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9" r:id="rId2"/>
    <p:sldId id="458" r:id="rId3"/>
    <p:sldId id="418" r:id="rId4"/>
    <p:sldId id="419" r:id="rId5"/>
    <p:sldId id="420" r:id="rId6"/>
    <p:sldId id="421" r:id="rId7"/>
    <p:sldId id="422" r:id="rId8"/>
    <p:sldId id="423" r:id="rId9"/>
    <p:sldId id="424" r:id="rId10"/>
    <p:sldId id="459" r:id="rId11"/>
    <p:sldId id="425" r:id="rId12"/>
    <p:sldId id="444" r:id="rId13"/>
    <p:sldId id="427" r:id="rId14"/>
    <p:sldId id="460" r:id="rId15"/>
    <p:sldId id="454" r:id="rId16"/>
    <p:sldId id="455" r:id="rId17"/>
    <p:sldId id="456" r:id="rId18"/>
    <p:sldId id="457" r:id="rId19"/>
    <p:sldId id="428" r:id="rId20"/>
    <p:sldId id="429" r:id="rId21"/>
    <p:sldId id="430" r:id="rId22"/>
    <p:sldId id="431" r:id="rId23"/>
    <p:sldId id="432" r:id="rId24"/>
    <p:sldId id="461" r:id="rId25"/>
    <p:sldId id="437" r:id="rId26"/>
    <p:sldId id="447" r:id="rId27"/>
    <p:sldId id="446" r:id="rId28"/>
    <p:sldId id="438" r:id="rId29"/>
    <p:sldId id="448" r:id="rId30"/>
    <p:sldId id="439" r:id="rId31"/>
    <p:sldId id="452" r:id="rId32"/>
    <p:sldId id="453" r:id="rId33"/>
    <p:sldId id="440" r:id="rId34"/>
    <p:sldId id="441" r:id="rId35"/>
    <p:sldId id="442" r:id="rId36"/>
    <p:sldId id="443" r:id="rId37"/>
    <p:sldId id="349" r:id="rId38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D8CBAC"/>
    <a:srgbClr val="C0A89A"/>
    <a:srgbClr val="FF3399"/>
    <a:srgbClr val="CFEFFD"/>
    <a:srgbClr val="2C2CAE"/>
    <a:srgbClr val="4141CF"/>
    <a:srgbClr val="5757D5"/>
    <a:srgbClr val="A4816C"/>
    <a:srgbClr val="FFD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80458" autoAdjust="0"/>
  </p:normalViewPr>
  <p:slideViewPr>
    <p:cSldViewPr snapToGrid="0">
      <p:cViewPr>
        <p:scale>
          <a:sx n="108" d="100"/>
          <a:sy n="108" d="100"/>
        </p:scale>
        <p:origin x="-2400" y="-208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6911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28182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942" y="3329222"/>
            <a:ext cx="6816518" cy="3155638"/>
          </a:xfrm>
          <a:noFill/>
          <a:ln/>
        </p:spPr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have defined AVO and talked about why we </a:t>
            </a:r>
            <a:r>
              <a:rPr lang="en-US" dirty="0" smtClean="0"/>
              <a:t>care.</a:t>
            </a:r>
            <a:r>
              <a:rPr lang="en-US" baseline="0" dirty="0" smtClean="0"/>
              <a:t> </a:t>
            </a:r>
            <a:r>
              <a:rPr lang="en-US" dirty="0" smtClean="0"/>
              <a:t>Next,</a:t>
            </a:r>
            <a:r>
              <a:rPr lang="en-US" baseline="0" dirty="0" smtClean="0"/>
              <a:t> we </a:t>
            </a:r>
            <a:r>
              <a:rPr lang="en-US" dirty="0" smtClean="0"/>
              <a:t>need </a:t>
            </a:r>
            <a:r>
              <a:rPr lang="en-US" dirty="0" smtClean="0"/>
              <a:t>to explain the difference between offset and </a:t>
            </a:r>
            <a:r>
              <a:rPr lang="en-US" dirty="0" smtClean="0"/>
              <a:t>angle.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We’ll </a:t>
            </a:r>
            <a:r>
              <a:rPr lang="en-US" dirty="0" smtClean="0"/>
              <a:t>use this diagram to compare reflection paths for a shallow (yellow) and a deep (purple) </a:t>
            </a:r>
            <a:r>
              <a:rPr lang="en-US" dirty="0" smtClean="0"/>
              <a:t>interface.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</a:t>
            </a:r>
            <a:r>
              <a:rPr lang="en-US" dirty="0" smtClean="0"/>
              <a:t>four (4) </a:t>
            </a:r>
            <a:r>
              <a:rPr lang="en-US" dirty="0" smtClean="0"/>
              <a:t>source points and </a:t>
            </a:r>
            <a:r>
              <a:rPr lang="en-US" dirty="0" smtClean="0"/>
              <a:t>four (4) </a:t>
            </a:r>
            <a:r>
              <a:rPr lang="en-US" dirty="0" smtClean="0"/>
              <a:t>receiver points for a common </a:t>
            </a:r>
            <a:r>
              <a:rPr lang="en-US" dirty="0" smtClean="0"/>
              <a:t>midpoint.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this depth, reflection angles can vary between 1 and 30</a:t>
            </a:r>
            <a:r>
              <a:rPr lang="en-US" sz="1200" b="1" dirty="0" smtClean="0">
                <a:latin typeface="Comic Sans MS" pitchFamily="66" charset="0"/>
                <a:cs typeface="Times New Roman" pitchFamily="18" charset="0"/>
              </a:rPr>
              <a:t>°.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Now </a:t>
            </a:r>
            <a:r>
              <a:rPr lang="en-US" dirty="0" smtClean="0"/>
              <a:t>we’ll consider the deep (purple) </a:t>
            </a:r>
            <a:r>
              <a:rPr lang="en-US" dirty="0" smtClean="0"/>
              <a:t>reflector.</a:t>
            </a:r>
            <a:r>
              <a:rPr lang="en-US" baseline="0" dirty="0" smtClean="0"/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this depth, reflection angles can vary between 0.5 and 18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main point here</a:t>
            </a:r>
            <a:r>
              <a:rPr lang="en-US" sz="1200" b="0" baseline="0" dirty="0" smtClean="0">
                <a:latin typeface="Times New Roman" pitchFamily="18" charset="0"/>
                <a:cs typeface="Times New Roman" pitchFamily="18" charset="0"/>
              </a:rPr>
              <a:t> is that there is a difference between offset (distance between source and receiver) and reflection </a:t>
            </a:r>
            <a:r>
              <a:rPr lang="en-US" sz="1200" b="0" baseline="0" dirty="0" smtClean="0">
                <a:latin typeface="Times New Roman" pitchFamily="18" charset="0"/>
                <a:cs typeface="Times New Roman" pitchFamily="18" charset="0"/>
              </a:rPr>
              <a:t>angle. The </a:t>
            </a:r>
            <a:r>
              <a:rPr lang="en-US" sz="1200" b="0" baseline="0" dirty="0" smtClean="0">
                <a:latin typeface="Times New Roman" pitchFamily="18" charset="0"/>
                <a:cs typeface="Times New Roman" pitchFamily="18" charset="0"/>
              </a:rPr>
              <a:t>equations tells us that the angles are what we would want; offset is easier/cheaper to obtain.</a:t>
            </a:r>
            <a:endParaRPr lang="en-US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</a:t>
            </a:r>
            <a:r>
              <a:rPr lang="en-US" dirty="0" smtClean="0"/>
              <a:t>industry, we really want to subdivide our data by angle (right) rather than offset (left)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need to spend more time/money to get AVA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terms of terminology, AVA is seldom </a:t>
            </a:r>
            <a:r>
              <a:rPr lang="en-US" dirty="0" smtClean="0"/>
              <a:t>used.</a:t>
            </a:r>
            <a:r>
              <a:rPr lang="en-US" baseline="0" dirty="0" smtClean="0"/>
              <a:t> </a:t>
            </a:r>
            <a:r>
              <a:rPr lang="en-US" dirty="0" smtClean="0"/>
              <a:t>Often </a:t>
            </a:r>
            <a:r>
              <a:rPr lang="en-US" dirty="0" smtClean="0"/>
              <a:t>people speak of AVO analysis, even through they have data subdivided based on angle.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942" y="3329222"/>
            <a:ext cx="6816518" cy="3155638"/>
          </a:xfrm>
          <a:noFill/>
          <a:ln/>
        </p:spPr>
        <p:txBody>
          <a:bodyPr/>
          <a:lstStyle/>
          <a:p>
            <a:r>
              <a:rPr lang="en-US" dirty="0" smtClean="0"/>
              <a:t>Our </a:t>
            </a:r>
            <a:r>
              <a:rPr lang="en-US" dirty="0" smtClean="0"/>
              <a:t>next main topic</a:t>
            </a:r>
            <a:r>
              <a:rPr lang="en-US" baseline="0" dirty="0" smtClean="0"/>
              <a:t> is how we measure AVO.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How </a:t>
            </a:r>
            <a:r>
              <a:rPr lang="en-US" dirty="0" smtClean="0"/>
              <a:t>do we measure/quantify amplitude versus offset or angle</a:t>
            </a:r>
            <a:r>
              <a:rPr lang="en-US" dirty="0" smtClean="0"/>
              <a:t>?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have to examine</a:t>
            </a:r>
            <a:r>
              <a:rPr lang="en-US" baseline="0" dirty="0" smtClean="0"/>
              <a:t> pre-stack </a:t>
            </a:r>
            <a:r>
              <a:rPr lang="en-US" baseline="0" dirty="0" smtClean="0"/>
              <a:t>data. We </a:t>
            </a:r>
            <a:r>
              <a:rPr lang="en-US" baseline="0" dirty="0" smtClean="0"/>
              <a:t>arrange traces for a CMP as a function of angle (preferred) or </a:t>
            </a:r>
            <a:r>
              <a:rPr lang="en-US" baseline="0" dirty="0" smtClean="0"/>
              <a:t>offset. We </a:t>
            </a:r>
            <a:r>
              <a:rPr lang="en-US" baseline="0" dirty="0" smtClean="0"/>
              <a:t>identify a reflection corresponding to the top (and base) of our possible reservoir - like the marked red line in a </a:t>
            </a:r>
            <a:r>
              <a:rPr lang="en-US" baseline="0" dirty="0" smtClean="0"/>
              <a:t>trough. Then </a:t>
            </a:r>
            <a:r>
              <a:rPr lang="en-US" baseline="0" dirty="0" smtClean="0"/>
              <a:t>we display the amplitude of this trough as a function of angle or </a:t>
            </a:r>
            <a:r>
              <a:rPr lang="en-US" baseline="0" dirty="0" smtClean="0"/>
              <a:t>offset. We </a:t>
            </a:r>
            <a:r>
              <a:rPr lang="en-US" baseline="0" dirty="0" smtClean="0"/>
              <a:t>fit a straight line (blue line) through the data points (red dots)</a:t>
            </a:r>
            <a:r>
              <a:rPr lang="en-US" baseline="0" dirty="0" smtClean="0"/>
              <a:t>. Then </a:t>
            </a:r>
            <a:r>
              <a:rPr lang="en-US" baseline="0" dirty="0" smtClean="0"/>
              <a:t>we calculate the intercept and slope of the straight-fit </a:t>
            </a:r>
            <a:r>
              <a:rPr lang="en-US" baseline="0" dirty="0" smtClean="0"/>
              <a:t>line. Thus, </a:t>
            </a:r>
            <a:r>
              <a:rPr lang="en-US" baseline="0" dirty="0" smtClean="0"/>
              <a:t>we quantify an AVO response by two numbers, the intercept and the slope.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</a:t>
            </a:r>
            <a:r>
              <a:rPr lang="en-US" dirty="0" smtClean="0"/>
              <a:t>any CMP, we can analyze the AVO and quantify the AVO response by the intercept (sometimes referred to as</a:t>
            </a:r>
            <a:r>
              <a:rPr lang="en-US" baseline="0" dirty="0" smtClean="0"/>
              <a:t> A) </a:t>
            </a:r>
            <a:r>
              <a:rPr lang="en-US" baseline="0" dirty="0" smtClean="0"/>
              <a:t>and the </a:t>
            </a:r>
            <a:r>
              <a:rPr lang="en-US" baseline="0" dirty="0" smtClean="0"/>
              <a:t>slope or gradient (</a:t>
            </a:r>
            <a:r>
              <a:rPr lang="en-US" dirty="0" smtClean="0"/>
              <a:t>sometimes referred to as</a:t>
            </a:r>
            <a:r>
              <a:rPr lang="en-US" baseline="0" dirty="0" smtClean="0"/>
              <a:t> B)</a:t>
            </a:r>
            <a:r>
              <a:rPr lang="en-US" baseline="0" dirty="0" smtClean="0"/>
              <a:t>. Think </a:t>
            </a:r>
            <a:r>
              <a:rPr lang="en-US" baseline="0" dirty="0" smtClean="0"/>
              <a:t>of the equation of a line being y= A + </a:t>
            </a:r>
            <a:r>
              <a:rPr lang="en-US" baseline="0" dirty="0" smtClean="0"/>
              <a:t>Bx. This </a:t>
            </a:r>
            <a:r>
              <a:rPr lang="en-US" baseline="0" dirty="0" smtClean="0"/>
              <a:t>is important because we can get a separation of shales from water (brine) sands and from oil sands and from gas sands.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display </a:t>
            </a:r>
            <a:r>
              <a:rPr lang="en-US" dirty="0" smtClean="0"/>
              <a:t>of three (3) </a:t>
            </a:r>
            <a:r>
              <a:rPr lang="en-US" dirty="0" smtClean="0"/>
              <a:t>CMP </a:t>
            </a:r>
            <a:r>
              <a:rPr lang="en-US" dirty="0" smtClean="0"/>
              <a:t>gathers.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red trough marked by the arrow on the </a:t>
            </a:r>
            <a:r>
              <a:rPr lang="en-US" dirty="0" smtClean="0"/>
              <a:t>right.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each gather, the trough amplitude goes from moderate (yellow) negative values to high (red) negative </a:t>
            </a:r>
            <a:r>
              <a:rPr lang="en-US" dirty="0" smtClean="0"/>
              <a:t>values.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say that these is an increase in (absolute value of) amplitude with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the type of AVO typically associated with the presence of HCs, in this case probably gas.  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can generate a map that represents, at each x,y location, the distance</a:t>
            </a:r>
            <a:r>
              <a:rPr lang="en-US" baseline="0" dirty="0" smtClean="0"/>
              <a:t> between the local AVO value is from the shale line.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small distances (purple-blue-green) = shales to water sands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moderate distances (yellow) = oil or thin gas sands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large distances (red) = gas sands.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For this display, I would predict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gas prospects for the mapped trough.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As </a:t>
            </a:r>
            <a:r>
              <a:rPr lang="en-US" dirty="0" smtClean="0"/>
              <a:t>we talked about for DHIs, we can use seismic modeling to determine what sort of seismic </a:t>
            </a:r>
            <a:r>
              <a:rPr lang="en-US" dirty="0" smtClean="0"/>
              <a:t>response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terms of AVO we expect at our depth of interest in our study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Again, </a:t>
            </a:r>
            <a:r>
              <a:rPr lang="en-US" dirty="0" smtClean="0"/>
              <a:t>we need appropriate values for rock and fluid properties.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942" y="3329222"/>
            <a:ext cx="6816518" cy="3155638"/>
          </a:xfrm>
          <a:noFill/>
          <a:ln/>
        </p:spPr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l</a:t>
            </a:r>
            <a:r>
              <a:rPr lang="en-US" dirty="0" smtClean="0"/>
              <a:t>ist </a:t>
            </a:r>
            <a:r>
              <a:rPr lang="en-US" dirty="0" smtClean="0"/>
              <a:t>of </a:t>
            </a:r>
            <a:r>
              <a:rPr lang="en-US" dirty="0" smtClean="0"/>
              <a:t>five (5) </a:t>
            </a:r>
            <a:r>
              <a:rPr lang="en-US" dirty="0" smtClean="0"/>
              <a:t>main topics we will </a:t>
            </a:r>
            <a:r>
              <a:rPr lang="en-US" dirty="0" smtClean="0"/>
              <a:t>cover.</a:t>
            </a:r>
            <a:r>
              <a:rPr lang="en-US" baseline="0" dirty="0" smtClean="0"/>
              <a:t> The f</a:t>
            </a:r>
            <a:r>
              <a:rPr lang="en-US" dirty="0" smtClean="0"/>
              <a:t>irst </a:t>
            </a:r>
            <a:r>
              <a:rPr lang="en-US" dirty="0" smtClean="0"/>
              <a:t>topic: </a:t>
            </a:r>
            <a:r>
              <a:rPr lang="en-US" dirty="0" smtClean="0"/>
              <a:t>What </a:t>
            </a:r>
            <a:r>
              <a:rPr lang="en-US" dirty="0" smtClean="0"/>
              <a:t>is AVO?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build a 1-D model of many layers – usually several reservoir layers with non-reservoir above and </a:t>
            </a:r>
            <a:r>
              <a:rPr lang="en-US" dirty="0" smtClean="0"/>
              <a:t>below.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assign values for thickness, % sand and porosity for each layer – both reservoir and non-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Then </a:t>
            </a:r>
            <a:r>
              <a:rPr lang="en-US" dirty="0" smtClean="0"/>
              <a:t>we assign properties to fluids with the reservoir layers – typically a model with brine, a second model with oil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dirty="0" smtClean="0"/>
              <a:t>and </a:t>
            </a:r>
            <a:r>
              <a:rPr lang="en-US" dirty="0" smtClean="0"/>
              <a:t>a third model with </a:t>
            </a:r>
            <a:r>
              <a:rPr lang="en-US" dirty="0" smtClean="0"/>
              <a:t>gas.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have the computer vary these models by adjusting the rock and fluid properties using different types of property </a:t>
            </a:r>
            <a:r>
              <a:rPr lang="en-US" dirty="0" smtClean="0"/>
              <a:t>distributions </a:t>
            </a:r>
            <a:r>
              <a:rPr lang="en-US" dirty="0" smtClean="0"/>
              <a:t>(e.g.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dirty="0" smtClean="0"/>
              <a:t>Gaussian</a:t>
            </a:r>
            <a:r>
              <a:rPr lang="en-US" dirty="0" smtClean="0"/>
              <a:t>).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might generate 5000 models using Gaussian distributions for rock properties.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</a:t>
            </a:r>
            <a:r>
              <a:rPr lang="en-US" dirty="0" smtClean="0"/>
              <a:t>these 5000 models, we will also vary properties of brine, oil and </a:t>
            </a:r>
            <a:r>
              <a:rPr lang="en-US" dirty="0" smtClean="0"/>
              <a:t>gas.</a:t>
            </a:r>
            <a:r>
              <a:rPr lang="en-US" baseline="0" dirty="0" smtClean="0"/>
              <a:t> </a:t>
            </a:r>
            <a:r>
              <a:rPr lang="en-US" dirty="0" smtClean="0"/>
              <a:t>Here </a:t>
            </a:r>
            <a:r>
              <a:rPr lang="en-US" dirty="0" smtClean="0"/>
              <a:t>we show three reservoir intervals</a:t>
            </a:r>
            <a:r>
              <a:rPr lang="en-US" baseline="0" dirty="0" smtClean="0"/>
              <a:t> with shales (brown) above, below and in between.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want to test the validity of our</a:t>
            </a:r>
            <a:r>
              <a:rPr lang="en-US" baseline="0" dirty="0" smtClean="0"/>
              <a:t> </a:t>
            </a:r>
            <a:r>
              <a:rPr lang="en-US" baseline="0" dirty="0" smtClean="0"/>
              <a:t>modeling. We </a:t>
            </a:r>
            <a:r>
              <a:rPr lang="en-US" baseline="0" dirty="0" smtClean="0"/>
              <a:t>will use nearby wells and their log response to get actual rock and fluid </a:t>
            </a:r>
            <a:r>
              <a:rPr lang="en-US" baseline="0" dirty="0" smtClean="0"/>
              <a:t>properties. From </a:t>
            </a:r>
            <a:r>
              <a:rPr lang="en-US" baseline="0" dirty="0" smtClean="0"/>
              <a:t>these, we can get the AVO intercept and slope for real rocks in our basin (left)</a:t>
            </a:r>
            <a:r>
              <a:rPr lang="en-US" baseline="0" dirty="0" smtClean="0"/>
              <a:t>. This </a:t>
            </a:r>
            <a:r>
              <a:rPr lang="en-US" baseline="0" dirty="0" smtClean="0"/>
              <a:t>example is from the Gulf of Mexico where we have a lot of nearby </a:t>
            </a:r>
            <a:r>
              <a:rPr lang="en-US" baseline="0" dirty="0" smtClean="0"/>
              <a:t>wells. We </a:t>
            </a:r>
            <a:r>
              <a:rPr lang="en-US" baseline="0" dirty="0" smtClean="0"/>
              <a:t>can compare our real data to our 5000 * 3 models (right)</a:t>
            </a:r>
            <a:r>
              <a:rPr lang="en-US" baseline="0" dirty="0" smtClean="0"/>
              <a:t>. The </a:t>
            </a:r>
            <a:r>
              <a:rPr lang="en-US" baseline="0" dirty="0" smtClean="0"/>
              <a:t>“clouds” of points for brine, oil and gas sands are similar, so our models seem to be reliable.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942" y="3329222"/>
            <a:ext cx="6816518" cy="3155638"/>
          </a:xfrm>
          <a:noFill/>
          <a:ln/>
        </p:spPr>
        <p:txBody>
          <a:bodyPr/>
          <a:lstStyle/>
          <a:p>
            <a:r>
              <a:rPr lang="en-US" dirty="0" smtClean="0"/>
              <a:t>Now </a:t>
            </a:r>
            <a:r>
              <a:rPr lang="en-US" dirty="0" smtClean="0"/>
              <a:t>we can talk about the</a:t>
            </a:r>
            <a:r>
              <a:rPr lang="en-US" baseline="0" dirty="0" smtClean="0"/>
              <a:t> </a:t>
            </a:r>
            <a:r>
              <a:rPr lang="en-US" baseline="0" dirty="0" smtClean="0"/>
              <a:t>five (5) </a:t>
            </a:r>
            <a:r>
              <a:rPr lang="en-US" baseline="0" dirty="0" smtClean="0"/>
              <a:t>classes or types of AVO responses.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easiest to find and most reliable AVO response is what we call AVO Class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top of the reservoir is a decrease in impedance, a negative </a:t>
            </a:r>
            <a:r>
              <a:rPr lang="en-US" dirty="0" smtClean="0"/>
              <a:t>RC.</a:t>
            </a:r>
            <a:r>
              <a:rPr lang="en-US" baseline="0" dirty="0" smtClean="0"/>
              <a:t> We see</a:t>
            </a:r>
            <a:r>
              <a:rPr lang="en-US" dirty="0" smtClean="0"/>
              <a:t> </a:t>
            </a:r>
            <a:r>
              <a:rPr lang="en-US" dirty="0" smtClean="0"/>
              <a:t>a –RC as a trough is this and the following examples. </a:t>
            </a:r>
            <a:r>
              <a:rPr lang="en-US" dirty="0" smtClean="0"/>
              <a:t>Other </a:t>
            </a:r>
            <a:r>
              <a:rPr lang="en-US" dirty="0" smtClean="0"/>
              <a:t>people may show a – RC as a peak, so </a:t>
            </a:r>
            <a:r>
              <a:rPr lang="en-US" dirty="0" smtClean="0"/>
              <a:t>beware.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Class </a:t>
            </a:r>
            <a:r>
              <a:rPr lang="en-US" dirty="0" smtClean="0"/>
              <a:t>3, </a:t>
            </a:r>
            <a:r>
              <a:rPr lang="en-US" dirty="0" smtClean="0"/>
              <a:t>there is a</a:t>
            </a:r>
            <a:r>
              <a:rPr lang="en-US" baseline="0" dirty="0" smtClean="0"/>
              <a:t> significant increase in amplitude with angle (becomes more negative)</a:t>
            </a:r>
            <a:r>
              <a:rPr lang="en-US" baseline="0" dirty="0" smtClean="0"/>
              <a:t>. The top </a:t>
            </a:r>
            <a:r>
              <a:rPr lang="en-US" baseline="0" dirty="0" smtClean="0"/>
              <a:t>of the reservoir (-RC) has a trough that “brightens” with </a:t>
            </a:r>
            <a:r>
              <a:rPr lang="en-US" baseline="0" dirty="0" smtClean="0"/>
              <a:t>angle, and the </a:t>
            </a:r>
            <a:r>
              <a:rPr lang="en-US" baseline="0" dirty="0" smtClean="0"/>
              <a:t>base of the reservoir (+RC) has a peak that “brightens” with angle.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an amplitude vs. angle plot, the amplitude at the top of the reservoir is negative at 0 angle (intercept) and becomes </a:t>
            </a:r>
            <a:r>
              <a:rPr lang="en-US" dirty="0" smtClean="0"/>
              <a:t>more </a:t>
            </a:r>
            <a:r>
              <a:rPr lang="en-US" dirty="0" smtClean="0"/>
              <a:t>negative as the angle increases (curves down – negative slope).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Class 2 AVO response has a small negative amplitude value at the top of the reservoir at zero angle or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</a:t>
            </a:r>
            <a:r>
              <a:rPr lang="en-US" baseline="0" dirty="0" smtClean="0"/>
              <a:t>significant increase in amplitude with angle (becomes more negative).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Class 2 differs from Class 3 in that all the amplitudes are lower: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intercept is a small rather than a moderate negative number.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slope is negative for both and can be about the same value.   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Class 2P AVO response has a small to moderate positive amplitude value at the top of the reservoir at zero angle or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</a:t>
            </a:r>
            <a:r>
              <a:rPr lang="en-US" baseline="0" dirty="0" smtClean="0"/>
              <a:t>significant increase in amplitude with angle (changes polarity from positive to negative numbers)</a:t>
            </a:r>
            <a:r>
              <a:rPr lang="en-US" baseline="0" dirty="0" smtClean="0"/>
              <a:t>. The </a:t>
            </a:r>
            <a:r>
              <a:rPr lang="en-US" baseline="0" dirty="0" smtClean="0"/>
              <a:t>“P” in 2P reminds me that there is a polarity reversal.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Class 2 differs from Class 3 in that all the amplitudes are lower: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intercept is a small rather than a moderate negative number.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slope is negative for both and can be about the same value.  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an amplitude vs. angle plot, Class 2P has a small to moderate positive amplitude value at the top of the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As </a:t>
            </a:r>
            <a:r>
              <a:rPr lang="en-US" dirty="0" smtClean="0"/>
              <a:t>the angle increases, the RC passes through zero and becomes </a:t>
            </a:r>
            <a:r>
              <a:rPr lang="en-US" dirty="0" smtClean="0"/>
              <a:t>negative.</a:t>
            </a:r>
            <a:r>
              <a:rPr lang="en-US" baseline="0" dirty="0" smtClean="0"/>
              <a:t> </a:t>
            </a:r>
            <a:r>
              <a:rPr lang="en-US" dirty="0" smtClean="0"/>
              <a:t>Overall </a:t>
            </a:r>
            <a:r>
              <a:rPr lang="en-US" dirty="0" smtClean="0"/>
              <a:t>the amplitudes decrease in value as the angle increases (curves down – negative slope)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a full stack seismic section, there may be very little response at the top or base of the reservoir since positive values </a:t>
            </a:r>
            <a:r>
              <a:rPr lang="en-US" dirty="0" smtClean="0"/>
              <a:t>will </a:t>
            </a:r>
            <a:r>
              <a:rPr lang="en-US" dirty="0" smtClean="0"/>
              <a:t>cancel some of the negative values.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definition for what AVO stands for and some main points.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Class 1 AVO response has a moderate to large positive amplitude value at the top of the reservoir at zero angle or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</a:t>
            </a:r>
            <a:r>
              <a:rPr lang="en-US" baseline="0" dirty="0" smtClean="0"/>
              <a:t>significant decrease in amplitude with angle (a decrease in positive numbers).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For Class 1: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intercept is a moderate positive number.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slope is negative.   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an amplitude vs. angle plot, Class 1 has</a:t>
            </a:r>
            <a:r>
              <a:rPr lang="en-US" baseline="0" dirty="0" smtClean="0"/>
              <a:t> </a:t>
            </a:r>
            <a:r>
              <a:rPr lang="en-US" dirty="0" smtClean="0"/>
              <a:t>a moderate positive amplitude value at the top of the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As </a:t>
            </a:r>
            <a:r>
              <a:rPr lang="en-US" dirty="0" smtClean="0"/>
              <a:t>the angle increases, the RC passes approaches </a:t>
            </a:r>
            <a:r>
              <a:rPr lang="en-US" dirty="0" smtClean="0"/>
              <a:t>zero.</a:t>
            </a:r>
            <a:r>
              <a:rPr lang="en-US" baseline="0" dirty="0" smtClean="0"/>
              <a:t> </a:t>
            </a:r>
            <a:r>
              <a:rPr lang="en-US" dirty="0" smtClean="0"/>
              <a:t>Overall </a:t>
            </a:r>
            <a:r>
              <a:rPr lang="en-US" dirty="0" smtClean="0"/>
              <a:t>the amplitudes decrease in value as the angle increases (curves down – negative slope).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a full stack seismic section, there may be very little response at the top or base of the reservoir since positive values </a:t>
            </a:r>
            <a:r>
              <a:rPr lang="en-US" dirty="0" smtClean="0"/>
              <a:t>will </a:t>
            </a:r>
            <a:r>
              <a:rPr lang="en-US" dirty="0" smtClean="0"/>
              <a:t>cancel some of the negative values.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Class </a:t>
            </a:r>
            <a:r>
              <a:rPr lang="en-US" baseline="0" dirty="0" smtClean="0"/>
              <a:t>4 is theoretically </a:t>
            </a:r>
            <a:r>
              <a:rPr lang="en-US" baseline="0" dirty="0" smtClean="0"/>
              <a:t>possible, </a:t>
            </a:r>
            <a:r>
              <a:rPr lang="en-US" baseline="0" dirty="0" smtClean="0"/>
              <a:t>but is rare in </a:t>
            </a:r>
            <a:r>
              <a:rPr lang="en-US" baseline="0" dirty="0" smtClean="0"/>
              <a:t>nature. </a:t>
            </a:r>
            <a:r>
              <a:rPr lang="en-US" dirty="0" smtClean="0"/>
              <a:t>A </a:t>
            </a:r>
            <a:r>
              <a:rPr lang="en-US" dirty="0" smtClean="0"/>
              <a:t>Class 4 AVO response has a moderate to large negative amplitude value at the top of the reservoir at zero angle or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</a:t>
            </a:r>
            <a:r>
              <a:rPr lang="en-US" baseline="0" dirty="0" smtClean="0"/>
              <a:t>significant decrease in negative amplitude with angle (a decrease in negative numbers).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For Class 4: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intercept is a moderate negative number.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 slope is positive.   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table summarizes the characteristics for Class 3, 2P and 1.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figure, from Alistair Brown, shows seismic examples of </a:t>
            </a:r>
            <a:r>
              <a:rPr lang="en-US" dirty="0" smtClean="0"/>
              <a:t>three (3) </a:t>
            </a:r>
            <a:r>
              <a:rPr lang="en-US" dirty="0" smtClean="0"/>
              <a:t>AVO responses.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slide is an example where a certain type of DHI/AVO anomaly has been isolated in a 3D seismic volume and </a:t>
            </a:r>
            <a:r>
              <a:rPr lang="en-US" dirty="0" smtClean="0"/>
              <a:t>then</a:t>
            </a:r>
            <a:r>
              <a:rPr lang="en-US" baseline="0" dirty="0" smtClean="0"/>
              <a:t> </a:t>
            </a:r>
            <a:r>
              <a:rPr lang="en-US" dirty="0" smtClean="0"/>
              <a:t>visualized </a:t>
            </a:r>
            <a:r>
              <a:rPr lang="en-US" dirty="0" smtClean="0"/>
              <a:t>using software</a:t>
            </a:r>
            <a:r>
              <a:rPr lang="en-US" baseline="0" dirty="0" smtClean="0"/>
              <a:t> with a backdrop of an interpreted </a:t>
            </a:r>
            <a:r>
              <a:rPr lang="en-US" baseline="0" dirty="0" smtClean="0"/>
              <a:t>surface. Four (4) wells </a:t>
            </a:r>
            <a:r>
              <a:rPr lang="en-US" baseline="0" dirty="0" smtClean="0"/>
              <a:t>already tap into this </a:t>
            </a:r>
            <a:r>
              <a:rPr lang="en-US" baseline="0" dirty="0" smtClean="0"/>
              <a:t>field. This </a:t>
            </a:r>
            <a:r>
              <a:rPr lang="en-US" baseline="0" dirty="0" smtClean="0"/>
              <a:t>type of analysis and display can be used to </a:t>
            </a:r>
            <a:r>
              <a:rPr lang="en-US" sz="8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size and develop a field.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reviews what we mean by zero </a:t>
            </a:r>
            <a:r>
              <a:rPr lang="en-US" dirty="0" smtClean="0"/>
              <a:t>offset:</a:t>
            </a:r>
            <a:r>
              <a:rPr lang="en-US" baseline="0" dirty="0" smtClean="0"/>
              <a:t> the s</a:t>
            </a:r>
            <a:r>
              <a:rPr lang="en-US" dirty="0" smtClean="0"/>
              <a:t>ource </a:t>
            </a:r>
            <a:r>
              <a:rPr lang="en-US" dirty="0" smtClean="0"/>
              <a:t>and </a:t>
            </a:r>
            <a:r>
              <a:rPr lang="en-US" dirty="0" smtClean="0"/>
              <a:t>receiver are </a:t>
            </a:r>
            <a:r>
              <a:rPr lang="en-US" dirty="0" smtClean="0"/>
              <a:t>in the same </a:t>
            </a:r>
            <a:r>
              <a:rPr lang="en-US" dirty="0" smtClean="0"/>
              <a:t>location.</a:t>
            </a:r>
            <a:r>
              <a:rPr lang="en-US" baseline="0" dirty="0" smtClean="0"/>
              <a:t> The a</a:t>
            </a:r>
            <a:r>
              <a:rPr lang="en-US" dirty="0" smtClean="0"/>
              <a:t>ngle </a:t>
            </a:r>
            <a:r>
              <a:rPr lang="en-US" dirty="0" smtClean="0"/>
              <a:t>of incidence, measured from the vertical, is zero.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slide shows </a:t>
            </a:r>
            <a:r>
              <a:rPr lang="en-US" dirty="0" smtClean="0"/>
              <a:t>one non-zero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l-GR" sz="1200" b="1" dirty="0" smtClean="0">
                <a:latin typeface="Tahoma" pitchFamily="34" charset="0"/>
                <a:cs typeface="Tahoma" pitchFamily="34" charset="0"/>
              </a:rPr>
              <a:t>Θ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is the take-off angle; it is also the angle of incidence and the angle of 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reflection.</a:t>
            </a:r>
            <a:r>
              <a:rPr lang="en-US" sz="1200" b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RC (reflection coefficient) is related to the change in impedance AND </a:t>
            </a:r>
            <a:r>
              <a:rPr lang="el-GR" sz="1200" b="1" dirty="0" smtClean="0">
                <a:latin typeface="Tahoma" pitchFamily="34" charset="0"/>
                <a:cs typeface="Tahoma" pitchFamily="34" charset="0"/>
              </a:rPr>
              <a:t>θ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.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</a:t>
            </a:r>
            <a:r>
              <a:rPr lang="en-US" dirty="0" smtClean="0"/>
              <a:t>non-zero offset, there are other </a:t>
            </a:r>
            <a:r>
              <a:rPr lang="en-US" dirty="0" smtClean="0"/>
              <a:t>complications.</a:t>
            </a:r>
            <a:r>
              <a:rPr lang="en-US" baseline="0" dirty="0" smtClean="0"/>
              <a:t> </a:t>
            </a:r>
            <a:r>
              <a:rPr lang="en-US" dirty="0" smtClean="0"/>
              <a:t>An </a:t>
            </a:r>
            <a:r>
              <a:rPr lang="en-US" dirty="0" smtClean="0"/>
              <a:t>incident P wave gets partitioned into</a:t>
            </a:r>
            <a:r>
              <a:rPr lang="en-US" baseline="0" dirty="0" smtClean="0"/>
              <a:t> P and S reflected energy and transmitted </a:t>
            </a:r>
            <a:r>
              <a:rPr lang="en-US" baseline="0" dirty="0" smtClean="0"/>
              <a:t>energy. These </a:t>
            </a:r>
            <a:r>
              <a:rPr lang="en-US" baseline="0" dirty="0" smtClean="0"/>
              <a:t>factors also effect amplitudes.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Shuey</a:t>
            </a:r>
            <a:r>
              <a:rPr lang="en-US" dirty="0" smtClean="0"/>
              <a:t> </a:t>
            </a:r>
            <a:r>
              <a:rPr lang="en-US" dirty="0" smtClean="0"/>
              <a:t>is a geophysicist</a:t>
            </a:r>
            <a:r>
              <a:rPr lang="en-US" baseline="0" dirty="0" smtClean="0"/>
              <a:t> that worked up a “messy” equation for reflection </a:t>
            </a:r>
            <a:r>
              <a:rPr lang="en-US" baseline="0" dirty="0" smtClean="0"/>
              <a:t>amplitude. </a:t>
            </a:r>
            <a:r>
              <a:rPr lang="en-US" baseline="0" dirty="0" err="1" smtClean="0"/>
              <a:t>Hilterman</a:t>
            </a:r>
            <a:r>
              <a:rPr lang="en-US" baseline="0" dirty="0" smtClean="0"/>
              <a:t> </a:t>
            </a:r>
            <a:r>
              <a:rPr lang="en-US" baseline="0" dirty="0" smtClean="0"/>
              <a:t>simplified the high-order equation into this two-term </a:t>
            </a:r>
            <a:r>
              <a:rPr lang="en-US" baseline="0" dirty="0" smtClean="0"/>
              <a:t>equation. Note </a:t>
            </a:r>
            <a:r>
              <a:rPr lang="en-US" baseline="0" dirty="0" smtClean="0"/>
              <a:t>that R</a:t>
            </a:r>
            <a:r>
              <a:rPr lang="en-US" baseline="-25000" dirty="0" smtClean="0"/>
              <a:t>0</a:t>
            </a:r>
            <a:r>
              <a:rPr lang="en-US" baseline="0" dirty="0" smtClean="0"/>
              <a:t> is the normal incident equation we talked about in Lesson </a:t>
            </a:r>
            <a:r>
              <a:rPr lang="en-US" baseline="0" dirty="0" smtClean="0"/>
              <a:t>6 on Seismic Reflection; </a:t>
            </a:r>
            <a:r>
              <a:rPr lang="en-US" baseline="0" dirty="0" smtClean="0"/>
              <a:t>for normal incidence </a:t>
            </a:r>
            <a:r>
              <a:rPr lang="el-GR" sz="1200" b="1" dirty="0" smtClean="0">
                <a:latin typeface="Tahoma" pitchFamily="34" charset="0"/>
                <a:cs typeface="Tahoma" pitchFamily="34" charset="0"/>
              </a:rPr>
              <a:t>θ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= 0 and cos (0) = 1.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All </a:t>
            </a:r>
            <a:r>
              <a:rPr lang="en-US" dirty="0" smtClean="0"/>
              <a:t>of this becomes important to us in that reflection amplitude as a function of </a:t>
            </a:r>
            <a:r>
              <a:rPr lang="el-GR" sz="1200" b="1" dirty="0" smtClean="0">
                <a:latin typeface="Tahoma" pitchFamily="34" charset="0"/>
                <a:cs typeface="Tahoma" pitchFamily="34" charset="0"/>
              </a:rPr>
              <a:t>θ</a:t>
            </a:r>
            <a:r>
              <a:rPr lang="en-US" dirty="0" smtClean="0"/>
              <a:t> can, in certain cases, tell us the type of fluid in a reservoir: brine, oil or </a:t>
            </a:r>
            <a:r>
              <a:rPr lang="en-US" dirty="0" smtClean="0"/>
              <a:t>gas.</a:t>
            </a:r>
            <a:r>
              <a:rPr lang="en-US" baseline="0" dirty="0" smtClean="0"/>
              <a:t> </a:t>
            </a:r>
            <a:r>
              <a:rPr lang="en-US" dirty="0" smtClean="0"/>
              <a:t>Thus</a:t>
            </a:r>
            <a:r>
              <a:rPr lang="en-US" dirty="0" smtClean="0"/>
              <a:t>, in these special cases, amplitude vs offset</a:t>
            </a:r>
            <a:r>
              <a:rPr lang="en-US" baseline="0" dirty="0" smtClean="0"/>
              <a:t> (or reflection angle) can significantly de-risk a prospect.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we have a simple model</a:t>
            </a:r>
            <a:r>
              <a:rPr lang="en-US" baseline="0" dirty="0" smtClean="0"/>
              <a:t> for a HC-bearing </a:t>
            </a:r>
            <a:r>
              <a:rPr lang="en-US" baseline="0" dirty="0" smtClean="0"/>
              <a:t>reservoir. The </a:t>
            </a:r>
            <a:r>
              <a:rPr lang="en-US" baseline="0" dirty="0" smtClean="0"/>
              <a:t>top of the reservoir is marked by a trough and the base by a </a:t>
            </a:r>
            <a:r>
              <a:rPr lang="en-US" baseline="0" dirty="0" smtClean="0"/>
              <a:t>peak. Compare </a:t>
            </a:r>
            <a:r>
              <a:rPr lang="en-US" baseline="0" dirty="0" smtClean="0"/>
              <a:t>the modeled response for a near-offset trace with a far-offset </a:t>
            </a:r>
            <a:r>
              <a:rPr lang="en-US" baseline="0" dirty="0" smtClean="0"/>
              <a:t>trace. The </a:t>
            </a:r>
            <a:r>
              <a:rPr lang="en-US" baseline="0" dirty="0" smtClean="0"/>
              <a:t>trough associated with the top gets more negative from near to far (an increase in the negative value)</a:t>
            </a:r>
            <a:r>
              <a:rPr lang="en-US" baseline="0" dirty="0" smtClean="0"/>
              <a:t>. The </a:t>
            </a:r>
            <a:r>
              <a:rPr lang="en-US" baseline="0" dirty="0" smtClean="0"/>
              <a:t>peak associated with the base gets more positive from near to </a:t>
            </a:r>
            <a:r>
              <a:rPr lang="en-US" baseline="0" dirty="0" smtClean="0"/>
              <a:t>far. </a:t>
            </a:r>
            <a:r>
              <a:rPr lang="en-US" dirty="0" smtClean="0"/>
              <a:t>We </a:t>
            </a:r>
            <a:r>
              <a:rPr lang="en-US" dirty="0" smtClean="0"/>
              <a:t>would say that at</a:t>
            </a:r>
            <a:r>
              <a:rPr lang="en-US" baseline="0" dirty="0" smtClean="0"/>
              <a:t> both the top and base of the reservoir there is an increase of amplitude with offset or reflection angle.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40F2B-FFBD-45C9-AA17-785DDC61F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ctangle 164"/>
          <p:cNvSpPr/>
          <p:nvPr/>
        </p:nvSpPr>
        <p:spPr bwMode="auto">
          <a:xfrm>
            <a:off x="462366" y="4135464"/>
            <a:ext cx="3564610" cy="167381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4" name="Rectangle 6"/>
          <p:cNvSpPr>
            <a:spLocks noChangeArrowheads="1"/>
          </p:cNvSpPr>
          <p:nvPr/>
        </p:nvSpPr>
        <p:spPr bwMode="auto">
          <a:xfrm>
            <a:off x="473075" y="2530475"/>
            <a:ext cx="3565525" cy="3260725"/>
          </a:xfrm>
          <a:prstGeom prst="rect">
            <a:avLst/>
          </a:prstGeom>
          <a:solidFill>
            <a:srgbClr val="CCFF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>
              <a:spcBef>
                <a:spcPct val="50000"/>
              </a:spcBef>
            </a:pPr>
            <a:endParaRPr lang="en-US" sz="1400" b="1" dirty="0">
              <a:latin typeface="Tahoma" pitchFamily="34" charset="0"/>
            </a:endParaRPr>
          </a:p>
        </p:txBody>
      </p:sp>
      <p:sp>
        <p:nvSpPr>
          <p:cNvPr id="164" name="Rectangle 163"/>
          <p:cNvSpPr/>
          <p:nvPr/>
        </p:nvSpPr>
        <p:spPr bwMode="auto">
          <a:xfrm>
            <a:off x="383089" y="2495227"/>
            <a:ext cx="3739462" cy="1673817"/>
          </a:xfrm>
          <a:prstGeom prst="rect">
            <a:avLst/>
          </a:prstGeom>
          <a:solidFill>
            <a:srgbClr val="FFD77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72339" y="1385032"/>
              <a:ext cx="6183824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Amplitude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vs. Offset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116" name="Line 8"/>
          <p:cNvSpPr>
            <a:spLocks noChangeShapeType="1"/>
          </p:cNvSpPr>
          <p:nvPr/>
        </p:nvSpPr>
        <p:spPr bwMode="auto">
          <a:xfrm>
            <a:off x="2210821" y="3008253"/>
            <a:ext cx="0" cy="229650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4" name="Text Box 16"/>
          <p:cNvSpPr txBox="1">
            <a:spLocks noChangeArrowheads="1"/>
          </p:cNvSpPr>
          <p:nvPr/>
        </p:nvSpPr>
        <p:spPr bwMode="auto">
          <a:xfrm>
            <a:off x="3418241" y="2887004"/>
            <a:ext cx="464961" cy="30745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00FF"/>
                </a:solidFill>
                <a:latin typeface="Tahoma" pitchFamily="34" charset="0"/>
              </a:rPr>
              <a:t>R</a:t>
            </a:r>
            <a:r>
              <a:rPr lang="en-US" sz="1400" b="1" baseline="-10000" dirty="0">
                <a:solidFill>
                  <a:srgbClr val="0000FF"/>
                </a:solidFill>
                <a:latin typeface="Tahoma" pitchFamily="34" charset="0"/>
              </a:rPr>
              <a:t>pp</a:t>
            </a:r>
            <a:endParaRPr lang="en-US" sz="1400" b="1" dirty="0">
              <a:latin typeface="Tahoma" pitchFamily="34" charset="0"/>
            </a:endParaRPr>
          </a:p>
        </p:txBody>
      </p:sp>
      <p:grpSp>
        <p:nvGrpSpPr>
          <p:cNvPr id="143" name="Group 35"/>
          <p:cNvGrpSpPr>
            <a:grpSpLocks/>
          </p:cNvGrpSpPr>
          <p:nvPr/>
        </p:nvGrpSpPr>
        <p:grpSpPr bwMode="auto">
          <a:xfrm>
            <a:off x="4435475" y="2651125"/>
            <a:ext cx="4506913" cy="3143250"/>
            <a:chOff x="904875" y="1579563"/>
            <a:chExt cx="7644689" cy="4384878"/>
          </a:xfrm>
        </p:grpSpPr>
        <p:pic>
          <p:nvPicPr>
            <p:cNvPr id="144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38358" t="37437" r="48306" b="16138"/>
            <a:stretch>
              <a:fillRect/>
            </a:stretch>
          </p:blipFill>
          <p:spPr bwMode="auto">
            <a:xfrm>
              <a:off x="3188297" y="1615308"/>
              <a:ext cx="973307" cy="3699590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145" name="Text Box 5"/>
            <p:cNvSpPr txBox="1">
              <a:spLocks noChangeAspect="1" noChangeArrowheads="1"/>
            </p:cNvSpPr>
            <p:nvPr/>
          </p:nvSpPr>
          <p:spPr bwMode="auto">
            <a:xfrm>
              <a:off x="1887812" y="5320212"/>
              <a:ext cx="1112407" cy="6442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Tahoma" pitchFamily="34" charset="0"/>
                </a:rPr>
                <a:t>Zero </a:t>
              </a:r>
            </a:p>
            <a:p>
              <a:pPr algn="ctr"/>
              <a:r>
                <a:rPr lang="en-US" sz="1200" b="1" dirty="0">
                  <a:latin typeface="Tahoma" pitchFamily="34" charset="0"/>
                </a:rPr>
                <a:t>Offset</a:t>
              </a:r>
            </a:p>
          </p:txBody>
        </p:sp>
        <p:sp>
          <p:nvSpPr>
            <p:cNvPr id="146" name="Text Box 6"/>
            <p:cNvSpPr txBox="1">
              <a:spLocks noChangeAspect="1" noChangeArrowheads="1"/>
            </p:cNvSpPr>
            <p:nvPr/>
          </p:nvSpPr>
          <p:spPr bwMode="auto">
            <a:xfrm>
              <a:off x="3118747" y="5320213"/>
              <a:ext cx="1112407" cy="64422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Tahoma" pitchFamily="34" charset="0"/>
                </a:rPr>
                <a:t>Near</a:t>
              </a:r>
            </a:p>
            <a:p>
              <a:pPr algn="ctr"/>
              <a:r>
                <a:rPr lang="en-US" sz="1200" b="1" dirty="0">
                  <a:latin typeface="Tahoma" pitchFamily="34" charset="0"/>
                </a:rPr>
                <a:t>Offset</a:t>
              </a:r>
            </a:p>
          </p:txBody>
        </p:sp>
        <p:sp>
          <p:nvSpPr>
            <p:cNvPr id="147" name="Text Box 8"/>
            <p:cNvSpPr txBox="1">
              <a:spLocks noChangeAspect="1" noChangeArrowheads="1"/>
            </p:cNvSpPr>
            <p:nvPr/>
          </p:nvSpPr>
          <p:spPr bwMode="auto">
            <a:xfrm>
              <a:off x="4630561" y="5320213"/>
              <a:ext cx="1112407" cy="64422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Tahoma" pitchFamily="34" charset="0"/>
                </a:rPr>
                <a:t>Far </a:t>
              </a:r>
            </a:p>
            <a:p>
              <a:pPr algn="ctr"/>
              <a:r>
                <a:rPr lang="en-US" sz="1200" b="1" dirty="0">
                  <a:latin typeface="Tahoma" pitchFamily="34" charset="0"/>
                </a:rPr>
                <a:t>Offset</a:t>
              </a:r>
            </a:p>
          </p:txBody>
        </p:sp>
        <p:sp>
          <p:nvSpPr>
            <p:cNvPr id="148" name="Rectangle 11"/>
            <p:cNvSpPr>
              <a:spLocks noChangeAspect="1" noChangeArrowheads="1"/>
            </p:cNvSpPr>
            <p:nvPr/>
          </p:nvSpPr>
          <p:spPr bwMode="auto">
            <a:xfrm>
              <a:off x="1463085" y="1579563"/>
              <a:ext cx="287234" cy="542130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49" name="Rectangle 12"/>
            <p:cNvSpPr>
              <a:spLocks noChangeAspect="1" noChangeArrowheads="1"/>
            </p:cNvSpPr>
            <p:nvPr/>
          </p:nvSpPr>
          <p:spPr bwMode="auto">
            <a:xfrm>
              <a:off x="1473924" y="2666802"/>
              <a:ext cx="276395" cy="217448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0" name="Rectangle 13"/>
            <p:cNvSpPr>
              <a:spLocks noChangeAspect="1" noChangeArrowheads="1"/>
            </p:cNvSpPr>
            <p:nvPr/>
          </p:nvSpPr>
          <p:spPr bwMode="auto">
            <a:xfrm>
              <a:off x="1463085" y="4454043"/>
              <a:ext cx="287234" cy="220426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1" name="Rectangle 14"/>
            <p:cNvSpPr>
              <a:spLocks noChangeAspect="1" noChangeArrowheads="1"/>
            </p:cNvSpPr>
            <p:nvPr/>
          </p:nvSpPr>
          <p:spPr bwMode="auto">
            <a:xfrm>
              <a:off x="1546184" y="3536593"/>
              <a:ext cx="207748" cy="711918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2" name="Rectangle 15"/>
            <p:cNvSpPr>
              <a:spLocks noChangeAspect="1" noChangeArrowheads="1"/>
            </p:cNvSpPr>
            <p:nvPr/>
          </p:nvSpPr>
          <p:spPr bwMode="auto">
            <a:xfrm>
              <a:off x="1515474" y="4894896"/>
              <a:ext cx="238459" cy="455747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3" name="Rectangle 16"/>
            <p:cNvSpPr>
              <a:spLocks noChangeAspect="1" noChangeArrowheads="1"/>
            </p:cNvSpPr>
            <p:nvPr/>
          </p:nvSpPr>
          <p:spPr bwMode="auto">
            <a:xfrm>
              <a:off x="1264919" y="2121693"/>
              <a:ext cx="485399" cy="530215"/>
            </a:xfrm>
            <a:prstGeom prst="rect">
              <a:avLst/>
            </a:prstGeom>
            <a:solidFill>
              <a:srgbClr val="FFC31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4" name="Rectangle 17"/>
            <p:cNvSpPr>
              <a:spLocks noChangeAspect="1" noChangeArrowheads="1"/>
            </p:cNvSpPr>
            <p:nvPr/>
          </p:nvSpPr>
          <p:spPr bwMode="auto">
            <a:xfrm>
              <a:off x="904875" y="2878292"/>
              <a:ext cx="849057" cy="646386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5" name="Rectangle 18"/>
            <p:cNvSpPr>
              <a:spLocks noChangeAspect="1" noChangeArrowheads="1"/>
            </p:cNvSpPr>
            <p:nvPr/>
          </p:nvSpPr>
          <p:spPr bwMode="auto">
            <a:xfrm>
              <a:off x="1329404" y="4248511"/>
              <a:ext cx="424529" cy="220426"/>
            </a:xfrm>
            <a:prstGeom prst="rect">
              <a:avLst/>
            </a:prstGeom>
            <a:solidFill>
              <a:srgbClr val="FFC31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sp>
          <p:nvSpPr>
            <p:cNvPr id="156" name="Rectangle 19"/>
            <p:cNvSpPr>
              <a:spLocks noChangeAspect="1" noChangeArrowheads="1"/>
            </p:cNvSpPr>
            <p:nvPr/>
          </p:nvSpPr>
          <p:spPr bwMode="auto">
            <a:xfrm>
              <a:off x="1329404" y="4680427"/>
              <a:ext cx="424529" cy="220426"/>
            </a:xfrm>
            <a:prstGeom prst="rect">
              <a:avLst/>
            </a:prstGeom>
            <a:solidFill>
              <a:srgbClr val="FFC31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 dirty="0"/>
            </a:p>
          </p:txBody>
        </p:sp>
        <p:pic>
          <p:nvPicPr>
            <p:cNvPr id="157" name="Picture 20"/>
            <p:cNvPicPr>
              <a:picLocks noChangeAspect="1" noChangeArrowheads="1"/>
            </p:cNvPicPr>
            <p:nvPr/>
          </p:nvPicPr>
          <p:blipFill>
            <a:blip r:embed="rId3" cstate="print"/>
            <a:srcRect l="19745" t="37512" r="68573" b="16512"/>
            <a:stretch>
              <a:fillRect/>
            </a:stretch>
          </p:blipFill>
          <p:spPr bwMode="auto">
            <a:xfrm>
              <a:off x="2017681" y="1615308"/>
              <a:ext cx="852670" cy="3663845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158" name="Text Box 23"/>
            <p:cNvSpPr txBox="1">
              <a:spLocks noChangeArrowheads="1"/>
            </p:cNvSpPr>
            <p:nvPr/>
          </p:nvSpPr>
          <p:spPr bwMode="auto">
            <a:xfrm>
              <a:off x="6038749" y="2725622"/>
              <a:ext cx="2368055" cy="386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200" b="1" dirty="0">
                  <a:latin typeface="Arial" charset="0"/>
                </a:rPr>
                <a:t>Top of Reservoir</a:t>
              </a:r>
            </a:p>
          </p:txBody>
        </p:sp>
        <p:sp>
          <p:nvSpPr>
            <p:cNvPr id="159" name="Text Box 24"/>
            <p:cNvSpPr txBox="1">
              <a:spLocks noChangeArrowheads="1"/>
            </p:cNvSpPr>
            <p:nvPr/>
          </p:nvSpPr>
          <p:spPr bwMode="auto">
            <a:xfrm>
              <a:off x="6023508" y="3305803"/>
              <a:ext cx="2526056" cy="386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200" b="1" dirty="0">
                  <a:latin typeface="Arial" charset="0"/>
                </a:rPr>
                <a:t>Base of Reservoir</a:t>
              </a:r>
            </a:p>
          </p:txBody>
        </p:sp>
        <p:pic>
          <p:nvPicPr>
            <p:cNvPr id="16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62868" t="37437" r="17337" b="16138"/>
            <a:stretch>
              <a:fillRect/>
            </a:stretch>
          </p:blipFill>
          <p:spPr bwMode="auto">
            <a:xfrm>
              <a:off x="4464397" y="1630548"/>
              <a:ext cx="1444733" cy="3699590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161" name="Line 21"/>
            <p:cNvSpPr>
              <a:spLocks noChangeShapeType="1"/>
            </p:cNvSpPr>
            <p:nvPr/>
          </p:nvSpPr>
          <p:spPr bwMode="auto">
            <a:xfrm>
              <a:off x="935586" y="2878985"/>
              <a:ext cx="508421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2" name="Line 22"/>
            <p:cNvSpPr>
              <a:spLocks noChangeShapeType="1"/>
            </p:cNvSpPr>
            <p:nvPr/>
          </p:nvSpPr>
          <p:spPr bwMode="auto">
            <a:xfrm>
              <a:off x="917521" y="3503134"/>
              <a:ext cx="511751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7" name="Line 9"/>
          <p:cNvSpPr>
            <a:spLocks noChangeShapeType="1"/>
          </p:cNvSpPr>
          <p:nvPr/>
        </p:nvSpPr>
        <p:spPr bwMode="auto">
          <a:xfrm>
            <a:off x="1087268" y="3064547"/>
            <a:ext cx="1123554" cy="10869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8" name="Line 10"/>
          <p:cNvSpPr>
            <a:spLocks noChangeShapeType="1"/>
          </p:cNvSpPr>
          <p:nvPr/>
        </p:nvSpPr>
        <p:spPr bwMode="auto">
          <a:xfrm flipV="1">
            <a:off x="2210821" y="3130945"/>
            <a:ext cx="1163020" cy="99308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0" name="Line 12"/>
          <p:cNvSpPr>
            <a:spLocks noChangeShapeType="1"/>
          </p:cNvSpPr>
          <p:nvPr/>
        </p:nvSpPr>
        <p:spPr bwMode="auto">
          <a:xfrm flipV="1">
            <a:off x="2210821" y="2793181"/>
            <a:ext cx="595693" cy="133951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2" name="Text Box 14"/>
          <p:cNvSpPr txBox="1">
            <a:spLocks noChangeArrowheads="1"/>
          </p:cNvSpPr>
          <p:nvPr/>
        </p:nvSpPr>
        <p:spPr bwMode="auto">
          <a:xfrm>
            <a:off x="533508" y="2800398"/>
            <a:ext cx="1449150" cy="27714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b="1" dirty="0">
                <a:latin typeface="Tahoma" pitchFamily="34" charset="0"/>
              </a:rPr>
              <a:t>Incident p-wave</a:t>
            </a:r>
            <a:endParaRPr lang="en-US" sz="1050" b="1" dirty="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23" name="Text Box 15"/>
          <p:cNvSpPr txBox="1">
            <a:spLocks noChangeArrowheads="1"/>
          </p:cNvSpPr>
          <p:nvPr/>
        </p:nvSpPr>
        <p:spPr bwMode="auto">
          <a:xfrm>
            <a:off x="2831181" y="2605534"/>
            <a:ext cx="552527" cy="30745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FF0000"/>
                </a:solidFill>
                <a:latin typeface="Tahoma" pitchFamily="34" charset="0"/>
              </a:rPr>
              <a:t>R</a:t>
            </a:r>
            <a:r>
              <a:rPr lang="en-US" sz="1400" b="1" baseline="-10000" dirty="0">
                <a:solidFill>
                  <a:srgbClr val="FF0000"/>
                </a:solidFill>
                <a:latin typeface="Tahoma" pitchFamily="34" charset="0"/>
              </a:rPr>
              <a:t>ps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131" name="Freeform 23"/>
          <p:cNvSpPr>
            <a:spLocks/>
          </p:cNvSpPr>
          <p:nvPr/>
        </p:nvSpPr>
        <p:spPr bwMode="auto">
          <a:xfrm>
            <a:off x="2210821" y="3050112"/>
            <a:ext cx="423028" cy="98154"/>
          </a:xfrm>
          <a:custGeom>
            <a:avLst/>
            <a:gdLst>
              <a:gd name="T0" fmla="*/ 0 w 343"/>
              <a:gd name="T1" fmla="*/ 8 h 82"/>
              <a:gd name="T2" fmla="*/ 172 w 343"/>
              <a:gd name="T3" fmla="*/ 8 h 82"/>
              <a:gd name="T4" fmla="*/ 343 w 343"/>
              <a:gd name="T5" fmla="*/ 56 h 82"/>
              <a:gd name="T6" fmla="*/ 0 60000 65536"/>
              <a:gd name="T7" fmla="*/ 0 60000 65536"/>
              <a:gd name="T8" fmla="*/ 0 60000 65536"/>
              <a:gd name="T9" fmla="*/ 0 w 343"/>
              <a:gd name="T10" fmla="*/ 0 h 82"/>
              <a:gd name="T11" fmla="*/ 343 w 343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3" h="82">
                <a:moveTo>
                  <a:pt x="0" y="12"/>
                </a:moveTo>
                <a:cubicBezTo>
                  <a:pt x="57" y="6"/>
                  <a:pt x="115" y="0"/>
                  <a:pt x="172" y="12"/>
                </a:cubicBezTo>
                <a:cubicBezTo>
                  <a:pt x="229" y="24"/>
                  <a:pt x="286" y="53"/>
                  <a:pt x="343" y="8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3" name="Text Box 25"/>
          <p:cNvSpPr txBox="1">
            <a:spLocks noChangeArrowheads="1"/>
          </p:cNvSpPr>
          <p:nvPr/>
        </p:nvSpPr>
        <p:spPr bwMode="auto">
          <a:xfrm>
            <a:off x="2189855" y="3139606"/>
            <a:ext cx="382329" cy="369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FF0000"/>
                </a:solidFill>
                <a:latin typeface="Symbol" pitchFamily="18" charset="2"/>
              </a:rPr>
              <a:t>f</a:t>
            </a:r>
            <a:r>
              <a:rPr lang="en-US" sz="1800" b="1" baseline="-10000" dirty="0">
                <a:solidFill>
                  <a:srgbClr val="FF0000"/>
                </a:solidFill>
                <a:latin typeface="Symbol" pitchFamily="18" charset="2"/>
              </a:rPr>
              <a:t>1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135" name="Text Box 27"/>
          <p:cNvSpPr txBox="1">
            <a:spLocks noChangeArrowheads="1"/>
          </p:cNvSpPr>
          <p:nvPr/>
        </p:nvSpPr>
        <p:spPr bwMode="auto">
          <a:xfrm>
            <a:off x="1735994" y="3252194"/>
            <a:ext cx="304630" cy="369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latin typeface="Symbol" pitchFamily="18" charset="2"/>
              </a:rPr>
              <a:t>q</a:t>
            </a:r>
          </a:p>
        </p:txBody>
      </p:sp>
      <p:sp>
        <p:nvSpPr>
          <p:cNvPr id="136" name="Text Box 28"/>
          <p:cNvSpPr txBox="1">
            <a:spLocks noChangeArrowheads="1"/>
          </p:cNvSpPr>
          <p:nvPr/>
        </p:nvSpPr>
        <p:spPr bwMode="auto">
          <a:xfrm>
            <a:off x="2495718" y="3262298"/>
            <a:ext cx="382329" cy="369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FF"/>
                </a:solidFill>
                <a:latin typeface="Symbol" pitchFamily="18" charset="2"/>
              </a:rPr>
              <a:t>q</a:t>
            </a:r>
            <a:r>
              <a:rPr lang="en-US" sz="1800" b="1" baseline="-10000" dirty="0">
                <a:solidFill>
                  <a:srgbClr val="0000FF"/>
                </a:solidFill>
                <a:latin typeface="Symbol" pitchFamily="18" charset="2"/>
              </a:rPr>
              <a:t>1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139" name="Line 31"/>
          <p:cNvSpPr>
            <a:spLocks noChangeShapeType="1"/>
          </p:cNvSpPr>
          <p:nvPr/>
        </p:nvSpPr>
        <p:spPr bwMode="auto">
          <a:xfrm>
            <a:off x="2730049" y="2980827"/>
            <a:ext cx="268864" cy="17754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1" name="Line 33"/>
          <p:cNvSpPr>
            <a:spLocks noChangeShapeType="1"/>
          </p:cNvSpPr>
          <p:nvPr/>
        </p:nvSpPr>
        <p:spPr bwMode="auto">
          <a:xfrm flipV="1">
            <a:off x="3201176" y="3091972"/>
            <a:ext cx="230631" cy="19775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5" name="Rectangle 7"/>
          <p:cNvSpPr>
            <a:spLocks noChangeArrowheads="1"/>
          </p:cNvSpPr>
          <p:nvPr/>
        </p:nvSpPr>
        <p:spPr bwMode="auto">
          <a:xfrm>
            <a:off x="387459" y="4146062"/>
            <a:ext cx="3735092" cy="1629641"/>
          </a:xfrm>
          <a:prstGeom prst="rect">
            <a:avLst/>
          </a:prstGeom>
          <a:solidFill>
            <a:srgbClr val="D8CBA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 dirty="0"/>
          </a:p>
        </p:txBody>
      </p:sp>
      <p:sp>
        <p:nvSpPr>
          <p:cNvPr id="119" name="Line 11"/>
          <p:cNvSpPr>
            <a:spLocks noChangeShapeType="1"/>
          </p:cNvSpPr>
          <p:nvPr/>
        </p:nvSpPr>
        <p:spPr bwMode="auto">
          <a:xfrm>
            <a:off x="2210821" y="4161559"/>
            <a:ext cx="1317185" cy="65532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1" name="Line 13"/>
          <p:cNvSpPr>
            <a:spLocks noChangeShapeType="1"/>
          </p:cNvSpPr>
          <p:nvPr/>
        </p:nvSpPr>
        <p:spPr bwMode="auto">
          <a:xfrm>
            <a:off x="2220688" y="4180324"/>
            <a:ext cx="778224" cy="128321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5" name="Text Box 17"/>
          <p:cNvSpPr txBox="1">
            <a:spLocks noChangeArrowheads="1"/>
          </p:cNvSpPr>
          <p:nvPr/>
        </p:nvSpPr>
        <p:spPr bwMode="auto">
          <a:xfrm>
            <a:off x="3440440" y="4874617"/>
            <a:ext cx="446461" cy="30745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00FF"/>
                </a:solidFill>
                <a:latin typeface="Tahoma" pitchFamily="34" charset="0"/>
              </a:rPr>
              <a:t>T</a:t>
            </a:r>
            <a:r>
              <a:rPr lang="en-US" sz="1400" b="1" baseline="-10000" dirty="0">
                <a:solidFill>
                  <a:srgbClr val="0000FF"/>
                </a:solidFill>
                <a:latin typeface="Tahoma" pitchFamily="34" charset="0"/>
              </a:rPr>
              <a:t>pp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126" name="Text Box 18"/>
          <p:cNvSpPr txBox="1">
            <a:spLocks noChangeArrowheads="1"/>
          </p:cNvSpPr>
          <p:nvPr/>
        </p:nvSpPr>
        <p:spPr bwMode="auto">
          <a:xfrm>
            <a:off x="3026045" y="5391368"/>
            <a:ext cx="525394" cy="30745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FF0000"/>
                </a:solidFill>
                <a:latin typeface="Tahoma" pitchFamily="34" charset="0"/>
              </a:rPr>
              <a:t>T</a:t>
            </a:r>
            <a:r>
              <a:rPr lang="en-US" sz="1400" b="1" baseline="-10000" dirty="0">
                <a:solidFill>
                  <a:srgbClr val="FF0000"/>
                </a:solidFill>
                <a:latin typeface="Tahoma" pitchFamily="34" charset="0"/>
              </a:rPr>
              <a:t>ps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130" name="Freeform 22"/>
          <p:cNvSpPr>
            <a:spLocks/>
          </p:cNvSpPr>
          <p:nvPr/>
        </p:nvSpPr>
        <p:spPr bwMode="auto">
          <a:xfrm>
            <a:off x="2220688" y="4432925"/>
            <a:ext cx="537727" cy="281470"/>
          </a:xfrm>
          <a:custGeom>
            <a:avLst/>
            <a:gdLst>
              <a:gd name="T0" fmla="*/ 0 w 436"/>
              <a:gd name="T1" fmla="*/ 163 h 234"/>
              <a:gd name="T2" fmla="*/ 273 w 436"/>
              <a:gd name="T3" fmla="*/ 136 h 234"/>
              <a:gd name="T4" fmla="*/ 436 w 436"/>
              <a:gd name="T5" fmla="*/ 0 h 234"/>
              <a:gd name="T6" fmla="*/ 0 60000 65536"/>
              <a:gd name="T7" fmla="*/ 0 60000 65536"/>
              <a:gd name="T8" fmla="*/ 0 60000 65536"/>
              <a:gd name="T9" fmla="*/ 0 w 436"/>
              <a:gd name="T10" fmla="*/ 0 h 234"/>
              <a:gd name="T11" fmla="*/ 436 w 436"/>
              <a:gd name="T12" fmla="*/ 234 h 2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6" h="234">
                <a:moveTo>
                  <a:pt x="0" y="234"/>
                </a:moveTo>
                <a:cubicBezTo>
                  <a:pt x="100" y="234"/>
                  <a:pt x="200" y="234"/>
                  <a:pt x="273" y="195"/>
                </a:cubicBezTo>
                <a:cubicBezTo>
                  <a:pt x="346" y="156"/>
                  <a:pt x="391" y="78"/>
                  <a:pt x="436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2" name="Freeform 24"/>
          <p:cNvSpPr>
            <a:spLocks/>
          </p:cNvSpPr>
          <p:nvPr/>
        </p:nvSpPr>
        <p:spPr bwMode="auto">
          <a:xfrm>
            <a:off x="2210821" y="5069481"/>
            <a:ext cx="547594" cy="121249"/>
          </a:xfrm>
          <a:custGeom>
            <a:avLst/>
            <a:gdLst>
              <a:gd name="T0" fmla="*/ 0 w 444"/>
              <a:gd name="T1" fmla="*/ 60 h 100"/>
              <a:gd name="T2" fmla="*/ 234 w 444"/>
              <a:gd name="T3" fmla="*/ 60 h 100"/>
              <a:gd name="T4" fmla="*/ 444 w 444"/>
              <a:gd name="T5" fmla="*/ 0 h 100"/>
              <a:gd name="T6" fmla="*/ 0 60000 65536"/>
              <a:gd name="T7" fmla="*/ 0 60000 65536"/>
              <a:gd name="T8" fmla="*/ 0 60000 65536"/>
              <a:gd name="T9" fmla="*/ 0 w 444"/>
              <a:gd name="T10" fmla="*/ 0 h 100"/>
              <a:gd name="T11" fmla="*/ 444 w 444"/>
              <a:gd name="T12" fmla="*/ 100 h 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100">
                <a:moveTo>
                  <a:pt x="0" y="86"/>
                </a:moveTo>
                <a:cubicBezTo>
                  <a:pt x="80" y="93"/>
                  <a:pt x="160" y="100"/>
                  <a:pt x="234" y="86"/>
                </a:cubicBezTo>
                <a:cubicBezTo>
                  <a:pt x="308" y="72"/>
                  <a:pt x="376" y="36"/>
                  <a:pt x="444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4" name="Text Box 26"/>
          <p:cNvSpPr txBox="1">
            <a:spLocks noChangeArrowheads="1"/>
          </p:cNvSpPr>
          <p:nvPr/>
        </p:nvSpPr>
        <p:spPr bwMode="auto">
          <a:xfrm>
            <a:off x="2247821" y="4773577"/>
            <a:ext cx="382329" cy="369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FF0000"/>
                </a:solidFill>
                <a:latin typeface="Symbol" pitchFamily="18" charset="2"/>
              </a:rPr>
              <a:t>f</a:t>
            </a:r>
            <a:r>
              <a:rPr lang="en-US" sz="1800" b="1" baseline="-10000" dirty="0">
                <a:solidFill>
                  <a:srgbClr val="FF0000"/>
                </a:solidFill>
                <a:latin typeface="Symbol" pitchFamily="18" charset="2"/>
              </a:rPr>
              <a:t>2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137" name="Text Box 29"/>
          <p:cNvSpPr txBox="1">
            <a:spLocks noChangeArrowheads="1"/>
          </p:cNvSpPr>
          <p:nvPr/>
        </p:nvSpPr>
        <p:spPr bwMode="auto">
          <a:xfrm>
            <a:off x="2635083" y="4558504"/>
            <a:ext cx="382329" cy="369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FF"/>
                </a:solidFill>
                <a:latin typeface="Symbol" pitchFamily="18" charset="2"/>
              </a:rPr>
              <a:t>q</a:t>
            </a:r>
            <a:r>
              <a:rPr lang="en-US" sz="1800" b="1" baseline="-10000" dirty="0">
                <a:solidFill>
                  <a:srgbClr val="0000FF"/>
                </a:solidFill>
                <a:latin typeface="Symbol" pitchFamily="18" charset="2"/>
              </a:rPr>
              <a:t>2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138" name="Line 30"/>
          <p:cNvSpPr>
            <a:spLocks noChangeShapeType="1"/>
          </p:cNvSpPr>
          <p:nvPr/>
        </p:nvSpPr>
        <p:spPr bwMode="auto">
          <a:xfrm flipV="1">
            <a:off x="2884213" y="5098350"/>
            <a:ext cx="278730" cy="16888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0" name="Line 32"/>
          <p:cNvSpPr>
            <a:spLocks noChangeShapeType="1"/>
          </p:cNvSpPr>
          <p:nvPr/>
        </p:nvSpPr>
        <p:spPr bwMode="auto">
          <a:xfrm>
            <a:off x="3345475" y="4714396"/>
            <a:ext cx="260230" cy="1400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42" name="Text Box 34"/>
          <p:cNvSpPr txBox="1">
            <a:spLocks noChangeArrowheads="1"/>
          </p:cNvSpPr>
          <p:nvPr/>
        </p:nvSpPr>
        <p:spPr bwMode="auto">
          <a:xfrm>
            <a:off x="485408" y="4207749"/>
            <a:ext cx="1219752" cy="33776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Arial" charset="0"/>
              </a:rPr>
              <a:t>Vp</a:t>
            </a:r>
            <a:r>
              <a:rPr lang="en-US" sz="1600" b="1" baseline="-10000" dirty="0">
                <a:latin typeface="Symbol" pitchFamily="18" charset="2"/>
              </a:rPr>
              <a:t>2</a:t>
            </a:r>
            <a:r>
              <a:rPr lang="en-US" sz="1600" b="1" dirty="0">
                <a:latin typeface="Symbol" pitchFamily="18" charset="2"/>
              </a:rPr>
              <a:t>, </a:t>
            </a:r>
            <a:r>
              <a:rPr lang="en-US" sz="1600" b="1" dirty="0">
                <a:latin typeface="Arial" charset="0"/>
              </a:rPr>
              <a:t>Vs</a:t>
            </a:r>
            <a:r>
              <a:rPr lang="en-US" sz="1600" b="1" baseline="-10000" dirty="0">
                <a:latin typeface="Symbol" pitchFamily="18" charset="2"/>
              </a:rPr>
              <a:t>2</a:t>
            </a:r>
            <a:r>
              <a:rPr lang="en-US" sz="1600" b="1" dirty="0">
                <a:latin typeface="Symbol" pitchFamily="18" charset="2"/>
              </a:rPr>
              <a:t>, r</a:t>
            </a:r>
            <a:r>
              <a:rPr lang="en-US" sz="1600" b="1" baseline="-10000" dirty="0">
                <a:latin typeface="Symbol" pitchFamily="18" charset="2"/>
              </a:rPr>
              <a:t>2</a:t>
            </a:r>
            <a:endParaRPr lang="en-US" sz="1400" b="1" dirty="0">
              <a:latin typeface="Symbol" pitchFamily="18" charset="2"/>
            </a:endParaRPr>
          </a:p>
        </p:txBody>
      </p:sp>
      <p:sp>
        <p:nvSpPr>
          <p:cNvPr id="127" name="Text Box 19"/>
          <p:cNvSpPr txBox="1">
            <a:spLocks noChangeArrowheads="1"/>
          </p:cNvSpPr>
          <p:nvPr/>
        </p:nvSpPr>
        <p:spPr bwMode="auto">
          <a:xfrm>
            <a:off x="485408" y="3748736"/>
            <a:ext cx="1219752" cy="33776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Arial" charset="0"/>
              </a:rPr>
              <a:t>Vp</a:t>
            </a:r>
            <a:r>
              <a:rPr lang="en-US" sz="1600" b="1" baseline="-10000" dirty="0">
                <a:latin typeface="Symbol" pitchFamily="18" charset="2"/>
              </a:rPr>
              <a:t>1</a:t>
            </a:r>
            <a:r>
              <a:rPr lang="en-US" sz="1600" b="1" dirty="0">
                <a:latin typeface="Symbol" pitchFamily="18" charset="2"/>
              </a:rPr>
              <a:t>, </a:t>
            </a:r>
            <a:r>
              <a:rPr lang="en-US" sz="1600" b="1" dirty="0">
                <a:latin typeface="Arial" charset="0"/>
              </a:rPr>
              <a:t>Vs</a:t>
            </a:r>
            <a:r>
              <a:rPr lang="en-US" sz="1600" b="1" baseline="-10000" dirty="0">
                <a:latin typeface="Symbol" pitchFamily="18" charset="2"/>
              </a:rPr>
              <a:t>1</a:t>
            </a:r>
            <a:r>
              <a:rPr lang="en-US" sz="1600" b="1" dirty="0">
                <a:latin typeface="Symbol" pitchFamily="18" charset="2"/>
              </a:rPr>
              <a:t>, r</a:t>
            </a:r>
            <a:r>
              <a:rPr lang="en-US" sz="1600" b="1" baseline="-10000" dirty="0">
                <a:latin typeface="Symbol" pitchFamily="18" charset="2"/>
              </a:rPr>
              <a:t>1</a:t>
            </a:r>
            <a:endParaRPr lang="en-US" sz="1400" b="1" dirty="0">
              <a:latin typeface="Symbol" pitchFamily="18" charset="2"/>
            </a:endParaRPr>
          </a:p>
        </p:txBody>
      </p:sp>
      <p:sp>
        <p:nvSpPr>
          <p:cNvPr id="128" name="Freeform 20"/>
          <p:cNvSpPr>
            <a:spLocks/>
          </p:cNvSpPr>
          <p:nvPr/>
        </p:nvSpPr>
        <p:spPr bwMode="auto">
          <a:xfrm>
            <a:off x="1779160" y="3571193"/>
            <a:ext cx="413162" cy="150117"/>
          </a:xfrm>
          <a:custGeom>
            <a:avLst/>
            <a:gdLst>
              <a:gd name="T0" fmla="*/ 0 w 335"/>
              <a:gd name="T1" fmla="*/ 87 h 125"/>
              <a:gd name="T2" fmla="*/ 140 w 335"/>
              <a:gd name="T3" fmla="*/ 16 h 125"/>
              <a:gd name="T4" fmla="*/ 335 w 335"/>
              <a:gd name="T5" fmla="*/ 0 h 125"/>
              <a:gd name="T6" fmla="*/ 0 60000 65536"/>
              <a:gd name="T7" fmla="*/ 0 60000 65536"/>
              <a:gd name="T8" fmla="*/ 0 60000 65536"/>
              <a:gd name="T9" fmla="*/ 0 w 335"/>
              <a:gd name="T10" fmla="*/ 0 h 125"/>
              <a:gd name="T11" fmla="*/ 335 w 335"/>
              <a:gd name="T12" fmla="*/ 125 h 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5" h="125">
                <a:moveTo>
                  <a:pt x="0" y="125"/>
                </a:moveTo>
                <a:cubicBezTo>
                  <a:pt x="42" y="84"/>
                  <a:pt x="84" y="44"/>
                  <a:pt x="140" y="23"/>
                </a:cubicBezTo>
                <a:cubicBezTo>
                  <a:pt x="196" y="2"/>
                  <a:pt x="265" y="1"/>
                  <a:pt x="335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9" name="Freeform 21"/>
          <p:cNvSpPr>
            <a:spLocks/>
          </p:cNvSpPr>
          <p:nvPr/>
        </p:nvSpPr>
        <p:spPr bwMode="auto">
          <a:xfrm>
            <a:off x="2230554" y="3565420"/>
            <a:ext cx="384796" cy="202081"/>
          </a:xfrm>
          <a:custGeom>
            <a:avLst/>
            <a:gdLst>
              <a:gd name="T0" fmla="*/ 0 w 312"/>
              <a:gd name="T1" fmla="*/ 2 h 168"/>
              <a:gd name="T2" fmla="*/ 163 w 312"/>
              <a:gd name="T3" fmla="*/ 18 h 168"/>
              <a:gd name="T4" fmla="*/ 312 w 312"/>
              <a:gd name="T5" fmla="*/ 117 h 168"/>
              <a:gd name="T6" fmla="*/ 0 60000 65536"/>
              <a:gd name="T7" fmla="*/ 0 60000 65536"/>
              <a:gd name="T8" fmla="*/ 0 60000 65536"/>
              <a:gd name="T9" fmla="*/ 0 w 312"/>
              <a:gd name="T10" fmla="*/ 0 h 168"/>
              <a:gd name="T11" fmla="*/ 312 w 312"/>
              <a:gd name="T12" fmla="*/ 168 h 1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2" h="168">
                <a:moveTo>
                  <a:pt x="0" y="4"/>
                </a:moveTo>
                <a:cubicBezTo>
                  <a:pt x="55" y="2"/>
                  <a:pt x="111" y="0"/>
                  <a:pt x="163" y="27"/>
                </a:cubicBezTo>
                <a:cubicBezTo>
                  <a:pt x="215" y="54"/>
                  <a:pt x="263" y="111"/>
                  <a:pt x="312" y="16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822486" y="1090747"/>
            <a:ext cx="5882316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What is AVO?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Why We Care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Difference between Offset and Angle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How We Measure AVO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AVO Classes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Summary</a:t>
            </a:r>
            <a:endParaRPr lang="en-US" sz="2600" dirty="0">
              <a:latin typeface="+mn-lt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274559" y="2543297"/>
            <a:ext cx="518161" cy="341312"/>
          </a:xfrm>
          <a:prstGeom prst="rightArrow">
            <a:avLst>
              <a:gd name="adj1" fmla="val 50000"/>
              <a:gd name="adj2" fmla="val 33854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Rectangle 264"/>
          <p:cNvSpPr/>
          <p:nvPr/>
        </p:nvSpPr>
        <p:spPr bwMode="auto">
          <a:xfrm>
            <a:off x="816522" y="1009650"/>
            <a:ext cx="7567449" cy="77185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816522" y="1623848"/>
            <a:ext cx="7567449" cy="4367049"/>
          </a:xfrm>
          <a:prstGeom prst="rect">
            <a:avLst/>
          </a:prstGeom>
          <a:solidFill>
            <a:srgbClr val="8C6B56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8" name="Rectangle 277"/>
          <p:cNvSpPr/>
          <p:nvPr/>
        </p:nvSpPr>
        <p:spPr bwMode="auto">
          <a:xfrm>
            <a:off x="816522" y="3757448"/>
            <a:ext cx="7567449" cy="1671801"/>
          </a:xfrm>
          <a:prstGeom prst="rect">
            <a:avLst/>
          </a:prstGeom>
          <a:solidFill>
            <a:srgbClr val="A4816C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7" name="Rectangle 276"/>
          <p:cNvSpPr/>
          <p:nvPr/>
        </p:nvSpPr>
        <p:spPr bwMode="auto">
          <a:xfrm>
            <a:off x="816522" y="2957349"/>
            <a:ext cx="7567449" cy="805026"/>
          </a:xfrm>
          <a:prstGeom prst="rect">
            <a:avLst/>
          </a:prstGeom>
          <a:solidFill>
            <a:srgbClr val="C6B0A2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6" name="Rectangle 275"/>
          <p:cNvSpPr/>
          <p:nvPr/>
        </p:nvSpPr>
        <p:spPr bwMode="auto">
          <a:xfrm>
            <a:off x="816522" y="1671474"/>
            <a:ext cx="7567449" cy="1300326"/>
          </a:xfrm>
          <a:prstGeom prst="rect">
            <a:avLst/>
          </a:prstGeom>
          <a:solidFill>
            <a:srgbClr val="E2D7D0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Target Depth on AVO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0245" name="Rectangle 15"/>
          <p:cNvSpPr>
            <a:spLocks noChangeArrowheads="1"/>
          </p:cNvSpPr>
          <p:nvPr/>
        </p:nvSpPr>
        <p:spPr bwMode="auto">
          <a:xfrm>
            <a:off x="8023225" y="5410200"/>
            <a:ext cx="77788" cy="33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7" name="Rectangle 17"/>
          <p:cNvSpPr>
            <a:spLocks noChangeArrowheads="1"/>
          </p:cNvSpPr>
          <p:nvPr/>
        </p:nvSpPr>
        <p:spPr bwMode="auto">
          <a:xfrm>
            <a:off x="7985125" y="1620838"/>
            <a:ext cx="74613" cy="33337"/>
          </a:xfrm>
          <a:prstGeom prst="rect">
            <a:avLst/>
          </a:prstGeom>
          <a:solidFill>
            <a:srgbClr val="FFFF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8" name="Rectangle 18"/>
          <p:cNvSpPr>
            <a:spLocks noChangeArrowheads="1"/>
          </p:cNvSpPr>
          <p:nvPr/>
        </p:nvSpPr>
        <p:spPr bwMode="auto">
          <a:xfrm>
            <a:off x="847725" y="1608456"/>
            <a:ext cx="7543799" cy="457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9" name="Rectangle 19"/>
          <p:cNvSpPr>
            <a:spLocks noChangeArrowheads="1"/>
          </p:cNvSpPr>
          <p:nvPr/>
        </p:nvSpPr>
        <p:spPr bwMode="auto">
          <a:xfrm>
            <a:off x="7966075" y="3727450"/>
            <a:ext cx="74613" cy="317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1" name="Rectangle 21"/>
          <p:cNvSpPr>
            <a:spLocks noChangeArrowheads="1"/>
          </p:cNvSpPr>
          <p:nvPr/>
        </p:nvSpPr>
        <p:spPr bwMode="auto">
          <a:xfrm>
            <a:off x="4624388" y="5383213"/>
            <a:ext cx="33337" cy="14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2" name="Rectangle 22"/>
          <p:cNvSpPr>
            <a:spLocks noChangeArrowheads="1"/>
          </p:cNvSpPr>
          <p:nvPr/>
        </p:nvSpPr>
        <p:spPr bwMode="auto">
          <a:xfrm>
            <a:off x="4640154" y="1400175"/>
            <a:ext cx="33337" cy="3983038"/>
          </a:xfrm>
          <a:prstGeom prst="rect">
            <a:avLst/>
          </a:prstGeom>
          <a:solidFill>
            <a:srgbClr val="FFFF00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3" name="Freeform 23"/>
          <p:cNvSpPr>
            <a:spLocks/>
          </p:cNvSpPr>
          <p:nvPr/>
        </p:nvSpPr>
        <p:spPr bwMode="auto">
          <a:xfrm>
            <a:off x="4630738" y="1651000"/>
            <a:ext cx="1296987" cy="1327150"/>
          </a:xfrm>
          <a:custGeom>
            <a:avLst/>
            <a:gdLst>
              <a:gd name="T0" fmla="*/ 10 w 817"/>
              <a:gd name="T1" fmla="*/ 836 h 836"/>
              <a:gd name="T2" fmla="*/ 817 w 817"/>
              <a:gd name="T3" fmla="*/ 10 h 836"/>
              <a:gd name="T4" fmla="*/ 807 w 817"/>
              <a:gd name="T5" fmla="*/ 0 h 836"/>
              <a:gd name="T6" fmla="*/ 0 w 817"/>
              <a:gd name="T7" fmla="*/ 825 h 836"/>
              <a:gd name="T8" fmla="*/ 10 w 817"/>
              <a:gd name="T9" fmla="*/ 836 h 8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7"/>
              <a:gd name="T16" fmla="*/ 0 h 836"/>
              <a:gd name="T17" fmla="*/ 817 w 817"/>
              <a:gd name="T18" fmla="*/ 836 h 8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7" h="836">
                <a:moveTo>
                  <a:pt x="10" y="836"/>
                </a:moveTo>
                <a:lnTo>
                  <a:pt x="817" y="10"/>
                </a:lnTo>
                <a:lnTo>
                  <a:pt x="807" y="0"/>
                </a:lnTo>
                <a:lnTo>
                  <a:pt x="0" y="825"/>
                </a:lnTo>
                <a:lnTo>
                  <a:pt x="10" y="83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4" name="Freeform 24"/>
          <p:cNvSpPr>
            <a:spLocks/>
          </p:cNvSpPr>
          <p:nvPr/>
        </p:nvSpPr>
        <p:spPr bwMode="auto">
          <a:xfrm>
            <a:off x="3346450" y="1643063"/>
            <a:ext cx="1300163" cy="1325562"/>
          </a:xfrm>
          <a:custGeom>
            <a:avLst/>
            <a:gdLst>
              <a:gd name="T0" fmla="*/ 0 w 819"/>
              <a:gd name="T1" fmla="*/ 10 h 835"/>
              <a:gd name="T2" fmla="*/ 809 w 819"/>
              <a:gd name="T3" fmla="*/ 835 h 835"/>
              <a:gd name="T4" fmla="*/ 819 w 819"/>
              <a:gd name="T5" fmla="*/ 825 h 835"/>
              <a:gd name="T6" fmla="*/ 10 w 819"/>
              <a:gd name="T7" fmla="*/ 0 h 835"/>
              <a:gd name="T8" fmla="*/ 0 w 819"/>
              <a:gd name="T9" fmla="*/ 1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9"/>
              <a:gd name="T16" fmla="*/ 0 h 835"/>
              <a:gd name="T17" fmla="*/ 819 w 819"/>
              <a:gd name="T18" fmla="*/ 835 h 8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9" h="835">
                <a:moveTo>
                  <a:pt x="0" y="10"/>
                </a:moveTo>
                <a:lnTo>
                  <a:pt x="809" y="835"/>
                </a:lnTo>
                <a:lnTo>
                  <a:pt x="819" y="825"/>
                </a:lnTo>
                <a:lnTo>
                  <a:pt x="1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5" name="Freeform 25"/>
          <p:cNvSpPr>
            <a:spLocks/>
          </p:cNvSpPr>
          <p:nvPr/>
        </p:nvSpPr>
        <p:spPr bwMode="auto">
          <a:xfrm>
            <a:off x="4638675" y="1646238"/>
            <a:ext cx="1998663" cy="1336675"/>
          </a:xfrm>
          <a:custGeom>
            <a:avLst/>
            <a:gdLst>
              <a:gd name="T0" fmla="*/ 7 w 1259"/>
              <a:gd name="T1" fmla="*/ 842 h 842"/>
              <a:gd name="T2" fmla="*/ 1259 w 1259"/>
              <a:gd name="T3" fmla="*/ 7 h 842"/>
              <a:gd name="T4" fmla="*/ 1252 w 1259"/>
              <a:gd name="T5" fmla="*/ 0 h 842"/>
              <a:gd name="T6" fmla="*/ 0 w 1259"/>
              <a:gd name="T7" fmla="*/ 835 h 842"/>
              <a:gd name="T8" fmla="*/ 7 w 1259"/>
              <a:gd name="T9" fmla="*/ 842 h 8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59"/>
              <a:gd name="T16" fmla="*/ 0 h 842"/>
              <a:gd name="T17" fmla="*/ 1259 w 1259"/>
              <a:gd name="T18" fmla="*/ 842 h 8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59" h="842">
                <a:moveTo>
                  <a:pt x="7" y="842"/>
                </a:moveTo>
                <a:lnTo>
                  <a:pt x="1259" y="7"/>
                </a:lnTo>
                <a:lnTo>
                  <a:pt x="1252" y="0"/>
                </a:lnTo>
                <a:lnTo>
                  <a:pt x="0" y="835"/>
                </a:lnTo>
                <a:lnTo>
                  <a:pt x="7" y="842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6" name="Freeform 26"/>
          <p:cNvSpPr>
            <a:spLocks/>
          </p:cNvSpPr>
          <p:nvPr/>
        </p:nvSpPr>
        <p:spPr bwMode="auto">
          <a:xfrm>
            <a:off x="2686050" y="1647825"/>
            <a:ext cx="1949450" cy="1304925"/>
          </a:xfrm>
          <a:custGeom>
            <a:avLst/>
            <a:gdLst>
              <a:gd name="T0" fmla="*/ 0 w 1228"/>
              <a:gd name="T1" fmla="*/ 7 h 822"/>
              <a:gd name="T2" fmla="*/ 1221 w 1228"/>
              <a:gd name="T3" fmla="*/ 822 h 822"/>
              <a:gd name="T4" fmla="*/ 1228 w 1228"/>
              <a:gd name="T5" fmla="*/ 815 h 822"/>
              <a:gd name="T6" fmla="*/ 7 w 1228"/>
              <a:gd name="T7" fmla="*/ 0 h 822"/>
              <a:gd name="T8" fmla="*/ 0 w 1228"/>
              <a:gd name="T9" fmla="*/ 7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8"/>
              <a:gd name="T16" fmla="*/ 0 h 822"/>
              <a:gd name="T17" fmla="*/ 1228 w 1228"/>
              <a:gd name="T18" fmla="*/ 822 h 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8" h="822">
                <a:moveTo>
                  <a:pt x="0" y="7"/>
                </a:moveTo>
                <a:lnTo>
                  <a:pt x="1221" y="822"/>
                </a:lnTo>
                <a:lnTo>
                  <a:pt x="1228" y="815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7" name="Freeform 27"/>
          <p:cNvSpPr>
            <a:spLocks/>
          </p:cNvSpPr>
          <p:nvPr/>
        </p:nvSpPr>
        <p:spPr bwMode="auto">
          <a:xfrm>
            <a:off x="2073275" y="1646238"/>
            <a:ext cx="2587625" cy="1336675"/>
          </a:xfrm>
          <a:custGeom>
            <a:avLst/>
            <a:gdLst>
              <a:gd name="T0" fmla="*/ 0 w 1630"/>
              <a:gd name="T1" fmla="*/ 10 h 842"/>
              <a:gd name="T2" fmla="*/ 1626 w 1630"/>
              <a:gd name="T3" fmla="*/ 842 h 842"/>
              <a:gd name="T4" fmla="*/ 1630 w 1630"/>
              <a:gd name="T5" fmla="*/ 832 h 842"/>
              <a:gd name="T6" fmla="*/ 4 w 1630"/>
              <a:gd name="T7" fmla="*/ 0 h 842"/>
              <a:gd name="T8" fmla="*/ 0 w 1630"/>
              <a:gd name="T9" fmla="*/ 10 h 8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0"/>
              <a:gd name="T16" fmla="*/ 0 h 842"/>
              <a:gd name="T17" fmla="*/ 1630 w 1630"/>
              <a:gd name="T18" fmla="*/ 842 h 8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0" h="842">
                <a:moveTo>
                  <a:pt x="0" y="10"/>
                </a:moveTo>
                <a:lnTo>
                  <a:pt x="1626" y="842"/>
                </a:lnTo>
                <a:lnTo>
                  <a:pt x="1630" y="832"/>
                </a:lnTo>
                <a:lnTo>
                  <a:pt x="4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8" name="Freeform 28"/>
          <p:cNvSpPr>
            <a:spLocks/>
          </p:cNvSpPr>
          <p:nvPr/>
        </p:nvSpPr>
        <p:spPr bwMode="auto">
          <a:xfrm>
            <a:off x="4635500" y="1662113"/>
            <a:ext cx="2587625" cy="1333500"/>
          </a:xfrm>
          <a:custGeom>
            <a:avLst/>
            <a:gdLst>
              <a:gd name="T0" fmla="*/ 4 w 1630"/>
              <a:gd name="T1" fmla="*/ 840 h 840"/>
              <a:gd name="T2" fmla="*/ 1630 w 1630"/>
              <a:gd name="T3" fmla="*/ 10 h 840"/>
              <a:gd name="T4" fmla="*/ 1627 w 1630"/>
              <a:gd name="T5" fmla="*/ 0 h 840"/>
              <a:gd name="T6" fmla="*/ 0 w 1630"/>
              <a:gd name="T7" fmla="*/ 830 h 840"/>
              <a:gd name="T8" fmla="*/ 4 w 1630"/>
              <a:gd name="T9" fmla="*/ 840 h 8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0"/>
              <a:gd name="T16" fmla="*/ 0 h 840"/>
              <a:gd name="T17" fmla="*/ 1630 w 1630"/>
              <a:gd name="T18" fmla="*/ 840 h 8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0" h="840">
                <a:moveTo>
                  <a:pt x="4" y="840"/>
                </a:moveTo>
                <a:lnTo>
                  <a:pt x="1630" y="10"/>
                </a:lnTo>
                <a:lnTo>
                  <a:pt x="1627" y="0"/>
                </a:lnTo>
                <a:lnTo>
                  <a:pt x="0" y="830"/>
                </a:lnTo>
                <a:lnTo>
                  <a:pt x="4" y="84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0" name="Freeform 30"/>
          <p:cNvSpPr>
            <a:spLocks/>
          </p:cNvSpPr>
          <p:nvPr/>
        </p:nvSpPr>
        <p:spPr bwMode="auto">
          <a:xfrm>
            <a:off x="1566863" y="1651000"/>
            <a:ext cx="3063875" cy="1323975"/>
          </a:xfrm>
          <a:custGeom>
            <a:avLst/>
            <a:gdLst>
              <a:gd name="T0" fmla="*/ 0 w 1930"/>
              <a:gd name="T1" fmla="*/ 10 h 834"/>
              <a:gd name="T2" fmla="*/ 1926 w 1930"/>
              <a:gd name="T3" fmla="*/ 834 h 834"/>
              <a:gd name="T4" fmla="*/ 1930 w 1930"/>
              <a:gd name="T5" fmla="*/ 824 h 834"/>
              <a:gd name="T6" fmla="*/ 4 w 1930"/>
              <a:gd name="T7" fmla="*/ 0 h 834"/>
              <a:gd name="T8" fmla="*/ 0 w 1930"/>
              <a:gd name="T9" fmla="*/ 10 h 8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0"/>
              <a:gd name="T16" fmla="*/ 0 h 834"/>
              <a:gd name="T17" fmla="*/ 1930 w 1930"/>
              <a:gd name="T18" fmla="*/ 834 h 8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0" h="834">
                <a:moveTo>
                  <a:pt x="0" y="10"/>
                </a:moveTo>
                <a:lnTo>
                  <a:pt x="1926" y="834"/>
                </a:lnTo>
                <a:lnTo>
                  <a:pt x="1930" y="824"/>
                </a:lnTo>
                <a:lnTo>
                  <a:pt x="4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1" name="Freeform 31"/>
          <p:cNvSpPr>
            <a:spLocks/>
          </p:cNvSpPr>
          <p:nvPr/>
        </p:nvSpPr>
        <p:spPr bwMode="auto">
          <a:xfrm>
            <a:off x="7710488" y="1657350"/>
            <a:ext cx="22225" cy="23813"/>
          </a:xfrm>
          <a:custGeom>
            <a:avLst/>
            <a:gdLst>
              <a:gd name="T0" fmla="*/ 10 w 14"/>
              <a:gd name="T1" fmla="*/ 0 h 15"/>
              <a:gd name="T2" fmla="*/ 0 w 14"/>
              <a:gd name="T3" fmla="*/ 5 h 15"/>
              <a:gd name="T4" fmla="*/ 3 w 14"/>
              <a:gd name="T5" fmla="*/ 15 h 15"/>
              <a:gd name="T6" fmla="*/ 14 w 14"/>
              <a:gd name="T7" fmla="*/ 10 h 15"/>
              <a:gd name="T8" fmla="*/ 10 w 14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5"/>
              <a:gd name="T17" fmla="*/ 14 w 14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5">
                <a:moveTo>
                  <a:pt x="10" y="0"/>
                </a:moveTo>
                <a:lnTo>
                  <a:pt x="0" y="5"/>
                </a:lnTo>
                <a:lnTo>
                  <a:pt x="3" y="15"/>
                </a:lnTo>
                <a:lnTo>
                  <a:pt x="14" y="10"/>
                </a:lnTo>
                <a:lnTo>
                  <a:pt x="1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2" name="Freeform 32"/>
          <p:cNvSpPr>
            <a:spLocks/>
          </p:cNvSpPr>
          <p:nvPr/>
        </p:nvSpPr>
        <p:spPr bwMode="auto">
          <a:xfrm>
            <a:off x="4652963" y="1665288"/>
            <a:ext cx="3062287" cy="1320800"/>
          </a:xfrm>
          <a:custGeom>
            <a:avLst/>
            <a:gdLst>
              <a:gd name="T0" fmla="*/ 3 w 1929"/>
              <a:gd name="T1" fmla="*/ 832 h 832"/>
              <a:gd name="T2" fmla="*/ 1929 w 1929"/>
              <a:gd name="T3" fmla="*/ 10 h 832"/>
              <a:gd name="T4" fmla="*/ 1926 w 1929"/>
              <a:gd name="T5" fmla="*/ 0 h 832"/>
              <a:gd name="T6" fmla="*/ 0 w 1929"/>
              <a:gd name="T7" fmla="*/ 821 h 832"/>
              <a:gd name="T8" fmla="*/ 3 w 1929"/>
              <a:gd name="T9" fmla="*/ 832 h 8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9"/>
              <a:gd name="T16" fmla="*/ 0 h 832"/>
              <a:gd name="T17" fmla="*/ 1929 w 1929"/>
              <a:gd name="T18" fmla="*/ 832 h 8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9" h="832">
                <a:moveTo>
                  <a:pt x="3" y="832"/>
                </a:moveTo>
                <a:lnTo>
                  <a:pt x="1929" y="10"/>
                </a:lnTo>
                <a:lnTo>
                  <a:pt x="1926" y="0"/>
                </a:lnTo>
                <a:lnTo>
                  <a:pt x="0" y="821"/>
                </a:lnTo>
                <a:lnTo>
                  <a:pt x="3" y="832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3" name="Rectangle 35"/>
          <p:cNvSpPr>
            <a:spLocks noChangeArrowheads="1"/>
          </p:cNvSpPr>
          <p:nvPr/>
        </p:nvSpPr>
        <p:spPr bwMode="auto">
          <a:xfrm>
            <a:off x="4624388" y="5402263"/>
            <a:ext cx="17462" cy="3175"/>
          </a:xfrm>
          <a:prstGeom prst="rect">
            <a:avLst/>
          </a:prstGeom>
          <a:solidFill>
            <a:srgbClr val="FF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4" name="Rectangle 37"/>
          <p:cNvSpPr>
            <a:spLocks noChangeArrowheads="1"/>
          </p:cNvSpPr>
          <p:nvPr/>
        </p:nvSpPr>
        <p:spPr bwMode="auto">
          <a:xfrm>
            <a:off x="6583363" y="1692275"/>
            <a:ext cx="15875" cy="1588"/>
          </a:xfrm>
          <a:prstGeom prst="rect">
            <a:avLst/>
          </a:prstGeom>
          <a:solidFill>
            <a:srgbClr val="FF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5" name="Freeform 41"/>
          <p:cNvSpPr>
            <a:spLocks/>
          </p:cNvSpPr>
          <p:nvPr/>
        </p:nvSpPr>
        <p:spPr bwMode="auto">
          <a:xfrm>
            <a:off x="7681913" y="1666875"/>
            <a:ext cx="39687" cy="44450"/>
          </a:xfrm>
          <a:custGeom>
            <a:avLst/>
            <a:gdLst>
              <a:gd name="T0" fmla="*/ 18 w 25"/>
              <a:gd name="T1" fmla="*/ 0 h 28"/>
              <a:gd name="T2" fmla="*/ 0 w 25"/>
              <a:gd name="T3" fmla="*/ 21 h 28"/>
              <a:gd name="T4" fmla="*/ 7 w 25"/>
              <a:gd name="T5" fmla="*/ 28 h 28"/>
              <a:gd name="T6" fmla="*/ 25 w 25"/>
              <a:gd name="T7" fmla="*/ 7 h 28"/>
              <a:gd name="T8" fmla="*/ 18 w 25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28"/>
              <a:gd name="T17" fmla="*/ 25 w 25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28">
                <a:moveTo>
                  <a:pt x="18" y="0"/>
                </a:moveTo>
                <a:lnTo>
                  <a:pt x="0" y="21"/>
                </a:lnTo>
                <a:lnTo>
                  <a:pt x="7" y="28"/>
                </a:lnTo>
                <a:lnTo>
                  <a:pt x="25" y="7"/>
                </a:lnTo>
                <a:lnTo>
                  <a:pt x="18" y="0"/>
                </a:lnTo>
                <a:close/>
              </a:path>
            </a:pathLst>
          </a:custGeom>
          <a:solidFill>
            <a:srgbClr val="FF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3" name="Freeform 233"/>
          <p:cNvSpPr>
            <a:spLocks/>
          </p:cNvSpPr>
          <p:nvPr/>
        </p:nvSpPr>
        <p:spPr bwMode="auto">
          <a:xfrm>
            <a:off x="2622550" y="1477963"/>
            <a:ext cx="204788" cy="187325"/>
          </a:xfrm>
          <a:custGeom>
            <a:avLst/>
            <a:gdLst>
              <a:gd name="T0" fmla="*/ 40 w 129"/>
              <a:gd name="T1" fmla="*/ 118 h 118"/>
              <a:gd name="T2" fmla="*/ 13 w 129"/>
              <a:gd name="T3" fmla="*/ 97 h 118"/>
              <a:gd name="T4" fmla="*/ 39 w 129"/>
              <a:gd name="T5" fmla="*/ 72 h 118"/>
              <a:gd name="T6" fmla="*/ 44 w 129"/>
              <a:gd name="T7" fmla="*/ 68 h 118"/>
              <a:gd name="T8" fmla="*/ 46 w 129"/>
              <a:gd name="T9" fmla="*/ 65 h 118"/>
              <a:gd name="T10" fmla="*/ 44 w 129"/>
              <a:gd name="T11" fmla="*/ 65 h 118"/>
              <a:gd name="T12" fmla="*/ 39 w 129"/>
              <a:gd name="T13" fmla="*/ 63 h 118"/>
              <a:gd name="T14" fmla="*/ 21 w 129"/>
              <a:gd name="T15" fmla="*/ 60 h 118"/>
              <a:gd name="T16" fmla="*/ 9 w 129"/>
              <a:gd name="T17" fmla="*/ 58 h 118"/>
              <a:gd name="T18" fmla="*/ 0 w 129"/>
              <a:gd name="T19" fmla="*/ 55 h 118"/>
              <a:gd name="T20" fmla="*/ 13 w 129"/>
              <a:gd name="T21" fmla="*/ 26 h 118"/>
              <a:gd name="T22" fmla="*/ 52 w 129"/>
              <a:gd name="T23" fmla="*/ 44 h 118"/>
              <a:gd name="T24" fmla="*/ 51 w 129"/>
              <a:gd name="T25" fmla="*/ 20 h 118"/>
              <a:gd name="T26" fmla="*/ 49 w 129"/>
              <a:gd name="T27" fmla="*/ 0 h 118"/>
              <a:gd name="T28" fmla="*/ 80 w 129"/>
              <a:gd name="T29" fmla="*/ 0 h 118"/>
              <a:gd name="T30" fmla="*/ 80 w 129"/>
              <a:gd name="T31" fmla="*/ 9 h 118"/>
              <a:gd name="T32" fmla="*/ 78 w 129"/>
              <a:gd name="T33" fmla="*/ 19 h 118"/>
              <a:gd name="T34" fmla="*/ 77 w 129"/>
              <a:gd name="T35" fmla="*/ 31 h 118"/>
              <a:gd name="T36" fmla="*/ 75 w 129"/>
              <a:gd name="T37" fmla="*/ 46 h 118"/>
              <a:gd name="T38" fmla="*/ 80 w 129"/>
              <a:gd name="T39" fmla="*/ 43 h 118"/>
              <a:gd name="T40" fmla="*/ 91 w 129"/>
              <a:gd name="T41" fmla="*/ 39 h 118"/>
              <a:gd name="T42" fmla="*/ 120 w 129"/>
              <a:gd name="T43" fmla="*/ 27 h 118"/>
              <a:gd name="T44" fmla="*/ 129 w 129"/>
              <a:gd name="T45" fmla="*/ 58 h 118"/>
              <a:gd name="T46" fmla="*/ 108 w 129"/>
              <a:gd name="T47" fmla="*/ 61 h 118"/>
              <a:gd name="T48" fmla="*/ 84 w 129"/>
              <a:gd name="T49" fmla="*/ 65 h 118"/>
              <a:gd name="T50" fmla="*/ 104 w 129"/>
              <a:gd name="T51" fmla="*/ 89 h 118"/>
              <a:gd name="T52" fmla="*/ 115 w 129"/>
              <a:gd name="T53" fmla="*/ 99 h 118"/>
              <a:gd name="T54" fmla="*/ 87 w 129"/>
              <a:gd name="T55" fmla="*/ 116 h 118"/>
              <a:gd name="T56" fmla="*/ 65 w 129"/>
              <a:gd name="T57" fmla="*/ 78 h 118"/>
              <a:gd name="T58" fmla="*/ 40 w 129"/>
              <a:gd name="T59" fmla="*/ 118 h 1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29"/>
              <a:gd name="T91" fmla="*/ 0 h 118"/>
              <a:gd name="T92" fmla="*/ 129 w 129"/>
              <a:gd name="T93" fmla="*/ 118 h 11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29" h="118">
                <a:moveTo>
                  <a:pt x="40" y="118"/>
                </a:moveTo>
                <a:lnTo>
                  <a:pt x="13" y="97"/>
                </a:lnTo>
                <a:lnTo>
                  <a:pt x="39" y="72"/>
                </a:lnTo>
                <a:lnTo>
                  <a:pt x="44" y="68"/>
                </a:lnTo>
                <a:lnTo>
                  <a:pt x="46" y="65"/>
                </a:lnTo>
                <a:lnTo>
                  <a:pt x="44" y="65"/>
                </a:lnTo>
                <a:lnTo>
                  <a:pt x="39" y="63"/>
                </a:lnTo>
                <a:lnTo>
                  <a:pt x="21" y="60"/>
                </a:lnTo>
                <a:lnTo>
                  <a:pt x="9" y="58"/>
                </a:lnTo>
                <a:lnTo>
                  <a:pt x="0" y="55"/>
                </a:lnTo>
                <a:lnTo>
                  <a:pt x="13" y="26"/>
                </a:lnTo>
                <a:lnTo>
                  <a:pt x="52" y="44"/>
                </a:lnTo>
                <a:lnTo>
                  <a:pt x="51" y="20"/>
                </a:lnTo>
                <a:lnTo>
                  <a:pt x="49" y="0"/>
                </a:lnTo>
                <a:lnTo>
                  <a:pt x="80" y="0"/>
                </a:lnTo>
                <a:lnTo>
                  <a:pt x="80" y="9"/>
                </a:lnTo>
                <a:lnTo>
                  <a:pt x="78" y="19"/>
                </a:lnTo>
                <a:lnTo>
                  <a:pt x="77" y="31"/>
                </a:lnTo>
                <a:lnTo>
                  <a:pt x="75" y="46"/>
                </a:lnTo>
                <a:lnTo>
                  <a:pt x="80" y="43"/>
                </a:lnTo>
                <a:lnTo>
                  <a:pt x="91" y="39"/>
                </a:lnTo>
                <a:lnTo>
                  <a:pt x="120" y="27"/>
                </a:lnTo>
                <a:lnTo>
                  <a:pt x="129" y="58"/>
                </a:lnTo>
                <a:lnTo>
                  <a:pt x="108" y="61"/>
                </a:lnTo>
                <a:lnTo>
                  <a:pt x="84" y="65"/>
                </a:lnTo>
                <a:lnTo>
                  <a:pt x="104" y="89"/>
                </a:lnTo>
                <a:lnTo>
                  <a:pt x="115" y="99"/>
                </a:lnTo>
                <a:lnTo>
                  <a:pt x="87" y="116"/>
                </a:lnTo>
                <a:lnTo>
                  <a:pt x="65" y="78"/>
                </a:lnTo>
                <a:lnTo>
                  <a:pt x="40" y="118"/>
                </a:lnTo>
                <a:close/>
              </a:path>
            </a:pathLst>
          </a:custGeom>
          <a:solidFill>
            <a:srgbClr val="FF000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4" name="Freeform 234"/>
          <p:cNvSpPr>
            <a:spLocks/>
          </p:cNvSpPr>
          <p:nvPr/>
        </p:nvSpPr>
        <p:spPr bwMode="auto">
          <a:xfrm>
            <a:off x="2617788" y="1473200"/>
            <a:ext cx="214312" cy="193675"/>
          </a:xfrm>
          <a:custGeom>
            <a:avLst/>
            <a:gdLst>
              <a:gd name="T0" fmla="*/ 31 w 135"/>
              <a:gd name="T1" fmla="*/ 107 h 122"/>
              <a:gd name="T2" fmla="*/ 17 w 135"/>
              <a:gd name="T3" fmla="*/ 99 h 122"/>
              <a:gd name="T4" fmla="*/ 23 w 135"/>
              <a:gd name="T5" fmla="*/ 97 h 122"/>
              <a:gd name="T6" fmla="*/ 29 w 135"/>
              <a:gd name="T7" fmla="*/ 88 h 122"/>
              <a:gd name="T8" fmla="*/ 38 w 135"/>
              <a:gd name="T9" fmla="*/ 81 h 122"/>
              <a:gd name="T10" fmla="*/ 45 w 135"/>
              <a:gd name="T11" fmla="*/ 75 h 122"/>
              <a:gd name="T12" fmla="*/ 50 w 135"/>
              <a:gd name="T13" fmla="*/ 66 h 122"/>
              <a:gd name="T14" fmla="*/ 24 w 135"/>
              <a:gd name="T15" fmla="*/ 59 h 122"/>
              <a:gd name="T16" fmla="*/ 7 w 135"/>
              <a:gd name="T17" fmla="*/ 58 h 122"/>
              <a:gd name="T18" fmla="*/ 14 w 135"/>
              <a:gd name="T19" fmla="*/ 39 h 122"/>
              <a:gd name="T20" fmla="*/ 17 w 135"/>
              <a:gd name="T21" fmla="*/ 34 h 122"/>
              <a:gd name="T22" fmla="*/ 36 w 135"/>
              <a:gd name="T23" fmla="*/ 42 h 122"/>
              <a:gd name="T24" fmla="*/ 54 w 135"/>
              <a:gd name="T25" fmla="*/ 51 h 122"/>
              <a:gd name="T26" fmla="*/ 52 w 135"/>
              <a:gd name="T27" fmla="*/ 6 h 122"/>
              <a:gd name="T28" fmla="*/ 74 w 135"/>
              <a:gd name="T29" fmla="*/ 51 h 122"/>
              <a:gd name="T30" fmla="*/ 87 w 135"/>
              <a:gd name="T31" fmla="*/ 46 h 122"/>
              <a:gd name="T32" fmla="*/ 102 w 135"/>
              <a:gd name="T33" fmla="*/ 42 h 122"/>
              <a:gd name="T34" fmla="*/ 121 w 135"/>
              <a:gd name="T35" fmla="*/ 32 h 122"/>
              <a:gd name="T36" fmla="*/ 125 w 135"/>
              <a:gd name="T37" fmla="*/ 51 h 122"/>
              <a:gd name="T38" fmla="*/ 120 w 135"/>
              <a:gd name="T39" fmla="*/ 59 h 122"/>
              <a:gd name="T40" fmla="*/ 83 w 135"/>
              <a:gd name="T41" fmla="*/ 70 h 122"/>
              <a:gd name="T42" fmla="*/ 95 w 135"/>
              <a:gd name="T43" fmla="*/ 83 h 122"/>
              <a:gd name="T44" fmla="*/ 109 w 135"/>
              <a:gd name="T45" fmla="*/ 97 h 122"/>
              <a:gd name="T46" fmla="*/ 116 w 135"/>
              <a:gd name="T47" fmla="*/ 105 h 122"/>
              <a:gd name="T48" fmla="*/ 102 w 135"/>
              <a:gd name="T49" fmla="*/ 109 h 122"/>
              <a:gd name="T50" fmla="*/ 88 w 135"/>
              <a:gd name="T51" fmla="*/ 116 h 122"/>
              <a:gd name="T52" fmla="*/ 83 w 135"/>
              <a:gd name="T53" fmla="*/ 104 h 122"/>
              <a:gd name="T54" fmla="*/ 85 w 135"/>
              <a:gd name="T55" fmla="*/ 114 h 122"/>
              <a:gd name="T56" fmla="*/ 92 w 135"/>
              <a:gd name="T57" fmla="*/ 119 h 122"/>
              <a:gd name="T58" fmla="*/ 107 w 135"/>
              <a:gd name="T59" fmla="*/ 112 h 122"/>
              <a:gd name="T60" fmla="*/ 121 w 135"/>
              <a:gd name="T61" fmla="*/ 100 h 122"/>
              <a:gd name="T62" fmla="*/ 114 w 135"/>
              <a:gd name="T63" fmla="*/ 95 h 122"/>
              <a:gd name="T64" fmla="*/ 107 w 135"/>
              <a:gd name="T65" fmla="*/ 87 h 122"/>
              <a:gd name="T66" fmla="*/ 97 w 135"/>
              <a:gd name="T67" fmla="*/ 76 h 122"/>
              <a:gd name="T68" fmla="*/ 92 w 135"/>
              <a:gd name="T69" fmla="*/ 71 h 122"/>
              <a:gd name="T70" fmla="*/ 133 w 135"/>
              <a:gd name="T71" fmla="*/ 63 h 122"/>
              <a:gd name="T72" fmla="*/ 130 w 135"/>
              <a:gd name="T73" fmla="*/ 46 h 122"/>
              <a:gd name="T74" fmla="*/ 123 w 135"/>
              <a:gd name="T75" fmla="*/ 27 h 122"/>
              <a:gd name="T76" fmla="*/ 100 w 135"/>
              <a:gd name="T77" fmla="*/ 34 h 122"/>
              <a:gd name="T78" fmla="*/ 88 w 135"/>
              <a:gd name="T79" fmla="*/ 42 h 122"/>
              <a:gd name="T80" fmla="*/ 81 w 135"/>
              <a:gd name="T81" fmla="*/ 42 h 122"/>
              <a:gd name="T82" fmla="*/ 50 w 135"/>
              <a:gd name="T83" fmla="*/ 0 h 122"/>
              <a:gd name="T84" fmla="*/ 57 w 135"/>
              <a:gd name="T85" fmla="*/ 46 h 122"/>
              <a:gd name="T86" fmla="*/ 43 w 135"/>
              <a:gd name="T87" fmla="*/ 37 h 122"/>
              <a:gd name="T88" fmla="*/ 24 w 135"/>
              <a:gd name="T89" fmla="*/ 29 h 122"/>
              <a:gd name="T90" fmla="*/ 16 w 135"/>
              <a:gd name="T91" fmla="*/ 25 h 122"/>
              <a:gd name="T92" fmla="*/ 3 w 135"/>
              <a:gd name="T93" fmla="*/ 44 h 122"/>
              <a:gd name="T94" fmla="*/ 2 w 135"/>
              <a:gd name="T95" fmla="*/ 61 h 122"/>
              <a:gd name="T96" fmla="*/ 28 w 135"/>
              <a:gd name="T97" fmla="*/ 66 h 122"/>
              <a:gd name="T98" fmla="*/ 45 w 135"/>
              <a:gd name="T99" fmla="*/ 68 h 122"/>
              <a:gd name="T100" fmla="*/ 38 w 135"/>
              <a:gd name="T101" fmla="*/ 75 h 122"/>
              <a:gd name="T102" fmla="*/ 29 w 135"/>
              <a:gd name="T103" fmla="*/ 81 h 122"/>
              <a:gd name="T104" fmla="*/ 23 w 135"/>
              <a:gd name="T105" fmla="*/ 90 h 122"/>
              <a:gd name="T106" fmla="*/ 14 w 135"/>
              <a:gd name="T107" fmla="*/ 97 h 122"/>
              <a:gd name="T108" fmla="*/ 17 w 135"/>
              <a:gd name="T109" fmla="*/ 105 h 122"/>
              <a:gd name="T110" fmla="*/ 29 w 135"/>
              <a:gd name="T111" fmla="*/ 114 h 122"/>
              <a:gd name="T112" fmla="*/ 45 w 135"/>
              <a:gd name="T113" fmla="*/ 119 h 1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2"/>
              <a:gd name="T173" fmla="*/ 135 w 135"/>
              <a:gd name="T174" fmla="*/ 122 h 1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2">
                <a:moveTo>
                  <a:pt x="45" y="119"/>
                </a:moveTo>
                <a:lnTo>
                  <a:pt x="43" y="116"/>
                </a:lnTo>
                <a:lnTo>
                  <a:pt x="42" y="117"/>
                </a:lnTo>
                <a:lnTo>
                  <a:pt x="42" y="116"/>
                </a:lnTo>
                <a:lnTo>
                  <a:pt x="35" y="109"/>
                </a:lnTo>
                <a:lnTo>
                  <a:pt x="33" y="110"/>
                </a:lnTo>
                <a:lnTo>
                  <a:pt x="33" y="109"/>
                </a:lnTo>
                <a:lnTo>
                  <a:pt x="31" y="109"/>
                </a:lnTo>
                <a:lnTo>
                  <a:pt x="31" y="107"/>
                </a:lnTo>
                <a:lnTo>
                  <a:pt x="28" y="104"/>
                </a:lnTo>
                <a:lnTo>
                  <a:pt x="26" y="105"/>
                </a:lnTo>
                <a:lnTo>
                  <a:pt x="26" y="104"/>
                </a:lnTo>
                <a:lnTo>
                  <a:pt x="24" y="104"/>
                </a:lnTo>
                <a:lnTo>
                  <a:pt x="24" y="102"/>
                </a:lnTo>
                <a:lnTo>
                  <a:pt x="21" y="102"/>
                </a:lnTo>
                <a:lnTo>
                  <a:pt x="21" y="100"/>
                </a:lnTo>
                <a:lnTo>
                  <a:pt x="19" y="99"/>
                </a:lnTo>
                <a:lnTo>
                  <a:pt x="17" y="99"/>
                </a:lnTo>
                <a:lnTo>
                  <a:pt x="17" y="97"/>
                </a:lnTo>
                <a:lnTo>
                  <a:pt x="17" y="102"/>
                </a:lnTo>
                <a:lnTo>
                  <a:pt x="19" y="100"/>
                </a:lnTo>
                <a:lnTo>
                  <a:pt x="17" y="100"/>
                </a:lnTo>
                <a:lnTo>
                  <a:pt x="19" y="100"/>
                </a:lnTo>
                <a:lnTo>
                  <a:pt x="19" y="99"/>
                </a:lnTo>
                <a:lnTo>
                  <a:pt x="21" y="99"/>
                </a:lnTo>
                <a:lnTo>
                  <a:pt x="21" y="97"/>
                </a:lnTo>
                <a:lnTo>
                  <a:pt x="23" y="97"/>
                </a:lnTo>
                <a:lnTo>
                  <a:pt x="23" y="95"/>
                </a:lnTo>
                <a:lnTo>
                  <a:pt x="24" y="95"/>
                </a:lnTo>
                <a:lnTo>
                  <a:pt x="24" y="93"/>
                </a:lnTo>
                <a:lnTo>
                  <a:pt x="26" y="93"/>
                </a:lnTo>
                <a:lnTo>
                  <a:pt x="26" y="92"/>
                </a:lnTo>
                <a:lnTo>
                  <a:pt x="28" y="92"/>
                </a:lnTo>
                <a:lnTo>
                  <a:pt x="28" y="90"/>
                </a:lnTo>
                <a:lnTo>
                  <a:pt x="29" y="90"/>
                </a:lnTo>
                <a:lnTo>
                  <a:pt x="29" y="88"/>
                </a:lnTo>
                <a:lnTo>
                  <a:pt x="31" y="88"/>
                </a:lnTo>
                <a:lnTo>
                  <a:pt x="31" y="87"/>
                </a:lnTo>
                <a:lnTo>
                  <a:pt x="33" y="87"/>
                </a:lnTo>
                <a:lnTo>
                  <a:pt x="33" y="85"/>
                </a:lnTo>
                <a:lnTo>
                  <a:pt x="35" y="85"/>
                </a:lnTo>
                <a:lnTo>
                  <a:pt x="35" y="83"/>
                </a:lnTo>
                <a:lnTo>
                  <a:pt x="36" y="83"/>
                </a:lnTo>
                <a:lnTo>
                  <a:pt x="36" y="81"/>
                </a:lnTo>
                <a:lnTo>
                  <a:pt x="38" y="81"/>
                </a:lnTo>
                <a:lnTo>
                  <a:pt x="38" y="80"/>
                </a:lnTo>
                <a:lnTo>
                  <a:pt x="40" y="80"/>
                </a:lnTo>
                <a:lnTo>
                  <a:pt x="40" y="78"/>
                </a:lnTo>
                <a:lnTo>
                  <a:pt x="42" y="78"/>
                </a:lnTo>
                <a:lnTo>
                  <a:pt x="42" y="76"/>
                </a:lnTo>
                <a:lnTo>
                  <a:pt x="42" y="78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3"/>
                </a:lnTo>
                <a:lnTo>
                  <a:pt x="47" y="73"/>
                </a:lnTo>
                <a:lnTo>
                  <a:pt x="47" y="71"/>
                </a:lnTo>
                <a:lnTo>
                  <a:pt x="49" y="71"/>
                </a:lnTo>
                <a:lnTo>
                  <a:pt x="49" y="70"/>
                </a:lnTo>
                <a:lnTo>
                  <a:pt x="49" y="71"/>
                </a:lnTo>
                <a:lnTo>
                  <a:pt x="52" y="68"/>
                </a:lnTo>
                <a:lnTo>
                  <a:pt x="52" y="66"/>
                </a:lnTo>
                <a:lnTo>
                  <a:pt x="50" y="66"/>
                </a:lnTo>
                <a:lnTo>
                  <a:pt x="50" y="64"/>
                </a:lnTo>
                <a:lnTo>
                  <a:pt x="49" y="64"/>
                </a:lnTo>
                <a:lnTo>
                  <a:pt x="47" y="66"/>
                </a:lnTo>
                <a:lnTo>
                  <a:pt x="47" y="64"/>
                </a:lnTo>
                <a:lnTo>
                  <a:pt x="38" y="64"/>
                </a:lnTo>
                <a:lnTo>
                  <a:pt x="38" y="63"/>
                </a:lnTo>
                <a:lnTo>
                  <a:pt x="31" y="63"/>
                </a:lnTo>
                <a:lnTo>
                  <a:pt x="31" y="61"/>
                </a:lnTo>
                <a:lnTo>
                  <a:pt x="24" y="59"/>
                </a:lnTo>
                <a:lnTo>
                  <a:pt x="23" y="58"/>
                </a:lnTo>
                <a:lnTo>
                  <a:pt x="14" y="59"/>
                </a:lnTo>
                <a:lnTo>
                  <a:pt x="14" y="58"/>
                </a:lnTo>
                <a:lnTo>
                  <a:pt x="9" y="56"/>
                </a:lnTo>
                <a:lnTo>
                  <a:pt x="7" y="54"/>
                </a:lnTo>
                <a:lnTo>
                  <a:pt x="3" y="54"/>
                </a:lnTo>
                <a:lnTo>
                  <a:pt x="5" y="54"/>
                </a:lnTo>
                <a:lnTo>
                  <a:pt x="7" y="59"/>
                </a:lnTo>
                <a:lnTo>
                  <a:pt x="7" y="58"/>
                </a:lnTo>
                <a:lnTo>
                  <a:pt x="5" y="56"/>
                </a:lnTo>
                <a:lnTo>
                  <a:pt x="7" y="56"/>
                </a:lnTo>
                <a:lnTo>
                  <a:pt x="7" y="51"/>
                </a:lnTo>
                <a:lnTo>
                  <a:pt x="9" y="51"/>
                </a:lnTo>
                <a:lnTo>
                  <a:pt x="10" y="47"/>
                </a:lnTo>
                <a:lnTo>
                  <a:pt x="12" y="46"/>
                </a:lnTo>
                <a:lnTo>
                  <a:pt x="12" y="44"/>
                </a:lnTo>
                <a:lnTo>
                  <a:pt x="14" y="42"/>
                </a:lnTo>
                <a:lnTo>
                  <a:pt x="14" y="39"/>
                </a:lnTo>
                <a:lnTo>
                  <a:pt x="16" y="37"/>
                </a:lnTo>
                <a:lnTo>
                  <a:pt x="16" y="35"/>
                </a:lnTo>
                <a:lnTo>
                  <a:pt x="17" y="34"/>
                </a:lnTo>
                <a:lnTo>
                  <a:pt x="16" y="30"/>
                </a:lnTo>
                <a:lnTo>
                  <a:pt x="16" y="32"/>
                </a:lnTo>
                <a:lnTo>
                  <a:pt x="19" y="30"/>
                </a:lnTo>
                <a:lnTo>
                  <a:pt x="14" y="32"/>
                </a:lnTo>
                <a:lnTo>
                  <a:pt x="16" y="32"/>
                </a:lnTo>
                <a:lnTo>
                  <a:pt x="17" y="34"/>
                </a:lnTo>
                <a:lnTo>
                  <a:pt x="19" y="34"/>
                </a:lnTo>
                <a:lnTo>
                  <a:pt x="21" y="35"/>
                </a:lnTo>
                <a:lnTo>
                  <a:pt x="24" y="35"/>
                </a:lnTo>
                <a:lnTo>
                  <a:pt x="26" y="37"/>
                </a:lnTo>
                <a:lnTo>
                  <a:pt x="29" y="35"/>
                </a:lnTo>
                <a:lnTo>
                  <a:pt x="29" y="37"/>
                </a:lnTo>
                <a:lnTo>
                  <a:pt x="33" y="41"/>
                </a:lnTo>
                <a:lnTo>
                  <a:pt x="35" y="41"/>
                </a:lnTo>
                <a:lnTo>
                  <a:pt x="36" y="42"/>
                </a:lnTo>
                <a:lnTo>
                  <a:pt x="40" y="41"/>
                </a:lnTo>
                <a:lnTo>
                  <a:pt x="40" y="42"/>
                </a:lnTo>
                <a:lnTo>
                  <a:pt x="43" y="42"/>
                </a:lnTo>
                <a:lnTo>
                  <a:pt x="43" y="44"/>
                </a:lnTo>
                <a:lnTo>
                  <a:pt x="47" y="47"/>
                </a:lnTo>
                <a:lnTo>
                  <a:pt x="49" y="47"/>
                </a:lnTo>
                <a:lnTo>
                  <a:pt x="50" y="49"/>
                </a:lnTo>
                <a:lnTo>
                  <a:pt x="54" y="49"/>
                </a:lnTo>
                <a:lnTo>
                  <a:pt x="54" y="51"/>
                </a:lnTo>
                <a:lnTo>
                  <a:pt x="57" y="51"/>
                </a:lnTo>
                <a:lnTo>
                  <a:pt x="57" y="49"/>
                </a:lnTo>
                <a:lnTo>
                  <a:pt x="59" y="49"/>
                </a:lnTo>
                <a:lnTo>
                  <a:pt x="59" y="42"/>
                </a:lnTo>
                <a:lnTo>
                  <a:pt x="57" y="41"/>
                </a:lnTo>
                <a:lnTo>
                  <a:pt x="57" y="23"/>
                </a:lnTo>
                <a:lnTo>
                  <a:pt x="55" y="22"/>
                </a:lnTo>
                <a:lnTo>
                  <a:pt x="55" y="3"/>
                </a:lnTo>
                <a:lnTo>
                  <a:pt x="52" y="6"/>
                </a:lnTo>
                <a:lnTo>
                  <a:pt x="83" y="6"/>
                </a:lnTo>
                <a:lnTo>
                  <a:pt x="80" y="3"/>
                </a:lnTo>
                <a:lnTo>
                  <a:pt x="80" y="10"/>
                </a:lnTo>
                <a:lnTo>
                  <a:pt x="78" y="12"/>
                </a:lnTo>
                <a:lnTo>
                  <a:pt x="78" y="25"/>
                </a:lnTo>
                <a:lnTo>
                  <a:pt x="76" y="27"/>
                </a:lnTo>
                <a:lnTo>
                  <a:pt x="76" y="37"/>
                </a:lnTo>
                <a:lnTo>
                  <a:pt x="74" y="39"/>
                </a:lnTo>
                <a:lnTo>
                  <a:pt x="74" y="51"/>
                </a:lnTo>
                <a:lnTo>
                  <a:pt x="76" y="52"/>
                </a:lnTo>
                <a:lnTo>
                  <a:pt x="80" y="52"/>
                </a:lnTo>
                <a:lnTo>
                  <a:pt x="80" y="51"/>
                </a:lnTo>
                <a:lnTo>
                  <a:pt x="81" y="49"/>
                </a:lnTo>
                <a:lnTo>
                  <a:pt x="80" y="49"/>
                </a:lnTo>
                <a:lnTo>
                  <a:pt x="83" y="49"/>
                </a:lnTo>
                <a:lnTo>
                  <a:pt x="83" y="47"/>
                </a:lnTo>
                <a:lnTo>
                  <a:pt x="87" y="47"/>
                </a:lnTo>
                <a:lnTo>
                  <a:pt x="87" y="46"/>
                </a:lnTo>
                <a:lnTo>
                  <a:pt x="92" y="46"/>
                </a:lnTo>
                <a:lnTo>
                  <a:pt x="92" y="44"/>
                </a:lnTo>
                <a:lnTo>
                  <a:pt x="94" y="46"/>
                </a:lnTo>
                <a:lnTo>
                  <a:pt x="95" y="46"/>
                </a:lnTo>
                <a:lnTo>
                  <a:pt x="97" y="42"/>
                </a:lnTo>
                <a:lnTo>
                  <a:pt x="95" y="42"/>
                </a:lnTo>
                <a:lnTo>
                  <a:pt x="99" y="42"/>
                </a:lnTo>
                <a:lnTo>
                  <a:pt x="99" y="41"/>
                </a:lnTo>
                <a:lnTo>
                  <a:pt x="102" y="42"/>
                </a:lnTo>
                <a:lnTo>
                  <a:pt x="104" y="41"/>
                </a:lnTo>
                <a:lnTo>
                  <a:pt x="107" y="39"/>
                </a:lnTo>
                <a:lnTo>
                  <a:pt x="107" y="37"/>
                </a:lnTo>
                <a:lnTo>
                  <a:pt x="111" y="37"/>
                </a:lnTo>
                <a:lnTo>
                  <a:pt x="111" y="35"/>
                </a:lnTo>
                <a:lnTo>
                  <a:pt x="114" y="37"/>
                </a:lnTo>
                <a:lnTo>
                  <a:pt x="116" y="35"/>
                </a:lnTo>
                <a:lnTo>
                  <a:pt x="121" y="34"/>
                </a:lnTo>
                <a:lnTo>
                  <a:pt x="121" y="32"/>
                </a:lnTo>
                <a:lnTo>
                  <a:pt x="123" y="34"/>
                </a:lnTo>
                <a:lnTo>
                  <a:pt x="125" y="34"/>
                </a:lnTo>
                <a:lnTo>
                  <a:pt x="120" y="30"/>
                </a:lnTo>
                <a:lnTo>
                  <a:pt x="120" y="37"/>
                </a:lnTo>
                <a:lnTo>
                  <a:pt x="121" y="39"/>
                </a:lnTo>
                <a:lnTo>
                  <a:pt x="121" y="44"/>
                </a:lnTo>
                <a:lnTo>
                  <a:pt x="123" y="46"/>
                </a:lnTo>
                <a:lnTo>
                  <a:pt x="123" y="49"/>
                </a:lnTo>
                <a:lnTo>
                  <a:pt x="125" y="51"/>
                </a:lnTo>
                <a:lnTo>
                  <a:pt x="126" y="56"/>
                </a:lnTo>
                <a:lnTo>
                  <a:pt x="128" y="56"/>
                </a:lnTo>
                <a:lnTo>
                  <a:pt x="128" y="61"/>
                </a:lnTo>
                <a:lnTo>
                  <a:pt x="130" y="61"/>
                </a:lnTo>
                <a:lnTo>
                  <a:pt x="128" y="61"/>
                </a:lnTo>
                <a:lnTo>
                  <a:pt x="128" y="63"/>
                </a:lnTo>
                <a:lnTo>
                  <a:pt x="132" y="58"/>
                </a:lnTo>
                <a:lnTo>
                  <a:pt x="121" y="58"/>
                </a:lnTo>
                <a:lnTo>
                  <a:pt x="120" y="59"/>
                </a:lnTo>
                <a:lnTo>
                  <a:pt x="111" y="59"/>
                </a:lnTo>
                <a:lnTo>
                  <a:pt x="109" y="61"/>
                </a:lnTo>
                <a:lnTo>
                  <a:pt x="100" y="63"/>
                </a:lnTo>
                <a:lnTo>
                  <a:pt x="100" y="64"/>
                </a:lnTo>
                <a:lnTo>
                  <a:pt x="90" y="63"/>
                </a:lnTo>
                <a:lnTo>
                  <a:pt x="88" y="64"/>
                </a:lnTo>
                <a:lnTo>
                  <a:pt x="85" y="64"/>
                </a:lnTo>
                <a:lnTo>
                  <a:pt x="83" y="66"/>
                </a:lnTo>
                <a:lnTo>
                  <a:pt x="83" y="70"/>
                </a:lnTo>
                <a:lnTo>
                  <a:pt x="85" y="70"/>
                </a:lnTo>
                <a:lnTo>
                  <a:pt x="87" y="73"/>
                </a:lnTo>
                <a:lnTo>
                  <a:pt x="92" y="78"/>
                </a:lnTo>
                <a:lnTo>
                  <a:pt x="94" y="78"/>
                </a:lnTo>
                <a:lnTo>
                  <a:pt x="94" y="80"/>
                </a:lnTo>
                <a:lnTo>
                  <a:pt x="95" y="80"/>
                </a:lnTo>
                <a:lnTo>
                  <a:pt x="95" y="81"/>
                </a:lnTo>
                <a:lnTo>
                  <a:pt x="97" y="81"/>
                </a:lnTo>
                <a:lnTo>
                  <a:pt x="95" y="83"/>
                </a:lnTo>
                <a:lnTo>
                  <a:pt x="102" y="90"/>
                </a:lnTo>
                <a:lnTo>
                  <a:pt x="104" y="90"/>
                </a:lnTo>
                <a:lnTo>
                  <a:pt x="102" y="92"/>
                </a:lnTo>
                <a:lnTo>
                  <a:pt x="106" y="93"/>
                </a:lnTo>
                <a:lnTo>
                  <a:pt x="104" y="93"/>
                </a:lnTo>
                <a:lnTo>
                  <a:pt x="106" y="93"/>
                </a:lnTo>
                <a:lnTo>
                  <a:pt x="106" y="95"/>
                </a:lnTo>
                <a:lnTo>
                  <a:pt x="107" y="97"/>
                </a:lnTo>
                <a:lnTo>
                  <a:pt x="109" y="97"/>
                </a:lnTo>
                <a:lnTo>
                  <a:pt x="109" y="99"/>
                </a:lnTo>
                <a:lnTo>
                  <a:pt x="111" y="99"/>
                </a:lnTo>
                <a:lnTo>
                  <a:pt x="111" y="100"/>
                </a:lnTo>
                <a:lnTo>
                  <a:pt x="113" y="100"/>
                </a:lnTo>
                <a:lnTo>
                  <a:pt x="113" y="102"/>
                </a:lnTo>
                <a:lnTo>
                  <a:pt x="114" y="102"/>
                </a:lnTo>
                <a:lnTo>
                  <a:pt x="114" y="104"/>
                </a:lnTo>
                <a:lnTo>
                  <a:pt x="118" y="105"/>
                </a:lnTo>
                <a:lnTo>
                  <a:pt x="116" y="105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0"/>
                </a:lnTo>
                <a:lnTo>
                  <a:pt x="111" y="100"/>
                </a:lnTo>
                <a:lnTo>
                  <a:pt x="107" y="104"/>
                </a:lnTo>
                <a:lnTo>
                  <a:pt x="106" y="104"/>
                </a:lnTo>
                <a:lnTo>
                  <a:pt x="102" y="107"/>
                </a:lnTo>
                <a:lnTo>
                  <a:pt x="102" y="109"/>
                </a:lnTo>
                <a:lnTo>
                  <a:pt x="100" y="107"/>
                </a:lnTo>
                <a:lnTo>
                  <a:pt x="97" y="110"/>
                </a:lnTo>
                <a:lnTo>
                  <a:pt x="97" y="112"/>
                </a:lnTo>
                <a:lnTo>
                  <a:pt x="95" y="110"/>
                </a:lnTo>
                <a:lnTo>
                  <a:pt x="94" y="112"/>
                </a:lnTo>
                <a:lnTo>
                  <a:pt x="92" y="112"/>
                </a:lnTo>
                <a:lnTo>
                  <a:pt x="88" y="116"/>
                </a:lnTo>
                <a:lnTo>
                  <a:pt x="87" y="119"/>
                </a:lnTo>
                <a:lnTo>
                  <a:pt x="88" y="116"/>
                </a:lnTo>
                <a:lnTo>
                  <a:pt x="94" y="117"/>
                </a:lnTo>
                <a:lnTo>
                  <a:pt x="92" y="117"/>
                </a:lnTo>
                <a:lnTo>
                  <a:pt x="92" y="114"/>
                </a:lnTo>
                <a:lnTo>
                  <a:pt x="88" y="110"/>
                </a:lnTo>
                <a:lnTo>
                  <a:pt x="87" y="110"/>
                </a:lnTo>
                <a:lnTo>
                  <a:pt x="87" y="107"/>
                </a:lnTo>
                <a:lnTo>
                  <a:pt x="85" y="107"/>
                </a:lnTo>
                <a:lnTo>
                  <a:pt x="85" y="104"/>
                </a:lnTo>
                <a:lnTo>
                  <a:pt x="83" y="104"/>
                </a:lnTo>
                <a:lnTo>
                  <a:pt x="85" y="102"/>
                </a:lnTo>
                <a:lnTo>
                  <a:pt x="83" y="100"/>
                </a:lnTo>
                <a:lnTo>
                  <a:pt x="78" y="105"/>
                </a:lnTo>
                <a:lnTo>
                  <a:pt x="80" y="107"/>
                </a:lnTo>
                <a:lnTo>
                  <a:pt x="81" y="107"/>
                </a:lnTo>
                <a:lnTo>
                  <a:pt x="81" y="110"/>
                </a:lnTo>
                <a:lnTo>
                  <a:pt x="83" y="110"/>
                </a:lnTo>
                <a:lnTo>
                  <a:pt x="83" y="114"/>
                </a:lnTo>
                <a:lnTo>
                  <a:pt x="85" y="114"/>
                </a:lnTo>
                <a:lnTo>
                  <a:pt x="83" y="116"/>
                </a:lnTo>
                <a:lnTo>
                  <a:pt x="85" y="117"/>
                </a:lnTo>
                <a:lnTo>
                  <a:pt x="85" y="119"/>
                </a:lnTo>
                <a:lnTo>
                  <a:pt x="88" y="121"/>
                </a:lnTo>
                <a:lnTo>
                  <a:pt x="87" y="121"/>
                </a:lnTo>
                <a:lnTo>
                  <a:pt x="88" y="122"/>
                </a:lnTo>
                <a:lnTo>
                  <a:pt x="92" y="122"/>
                </a:lnTo>
                <a:lnTo>
                  <a:pt x="94" y="119"/>
                </a:lnTo>
                <a:lnTo>
                  <a:pt x="92" y="119"/>
                </a:lnTo>
                <a:lnTo>
                  <a:pt x="94" y="121"/>
                </a:lnTo>
                <a:lnTo>
                  <a:pt x="95" y="119"/>
                </a:lnTo>
                <a:lnTo>
                  <a:pt x="97" y="119"/>
                </a:lnTo>
                <a:lnTo>
                  <a:pt x="100" y="116"/>
                </a:lnTo>
                <a:lnTo>
                  <a:pt x="100" y="114"/>
                </a:lnTo>
                <a:lnTo>
                  <a:pt x="102" y="116"/>
                </a:lnTo>
                <a:lnTo>
                  <a:pt x="106" y="112"/>
                </a:lnTo>
                <a:lnTo>
                  <a:pt x="106" y="110"/>
                </a:lnTo>
                <a:lnTo>
                  <a:pt x="107" y="112"/>
                </a:lnTo>
                <a:lnTo>
                  <a:pt x="109" y="110"/>
                </a:lnTo>
                <a:lnTo>
                  <a:pt x="111" y="110"/>
                </a:lnTo>
                <a:lnTo>
                  <a:pt x="114" y="107"/>
                </a:lnTo>
                <a:lnTo>
                  <a:pt x="116" y="107"/>
                </a:lnTo>
                <a:lnTo>
                  <a:pt x="118" y="105"/>
                </a:lnTo>
                <a:lnTo>
                  <a:pt x="120" y="105"/>
                </a:lnTo>
                <a:lnTo>
                  <a:pt x="120" y="104"/>
                </a:lnTo>
                <a:lnTo>
                  <a:pt x="121" y="104"/>
                </a:lnTo>
                <a:lnTo>
                  <a:pt x="121" y="100"/>
                </a:lnTo>
                <a:lnTo>
                  <a:pt x="120" y="100"/>
                </a:lnTo>
                <a:lnTo>
                  <a:pt x="120" y="99"/>
                </a:lnTo>
                <a:lnTo>
                  <a:pt x="118" y="99"/>
                </a:lnTo>
                <a:lnTo>
                  <a:pt x="118" y="100"/>
                </a:lnTo>
                <a:lnTo>
                  <a:pt x="118" y="99"/>
                </a:lnTo>
                <a:lnTo>
                  <a:pt x="116" y="99"/>
                </a:lnTo>
                <a:lnTo>
                  <a:pt x="116" y="97"/>
                </a:lnTo>
                <a:lnTo>
                  <a:pt x="114" y="97"/>
                </a:lnTo>
                <a:lnTo>
                  <a:pt x="114" y="95"/>
                </a:lnTo>
                <a:lnTo>
                  <a:pt x="113" y="95"/>
                </a:lnTo>
                <a:lnTo>
                  <a:pt x="113" y="93"/>
                </a:lnTo>
                <a:lnTo>
                  <a:pt x="111" y="93"/>
                </a:lnTo>
                <a:lnTo>
                  <a:pt x="113" y="92"/>
                </a:lnTo>
                <a:lnTo>
                  <a:pt x="109" y="90"/>
                </a:lnTo>
                <a:lnTo>
                  <a:pt x="111" y="90"/>
                </a:lnTo>
                <a:lnTo>
                  <a:pt x="109" y="90"/>
                </a:lnTo>
                <a:lnTo>
                  <a:pt x="109" y="88"/>
                </a:lnTo>
                <a:lnTo>
                  <a:pt x="107" y="87"/>
                </a:lnTo>
                <a:lnTo>
                  <a:pt x="106" y="87"/>
                </a:lnTo>
                <a:lnTo>
                  <a:pt x="107" y="85"/>
                </a:lnTo>
                <a:lnTo>
                  <a:pt x="104" y="81"/>
                </a:lnTo>
                <a:lnTo>
                  <a:pt x="102" y="83"/>
                </a:lnTo>
                <a:lnTo>
                  <a:pt x="104" y="81"/>
                </a:lnTo>
                <a:lnTo>
                  <a:pt x="100" y="78"/>
                </a:lnTo>
                <a:lnTo>
                  <a:pt x="99" y="78"/>
                </a:lnTo>
                <a:lnTo>
                  <a:pt x="99" y="76"/>
                </a:lnTo>
                <a:lnTo>
                  <a:pt x="97" y="76"/>
                </a:lnTo>
                <a:lnTo>
                  <a:pt x="97" y="75"/>
                </a:lnTo>
                <a:lnTo>
                  <a:pt x="95" y="75"/>
                </a:lnTo>
                <a:lnTo>
                  <a:pt x="97" y="73"/>
                </a:lnTo>
                <a:lnTo>
                  <a:pt x="94" y="70"/>
                </a:lnTo>
                <a:lnTo>
                  <a:pt x="92" y="71"/>
                </a:lnTo>
                <a:lnTo>
                  <a:pt x="94" y="70"/>
                </a:lnTo>
                <a:lnTo>
                  <a:pt x="88" y="66"/>
                </a:lnTo>
                <a:lnTo>
                  <a:pt x="87" y="71"/>
                </a:lnTo>
                <a:lnTo>
                  <a:pt x="92" y="71"/>
                </a:lnTo>
                <a:lnTo>
                  <a:pt x="94" y="70"/>
                </a:lnTo>
                <a:lnTo>
                  <a:pt x="104" y="68"/>
                </a:lnTo>
                <a:lnTo>
                  <a:pt x="104" y="66"/>
                </a:lnTo>
                <a:lnTo>
                  <a:pt x="113" y="68"/>
                </a:lnTo>
                <a:lnTo>
                  <a:pt x="114" y="66"/>
                </a:lnTo>
                <a:lnTo>
                  <a:pt x="123" y="66"/>
                </a:lnTo>
                <a:lnTo>
                  <a:pt x="125" y="64"/>
                </a:lnTo>
                <a:lnTo>
                  <a:pt x="133" y="64"/>
                </a:lnTo>
                <a:lnTo>
                  <a:pt x="133" y="63"/>
                </a:lnTo>
                <a:lnTo>
                  <a:pt x="135" y="63"/>
                </a:lnTo>
                <a:lnTo>
                  <a:pt x="135" y="59"/>
                </a:lnTo>
                <a:lnTo>
                  <a:pt x="135" y="61"/>
                </a:lnTo>
                <a:lnTo>
                  <a:pt x="133" y="58"/>
                </a:lnTo>
                <a:lnTo>
                  <a:pt x="132" y="58"/>
                </a:lnTo>
                <a:lnTo>
                  <a:pt x="132" y="52"/>
                </a:lnTo>
                <a:lnTo>
                  <a:pt x="130" y="52"/>
                </a:lnTo>
                <a:lnTo>
                  <a:pt x="132" y="47"/>
                </a:lnTo>
                <a:lnTo>
                  <a:pt x="130" y="46"/>
                </a:lnTo>
                <a:lnTo>
                  <a:pt x="130" y="42"/>
                </a:lnTo>
                <a:lnTo>
                  <a:pt x="128" y="41"/>
                </a:lnTo>
                <a:lnTo>
                  <a:pt x="128" y="35"/>
                </a:lnTo>
                <a:lnTo>
                  <a:pt x="126" y="34"/>
                </a:lnTo>
                <a:lnTo>
                  <a:pt x="126" y="29"/>
                </a:lnTo>
                <a:lnTo>
                  <a:pt x="125" y="29"/>
                </a:lnTo>
                <a:lnTo>
                  <a:pt x="125" y="27"/>
                </a:lnTo>
                <a:lnTo>
                  <a:pt x="121" y="27"/>
                </a:lnTo>
                <a:lnTo>
                  <a:pt x="123" y="27"/>
                </a:lnTo>
                <a:lnTo>
                  <a:pt x="118" y="29"/>
                </a:lnTo>
                <a:lnTo>
                  <a:pt x="118" y="30"/>
                </a:lnTo>
                <a:lnTo>
                  <a:pt x="113" y="29"/>
                </a:lnTo>
                <a:lnTo>
                  <a:pt x="111" y="30"/>
                </a:lnTo>
                <a:lnTo>
                  <a:pt x="107" y="32"/>
                </a:lnTo>
                <a:lnTo>
                  <a:pt x="107" y="34"/>
                </a:lnTo>
                <a:lnTo>
                  <a:pt x="104" y="34"/>
                </a:lnTo>
                <a:lnTo>
                  <a:pt x="104" y="35"/>
                </a:lnTo>
                <a:lnTo>
                  <a:pt x="100" y="34"/>
                </a:lnTo>
                <a:lnTo>
                  <a:pt x="99" y="35"/>
                </a:lnTo>
                <a:lnTo>
                  <a:pt x="95" y="37"/>
                </a:lnTo>
                <a:lnTo>
                  <a:pt x="95" y="39"/>
                </a:lnTo>
                <a:lnTo>
                  <a:pt x="92" y="39"/>
                </a:lnTo>
                <a:lnTo>
                  <a:pt x="90" y="42"/>
                </a:lnTo>
                <a:lnTo>
                  <a:pt x="92" y="39"/>
                </a:lnTo>
                <a:lnTo>
                  <a:pt x="94" y="39"/>
                </a:lnTo>
                <a:lnTo>
                  <a:pt x="88" y="41"/>
                </a:lnTo>
                <a:lnTo>
                  <a:pt x="88" y="42"/>
                </a:lnTo>
                <a:lnTo>
                  <a:pt x="83" y="42"/>
                </a:lnTo>
                <a:lnTo>
                  <a:pt x="83" y="44"/>
                </a:lnTo>
                <a:lnTo>
                  <a:pt x="80" y="44"/>
                </a:lnTo>
                <a:lnTo>
                  <a:pt x="80" y="46"/>
                </a:lnTo>
                <a:lnTo>
                  <a:pt x="76" y="46"/>
                </a:lnTo>
                <a:lnTo>
                  <a:pt x="74" y="49"/>
                </a:lnTo>
                <a:lnTo>
                  <a:pt x="76" y="47"/>
                </a:lnTo>
                <a:lnTo>
                  <a:pt x="81" y="49"/>
                </a:lnTo>
                <a:lnTo>
                  <a:pt x="81" y="42"/>
                </a:lnTo>
                <a:lnTo>
                  <a:pt x="83" y="41"/>
                </a:lnTo>
                <a:lnTo>
                  <a:pt x="83" y="30"/>
                </a:lnTo>
                <a:lnTo>
                  <a:pt x="85" y="29"/>
                </a:lnTo>
                <a:lnTo>
                  <a:pt x="85" y="15"/>
                </a:lnTo>
                <a:lnTo>
                  <a:pt x="87" y="13"/>
                </a:lnTo>
                <a:lnTo>
                  <a:pt x="87" y="1"/>
                </a:lnTo>
                <a:lnTo>
                  <a:pt x="85" y="1"/>
                </a:lnTo>
                <a:lnTo>
                  <a:pt x="85" y="0"/>
                </a:lnTo>
                <a:lnTo>
                  <a:pt x="50" y="0"/>
                </a:lnTo>
                <a:lnTo>
                  <a:pt x="50" y="1"/>
                </a:lnTo>
                <a:lnTo>
                  <a:pt x="49" y="1"/>
                </a:lnTo>
                <a:lnTo>
                  <a:pt x="49" y="25"/>
                </a:lnTo>
                <a:lnTo>
                  <a:pt x="50" y="27"/>
                </a:lnTo>
                <a:lnTo>
                  <a:pt x="50" y="44"/>
                </a:lnTo>
                <a:lnTo>
                  <a:pt x="52" y="46"/>
                </a:lnTo>
                <a:lnTo>
                  <a:pt x="52" y="47"/>
                </a:lnTo>
                <a:lnTo>
                  <a:pt x="57" y="44"/>
                </a:lnTo>
                <a:lnTo>
                  <a:pt x="57" y="46"/>
                </a:lnTo>
                <a:lnTo>
                  <a:pt x="55" y="42"/>
                </a:lnTo>
                <a:lnTo>
                  <a:pt x="54" y="42"/>
                </a:lnTo>
                <a:lnTo>
                  <a:pt x="52" y="41"/>
                </a:lnTo>
                <a:lnTo>
                  <a:pt x="50" y="41"/>
                </a:lnTo>
                <a:lnTo>
                  <a:pt x="49" y="39"/>
                </a:lnTo>
                <a:lnTo>
                  <a:pt x="47" y="41"/>
                </a:lnTo>
                <a:lnTo>
                  <a:pt x="47" y="39"/>
                </a:lnTo>
                <a:lnTo>
                  <a:pt x="43" y="39"/>
                </a:lnTo>
                <a:lnTo>
                  <a:pt x="43" y="37"/>
                </a:lnTo>
                <a:lnTo>
                  <a:pt x="40" y="35"/>
                </a:lnTo>
                <a:lnTo>
                  <a:pt x="38" y="34"/>
                </a:lnTo>
                <a:lnTo>
                  <a:pt x="36" y="34"/>
                </a:lnTo>
                <a:lnTo>
                  <a:pt x="35" y="32"/>
                </a:lnTo>
                <a:lnTo>
                  <a:pt x="33" y="34"/>
                </a:lnTo>
                <a:lnTo>
                  <a:pt x="33" y="32"/>
                </a:lnTo>
                <a:lnTo>
                  <a:pt x="29" y="30"/>
                </a:lnTo>
                <a:lnTo>
                  <a:pt x="28" y="29"/>
                </a:lnTo>
                <a:lnTo>
                  <a:pt x="24" y="29"/>
                </a:lnTo>
                <a:lnTo>
                  <a:pt x="23" y="27"/>
                </a:lnTo>
                <a:lnTo>
                  <a:pt x="21" y="27"/>
                </a:lnTo>
                <a:lnTo>
                  <a:pt x="19" y="25"/>
                </a:lnTo>
                <a:lnTo>
                  <a:pt x="16" y="25"/>
                </a:lnTo>
                <a:lnTo>
                  <a:pt x="17" y="25"/>
                </a:lnTo>
                <a:lnTo>
                  <a:pt x="14" y="25"/>
                </a:lnTo>
                <a:lnTo>
                  <a:pt x="14" y="27"/>
                </a:lnTo>
                <a:lnTo>
                  <a:pt x="12" y="27"/>
                </a:lnTo>
                <a:lnTo>
                  <a:pt x="16" y="25"/>
                </a:lnTo>
                <a:lnTo>
                  <a:pt x="12" y="27"/>
                </a:lnTo>
                <a:lnTo>
                  <a:pt x="10" y="30"/>
                </a:lnTo>
                <a:lnTo>
                  <a:pt x="9" y="32"/>
                </a:lnTo>
                <a:lnTo>
                  <a:pt x="9" y="34"/>
                </a:lnTo>
                <a:lnTo>
                  <a:pt x="7" y="35"/>
                </a:lnTo>
                <a:lnTo>
                  <a:pt x="7" y="39"/>
                </a:lnTo>
                <a:lnTo>
                  <a:pt x="5" y="41"/>
                </a:lnTo>
                <a:lnTo>
                  <a:pt x="5" y="42"/>
                </a:lnTo>
                <a:lnTo>
                  <a:pt x="3" y="44"/>
                </a:lnTo>
                <a:lnTo>
                  <a:pt x="5" y="47"/>
                </a:lnTo>
                <a:lnTo>
                  <a:pt x="3" y="47"/>
                </a:lnTo>
                <a:lnTo>
                  <a:pt x="3" y="52"/>
                </a:lnTo>
                <a:lnTo>
                  <a:pt x="2" y="52"/>
                </a:lnTo>
                <a:lnTo>
                  <a:pt x="0" y="58"/>
                </a:lnTo>
                <a:lnTo>
                  <a:pt x="0" y="56"/>
                </a:lnTo>
                <a:lnTo>
                  <a:pt x="0" y="59"/>
                </a:lnTo>
                <a:lnTo>
                  <a:pt x="2" y="59"/>
                </a:lnTo>
                <a:lnTo>
                  <a:pt x="2" y="61"/>
                </a:lnTo>
                <a:lnTo>
                  <a:pt x="3" y="61"/>
                </a:lnTo>
                <a:lnTo>
                  <a:pt x="5" y="63"/>
                </a:lnTo>
                <a:lnTo>
                  <a:pt x="10" y="61"/>
                </a:lnTo>
                <a:lnTo>
                  <a:pt x="10" y="63"/>
                </a:lnTo>
                <a:lnTo>
                  <a:pt x="19" y="64"/>
                </a:lnTo>
                <a:lnTo>
                  <a:pt x="21" y="66"/>
                </a:lnTo>
                <a:lnTo>
                  <a:pt x="24" y="66"/>
                </a:lnTo>
                <a:lnTo>
                  <a:pt x="28" y="64"/>
                </a:lnTo>
                <a:lnTo>
                  <a:pt x="28" y="66"/>
                </a:lnTo>
                <a:lnTo>
                  <a:pt x="35" y="66"/>
                </a:lnTo>
                <a:lnTo>
                  <a:pt x="35" y="68"/>
                </a:lnTo>
                <a:lnTo>
                  <a:pt x="43" y="68"/>
                </a:lnTo>
                <a:lnTo>
                  <a:pt x="43" y="70"/>
                </a:lnTo>
                <a:lnTo>
                  <a:pt x="49" y="71"/>
                </a:lnTo>
                <a:lnTo>
                  <a:pt x="45" y="68"/>
                </a:lnTo>
                <a:lnTo>
                  <a:pt x="49" y="64"/>
                </a:lnTo>
                <a:lnTo>
                  <a:pt x="45" y="66"/>
                </a:lnTo>
                <a:lnTo>
                  <a:pt x="45" y="68"/>
                </a:lnTo>
                <a:lnTo>
                  <a:pt x="43" y="68"/>
                </a:lnTo>
                <a:lnTo>
                  <a:pt x="43" y="70"/>
                </a:lnTo>
                <a:lnTo>
                  <a:pt x="42" y="70"/>
                </a:lnTo>
                <a:lnTo>
                  <a:pt x="42" y="71"/>
                </a:lnTo>
                <a:lnTo>
                  <a:pt x="40" y="71"/>
                </a:lnTo>
                <a:lnTo>
                  <a:pt x="38" y="75"/>
                </a:lnTo>
                <a:lnTo>
                  <a:pt x="42" y="71"/>
                </a:lnTo>
                <a:lnTo>
                  <a:pt x="38" y="73"/>
                </a:lnTo>
                <a:lnTo>
                  <a:pt x="38" y="75"/>
                </a:lnTo>
                <a:lnTo>
                  <a:pt x="36" y="75"/>
                </a:lnTo>
                <a:lnTo>
                  <a:pt x="36" y="76"/>
                </a:lnTo>
                <a:lnTo>
                  <a:pt x="35" y="76"/>
                </a:lnTo>
                <a:lnTo>
                  <a:pt x="35" y="78"/>
                </a:lnTo>
                <a:lnTo>
                  <a:pt x="33" y="78"/>
                </a:lnTo>
                <a:lnTo>
                  <a:pt x="33" y="80"/>
                </a:lnTo>
                <a:lnTo>
                  <a:pt x="31" y="80"/>
                </a:lnTo>
                <a:lnTo>
                  <a:pt x="31" y="81"/>
                </a:lnTo>
                <a:lnTo>
                  <a:pt x="29" y="81"/>
                </a:lnTo>
                <a:lnTo>
                  <a:pt x="29" y="83"/>
                </a:lnTo>
                <a:lnTo>
                  <a:pt x="28" y="83"/>
                </a:lnTo>
                <a:lnTo>
                  <a:pt x="28" y="85"/>
                </a:lnTo>
                <a:lnTo>
                  <a:pt x="26" y="85"/>
                </a:lnTo>
                <a:lnTo>
                  <a:pt x="26" y="87"/>
                </a:lnTo>
                <a:lnTo>
                  <a:pt x="24" y="87"/>
                </a:lnTo>
                <a:lnTo>
                  <a:pt x="24" y="88"/>
                </a:lnTo>
                <a:lnTo>
                  <a:pt x="23" y="88"/>
                </a:lnTo>
                <a:lnTo>
                  <a:pt x="23" y="90"/>
                </a:lnTo>
                <a:lnTo>
                  <a:pt x="21" y="90"/>
                </a:lnTo>
                <a:lnTo>
                  <a:pt x="21" y="92"/>
                </a:lnTo>
                <a:lnTo>
                  <a:pt x="19" y="92"/>
                </a:lnTo>
                <a:lnTo>
                  <a:pt x="19" y="93"/>
                </a:lnTo>
                <a:lnTo>
                  <a:pt x="17" y="93"/>
                </a:lnTo>
                <a:lnTo>
                  <a:pt x="17" y="95"/>
                </a:lnTo>
                <a:lnTo>
                  <a:pt x="16" y="95"/>
                </a:lnTo>
                <a:lnTo>
                  <a:pt x="16" y="97"/>
                </a:lnTo>
                <a:lnTo>
                  <a:pt x="14" y="97"/>
                </a:lnTo>
                <a:lnTo>
                  <a:pt x="12" y="100"/>
                </a:lnTo>
                <a:lnTo>
                  <a:pt x="14" y="99"/>
                </a:lnTo>
                <a:lnTo>
                  <a:pt x="12" y="99"/>
                </a:lnTo>
                <a:lnTo>
                  <a:pt x="12" y="102"/>
                </a:lnTo>
                <a:lnTo>
                  <a:pt x="14" y="104"/>
                </a:lnTo>
                <a:lnTo>
                  <a:pt x="14" y="102"/>
                </a:lnTo>
                <a:lnTo>
                  <a:pt x="16" y="105"/>
                </a:lnTo>
                <a:lnTo>
                  <a:pt x="17" y="104"/>
                </a:lnTo>
                <a:lnTo>
                  <a:pt x="17" y="105"/>
                </a:lnTo>
                <a:lnTo>
                  <a:pt x="21" y="105"/>
                </a:lnTo>
                <a:lnTo>
                  <a:pt x="21" y="107"/>
                </a:lnTo>
                <a:lnTo>
                  <a:pt x="23" y="107"/>
                </a:lnTo>
                <a:lnTo>
                  <a:pt x="23" y="109"/>
                </a:lnTo>
                <a:lnTo>
                  <a:pt x="26" y="112"/>
                </a:lnTo>
                <a:lnTo>
                  <a:pt x="28" y="110"/>
                </a:lnTo>
                <a:lnTo>
                  <a:pt x="28" y="112"/>
                </a:lnTo>
                <a:lnTo>
                  <a:pt x="29" y="112"/>
                </a:lnTo>
                <a:lnTo>
                  <a:pt x="29" y="114"/>
                </a:lnTo>
                <a:lnTo>
                  <a:pt x="33" y="117"/>
                </a:lnTo>
                <a:lnTo>
                  <a:pt x="35" y="116"/>
                </a:lnTo>
                <a:lnTo>
                  <a:pt x="33" y="117"/>
                </a:lnTo>
                <a:lnTo>
                  <a:pt x="36" y="121"/>
                </a:lnTo>
                <a:lnTo>
                  <a:pt x="38" y="119"/>
                </a:lnTo>
                <a:lnTo>
                  <a:pt x="38" y="121"/>
                </a:lnTo>
                <a:lnTo>
                  <a:pt x="40" y="122"/>
                </a:lnTo>
                <a:lnTo>
                  <a:pt x="42" y="122"/>
                </a:lnTo>
                <a:lnTo>
                  <a:pt x="45" y="119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5" name="Freeform 235"/>
          <p:cNvSpPr>
            <a:spLocks/>
          </p:cNvSpPr>
          <p:nvPr/>
        </p:nvSpPr>
        <p:spPr bwMode="auto">
          <a:xfrm>
            <a:off x="2681288" y="1597025"/>
            <a:ext cx="68262" cy="73025"/>
          </a:xfrm>
          <a:custGeom>
            <a:avLst/>
            <a:gdLst>
              <a:gd name="T0" fmla="*/ 43 w 43"/>
              <a:gd name="T1" fmla="*/ 21 h 46"/>
              <a:gd name="T2" fmla="*/ 40 w 43"/>
              <a:gd name="T3" fmla="*/ 15 h 46"/>
              <a:gd name="T4" fmla="*/ 34 w 43"/>
              <a:gd name="T5" fmla="*/ 12 h 46"/>
              <a:gd name="T6" fmla="*/ 34 w 43"/>
              <a:gd name="T7" fmla="*/ 9 h 46"/>
              <a:gd name="T8" fmla="*/ 33 w 43"/>
              <a:gd name="T9" fmla="*/ 5 h 46"/>
              <a:gd name="T10" fmla="*/ 29 w 43"/>
              <a:gd name="T11" fmla="*/ 2 h 46"/>
              <a:gd name="T12" fmla="*/ 29 w 43"/>
              <a:gd name="T13" fmla="*/ 2 h 46"/>
              <a:gd name="T14" fmla="*/ 26 w 43"/>
              <a:gd name="T15" fmla="*/ 0 h 46"/>
              <a:gd name="T16" fmla="*/ 24 w 43"/>
              <a:gd name="T17" fmla="*/ 2 h 46"/>
              <a:gd name="T18" fmla="*/ 24 w 43"/>
              <a:gd name="T19" fmla="*/ 2 h 46"/>
              <a:gd name="T20" fmla="*/ 22 w 43"/>
              <a:gd name="T21" fmla="*/ 5 h 46"/>
              <a:gd name="T22" fmla="*/ 19 w 43"/>
              <a:gd name="T23" fmla="*/ 10 h 46"/>
              <a:gd name="T24" fmla="*/ 19 w 43"/>
              <a:gd name="T25" fmla="*/ 14 h 46"/>
              <a:gd name="T26" fmla="*/ 14 w 43"/>
              <a:gd name="T27" fmla="*/ 17 h 46"/>
              <a:gd name="T28" fmla="*/ 12 w 43"/>
              <a:gd name="T29" fmla="*/ 21 h 46"/>
              <a:gd name="T30" fmla="*/ 12 w 43"/>
              <a:gd name="T31" fmla="*/ 22 h 46"/>
              <a:gd name="T32" fmla="*/ 10 w 43"/>
              <a:gd name="T33" fmla="*/ 27 h 46"/>
              <a:gd name="T34" fmla="*/ 5 w 43"/>
              <a:gd name="T35" fmla="*/ 31 h 46"/>
              <a:gd name="T36" fmla="*/ 3 w 43"/>
              <a:gd name="T37" fmla="*/ 34 h 46"/>
              <a:gd name="T38" fmla="*/ 0 w 43"/>
              <a:gd name="T39" fmla="*/ 39 h 46"/>
              <a:gd name="T40" fmla="*/ 0 w 43"/>
              <a:gd name="T41" fmla="*/ 41 h 46"/>
              <a:gd name="T42" fmla="*/ 2 w 43"/>
              <a:gd name="T43" fmla="*/ 44 h 46"/>
              <a:gd name="T44" fmla="*/ 5 w 43"/>
              <a:gd name="T45" fmla="*/ 46 h 46"/>
              <a:gd name="T46" fmla="*/ 2 w 43"/>
              <a:gd name="T47" fmla="*/ 44 h 46"/>
              <a:gd name="T48" fmla="*/ 3 w 43"/>
              <a:gd name="T49" fmla="*/ 39 h 46"/>
              <a:gd name="T50" fmla="*/ 7 w 43"/>
              <a:gd name="T51" fmla="*/ 43 h 46"/>
              <a:gd name="T52" fmla="*/ 10 w 43"/>
              <a:gd name="T53" fmla="*/ 38 h 46"/>
              <a:gd name="T54" fmla="*/ 12 w 43"/>
              <a:gd name="T55" fmla="*/ 34 h 46"/>
              <a:gd name="T56" fmla="*/ 12 w 43"/>
              <a:gd name="T57" fmla="*/ 31 h 46"/>
              <a:gd name="T58" fmla="*/ 17 w 43"/>
              <a:gd name="T59" fmla="*/ 27 h 46"/>
              <a:gd name="T60" fmla="*/ 17 w 43"/>
              <a:gd name="T61" fmla="*/ 26 h 46"/>
              <a:gd name="T62" fmla="*/ 21 w 43"/>
              <a:gd name="T63" fmla="*/ 21 h 46"/>
              <a:gd name="T64" fmla="*/ 21 w 43"/>
              <a:gd name="T65" fmla="*/ 17 h 46"/>
              <a:gd name="T66" fmla="*/ 26 w 43"/>
              <a:gd name="T67" fmla="*/ 14 h 46"/>
              <a:gd name="T68" fmla="*/ 28 w 43"/>
              <a:gd name="T69" fmla="*/ 10 h 46"/>
              <a:gd name="T70" fmla="*/ 28 w 43"/>
              <a:gd name="T71" fmla="*/ 9 h 46"/>
              <a:gd name="T72" fmla="*/ 28 w 43"/>
              <a:gd name="T73" fmla="*/ 7 h 46"/>
              <a:gd name="T74" fmla="*/ 24 w 43"/>
              <a:gd name="T75" fmla="*/ 5 h 46"/>
              <a:gd name="T76" fmla="*/ 26 w 43"/>
              <a:gd name="T77" fmla="*/ 9 h 46"/>
              <a:gd name="T78" fmla="*/ 28 w 43"/>
              <a:gd name="T79" fmla="*/ 12 h 46"/>
              <a:gd name="T80" fmla="*/ 33 w 43"/>
              <a:gd name="T81" fmla="*/ 15 h 46"/>
              <a:gd name="T82" fmla="*/ 33 w 43"/>
              <a:gd name="T83" fmla="*/ 19 h 46"/>
              <a:gd name="T84" fmla="*/ 36 w 43"/>
              <a:gd name="T85" fmla="*/ 24 h 46"/>
              <a:gd name="T86" fmla="*/ 38 w 43"/>
              <a:gd name="T87" fmla="*/ 27 h 4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3"/>
              <a:gd name="T133" fmla="*/ 0 h 46"/>
              <a:gd name="T134" fmla="*/ 43 w 43"/>
              <a:gd name="T135" fmla="*/ 46 h 4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3" h="46">
                <a:moveTo>
                  <a:pt x="43" y="22"/>
                </a:moveTo>
                <a:lnTo>
                  <a:pt x="43" y="21"/>
                </a:lnTo>
                <a:lnTo>
                  <a:pt x="40" y="17"/>
                </a:lnTo>
                <a:lnTo>
                  <a:pt x="40" y="15"/>
                </a:lnTo>
                <a:lnTo>
                  <a:pt x="36" y="12"/>
                </a:lnTo>
                <a:lnTo>
                  <a:pt x="34" y="12"/>
                </a:lnTo>
                <a:lnTo>
                  <a:pt x="36" y="10"/>
                </a:lnTo>
                <a:lnTo>
                  <a:pt x="34" y="9"/>
                </a:lnTo>
                <a:lnTo>
                  <a:pt x="34" y="7"/>
                </a:lnTo>
                <a:lnTo>
                  <a:pt x="33" y="5"/>
                </a:lnTo>
                <a:lnTo>
                  <a:pt x="33" y="3"/>
                </a:lnTo>
                <a:lnTo>
                  <a:pt x="29" y="2"/>
                </a:lnTo>
                <a:lnTo>
                  <a:pt x="31" y="2"/>
                </a:lnTo>
                <a:lnTo>
                  <a:pt x="29" y="2"/>
                </a:lnTo>
                <a:lnTo>
                  <a:pt x="29" y="0"/>
                </a:lnTo>
                <a:lnTo>
                  <a:pt x="26" y="0"/>
                </a:lnTo>
                <a:lnTo>
                  <a:pt x="26" y="2"/>
                </a:lnTo>
                <a:lnTo>
                  <a:pt x="24" y="2"/>
                </a:lnTo>
                <a:lnTo>
                  <a:pt x="28" y="0"/>
                </a:lnTo>
                <a:lnTo>
                  <a:pt x="24" y="2"/>
                </a:lnTo>
                <a:lnTo>
                  <a:pt x="24" y="5"/>
                </a:lnTo>
                <a:lnTo>
                  <a:pt x="22" y="5"/>
                </a:lnTo>
                <a:lnTo>
                  <a:pt x="19" y="9"/>
                </a:lnTo>
                <a:lnTo>
                  <a:pt x="19" y="10"/>
                </a:lnTo>
                <a:lnTo>
                  <a:pt x="17" y="12"/>
                </a:lnTo>
                <a:lnTo>
                  <a:pt x="19" y="14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21"/>
                </a:lnTo>
                <a:lnTo>
                  <a:pt x="14" y="22"/>
                </a:lnTo>
                <a:lnTo>
                  <a:pt x="12" y="22"/>
                </a:lnTo>
                <a:lnTo>
                  <a:pt x="9" y="26"/>
                </a:lnTo>
                <a:lnTo>
                  <a:pt x="10" y="27"/>
                </a:lnTo>
                <a:lnTo>
                  <a:pt x="9" y="27"/>
                </a:lnTo>
                <a:lnTo>
                  <a:pt x="5" y="31"/>
                </a:lnTo>
                <a:lnTo>
                  <a:pt x="5" y="32"/>
                </a:lnTo>
                <a:lnTo>
                  <a:pt x="3" y="34"/>
                </a:lnTo>
                <a:lnTo>
                  <a:pt x="3" y="36"/>
                </a:lnTo>
                <a:lnTo>
                  <a:pt x="0" y="39"/>
                </a:lnTo>
                <a:lnTo>
                  <a:pt x="0" y="43"/>
                </a:lnTo>
                <a:lnTo>
                  <a:pt x="0" y="41"/>
                </a:lnTo>
                <a:lnTo>
                  <a:pt x="0" y="44"/>
                </a:lnTo>
                <a:lnTo>
                  <a:pt x="2" y="44"/>
                </a:lnTo>
                <a:lnTo>
                  <a:pt x="2" y="46"/>
                </a:lnTo>
                <a:lnTo>
                  <a:pt x="5" y="46"/>
                </a:lnTo>
                <a:lnTo>
                  <a:pt x="5" y="41"/>
                </a:lnTo>
                <a:lnTo>
                  <a:pt x="2" y="44"/>
                </a:lnTo>
                <a:lnTo>
                  <a:pt x="5" y="39"/>
                </a:lnTo>
                <a:lnTo>
                  <a:pt x="3" y="39"/>
                </a:lnTo>
                <a:lnTo>
                  <a:pt x="7" y="44"/>
                </a:lnTo>
                <a:lnTo>
                  <a:pt x="7" y="43"/>
                </a:lnTo>
                <a:lnTo>
                  <a:pt x="10" y="39"/>
                </a:lnTo>
                <a:lnTo>
                  <a:pt x="10" y="38"/>
                </a:lnTo>
                <a:lnTo>
                  <a:pt x="12" y="36"/>
                </a:lnTo>
                <a:lnTo>
                  <a:pt x="12" y="34"/>
                </a:lnTo>
                <a:lnTo>
                  <a:pt x="14" y="32"/>
                </a:lnTo>
                <a:lnTo>
                  <a:pt x="12" y="31"/>
                </a:lnTo>
                <a:lnTo>
                  <a:pt x="14" y="31"/>
                </a:lnTo>
                <a:lnTo>
                  <a:pt x="17" y="27"/>
                </a:lnTo>
                <a:lnTo>
                  <a:pt x="15" y="26"/>
                </a:lnTo>
                <a:lnTo>
                  <a:pt x="17" y="26"/>
                </a:lnTo>
                <a:lnTo>
                  <a:pt x="21" y="22"/>
                </a:lnTo>
                <a:lnTo>
                  <a:pt x="21" y="21"/>
                </a:lnTo>
                <a:lnTo>
                  <a:pt x="22" y="19"/>
                </a:lnTo>
                <a:lnTo>
                  <a:pt x="21" y="17"/>
                </a:lnTo>
                <a:lnTo>
                  <a:pt x="22" y="17"/>
                </a:lnTo>
                <a:lnTo>
                  <a:pt x="26" y="14"/>
                </a:lnTo>
                <a:lnTo>
                  <a:pt x="26" y="12"/>
                </a:lnTo>
                <a:lnTo>
                  <a:pt x="28" y="10"/>
                </a:lnTo>
                <a:lnTo>
                  <a:pt x="26" y="9"/>
                </a:lnTo>
                <a:lnTo>
                  <a:pt x="28" y="9"/>
                </a:lnTo>
                <a:lnTo>
                  <a:pt x="28" y="5"/>
                </a:lnTo>
                <a:lnTo>
                  <a:pt x="28" y="7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9"/>
                </a:lnTo>
                <a:lnTo>
                  <a:pt x="28" y="10"/>
                </a:lnTo>
                <a:lnTo>
                  <a:pt x="28" y="12"/>
                </a:lnTo>
                <a:lnTo>
                  <a:pt x="31" y="15"/>
                </a:lnTo>
                <a:lnTo>
                  <a:pt x="33" y="15"/>
                </a:lnTo>
                <a:lnTo>
                  <a:pt x="31" y="17"/>
                </a:lnTo>
                <a:lnTo>
                  <a:pt x="33" y="19"/>
                </a:lnTo>
                <a:lnTo>
                  <a:pt x="33" y="21"/>
                </a:lnTo>
                <a:lnTo>
                  <a:pt x="36" y="24"/>
                </a:lnTo>
                <a:lnTo>
                  <a:pt x="36" y="26"/>
                </a:lnTo>
                <a:lnTo>
                  <a:pt x="38" y="27"/>
                </a:lnTo>
                <a:lnTo>
                  <a:pt x="43" y="22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6" name="Freeform 236"/>
          <p:cNvSpPr>
            <a:spLocks/>
          </p:cNvSpPr>
          <p:nvPr/>
        </p:nvSpPr>
        <p:spPr bwMode="auto">
          <a:xfrm>
            <a:off x="2027238" y="1485900"/>
            <a:ext cx="203200" cy="184150"/>
          </a:xfrm>
          <a:custGeom>
            <a:avLst/>
            <a:gdLst>
              <a:gd name="T0" fmla="*/ 39 w 128"/>
              <a:gd name="T1" fmla="*/ 116 h 116"/>
              <a:gd name="T2" fmla="*/ 12 w 128"/>
              <a:gd name="T3" fmla="*/ 97 h 116"/>
              <a:gd name="T4" fmla="*/ 38 w 128"/>
              <a:gd name="T5" fmla="*/ 72 h 116"/>
              <a:gd name="T6" fmla="*/ 43 w 128"/>
              <a:gd name="T7" fmla="*/ 68 h 116"/>
              <a:gd name="T8" fmla="*/ 45 w 128"/>
              <a:gd name="T9" fmla="*/ 65 h 116"/>
              <a:gd name="T10" fmla="*/ 43 w 128"/>
              <a:gd name="T11" fmla="*/ 65 h 116"/>
              <a:gd name="T12" fmla="*/ 38 w 128"/>
              <a:gd name="T13" fmla="*/ 63 h 116"/>
              <a:gd name="T14" fmla="*/ 20 w 128"/>
              <a:gd name="T15" fmla="*/ 60 h 116"/>
              <a:gd name="T16" fmla="*/ 8 w 128"/>
              <a:gd name="T17" fmla="*/ 56 h 116"/>
              <a:gd name="T18" fmla="*/ 0 w 128"/>
              <a:gd name="T19" fmla="*/ 55 h 116"/>
              <a:gd name="T20" fmla="*/ 12 w 128"/>
              <a:gd name="T21" fmla="*/ 26 h 116"/>
              <a:gd name="T22" fmla="*/ 52 w 128"/>
              <a:gd name="T23" fmla="*/ 44 h 116"/>
              <a:gd name="T24" fmla="*/ 50 w 128"/>
              <a:gd name="T25" fmla="*/ 21 h 116"/>
              <a:gd name="T26" fmla="*/ 48 w 128"/>
              <a:gd name="T27" fmla="*/ 0 h 116"/>
              <a:gd name="T28" fmla="*/ 79 w 128"/>
              <a:gd name="T29" fmla="*/ 0 h 116"/>
              <a:gd name="T30" fmla="*/ 79 w 128"/>
              <a:gd name="T31" fmla="*/ 7 h 116"/>
              <a:gd name="T32" fmla="*/ 78 w 128"/>
              <a:gd name="T33" fmla="*/ 17 h 116"/>
              <a:gd name="T34" fmla="*/ 74 w 128"/>
              <a:gd name="T35" fmla="*/ 44 h 116"/>
              <a:gd name="T36" fmla="*/ 79 w 128"/>
              <a:gd name="T37" fmla="*/ 43 h 116"/>
              <a:gd name="T38" fmla="*/ 90 w 128"/>
              <a:gd name="T39" fmla="*/ 38 h 116"/>
              <a:gd name="T40" fmla="*/ 105 w 128"/>
              <a:gd name="T41" fmla="*/ 33 h 116"/>
              <a:gd name="T42" fmla="*/ 119 w 128"/>
              <a:gd name="T43" fmla="*/ 27 h 116"/>
              <a:gd name="T44" fmla="*/ 128 w 128"/>
              <a:gd name="T45" fmla="*/ 56 h 116"/>
              <a:gd name="T46" fmla="*/ 107 w 128"/>
              <a:gd name="T47" fmla="*/ 62 h 116"/>
              <a:gd name="T48" fmla="*/ 83 w 128"/>
              <a:gd name="T49" fmla="*/ 65 h 116"/>
              <a:gd name="T50" fmla="*/ 104 w 128"/>
              <a:gd name="T51" fmla="*/ 87 h 116"/>
              <a:gd name="T52" fmla="*/ 114 w 128"/>
              <a:gd name="T53" fmla="*/ 99 h 116"/>
              <a:gd name="T54" fmla="*/ 86 w 128"/>
              <a:gd name="T55" fmla="*/ 116 h 116"/>
              <a:gd name="T56" fmla="*/ 64 w 128"/>
              <a:gd name="T57" fmla="*/ 79 h 116"/>
              <a:gd name="T58" fmla="*/ 52 w 128"/>
              <a:gd name="T59" fmla="*/ 97 h 116"/>
              <a:gd name="T60" fmla="*/ 39 w 128"/>
              <a:gd name="T61" fmla="*/ 116 h 1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8"/>
              <a:gd name="T94" fmla="*/ 0 h 116"/>
              <a:gd name="T95" fmla="*/ 128 w 128"/>
              <a:gd name="T96" fmla="*/ 116 h 1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8" h="116">
                <a:moveTo>
                  <a:pt x="39" y="116"/>
                </a:moveTo>
                <a:lnTo>
                  <a:pt x="12" y="97"/>
                </a:lnTo>
                <a:lnTo>
                  <a:pt x="38" y="72"/>
                </a:lnTo>
                <a:lnTo>
                  <a:pt x="43" y="68"/>
                </a:lnTo>
                <a:lnTo>
                  <a:pt x="45" y="65"/>
                </a:lnTo>
                <a:lnTo>
                  <a:pt x="43" y="65"/>
                </a:lnTo>
                <a:lnTo>
                  <a:pt x="38" y="63"/>
                </a:lnTo>
                <a:lnTo>
                  <a:pt x="20" y="60"/>
                </a:lnTo>
                <a:lnTo>
                  <a:pt x="8" y="56"/>
                </a:lnTo>
                <a:lnTo>
                  <a:pt x="0" y="55"/>
                </a:lnTo>
                <a:lnTo>
                  <a:pt x="12" y="26"/>
                </a:lnTo>
                <a:lnTo>
                  <a:pt x="52" y="44"/>
                </a:lnTo>
                <a:lnTo>
                  <a:pt x="50" y="21"/>
                </a:lnTo>
                <a:lnTo>
                  <a:pt x="48" y="0"/>
                </a:lnTo>
                <a:lnTo>
                  <a:pt x="79" y="0"/>
                </a:lnTo>
                <a:lnTo>
                  <a:pt x="79" y="7"/>
                </a:lnTo>
                <a:lnTo>
                  <a:pt x="78" y="17"/>
                </a:lnTo>
                <a:lnTo>
                  <a:pt x="74" y="44"/>
                </a:lnTo>
                <a:lnTo>
                  <a:pt x="79" y="43"/>
                </a:lnTo>
                <a:lnTo>
                  <a:pt x="90" y="38"/>
                </a:lnTo>
                <a:lnTo>
                  <a:pt x="105" y="33"/>
                </a:lnTo>
                <a:lnTo>
                  <a:pt x="119" y="27"/>
                </a:lnTo>
                <a:lnTo>
                  <a:pt x="128" y="56"/>
                </a:lnTo>
                <a:lnTo>
                  <a:pt x="107" y="62"/>
                </a:lnTo>
                <a:lnTo>
                  <a:pt x="83" y="65"/>
                </a:lnTo>
                <a:lnTo>
                  <a:pt x="104" y="87"/>
                </a:lnTo>
                <a:lnTo>
                  <a:pt x="114" y="99"/>
                </a:lnTo>
                <a:lnTo>
                  <a:pt x="86" y="116"/>
                </a:lnTo>
                <a:lnTo>
                  <a:pt x="64" y="79"/>
                </a:lnTo>
                <a:lnTo>
                  <a:pt x="52" y="97"/>
                </a:lnTo>
                <a:lnTo>
                  <a:pt x="39" y="116"/>
                </a:lnTo>
                <a:close/>
              </a:path>
            </a:pathLst>
          </a:custGeom>
          <a:solidFill>
            <a:srgbClr val="FF000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7" name="Freeform 237"/>
          <p:cNvSpPr>
            <a:spLocks/>
          </p:cNvSpPr>
          <p:nvPr/>
        </p:nvSpPr>
        <p:spPr bwMode="auto">
          <a:xfrm>
            <a:off x="2020888" y="1481138"/>
            <a:ext cx="214312" cy="193675"/>
          </a:xfrm>
          <a:custGeom>
            <a:avLst/>
            <a:gdLst>
              <a:gd name="T0" fmla="*/ 33 w 135"/>
              <a:gd name="T1" fmla="*/ 107 h 122"/>
              <a:gd name="T2" fmla="*/ 19 w 135"/>
              <a:gd name="T3" fmla="*/ 99 h 122"/>
              <a:gd name="T4" fmla="*/ 21 w 135"/>
              <a:gd name="T5" fmla="*/ 97 h 122"/>
              <a:gd name="T6" fmla="*/ 30 w 135"/>
              <a:gd name="T7" fmla="*/ 90 h 122"/>
              <a:gd name="T8" fmla="*/ 37 w 135"/>
              <a:gd name="T9" fmla="*/ 82 h 122"/>
              <a:gd name="T10" fmla="*/ 43 w 135"/>
              <a:gd name="T11" fmla="*/ 75 h 122"/>
              <a:gd name="T12" fmla="*/ 52 w 135"/>
              <a:gd name="T13" fmla="*/ 66 h 122"/>
              <a:gd name="T14" fmla="*/ 31 w 135"/>
              <a:gd name="T15" fmla="*/ 61 h 122"/>
              <a:gd name="T16" fmla="*/ 12 w 135"/>
              <a:gd name="T17" fmla="*/ 56 h 122"/>
              <a:gd name="T18" fmla="*/ 12 w 135"/>
              <a:gd name="T19" fmla="*/ 46 h 122"/>
              <a:gd name="T20" fmla="*/ 19 w 135"/>
              <a:gd name="T21" fmla="*/ 30 h 122"/>
              <a:gd name="T22" fmla="*/ 30 w 135"/>
              <a:gd name="T23" fmla="*/ 37 h 122"/>
              <a:gd name="T24" fmla="*/ 49 w 135"/>
              <a:gd name="T25" fmla="*/ 47 h 122"/>
              <a:gd name="T26" fmla="*/ 57 w 135"/>
              <a:gd name="T27" fmla="*/ 24 h 122"/>
              <a:gd name="T28" fmla="*/ 78 w 135"/>
              <a:gd name="T29" fmla="*/ 25 h 122"/>
              <a:gd name="T30" fmla="*/ 85 w 135"/>
              <a:gd name="T31" fmla="*/ 46 h 122"/>
              <a:gd name="T32" fmla="*/ 102 w 135"/>
              <a:gd name="T33" fmla="*/ 41 h 122"/>
              <a:gd name="T34" fmla="*/ 123 w 135"/>
              <a:gd name="T35" fmla="*/ 34 h 122"/>
              <a:gd name="T36" fmla="*/ 128 w 135"/>
              <a:gd name="T37" fmla="*/ 54 h 122"/>
              <a:gd name="T38" fmla="*/ 114 w 135"/>
              <a:gd name="T39" fmla="*/ 59 h 122"/>
              <a:gd name="T40" fmla="*/ 83 w 135"/>
              <a:gd name="T41" fmla="*/ 70 h 122"/>
              <a:gd name="T42" fmla="*/ 102 w 135"/>
              <a:gd name="T43" fmla="*/ 90 h 122"/>
              <a:gd name="T44" fmla="*/ 111 w 135"/>
              <a:gd name="T45" fmla="*/ 97 h 122"/>
              <a:gd name="T46" fmla="*/ 111 w 135"/>
              <a:gd name="T47" fmla="*/ 100 h 122"/>
              <a:gd name="T48" fmla="*/ 94 w 135"/>
              <a:gd name="T49" fmla="*/ 112 h 122"/>
              <a:gd name="T50" fmla="*/ 87 w 135"/>
              <a:gd name="T51" fmla="*/ 111 h 122"/>
              <a:gd name="T52" fmla="*/ 80 w 135"/>
              <a:gd name="T53" fmla="*/ 94 h 122"/>
              <a:gd name="T54" fmla="*/ 66 w 135"/>
              <a:gd name="T55" fmla="*/ 87 h 122"/>
              <a:gd name="T56" fmla="*/ 76 w 135"/>
              <a:gd name="T57" fmla="*/ 104 h 122"/>
              <a:gd name="T58" fmla="*/ 85 w 135"/>
              <a:gd name="T59" fmla="*/ 119 h 122"/>
              <a:gd name="T60" fmla="*/ 97 w 135"/>
              <a:gd name="T61" fmla="*/ 119 h 122"/>
              <a:gd name="T62" fmla="*/ 114 w 135"/>
              <a:gd name="T63" fmla="*/ 107 h 122"/>
              <a:gd name="T64" fmla="*/ 116 w 135"/>
              <a:gd name="T65" fmla="*/ 95 h 122"/>
              <a:gd name="T66" fmla="*/ 111 w 135"/>
              <a:gd name="T67" fmla="*/ 88 h 122"/>
              <a:gd name="T68" fmla="*/ 104 w 135"/>
              <a:gd name="T69" fmla="*/ 80 h 122"/>
              <a:gd name="T70" fmla="*/ 118 w 135"/>
              <a:gd name="T71" fmla="*/ 66 h 122"/>
              <a:gd name="T72" fmla="*/ 134 w 135"/>
              <a:gd name="T73" fmla="*/ 56 h 122"/>
              <a:gd name="T74" fmla="*/ 125 w 135"/>
              <a:gd name="T75" fmla="*/ 34 h 122"/>
              <a:gd name="T76" fmla="*/ 106 w 135"/>
              <a:gd name="T77" fmla="*/ 34 h 122"/>
              <a:gd name="T78" fmla="*/ 88 w 135"/>
              <a:gd name="T79" fmla="*/ 39 h 122"/>
              <a:gd name="T80" fmla="*/ 82 w 135"/>
              <a:gd name="T81" fmla="*/ 47 h 122"/>
              <a:gd name="T82" fmla="*/ 85 w 135"/>
              <a:gd name="T83" fmla="*/ 0 h 122"/>
              <a:gd name="T84" fmla="*/ 57 w 135"/>
              <a:gd name="T85" fmla="*/ 44 h 122"/>
              <a:gd name="T86" fmla="*/ 43 w 135"/>
              <a:gd name="T87" fmla="*/ 39 h 122"/>
              <a:gd name="T88" fmla="*/ 28 w 135"/>
              <a:gd name="T89" fmla="*/ 29 h 122"/>
              <a:gd name="T90" fmla="*/ 12 w 135"/>
              <a:gd name="T91" fmla="*/ 27 h 122"/>
              <a:gd name="T92" fmla="*/ 5 w 135"/>
              <a:gd name="T93" fmla="*/ 42 h 122"/>
              <a:gd name="T94" fmla="*/ 2 w 135"/>
              <a:gd name="T95" fmla="*/ 59 h 122"/>
              <a:gd name="T96" fmla="*/ 24 w 135"/>
              <a:gd name="T97" fmla="*/ 66 h 122"/>
              <a:gd name="T98" fmla="*/ 49 w 135"/>
              <a:gd name="T99" fmla="*/ 71 h 122"/>
              <a:gd name="T100" fmla="*/ 40 w 135"/>
              <a:gd name="T101" fmla="*/ 71 h 122"/>
              <a:gd name="T102" fmla="*/ 33 w 135"/>
              <a:gd name="T103" fmla="*/ 78 h 122"/>
              <a:gd name="T104" fmla="*/ 26 w 135"/>
              <a:gd name="T105" fmla="*/ 87 h 122"/>
              <a:gd name="T106" fmla="*/ 17 w 135"/>
              <a:gd name="T107" fmla="*/ 94 h 122"/>
              <a:gd name="T108" fmla="*/ 14 w 135"/>
              <a:gd name="T109" fmla="*/ 104 h 122"/>
              <a:gd name="T110" fmla="*/ 28 w 135"/>
              <a:gd name="T111" fmla="*/ 111 h 122"/>
              <a:gd name="T112" fmla="*/ 45 w 135"/>
              <a:gd name="T113" fmla="*/ 117 h 1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2"/>
              <a:gd name="T173" fmla="*/ 135 w 135"/>
              <a:gd name="T174" fmla="*/ 122 h 1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2">
                <a:moveTo>
                  <a:pt x="45" y="117"/>
                </a:moveTo>
                <a:lnTo>
                  <a:pt x="43" y="114"/>
                </a:lnTo>
                <a:lnTo>
                  <a:pt x="42" y="114"/>
                </a:lnTo>
                <a:lnTo>
                  <a:pt x="40" y="112"/>
                </a:lnTo>
                <a:lnTo>
                  <a:pt x="38" y="114"/>
                </a:lnTo>
                <a:lnTo>
                  <a:pt x="38" y="112"/>
                </a:lnTo>
                <a:lnTo>
                  <a:pt x="37" y="112"/>
                </a:lnTo>
                <a:lnTo>
                  <a:pt x="37" y="111"/>
                </a:lnTo>
                <a:lnTo>
                  <a:pt x="33" y="107"/>
                </a:lnTo>
                <a:lnTo>
                  <a:pt x="31" y="109"/>
                </a:lnTo>
                <a:lnTo>
                  <a:pt x="31" y="107"/>
                </a:lnTo>
                <a:lnTo>
                  <a:pt x="26" y="102"/>
                </a:lnTo>
                <a:lnTo>
                  <a:pt x="24" y="104"/>
                </a:lnTo>
                <a:lnTo>
                  <a:pt x="24" y="102"/>
                </a:lnTo>
                <a:lnTo>
                  <a:pt x="21" y="102"/>
                </a:lnTo>
                <a:lnTo>
                  <a:pt x="21" y="100"/>
                </a:lnTo>
                <a:lnTo>
                  <a:pt x="19" y="100"/>
                </a:lnTo>
                <a:lnTo>
                  <a:pt x="19" y="99"/>
                </a:lnTo>
                <a:lnTo>
                  <a:pt x="16" y="97"/>
                </a:lnTo>
                <a:lnTo>
                  <a:pt x="17" y="97"/>
                </a:lnTo>
                <a:lnTo>
                  <a:pt x="17" y="102"/>
                </a:lnTo>
                <a:lnTo>
                  <a:pt x="19" y="100"/>
                </a:lnTo>
                <a:lnTo>
                  <a:pt x="17" y="100"/>
                </a:lnTo>
                <a:lnTo>
                  <a:pt x="19" y="100"/>
                </a:lnTo>
                <a:lnTo>
                  <a:pt x="19" y="99"/>
                </a:lnTo>
                <a:lnTo>
                  <a:pt x="21" y="99"/>
                </a:lnTo>
                <a:lnTo>
                  <a:pt x="21" y="97"/>
                </a:lnTo>
                <a:lnTo>
                  <a:pt x="23" y="97"/>
                </a:lnTo>
                <a:lnTo>
                  <a:pt x="23" y="95"/>
                </a:lnTo>
                <a:lnTo>
                  <a:pt x="24" y="95"/>
                </a:lnTo>
                <a:lnTo>
                  <a:pt x="24" y="94"/>
                </a:lnTo>
                <a:lnTo>
                  <a:pt x="26" y="94"/>
                </a:lnTo>
                <a:lnTo>
                  <a:pt x="26" y="92"/>
                </a:lnTo>
                <a:lnTo>
                  <a:pt x="28" y="92"/>
                </a:lnTo>
                <a:lnTo>
                  <a:pt x="28" y="90"/>
                </a:lnTo>
                <a:lnTo>
                  <a:pt x="30" y="90"/>
                </a:lnTo>
                <a:lnTo>
                  <a:pt x="30" y="88"/>
                </a:lnTo>
                <a:lnTo>
                  <a:pt x="31" y="88"/>
                </a:lnTo>
                <a:lnTo>
                  <a:pt x="31" y="87"/>
                </a:lnTo>
                <a:lnTo>
                  <a:pt x="33" y="87"/>
                </a:lnTo>
                <a:lnTo>
                  <a:pt x="33" y="85"/>
                </a:lnTo>
                <a:lnTo>
                  <a:pt x="35" y="85"/>
                </a:lnTo>
                <a:lnTo>
                  <a:pt x="35" y="83"/>
                </a:lnTo>
                <a:lnTo>
                  <a:pt x="37" y="83"/>
                </a:lnTo>
                <a:lnTo>
                  <a:pt x="37" y="82"/>
                </a:lnTo>
                <a:lnTo>
                  <a:pt x="38" y="82"/>
                </a:lnTo>
                <a:lnTo>
                  <a:pt x="38" y="80"/>
                </a:lnTo>
                <a:lnTo>
                  <a:pt x="40" y="80"/>
                </a:lnTo>
                <a:lnTo>
                  <a:pt x="40" y="78"/>
                </a:lnTo>
                <a:lnTo>
                  <a:pt x="42" y="78"/>
                </a:lnTo>
                <a:lnTo>
                  <a:pt x="42" y="76"/>
                </a:lnTo>
                <a:lnTo>
                  <a:pt x="42" y="78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3"/>
                </a:lnTo>
                <a:lnTo>
                  <a:pt x="47" y="73"/>
                </a:lnTo>
                <a:lnTo>
                  <a:pt x="47" y="71"/>
                </a:lnTo>
                <a:lnTo>
                  <a:pt x="49" y="71"/>
                </a:lnTo>
                <a:lnTo>
                  <a:pt x="49" y="70"/>
                </a:lnTo>
                <a:lnTo>
                  <a:pt x="49" y="71"/>
                </a:lnTo>
                <a:lnTo>
                  <a:pt x="52" y="68"/>
                </a:lnTo>
                <a:lnTo>
                  <a:pt x="52" y="66"/>
                </a:lnTo>
                <a:lnTo>
                  <a:pt x="50" y="66"/>
                </a:lnTo>
                <a:lnTo>
                  <a:pt x="50" y="65"/>
                </a:lnTo>
                <a:lnTo>
                  <a:pt x="49" y="65"/>
                </a:lnTo>
                <a:lnTo>
                  <a:pt x="47" y="66"/>
                </a:lnTo>
                <a:lnTo>
                  <a:pt x="47" y="65"/>
                </a:lnTo>
                <a:lnTo>
                  <a:pt x="38" y="65"/>
                </a:lnTo>
                <a:lnTo>
                  <a:pt x="38" y="63"/>
                </a:lnTo>
                <a:lnTo>
                  <a:pt x="31" y="63"/>
                </a:lnTo>
                <a:lnTo>
                  <a:pt x="31" y="61"/>
                </a:lnTo>
                <a:lnTo>
                  <a:pt x="24" y="59"/>
                </a:lnTo>
                <a:lnTo>
                  <a:pt x="26" y="59"/>
                </a:lnTo>
                <a:lnTo>
                  <a:pt x="24" y="59"/>
                </a:lnTo>
                <a:lnTo>
                  <a:pt x="24" y="61"/>
                </a:lnTo>
                <a:lnTo>
                  <a:pt x="24" y="59"/>
                </a:lnTo>
                <a:lnTo>
                  <a:pt x="19" y="59"/>
                </a:lnTo>
                <a:lnTo>
                  <a:pt x="19" y="58"/>
                </a:lnTo>
                <a:lnTo>
                  <a:pt x="12" y="58"/>
                </a:lnTo>
                <a:lnTo>
                  <a:pt x="12" y="56"/>
                </a:lnTo>
                <a:lnTo>
                  <a:pt x="4" y="54"/>
                </a:lnTo>
                <a:lnTo>
                  <a:pt x="7" y="59"/>
                </a:lnTo>
                <a:lnTo>
                  <a:pt x="7" y="58"/>
                </a:lnTo>
                <a:lnTo>
                  <a:pt x="5" y="56"/>
                </a:lnTo>
                <a:lnTo>
                  <a:pt x="7" y="56"/>
                </a:lnTo>
                <a:lnTo>
                  <a:pt x="7" y="51"/>
                </a:lnTo>
                <a:lnTo>
                  <a:pt x="9" y="51"/>
                </a:lnTo>
                <a:lnTo>
                  <a:pt x="11" y="47"/>
                </a:lnTo>
                <a:lnTo>
                  <a:pt x="12" y="46"/>
                </a:lnTo>
                <a:lnTo>
                  <a:pt x="12" y="44"/>
                </a:lnTo>
                <a:lnTo>
                  <a:pt x="14" y="42"/>
                </a:lnTo>
                <a:lnTo>
                  <a:pt x="14" y="39"/>
                </a:lnTo>
                <a:lnTo>
                  <a:pt x="16" y="37"/>
                </a:lnTo>
                <a:lnTo>
                  <a:pt x="16" y="36"/>
                </a:lnTo>
                <a:lnTo>
                  <a:pt x="17" y="34"/>
                </a:lnTo>
                <a:lnTo>
                  <a:pt x="16" y="30"/>
                </a:lnTo>
                <a:lnTo>
                  <a:pt x="16" y="32"/>
                </a:lnTo>
                <a:lnTo>
                  <a:pt x="19" y="30"/>
                </a:lnTo>
                <a:lnTo>
                  <a:pt x="14" y="32"/>
                </a:lnTo>
                <a:lnTo>
                  <a:pt x="16" y="32"/>
                </a:lnTo>
                <a:lnTo>
                  <a:pt x="17" y="34"/>
                </a:lnTo>
                <a:lnTo>
                  <a:pt x="19" y="34"/>
                </a:lnTo>
                <a:lnTo>
                  <a:pt x="21" y="36"/>
                </a:lnTo>
                <a:lnTo>
                  <a:pt x="24" y="36"/>
                </a:lnTo>
                <a:lnTo>
                  <a:pt x="26" y="37"/>
                </a:lnTo>
                <a:lnTo>
                  <a:pt x="30" y="36"/>
                </a:lnTo>
                <a:lnTo>
                  <a:pt x="30" y="37"/>
                </a:lnTo>
                <a:lnTo>
                  <a:pt x="33" y="41"/>
                </a:lnTo>
                <a:lnTo>
                  <a:pt x="35" y="41"/>
                </a:lnTo>
                <a:lnTo>
                  <a:pt x="37" y="42"/>
                </a:lnTo>
                <a:lnTo>
                  <a:pt x="40" y="41"/>
                </a:lnTo>
                <a:lnTo>
                  <a:pt x="40" y="42"/>
                </a:lnTo>
                <a:lnTo>
                  <a:pt x="43" y="42"/>
                </a:lnTo>
                <a:lnTo>
                  <a:pt x="43" y="44"/>
                </a:lnTo>
                <a:lnTo>
                  <a:pt x="47" y="47"/>
                </a:lnTo>
                <a:lnTo>
                  <a:pt x="49" y="47"/>
                </a:lnTo>
                <a:lnTo>
                  <a:pt x="50" y="49"/>
                </a:lnTo>
                <a:lnTo>
                  <a:pt x="54" y="49"/>
                </a:lnTo>
                <a:lnTo>
                  <a:pt x="54" y="51"/>
                </a:lnTo>
                <a:lnTo>
                  <a:pt x="57" y="51"/>
                </a:lnTo>
                <a:lnTo>
                  <a:pt x="57" y="49"/>
                </a:lnTo>
                <a:lnTo>
                  <a:pt x="59" y="49"/>
                </a:lnTo>
                <a:lnTo>
                  <a:pt x="59" y="42"/>
                </a:lnTo>
                <a:lnTo>
                  <a:pt x="57" y="41"/>
                </a:lnTo>
                <a:lnTo>
                  <a:pt x="57" y="24"/>
                </a:lnTo>
                <a:lnTo>
                  <a:pt x="56" y="22"/>
                </a:lnTo>
                <a:lnTo>
                  <a:pt x="56" y="3"/>
                </a:lnTo>
                <a:lnTo>
                  <a:pt x="52" y="7"/>
                </a:lnTo>
                <a:lnTo>
                  <a:pt x="83" y="7"/>
                </a:lnTo>
                <a:lnTo>
                  <a:pt x="80" y="3"/>
                </a:lnTo>
                <a:lnTo>
                  <a:pt x="80" y="10"/>
                </a:lnTo>
                <a:lnTo>
                  <a:pt x="78" y="12"/>
                </a:lnTo>
                <a:lnTo>
                  <a:pt x="80" y="25"/>
                </a:lnTo>
                <a:lnTo>
                  <a:pt x="78" y="25"/>
                </a:lnTo>
                <a:lnTo>
                  <a:pt x="76" y="36"/>
                </a:lnTo>
                <a:lnTo>
                  <a:pt x="75" y="37"/>
                </a:lnTo>
                <a:lnTo>
                  <a:pt x="75" y="49"/>
                </a:lnTo>
                <a:lnTo>
                  <a:pt x="76" y="51"/>
                </a:lnTo>
                <a:lnTo>
                  <a:pt x="78" y="51"/>
                </a:lnTo>
                <a:lnTo>
                  <a:pt x="82" y="49"/>
                </a:lnTo>
                <a:lnTo>
                  <a:pt x="82" y="47"/>
                </a:lnTo>
                <a:lnTo>
                  <a:pt x="85" y="47"/>
                </a:lnTo>
                <a:lnTo>
                  <a:pt x="85" y="46"/>
                </a:lnTo>
                <a:lnTo>
                  <a:pt x="88" y="46"/>
                </a:lnTo>
                <a:lnTo>
                  <a:pt x="88" y="44"/>
                </a:lnTo>
                <a:lnTo>
                  <a:pt x="92" y="44"/>
                </a:lnTo>
                <a:lnTo>
                  <a:pt x="92" y="42"/>
                </a:lnTo>
                <a:lnTo>
                  <a:pt x="94" y="44"/>
                </a:lnTo>
                <a:lnTo>
                  <a:pt x="95" y="44"/>
                </a:lnTo>
                <a:lnTo>
                  <a:pt x="95" y="42"/>
                </a:lnTo>
                <a:lnTo>
                  <a:pt x="101" y="42"/>
                </a:lnTo>
                <a:lnTo>
                  <a:pt x="102" y="41"/>
                </a:lnTo>
                <a:lnTo>
                  <a:pt x="104" y="41"/>
                </a:lnTo>
                <a:lnTo>
                  <a:pt x="106" y="39"/>
                </a:lnTo>
                <a:lnTo>
                  <a:pt x="109" y="37"/>
                </a:lnTo>
                <a:lnTo>
                  <a:pt x="109" y="36"/>
                </a:lnTo>
                <a:lnTo>
                  <a:pt x="113" y="37"/>
                </a:lnTo>
                <a:lnTo>
                  <a:pt x="114" y="36"/>
                </a:lnTo>
                <a:lnTo>
                  <a:pt x="118" y="36"/>
                </a:lnTo>
                <a:lnTo>
                  <a:pt x="120" y="34"/>
                </a:lnTo>
                <a:lnTo>
                  <a:pt x="123" y="34"/>
                </a:lnTo>
                <a:lnTo>
                  <a:pt x="120" y="30"/>
                </a:lnTo>
                <a:lnTo>
                  <a:pt x="121" y="37"/>
                </a:lnTo>
                <a:lnTo>
                  <a:pt x="123" y="37"/>
                </a:lnTo>
                <a:lnTo>
                  <a:pt x="121" y="42"/>
                </a:lnTo>
                <a:lnTo>
                  <a:pt x="123" y="44"/>
                </a:lnTo>
                <a:lnTo>
                  <a:pt x="125" y="49"/>
                </a:lnTo>
                <a:lnTo>
                  <a:pt x="127" y="49"/>
                </a:lnTo>
                <a:lnTo>
                  <a:pt x="127" y="54"/>
                </a:lnTo>
                <a:lnTo>
                  <a:pt x="128" y="54"/>
                </a:lnTo>
                <a:lnTo>
                  <a:pt x="128" y="59"/>
                </a:lnTo>
                <a:lnTo>
                  <a:pt x="130" y="59"/>
                </a:lnTo>
                <a:lnTo>
                  <a:pt x="128" y="59"/>
                </a:lnTo>
                <a:lnTo>
                  <a:pt x="128" y="61"/>
                </a:lnTo>
                <a:lnTo>
                  <a:pt x="132" y="56"/>
                </a:lnTo>
                <a:lnTo>
                  <a:pt x="125" y="56"/>
                </a:lnTo>
                <a:lnTo>
                  <a:pt x="123" y="58"/>
                </a:lnTo>
                <a:lnTo>
                  <a:pt x="116" y="58"/>
                </a:lnTo>
                <a:lnTo>
                  <a:pt x="114" y="59"/>
                </a:lnTo>
                <a:lnTo>
                  <a:pt x="108" y="59"/>
                </a:lnTo>
                <a:lnTo>
                  <a:pt x="106" y="61"/>
                </a:lnTo>
                <a:lnTo>
                  <a:pt x="97" y="61"/>
                </a:lnTo>
                <a:lnTo>
                  <a:pt x="95" y="63"/>
                </a:lnTo>
                <a:lnTo>
                  <a:pt x="88" y="63"/>
                </a:lnTo>
                <a:lnTo>
                  <a:pt x="87" y="65"/>
                </a:lnTo>
                <a:lnTo>
                  <a:pt x="85" y="65"/>
                </a:lnTo>
                <a:lnTo>
                  <a:pt x="83" y="66"/>
                </a:lnTo>
                <a:lnTo>
                  <a:pt x="83" y="70"/>
                </a:lnTo>
                <a:lnTo>
                  <a:pt x="85" y="70"/>
                </a:lnTo>
                <a:lnTo>
                  <a:pt x="97" y="83"/>
                </a:lnTo>
                <a:lnTo>
                  <a:pt x="99" y="85"/>
                </a:lnTo>
                <a:lnTo>
                  <a:pt x="101" y="85"/>
                </a:lnTo>
                <a:lnTo>
                  <a:pt x="101" y="87"/>
                </a:lnTo>
                <a:lnTo>
                  <a:pt x="102" y="87"/>
                </a:lnTo>
                <a:lnTo>
                  <a:pt x="102" y="88"/>
                </a:lnTo>
                <a:lnTo>
                  <a:pt x="104" y="88"/>
                </a:lnTo>
                <a:lnTo>
                  <a:pt x="102" y="90"/>
                </a:lnTo>
                <a:lnTo>
                  <a:pt x="106" y="92"/>
                </a:lnTo>
                <a:lnTo>
                  <a:pt x="104" y="92"/>
                </a:lnTo>
                <a:lnTo>
                  <a:pt x="104" y="90"/>
                </a:lnTo>
                <a:lnTo>
                  <a:pt x="106" y="94"/>
                </a:lnTo>
                <a:lnTo>
                  <a:pt x="108" y="94"/>
                </a:lnTo>
                <a:lnTo>
                  <a:pt x="108" y="95"/>
                </a:lnTo>
                <a:lnTo>
                  <a:pt x="109" y="95"/>
                </a:lnTo>
                <a:lnTo>
                  <a:pt x="109" y="97"/>
                </a:lnTo>
                <a:lnTo>
                  <a:pt x="111" y="97"/>
                </a:lnTo>
                <a:lnTo>
                  <a:pt x="111" y="99"/>
                </a:lnTo>
                <a:lnTo>
                  <a:pt x="113" y="99"/>
                </a:lnTo>
                <a:lnTo>
                  <a:pt x="111" y="100"/>
                </a:lnTo>
                <a:lnTo>
                  <a:pt x="116" y="104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0"/>
                </a:lnTo>
                <a:lnTo>
                  <a:pt x="111" y="100"/>
                </a:lnTo>
                <a:lnTo>
                  <a:pt x="108" y="104"/>
                </a:lnTo>
                <a:lnTo>
                  <a:pt x="106" y="104"/>
                </a:lnTo>
                <a:lnTo>
                  <a:pt x="102" y="107"/>
                </a:lnTo>
                <a:lnTo>
                  <a:pt x="102" y="109"/>
                </a:lnTo>
                <a:lnTo>
                  <a:pt x="101" y="107"/>
                </a:lnTo>
                <a:lnTo>
                  <a:pt x="97" y="111"/>
                </a:lnTo>
                <a:lnTo>
                  <a:pt x="97" y="112"/>
                </a:lnTo>
                <a:lnTo>
                  <a:pt x="95" y="111"/>
                </a:lnTo>
                <a:lnTo>
                  <a:pt x="94" y="112"/>
                </a:lnTo>
                <a:lnTo>
                  <a:pt x="92" y="112"/>
                </a:lnTo>
                <a:lnTo>
                  <a:pt x="88" y="116"/>
                </a:lnTo>
                <a:lnTo>
                  <a:pt x="87" y="119"/>
                </a:lnTo>
                <a:lnTo>
                  <a:pt x="88" y="116"/>
                </a:lnTo>
                <a:lnTo>
                  <a:pt x="94" y="117"/>
                </a:lnTo>
                <a:lnTo>
                  <a:pt x="92" y="117"/>
                </a:lnTo>
                <a:lnTo>
                  <a:pt x="92" y="114"/>
                </a:lnTo>
                <a:lnTo>
                  <a:pt x="88" y="111"/>
                </a:lnTo>
                <a:lnTo>
                  <a:pt x="87" y="111"/>
                </a:lnTo>
                <a:lnTo>
                  <a:pt x="87" y="107"/>
                </a:lnTo>
                <a:lnTo>
                  <a:pt x="85" y="107"/>
                </a:lnTo>
                <a:lnTo>
                  <a:pt x="85" y="104"/>
                </a:lnTo>
                <a:lnTo>
                  <a:pt x="83" y="104"/>
                </a:lnTo>
                <a:lnTo>
                  <a:pt x="85" y="102"/>
                </a:lnTo>
                <a:lnTo>
                  <a:pt x="83" y="100"/>
                </a:lnTo>
                <a:lnTo>
                  <a:pt x="83" y="99"/>
                </a:lnTo>
                <a:lnTo>
                  <a:pt x="80" y="95"/>
                </a:lnTo>
                <a:lnTo>
                  <a:pt x="80" y="94"/>
                </a:lnTo>
                <a:lnTo>
                  <a:pt x="76" y="90"/>
                </a:lnTo>
                <a:lnTo>
                  <a:pt x="75" y="90"/>
                </a:lnTo>
                <a:lnTo>
                  <a:pt x="76" y="88"/>
                </a:lnTo>
                <a:lnTo>
                  <a:pt x="75" y="87"/>
                </a:lnTo>
                <a:lnTo>
                  <a:pt x="75" y="85"/>
                </a:lnTo>
                <a:lnTo>
                  <a:pt x="73" y="83"/>
                </a:lnTo>
                <a:lnTo>
                  <a:pt x="73" y="82"/>
                </a:lnTo>
                <a:lnTo>
                  <a:pt x="66" y="85"/>
                </a:lnTo>
                <a:lnTo>
                  <a:pt x="66" y="87"/>
                </a:lnTo>
                <a:lnTo>
                  <a:pt x="68" y="88"/>
                </a:lnTo>
                <a:lnTo>
                  <a:pt x="68" y="90"/>
                </a:lnTo>
                <a:lnTo>
                  <a:pt x="71" y="94"/>
                </a:lnTo>
                <a:lnTo>
                  <a:pt x="73" y="94"/>
                </a:lnTo>
                <a:lnTo>
                  <a:pt x="71" y="95"/>
                </a:lnTo>
                <a:lnTo>
                  <a:pt x="73" y="97"/>
                </a:lnTo>
                <a:lnTo>
                  <a:pt x="73" y="99"/>
                </a:lnTo>
                <a:lnTo>
                  <a:pt x="76" y="102"/>
                </a:lnTo>
                <a:lnTo>
                  <a:pt x="76" y="104"/>
                </a:lnTo>
                <a:lnTo>
                  <a:pt x="80" y="107"/>
                </a:lnTo>
                <a:lnTo>
                  <a:pt x="82" y="107"/>
                </a:lnTo>
                <a:lnTo>
                  <a:pt x="82" y="111"/>
                </a:lnTo>
                <a:lnTo>
                  <a:pt x="83" y="111"/>
                </a:lnTo>
                <a:lnTo>
                  <a:pt x="83" y="114"/>
                </a:lnTo>
                <a:lnTo>
                  <a:pt x="85" y="114"/>
                </a:lnTo>
                <a:lnTo>
                  <a:pt x="83" y="116"/>
                </a:lnTo>
                <a:lnTo>
                  <a:pt x="85" y="117"/>
                </a:lnTo>
                <a:lnTo>
                  <a:pt x="85" y="119"/>
                </a:lnTo>
                <a:lnTo>
                  <a:pt x="88" y="121"/>
                </a:lnTo>
                <a:lnTo>
                  <a:pt x="87" y="121"/>
                </a:lnTo>
                <a:lnTo>
                  <a:pt x="88" y="122"/>
                </a:lnTo>
                <a:lnTo>
                  <a:pt x="92" y="122"/>
                </a:lnTo>
                <a:lnTo>
                  <a:pt x="94" y="119"/>
                </a:lnTo>
                <a:lnTo>
                  <a:pt x="92" y="119"/>
                </a:lnTo>
                <a:lnTo>
                  <a:pt x="94" y="121"/>
                </a:lnTo>
                <a:lnTo>
                  <a:pt x="95" y="119"/>
                </a:lnTo>
                <a:lnTo>
                  <a:pt x="97" y="119"/>
                </a:lnTo>
                <a:lnTo>
                  <a:pt x="101" y="116"/>
                </a:lnTo>
                <a:lnTo>
                  <a:pt x="101" y="114"/>
                </a:lnTo>
                <a:lnTo>
                  <a:pt x="102" y="116"/>
                </a:lnTo>
                <a:lnTo>
                  <a:pt x="106" y="112"/>
                </a:lnTo>
                <a:lnTo>
                  <a:pt x="106" y="111"/>
                </a:lnTo>
                <a:lnTo>
                  <a:pt x="108" y="112"/>
                </a:lnTo>
                <a:lnTo>
                  <a:pt x="109" y="111"/>
                </a:lnTo>
                <a:lnTo>
                  <a:pt x="111" y="111"/>
                </a:lnTo>
                <a:lnTo>
                  <a:pt x="114" y="107"/>
                </a:lnTo>
                <a:lnTo>
                  <a:pt x="116" y="107"/>
                </a:lnTo>
                <a:lnTo>
                  <a:pt x="118" y="105"/>
                </a:lnTo>
                <a:lnTo>
                  <a:pt x="120" y="105"/>
                </a:lnTo>
                <a:lnTo>
                  <a:pt x="120" y="104"/>
                </a:lnTo>
                <a:lnTo>
                  <a:pt x="121" y="104"/>
                </a:lnTo>
                <a:lnTo>
                  <a:pt x="121" y="100"/>
                </a:lnTo>
                <a:lnTo>
                  <a:pt x="120" y="100"/>
                </a:lnTo>
                <a:lnTo>
                  <a:pt x="118" y="97"/>
                </a:lnTo>
                <a:lnTo>
                  <a:pt x="116" y="95"/>
                </a:lnTo>
                <a:lnTo>
                  <a:pt x="114" y="95"/>
                </a:lnTo>
                <a:lnTo>
                  <a:pt x="114" y="94"/>
                </a:lnTo>
                <a:lnTo>
                  <a:pt x="113" y="94"/>
                </a:lnTo>
                <a:lnTo>
                  <a:pt x="113" y="92"/>
                </a:lnTo>
                <a:lnTo>
                  <a:pt x="111" y="92"/>
                </a:lnTo>
                <a:lnTo>
                  <a:pt x="111" y="90"/>
                </a:lnTo>
                <a:lnTo>
                  <a:pt x="109" y="90"/>
                </a:lnTo>
                <a:lnTo>
                  <a:pt x="111" y="90"/>
                </a:lnTo>
                <a:lnTo>
                  <a:pt x="111" y="88"/>
                </a:lnTo>
                <a:lnTo>
                  <a:pt x="109" y="88"/>
                </a:lnTo>
                <a:lnTo>
                  <a:pt x="109" y="87"/>
                </a:lnTo>
                <a:lnTo>
                  <a:pt x="108" y="85"/>
                </a:lnTo>
                <a:lnTo>
                  <a:pt x="106" y="85"/>
                </a:lnTo>
                <a:lnTo>
                  <a:pt x="106" y="83"/>
                </a:lnTo>
                <a:lnTo>
                  <a:pt x="104" y="83"/>
                </a:lnTo>
                <a:lnTo>
                  <a:pt x="104" y="82"/>
                </a:lnTo>
                <a:lnTo>
                  <a:pt x="102" y="82"/>
                </a:lnTo>
                <a:lnTo>
                  <a:pt x="104" y="80"/>
                </a:lnTo>
                <a:lnTo>
                  <a:pt x="88" y="66"/>
                </a:lnTo>
                <a:lnTo>
                  <a:pt x="87" y="71"/>
                </a:lnTo>
                <a:lnTo>
                  <a:pt x="90" y="71"/>
                </a:lnTo>
                <a:lnTo>
                  <a:pt x="92" y="70"/>
                </a:lnTo>
                <a:lnTo>
                  <a:pt x="99" y="70"/>
                </a:lnTo>
                <a:lnTo>
                  <a:pt x="101" y="68"/>
                </a:lnTo>
                <a:lnTo>
                  <a:pt x="109" y="68"/>
                </a:lnTo>
                <a:lnTo>
                  <a:pt x="111" y="66"/>
                </a:lnTo>
                <a:lnTo>
                  <a:pt x="118" y="66"/>
                </a:lnTo>
                <a:lnTo>
                  <a:pt x="120" y="65"/>
                </a:lnTo>
                <a:lnTo>
                  <a:pt x="127" y="65"/>
                </a:lnTo>
                <a:lnTo>
                  <a:pt x="128" y="63"/>
                </a:lnTo>
                <a:lnTo>
                  <a:pt x="134" y="63"/>
                </a:lnTo>
                <a:lnTo>
                  <a:pt x="134" y="61"/>
                </a:lnTo>
                <a:lnTo>
                  <a:pt x="135" y="61"/>
                </a:lnTo>
                <a:lnTo>
                  <a:pt x="135" y="58"/>
                </a:lnTo>
                <a:lnTo>
                  <a:pt x="135" y="59"/>
                </a:lnTo>
                <a:lnTo>
                  <a:pt x="134" y="56"/>
                </a:lnTo>
                <a:lnTo>
                  <a:pt x="132" y="56"/>
                </a:lnTo>
                <a:lnTo>
                  <a:pt x="132" y="51"/>
                </a:lnTo>
                <a:lnTo>
                  <a:pt x="130" y="51"/>
                </a:lnTo>
                <a:lnTo>
                  <a:pt x="130" y="46"/>
                </a:lnTo>
                <a:lnTo>
                  <a:pt x="128" y="46"/>
                </a:lnTo>
                <a:lnTo>
                  <a:pt x="130" y="41"/>
                </a:lnTo>
                <a:lnTo>
                  <a:pt x="128" y="39"/>
                </a:lnTo>
                <a:lnTo>
                  <a:pt x="127" y="34"/>
                </a:lnTo>
                <a:lnTo>
                  <a:pt x="125" y="34"/>
                </a:lnTo>
                <a:lnTo>
                  <a:pt x="127" y="30"/>
                </a:lnTo>
                <a:lnTo>
                  <a:pt x="127" y="29"/>
                </a:lnTo>
                <a:lnTo>
                  <a:pt x="125" y="27"/>
                </a:lnTo>
                <a:lnTo>
                  <a:pt x="116" y="27"/>
                </a:lnTo>
                <a:lnTo>
                  <a:pt x="114" y="29"/>
                </a:lnTo>
                <a:lnTo>
                  <a:pt x="111" y="29"/>
                </a:lnTo>
                <a:lnTo>
                  <a:pt x="109" y="30"/>
                </a:lnTo>
                <a:lnTo>
                  <a:pt x="106" y="32"/>
                </a:lnTo>
                <a:lnTo>
                  <a:pt x="106" y="34"/>
                </a:lnTo>
                <a:lnTo>
                  <a:pt x="102" y="32"/>
                </a:lnTo>
                <a:lnTo>
                  <a:pt x="101" y="34"/>
                </a:lnTo>
                <a:lnTo>
                  <a:pt x="99" y="34"/>
                </a:lnTo>
                <a:lnTo>
                  <a:pt x="97" y="36"/>
                </a:lnTo>
                <a:lnTo>
                  <a:pt x="94" y="36"/>
                </a:lnTo>
                <a:lnTo>
                  <a:pt x="92" y="39"/>
                </a:lnTo>
                <a:lnTo>
                  <a:pt x="92" y="37"/>
                </a:lnTo>
                <a:lnTo>
                  <a:pt x="94" y="37"/>
                </a:lnTo>
                <a:lnTo>
                  <a:pt x="88" y="39"/>
                </a:lnTo>
                <a:lnTo>
                  <a:pt x="88" y="41"/>
                </a:lnTo>
                <a:lnTo>
                  <a:pt x="85" y="41"/>
                </a:lnTo>
                <a:lnTo>
                  <a:pt x="85" y="42"/>
                </a:lnTo>
                <a:lnTo>
                  <a:pt x="82" y="42"/>
                </a:lnTo>
                <a:lnTo>
                  <a:pt x="82" y="44"/>
                </a:lnTo>
                <a:lnTo>
                  <a:pt x="78" y="44"/>
                </a:lnTo>
                <a:lnTo>
                  <a:pt x="78" y="46"/>
                </a:lnTo>
                <a:lnTo>
                  <a:pt x="78" y="44"/>
                </a:lnTo>
                <a:lnTo>
                  <a:pt x="82" y="47"/>
                </a:lnTo>
                <a:lnTo>
                  <a:pt x="82" y="41"/>
                </a:lnTo>
                <a:lnTo>
                  <a:pt x="83" y="39"/>
                </a:lnTo>
                <a:lnTo>
                  <a:pt x="82" y="29"/>
                </a:lnTo>
                <a:lnTo>
                  <a:pt x="83" y="29"/>
                </a:lnTo>
                <a:lnTo>
                  <a:pt x="85" y="15"/>
                </a:lnTo>
                <a:lnTo>
                  <a:pt x="87" y="13"/>
                </a:lnTo>
                <a:lnTo>
                  <a:pt x="87" y="1"/>
                </a:lnTo>
                <a:lnTo>
                  <a:pt x="85" y="1"/>
                </a:lnTo>
                <a:lnTo>
                  <a:pt x="85" y="0"/>
                </a:lnTo>
                <a:lnTo>
                  <a:pt x="50" y="0"/>
                </a:lnTo>
                <a:lnTo>
                  <a:pt x="50" y="1"/>
                </a:lnTo>
                <a:lnTo>
                  <a:pt x="49" y="1"/>
                </a:lnTo>
                <a:lnTo>
                  <a:pt x="49" y="25"/>
                </a:lnTo>
                <a:lnTo>
                  <a:pt x="50" y="27"/>
                </a:lnTo>
                <a:lnTo>
                  <a:pt x="50" y="44"/>
                </a:lnTo>
                <a:lnTo>
                  <a:pt x="52" y="46"/>
                </a:lnTo>
                <a:lnTo>
                  <a:pt x="52" y="47"/>
                </a:lnTo>
                <a:lnTo>
                  <a:pt x="57" y="44"/>
                </a:lnTo>
                <a:lnTo>
                  <a:pt x="57" y="46"/>
                </a:lnTo>
                <a:lnTo>
                  <a:pt x="56" y="42"/>
                </a:lnTo>
                <a:lnTo>
                  <a:pt x="54" y="42"/>
                </a:lnTo>
                <a:lnTo>
                  <a:pt x="52" y="41"/>
                </a:lnTo>
                <a:lnTo>
                  <a:pt x="50" y="41"/>
                </a:lnTo>
                <a:lnTo>
                  <a:pt x="49" y="39"/>
                </a:lnTo>
                <a:lnTo>
                  <a:pt x="47" y="41"/>
                </a:lnTo>
                <a:lnTo>
                  <a:pt x="47" y="39"/>
                </a:lnTo>
                <a:lnTo>
                  <a:pt x="43" y="39"/>
                </a:lnTo>
                <a:lnTo>
                  <a:pt x="43" y="37"/>
                </a:lnTo>
                <a:lnTo>
                  <a:pt x="40" y="36"/>
                </a:lnTo>
                <a:lnTo>
                  <a:pt x="38" y="34"/>
                </a:lnTo>
                <a:lnTo>
                  <a:pt x="37" y="34"/>
                </a:lnTo>
                <a:lnTo>
                  <a:pt x="35" y="32"/>
                </a:lnTo>
                <a:lnTo>
                  <a:pt x="33" y="34"/>
                </a:lnTo>
                <a:lnTo>
                  <a:pt x="33" y="32"/>
                </a:lnTo>
                <a:lnTo>
                  <a:pt x="30" y="30"/>
                </a:lnTo>
                <a:lnTo>
                  <a:pt x="28" y="29"/>
                </a:lnTo>
                <a:lnTo>
                  <a:pt x="24" y="29"/>
                </a:lnTo>
                <a:lnTo>
                  <a:pt x="23" y="27"/>
                </a:lnTo>
                <a:lnTo>
                  <a:pt x="21" y="27"/>
                </a:lnTo>
                <a:lnTo>
                  <a:pt x="19" y="25"/>
                </a:lnTo>
                <a:lnTo>
                  <a:pt x="16" y="25"/>
                </a:lnTo>
                <a:lnTo>
                  <a:pt x="17" y="25"/>
                </a:lnTo>
                <a:lnTo>
                  <a:pt x="14" y="25"/>
                </a:lnTo>
                <a:lnTo>
                  <a:pt x="14" y="27"/>
                </a:lnTo>
                <a:lnTo>
                  <a:pt x="12" y="27"/>
                </a:lnTo>
                <a:lnTo>
                  <a:pt x="16" y="25"/>
                </a:lnTo>
                <a:lnTo>
                  <a:pt x="12" y="27"/>
                </a:lnTo>
                <a:lnTo>
                  <a:pt x="11" y="30"/>
                </a:lnTo>
                <a:lnTo>
                  <a:pt x="9" y="32"/>
                </a:lnTo>
                <a:lnTo>
                  <a:pt x="9" y="34"/>
                </a:lnTo>
                <a:lnTo>
                  <a:pt x="7" y="36"/>
                </a:lnTo>
                <a:lnTo>
                  <a:pt x="7" y="39"/>
                </a:lnTo>
                <a:lnTo>
                  <a:pt x="5" y="41"/>
                </a:lnTo>
                <a:lnTo>
                  <a:pt x="5" y="42"/>
                </a:lnTo>
                <a:lnTo>
                  <a:pt x="4" y="44"/>
                </a:lnTo>
                <a:lnTo>
                  <a:pt x="5" y="47"/>
                </a:lnTo>
                <a:lnTo>
                  <a:pt x="4" y="47"/>
                </a:lnTo>
                <a:lnTo>
                  <a:pt x="4" y="53"/>
                </a:lnTo>
                <a:lnTo>
                  <a:pt x="2" y="53"/>
                </a:lnTo>
                <a:lnTo>
                  <a:pt x="0" y="58"/>
                </a:lnTo>
                <a:lnTo>
                  <a:pt x="0" y="56"/>
                </a:lnTo>
                <a:lnTo>
                  <a:pt x="0" y="59"/>
                </a:lnTo>
                <a:lnTo>
                  <a:pt x="2" y="59"/>
                </a:lnTo>
                <a:lnTo>
                  <a:pt x="2" y="61"/>
                </a:lnTo>
                <a:lnTo>
                  <a:pt x="4" y="61"/>
                </a:lnTo>
                <a:lnTo>
                  <a:pt x="9" y="59"/>
                </a:lnTo>
                <a:lnTo>
                  <a:pt x="9" y="61"/>
                </a:lnTo>
                <a:lnTo>
                  <a:pt x="16" y="61"/>
                </a:lnTo>
                <a:lnTo>
                  <a:pt x="16" y="63"/>
                </a:lnTo>
                <a:lnTo>
                  <a:pt x="21" y="63"/>
                </a:lnTo>
                <a:lnTo>
                  <a:pt x="21" y="65"/>
                </a:lnTo>
                <a:lnTo>
                  <a:pt x="24" y="66"/>
                </a:lnTo>
                <a:lnTo>
                  <a:pt x="23" y="66"/>
                </a:lnTo>
                <a:lnTo>
                  <a:pt x="24" y="66"/>
                </a:lnTo>
                <a:lnTo>
                  <a:pt x="28" y="65"/>
                </a:lnTo>
                <a:lnTo>
                  <a:pt x="28" y="66"/>
                </a:lnTo>
                <a:lnTo>
                  <a:pt x="35" y="66"/>
                </a:lnTo>
                <a:lnTo>
                  <a:pt x="35" y="68"/>
                </a:lnTo>
                <a:lnTo>
                  <a:pt x="43" y="68"/>
                </a:lnTo>
                <a:lnTo>
                  <a:pt x="43" y="70"/>
                </a:lnTo>
                <a:lnTo>
                  <a:pt x="49" y="71"/>
                </a:lnTo>
                <a:lnTo>
                  <a:pt x="45" y="68"/>
                </a:lnTo>
                <a:lnTo>
                  <a:pt x="49" y="65"/>
                </a:lnTo>
                <a:lnTo>
                  <a:pt x="45" y="66"/>
                </a:lnTo>
                <a:lnTo>
                  <a:pt x="45" y="68"/>
                </a:lnTo>
                <a:lnTo>
                  <a:pt x="43" y="68"/>
                </a:lnTo>
                <a:lnTo>
                  <a:pt x="43" y="70"/>
                </a:lnTo>
                <a:lnTo>
                  <a:pt x="42" y="70"/>
                </a:lnTo>
                <a:lnTo>
                  <a:pt x="42" y="71"/>
                </a:lnTo>
                <a:lnTo>
                  <a:pt x="40" y="71"/>
                </a:lnTo>
                <a:lnTo>
                  <a:pt x="38" y="75"/>
                </a:lnTo>
                <a:lnTo>
                  <a:pt x="42" y="71"/>
                </a:lnTo>
                <a:lnTo>
                  <a:pt x="38" y="73"/>
                </a:lnTo>
                <a:lnTo>
                  <a:pt x="38" y="75"/>
                </a:lnTo>
                <a:lnTo>
                  <a:pt x="37" y="75"/>
                </a:lnTo>
                <a:lnTo>
                  <a:pt x="37" y="76"/>
                </a:lnTo>
                <a:lnTo>
                  <a:pt x="35" y="76"/>
                </a:lnTo>
                <a:lnTo>
                  <a:pt x="35" y="78"/>
                </a:lnTo>
                <a:lnTo>
                  <a:pt x="33" y="78"/>
                </a:lnTo>
                <a:lnTo>
                  <a:pt x="33" y="80"/>
                </a:lnTo>
                <a:lnTo>
                  <a:pt x="31" y="80"/>
                </a:lnTo>
                <a:lnTo>
                  <a:pt x="31" y="82"/>
                </a:lnTo>
                <a:lnTo>
                  <a:pt x="30" y="82"/>
                </a:lnTo>
                <a:lnTo>
                  <a:pt x="30" y="83"/>
                </a:lnTo>
                <a:lnTo>
                  <a:pt x="28" y="83"/>
                </a:lnTo>
                <a:lnTo>
                  <a:pt x="28" y="85"/>
                </a:lnTo>
                <a:lnTo>
                  <a:pt x="26" y="85"/>
                </a:lnTo>
                <a:lnTo>
                  <a:pt x="26" y="87"/>
                </a:lnTo>
                <a:lnTo>
                  <a:pt x="24" y="87"/>
                </a:lnTo>
                <a:lnTo>
                  <a:pt x="24" y="88"/>
                </a:lnTo>
                <a:lnTo>
                  <a:pt x="23" y="88"/>
                </a:lnTo>
                <a:lnTo>
                  <a:pt x="23" y="90"/>
                </a:lnTo>
                <a:lnTo>
                  <a:pt x="21" y="90"/>
                </a:lnTo>
                <a:lnTo>
                  <a:pt x="21" y="92"/>
                </a:lnTo>
                <a:lnTo>
                  <a:pt x="19" y="92"/>
                </a:lnTo>
                <a:lnTo>
                  <a:pt x="19" y="94"/>
                </a:lnTo>
                <a:lnTo>
                  <a:pt x="17" y="94"/>
                </a:lnTo>
                <a:lnTo>
                  <a:pt x="17" y="95"/>
                </a:lnTo>
                <a:lnTo>
                  <a:pt x="16" y="95"/>
                </a:lnTo>
                <a:lnTo>
                  <a:pt x="16" y="97"/>
                </a:lnTo>
                <a:lnTo>
                  <a:pt x="14" y="97"/>
                </a:lnTo>
                <a:lnTo>
                  <a:pt x="12" y="100"/>
                </a:lnTo>
                <a:lnTo>
                  <a:pt x="14" y="99"/>
                </a:lnTo>
                <a:lnTo>
                  <a:pt x="12" y="99"/>
                </a:lnTo>
                <a:lnTo>
                  <a:pt x="12" y="102"/>
                </a:lnTo>
                <a:lnTo>
                  <a:pt x="14" y="104"/>
                </a:lnTo>
                <a:lnTo>
                  <a:pt x="16" y="104"/>
                </a:lnTo>
                <a:lnTo>
                  <a:pt x="16" y="102"/>
                </a:lnTo>
                <a:lnTo>
                  <a:pt x="16" y="104"/>
                </a:lnTo>
                <a:lnTo>
                  <a:pt x="17" y="104"/>
                </a:lnTo>
                <a:lnTo>
                  <a:pt x="17" y="105"/>
                </a:lnTo>
                <a:lnTo>
                  <a:pt x="21" y="105"/>
                </a:lnTo>
                <a:lnTo>
                  <a:pt x="21" y="107"/>
                </a:lnTo>
                <a:lnTo>
                  <a:pt x="26" y="112"/>
                </a:lnTo>
                <a:lnTo>
                  <a:pt x="28" y="111"/>
                </a:lnTo>
                <a:lnTo>
                  <a:pt x="28" y="112"/>
                </a:lnTo>
                <a:lnTo>
                  <a:pt x="31" y="116"/>
                </a:lnTo>
                <a:lnTo>
                  <a:pt x="33" y="114"/>
                </a:lnTo>
                <a:lnTo>
                  <a:pt x="33" y="116"/>
                </a:lnTo>
                <a:lnTo>
                  <a:pt x="35" y="116"/>
                </a:lnTo>
                <a:lnTo>
                  <a:pt x="35" y="117"/>
                </a:lnTo>
                <a:lnTo>
                  <a:pt x="38" y="121"/>
                </a:lnTo>
                <a:lnTo>
                  <a:pt x="42" y="121"/>
                </a:lnTo>
                <a:lnTo>
                  <a:pt x="45" y="117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8" name="Freeform 238"/>
          <p:cNvSpPr>
            <a:spLocks/>
          </p:cNvSpPr>
          <p:nvPr/>
        </p:nvSpPr>
        <p:spPr bwMode="auto">
          <a:xfrm>
            <a:off x="2084388" y="1604963"/>
            <a:ext cx="52387" cy="69850"/>
          </a:xfrm>
          <a:custGeom>
            <a:avLst/>
            <a:gdLst>
              <a:gd name="T0" fmla="*/ 33 w 33"/>
              <a:gd name="T1" fmla="*/ 4 h 44"/>
              <a:gd name="T2" fmla="*/ 29 w 33"/>
              <a:gd name="T3" fmla="*/ 2 h 44"/>
              <a:gd name="T4" fmla="*/ 31 w 33"/>
              <a:gd name="T5" fmla="*/ 2 h 44"/>
              <a:gd name="T6" fmla="*/ 29 w 33"/>
              <a:gd name="T7" fmla="*/ 2 h 44"/>
              <a:gd name="T8" fmla="*/ 29 w 33"/>
              <a:gd name="T9" fmla="*/ 0 h 44"/>
              <a:gd name="T10" fmla="*/ 26 w 33"/>
              <a:gd name="T11" fmla="*/ 0 h 44"/>
              <a:gd name="T12" fmla="*/ 26 w 33"/>
              <a:gd name="T13" fmla="*/ 2 h 44"/>
              <a:gd name="T14" fmla="*/ 24 w 33"/>
              <a:gd name="T15" fmla="*/ 2 h 44"/>
              <a:gd name="T16" fmla="*/ 28 w 33"/>
              <a:gd name="T17" fmla="*/ 0 h 44"/>
              <a:gd name="T18" fmla="*/ 24 w 33"/>
              <a:gd name="T19" fmla="*/ 2 h 44"/>
              <a:gd name="T20" fmla="*/ 24 w 33"/>
              <a:gd name="T21" fmla="*/ 5 h 44"/>
              <a:gd name="T22" fmla="*/ 23 w 33"/>
              <a:gd name="T23" fmla="*/ 5 h 44"/>
              <a:gd name="T24" fmla="*/ 19 w 33"/>
              <a:gd name="T25" fmla="*/ 9 h 44"/>
              <a:gd name="T26" fmla="*/ 19 w 33"/>
              <a:gd name="T27" fmla="*/ 10 h 44"/>
              <a:gd name="T28" fmla="*/ 16 w 33"/>
              <a:gd name="T29" fmla="*/ 14 h 44"/>
              <a:gd name="T30" fmla="*/ 17 w 33"/>
              <a:gd name="T31" fmla="*/ 16 h 44"/>
              <a:gd name="T32" fmla="*/ 16 w 33"/>
              <a:gd name="T33" fmla="*/ 16 h 44"/>
              <a:gd name="T34" fmla="*/ 16 w 33"/>
              <a:gd name="T35" fmla="*/ 19 h 44"/>
              <a:gd name="T36" fmla="*/ 14 w 33"/>
              <a:gd name="T37" fmla="*/ 19 h 44"/>
              <a:gd name="T38" fmla="*/ 9 w 33"/>
              <a:gd name="T39" fmla="*/ 24 h 44"/>
              <a:gd name="T40" fmla="*/ 9 w 33"/>
              <a:gd name="T41" fmla="*/ 26 h 44"/>
              <a:gd name="T42" fmla="*/ 5 w 33"/>
              <a:gd name="T43" fmla="*/ 29 h 44"/>
              <a:gd name="T44" fmla="*/ 5 w 33"/>
              <a:gd name="T45" fmla="*/ 31 h 44"/>
              <a:gd name="T46" fmla="*/ 3 w 33"/>
              <a:gd name="T47" fmla="*/ 33 h 44"/>
              <a:gd name="T48" fmla="*/ 3 w 33"/>
              <a:gd name="T49" fmla="*/ 34 h 44"/>
              <a:gd name="T50" fmla="*/ 0 w 33"/>
              <a:gd name="T51" fmla="*/ 38 h 44"/>
              <a:gd name="T52" fmla="*/ 0 w 33"/>
              <a:gd name="T53" fmla="*/ 41 h 44"/>
              <a:gd name="T54" fmla="*/ 0 w 33"/>
              <a:gd name="T55" fmla="*/ 39 h 44"/>
              <a:gd name="T56" fmla="*/ 0 w 33"/>
              <a:gd name="T57" fmla="*/ 43 h 44"/>
              <a:gd name="T58" fmla="*/ 2 w 33"/>
              <a:gd name="T59" fmla="*/ 43 h 44"/>
              <a:gd name="T60" fmla="*/ 2 w 33"/>
              <a:gd name="T61" fmla="*/ 44 h 44"/>
              <a:gd name="T62" fmla="*/ 5 w 33"/>
              <a:gd name="T63" fmla="*/ 44 h 44"/>
              <a:gd name="T64" fmla="*/ 5 w 33"/>
              <a:gd name="T65" fmla="*/ 39 h 44"/>
              <a:gd name="T66" fmla="*/ 2 w 33"/>
              <a:gd name="T67" fmla="*/ 43 h 44"/>
              <a:gd name="T68" fmla="*/ 5 w 33"/>
              <a:gd name="T69" fmla="*/ 38 h 44"/>
              <a:gd name="T70" fmla="*/ 3 w 33"/>
              <a:gd name="T71" fmla="*/ 38 h 44"/>
              <a:gd name="T72" fmla="*/ 7 w 33"/>
              <a:gd name="T73" fmla="*/ 43 h 44"/>
              <a:gd name="T74" fmla="*/ 7 w 33"/>
              <a:gd name="T75" fmla="*/ 41 h 44"/>
              <a:gd name="T76" fmla="*/ 10 w 33"/>
              <a:gd name="T77" fmla="*/ 38 h 44"/>
              <a:gd name="T78" fmla="*/ 10 w 33"/>
              <a:gd name="T79" fmla="*/ 36 h 44"/>
              <a:gd name="T80" fmla="*/ 12 w 33"/>
              <a:gd name="T81" fmla="*/ 34 h 44"/>
              <a:gd name="T82" fmla="*/ 12 w 33"/>
              <a:gd name="T83" fmla="*/ 33 h 44"/>
              <a:gd name="T84" fmla="*/ 16 w 33"/>
              <a:gd name="T85" fmla="*/ 29 h 44"/>
              <a:gd name="T86" fmla="*/ 16 w 33"/>
              <a:gd name="T87" fmla="*/ 27 h 44"/>
              <a:gd name="T88" fmla="*/ 19 w 33"/>
              <a:gd name="T89" fmla="*/ 24 h 44"/>
              <a:gd name="T90" fmla="*/ 17 w 33"/>
              <a:gd name="T91" fmla="*/ 22 h 44"/>
              <a:gd name="T92" fmla="*/ 19 w 33"/>
              <a:gd name="T93" fmla="*/ 22 h 44"/>
              <a:gd name="T94" fmla="*/ 19 w 33"/>
              <a:gd name="T95" fmla="*/ 19 h 44"/>
              <a:gd name="T96" fmla="*/ 21 w 33"/>
              <a:gd name="T97" fmla="*/ 19 h 44"/>
              <a:gd name="T98" fmla="*/ 26 w 33"/>
              <a:gd name="T99" fmla="*/ 14 h 44"/>
              <a:gd name="T100" fmla="*/ 26 w 33"/>
              <a:gd name="T101" fmla="*/ 12 h 44"/>
              <a:gd name="T102" fmla="*/ 28 w 33"/>
              <a:gd name="T103" fmla="*/ 10 h 44"/>
              <a:gd name="T104" fmla="*/ 26 w 33"/>
              <a:gd name="T105" fmla="*/ 9 h 44"/>
              <a:gd name="T106" fmla="*/ 28 w 33"/>
              <a:gd name="T107" fmla="*/ 9 h 44"/>
              <a:gd name="T108" fmla="*/ 28 w 33"/>
              <a:gd name="T109" fmla="*/ 5 h 44"/>
              <a:gd name="T110" fmla="*/ 28 w 33"/>
              <a:gd name="T111" fmla="*/ 7 h 44"/>
              <a:gd name="T112" fmla="*/ 31 w 33"/>
              <a:gd name="T113" fmla="*/ 5 h 44"/>
              <a:gd name="T114" fmla="*/ 24 w 33"/>
              <a:gd name="T115" fmla="*/ 5 h 44"/>
              <a:gd name="T116" fmla="*/ 26 w 33"/>
              <a:gd name="T117" fmla="*/ 5 h 44"/>
              <a:gd name="T118" fmla="*/ 26 w 33"/>
              <a:gd name="T119" fmla="*/ 7 h 44"/>
              <a:gd name="T120" fmla="*/ 33 w 33"/>
              <a:gd name="T121" fmla="*/ 4 h 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3"/>
              <a:gd name="T184" fmla="*/ 0 h 44"/>
              <a:gd name="T185" fmla="*/ 33 w 33"/>
              <a:gd name="T186" fmla="*/ 44 h 4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3" h="44">
                <a:moveTo>
                  <a:pt x="33" y="4"/>
                </a:moveTo>
                <a:lnTo>
                  <a:pt x="29" y="2"/>
                </a:lnTo>
                <a:lnTo>
                  <a:pt x="31" y="2"/>
                </a:lnTo>
                <a:lnTo>
                  <a:pt x="29" y="2"/>
                </a:lnTo>
                <a:lnTo>
                  <a:pt x="29" y="0"/>
                </a:lnTo>
                <a:lnTo>
                  <a:pt x="26" y="0"/>
                </a:lnTo>
                <a:lnTo>
                  <a:pt x="26" y="2"/>
                </a:lnTo>
                <a:lnTo>
                  <a:pt x="24" y="2"/>
                </a:lnTo>
                <a:lnTo>
                  <a:pt x="28" y="0"/>
                </a:lnTo>
                <a:lnTo>
                  <a:pt x="24" y="2"/>
                </a:lnTo>
                <a:lnTo>
                  <a:pt x="24" y="5"/>
                </a:lnTo>
                <a:lnTo>
                  <a:pt x="23" y="5"/>
                </a:lnTo>
                <a:lnTo>
                  <a:pt x="19" y="9"/>
                </a:lnTo>
                <a:lnTo>
                  <a:pt x="19" y="10"/>
                </a:lnTo>
                <a:lnTo>
                  <a:pt x="16" y="14"/>
                </a:lnTo>
                <a:lnTo>
                  <a:pt x="17" y="16"/>
                </a:lnTo>
                <a:lnTo>
                  <a:pt x="16" y="16"/>
                </a:lnTo>
                <a:lnTo>
                  <a:pt x="16" y="19"/>
                </a:lnTo>
                <a:lnTo>
                  <a:pt x="14" y="19"/>
                </a:lnTo>
                <a:lnTo>
                  <a:pt x="9" y="24"/>
                </a:lnTo>
                <a:lnTo>
                  <a:pt x="9" y="26"/>
                </a:lnTo>
                <a:lnTo>
                  <a:pt x="5" y="29"/>
                </a:lnTo>
                <a:lnTo>
                  <a:pt x="5" y="31"/>
                </a:lnTo>
                <a:lnTo>
                  <a:pt x="3" y="33"/>
                </a:lnTo>
                <a:lnTo>
                  <a:pt x="3" y="34"/>
                </a:lnTo>
                <a:lnTo>
                  <a:pt x="0" y="38"/>
                </a:lnTo>
                <a:lnTo>
                  <a:pt x="0" y="41"/>
                </a:lnTo>
                <a:lnTo>
                  <a:pt x="0" y="39"/>
                </a:lnTo>
                <a:lnTo>
                  <a:pt x="0" y="43"/>
                </a:lnTo>
                <a:lnTo>
                  <a:pt x="2" y="43"/>
                </a:lnTo>
                <a:lnTo>
                  <a:pt x="2" y="44"/>
                </a:lnTo>
                <a:lnTo>
                  <a:pt x="5" y="44"/>
                </a:lnTo>
                <a:lnTo>
                  <a:pt x="5" y="39"/>
                </a:lnTo>
                <a:lnTo>
                  <a:pt x="2" y="43"/>
                </a:lnTo>
                <a:lnTo>
                  <a:pt x="5" y="38"/>
                </a:lnTo>
                <a:lnTo>
                  <a:pt x="3" y="38"/>
                </a:lnTo>
                <a:lnTo>
                  <a:pt x="7" y="43"/>
                </a:lnTo>
                <a:lnTo>
                  <a:pt x="7" y="41"/>
                </a:lnTo>
                <a:lnTo>
                  <a:pt x="10" y="38"/>
                </a:lnTo>
                <a:lnTo>
                  <a:pt x="10" y="36"/>
                </a:lnTo>
                <a:lnTo>
                  <a:pt x="12" y="34"/>
                </a:lnTo>
                <a:lnTo>
                  <a:pt x="12" y="33"/>
                </a:lnTo>
                <a:lnTo>
                  <a:pt x="16" y="29"/>
                </a:lnTo>
                <a:lnTo>
                  <a:pt x="16" y="27"/>
                </a:lnTo>
                <a:lnTo>
                  <a:pt x="19" y="24"/>
                </a:lnTo>
                <a:lnTo>
                  <a:pt x="17" y="22"/>
                </a:lnTo>
                <a:lnTo>
                  <a:pt x="19" y="22"/>
                </a:lnTo>
                <a:lnTo>
                  <a:pt x="19" y="19"/>
                </a:lnTo>
                <a:lnTo>
                  <a:pt x="21" y="19"/>
                </a:lnTo>
                <a:lnTo>
                  <a:pt x="26" y="14"/>
                </a:lnTo>
                <a:lnTo>
                  <a:pt x="26" y="12"/>
                </a:lnTo>
                <a:lnTo>
                  <a:pt x="28" y="10"/>
                </a:lnTo>
                <a:lnTo>
                  <a:pt x="26" y="9"/>
                </a:lnTo>
                <a:lnTo>
                  <a:pt x="28" y="9"/>
                </a:lnTo>
                <a:lnTo>
                  <a:pt x="28" y="5"/>
                </a:lnTo>
                <a:lnTo>
                  <a:pt x="28" y="7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7"/>
                </a:lnTo>
                <a:lnTo>
                  <a:pt x="33" y="4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9" name="Freeform 239"/>
          <p:cNvSpPr>
            <a:spLocks/>
          </p:cNvSpPr>
          <p:nvPr/>
        </p:nvSpPr>
        <p:spPr bwMode="auto">
          <a:xfrm>
            <a:off x="1476375" y="1493838"/>
            <a:ext cx="201613" cy="184150"/>
          </a:xfrm>
          <a:custGeom>
            <a:avLst/>
            <a:gdLst>
              <a:gd name="T0" fmla="*/ 38 w 127"/>
              <a:gd name="T1" fmla="*/ 116 h 116"/>
              <a:gd name="T2" fmla="*/ 11 w 127"/>
              <a:gd name="T3" fmla="*/ 96 h 116"/>
              <a:gd name="T4" fmla="*/ 37 w 127"/>
              <a:gd name="T5" fmla="*/ 70 h 116"/>
              <a:gd name="T6" fmla="*/ 42 w 127"/>
              <a:gd name="T7" fmla="*/ 67 h 116"/>
              <a:gd name="T8" fmla="*/ 44 w 127"/>
              <a:gd name="T9" fmla="*/ 65 h 116"/>
              <a:gd name="T10" fmla="*/ 37 w 127"/>
              <a:gd name="T11" fmla="*/ 62 h 116"/>
              <a:gd name="T12" fmla="*/ 19 w 127"/>
              <a:gd name="T13" fmla="*/ 58 h 116"/>
              <a:gd name="T14" fmla="*/ 7 w 127"/>
              <a:gd name="T15" fmla="*/ 57 h 116"/>
              <a:gd name="T16" fmla="*/ 0 w 127"/>
              <a:gd name="T17" fmla="*/ 53 h 116"/>
              <a:gd name="T18" fmla="*/ 11 w 127"/>
              <a:gd name="T19" fmla="*/ 24 h 116"/>
              <a:gd name="T20" fmla="*/ 31 w 127"/>
              <a:gd name="T21" fmla="*/ 34 h 116"/>
              <a:gd name="T22" fmla="*/ 50 w 127"/>
              <a:gd name="T23" fmla="*/ 45 h 116"/>
              <a:gd name="T24" fmla="*/ 49 w 127"/>
              <a:gd name="T25" fmla="*/ 19 h 116"/>
              <a:gd name="T26" fmla="*/ 47 w 127"/>
              <a:gd name="T27" fmla="*/ 0 h 116"/>
              <a:gd name="T28" fmla="*/ 78 w 127"/>
              <a:gd name="T29" fmla="*/ 0 h 116"/>
              <a:gd name="T30" fmla="*/ 78 w 127"/>
              <a:gd name="T31" fmla="*/ 7 h 116"/>
              <a:gd name="T32" fmla="*/ 76 w 127"/>
              <a:gd name="T33" fmla="*/ 17 h 116"/>
              <a:gd name="T34" fmla="*/ 75 w 127"/>
              <a:gd name="T35" fmla="*/ 29 h 116"/>
              <a:gd name="T36" fmla="*/ 73 w 127"/>
              <a:gd name="T37" fmla="*/ 45 h 116"/>
              <a:gd name="T38" fmla="*/ 78 w 127"/>
              <a:gd name="T39" fmla="*/ 41 h 116"/>
              <a:gd name="T40" fmla="*/ 89 w 127"/>
              <a:gd name="T41" fmla="*/ 38 h 116"/>
              <a:gd name="T42" fmla="*/ 118 w 127"/>
              <a:gd name="T43" fmla="*/ 26 h 116"/>
              <a:gd name="T44" fmla="*/ 127 w 127"/>
              <a:gd name="T45" fmla="*/ 57 h 116"/>
              <a:gd name="T46" fmla="*/ 106 w 127"/>
              <a:gd name="T47" fmla="*/ 60 h 116"/>
              <a:gd name="T48" fmla="*/ 82 w 127"/>
              <a:gd name="T49" fmla="*/ 65 h 116"/>
              <a:gd name="T50" fmla="*/ 102 w 127"/>
              <a:gd name="T51" fmla="*/ 87 h 116"/>
              <a:gd name="T52" fmla="*/ 113 w 127"/>
              <a:gd name="T53" fmla="*/ 97 h 116"/>
              <a:gd name="T54" fmla="*/ 85 w 127"/>
              <a:gd name="T55" fmla="*/ 114 h 116"/>
              <a:gd name="T56" fmla="*/ 63 w 127"/>
              <a:gd name="T57" fmla="*/ 77 h 116"/>
              <a:gd name="T58" fmla="*/ 50 w 127"/>
              <a:gd name="T59" fmla="*/ 97 h 116"/>
              <a:gd name="T60" fmla="*/ 38 w 127"/>
              <a:gd name="T61" fmla="*/ 116 h 1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7"/>
              <a:gd name="T94" fmla="*/ 0 h 116"/>
              <a:gd name="T95" fmla="*/ 127 w 127"/>
              <a:gd name="T96" fmla="*/ 116 h 1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7" h="116">
                <a:moveTo>
                  <a:pt x="38" y="116"/>
                </a:moveTo>
                <a:lnTo>
                  <a:pt x="11" y="96"/>
                </a:lnTo>
                <a:lnTo>
                  <a:pt x="37" y="70"/>
                </a:lnTo>
                <a:lnTo>
                  <a:pt x="42" y="67"/>
                </a:lnTo>
                <a:lnTo>
                  <a:pt x="44" y="65"/>
                </a:lnTo>
                <a:lnTo>
                  <a:pt x="37" y="62"/>
                </a:lnTo>
                <a:lnTo>
                  <a:pt x="19" y="58"/>
                </a:lnTo>
                <a:lnTo>
                  <a:pt x="7" y="57"/>
                </a:lnTo>
                <a:lnTo>
                  <a:pt x="0" y="53"/>
                </a:lnTo>
                <a:lnTo>
                  <a:pt x="11" y="24"/>
                </a:lnTo>
                <a:lnTo>
                  <a:pt x="31" y="34"/>
                </a:lnTo>
                <a:lnTo>
                  <a:pt x="50" y="45"/>
                </a:lnTo>
                <a:lnTo>
                  <a:pt x="49" y="19"/>
                </a:lnTo>
                <a:lnTo>
                  <a:pt x="47" y="0"/>
                </a:lnTo>
                <a:lnTo>
                  <a:pt x="78" y="0"/>
                </a:lnTo>
                <a:lnTo>
                  <a:pt x="78" y="7"/>
                </a:lnTo>
                <a:lnTo>
                  <a:pt x="76" y="17"/>
                </a:lnTo>
                <a:lnTo>
                  <a:pt x="75" y="29"/>
                </a:lnTo>
                <a:lnTo>
                  <a:pt x="73" y="45"/>
                </a:lnTo>
                <a:lnTo>
                  <a:pt x="78" y="41"/>
                </a:lnTo>
                <a:lnTo>
                  <a:pt x="89" y="38"/>
                </a:lnTo>
                <a:lnTo>
                  <a:pt x="118" y="26"/>
                </a:lnTo>
                <a:lnTo>
                  <a:pt x="127" y="57"/>
                </a:lnTo>
                <a:lnTo>
                  <a:pt x="106" y="60"/>
                </a:lnTo>
                <a:lnTo>
                  <a:pt x="82" y="65"/>
                </a:lnTo>
                <a:lnTo>
                  <a:pt x="102" y="87"/>
                </a:lnTo>
                <a:lnTo>
                  <a:pt x="113" y="97"/>
                </a:lnTo>
                <a:lnTo>
                  <a:pt x="85" y="114"/>
                </a:lnTo>
                <a:lnTo>
                  <a:pt x="63" y="77"/>
                </a:lnTo>
                <a:lnTo>
                  <a:pt x="50" y="97"/>
                </a:lnTo>
                <a:lnTo>
                  <a:pt x="38" y="116"/>
                </a:lnTo>
                <a:close/>
              </a:path>
            </a:pathLst>
          </a:custGeom>
          <a:solidFill>
            <a:srgbClr val="FF000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0" name="Freeform 240"/>
          <p:cNvSpPr>
            <a:spLocks/>
          </p:cNvSpPr>
          <p:nvPr/>
        </p:nvSpPr>
        <p:spPr bwMode="auto">
          <a:xfrm>
            <a:off x="1471613" y="1489075"/>
            <a:ext cx="211137" cy="192088"/>
          </a:xfrm>
          <a:custGeom>
            <a:avLst/>
            <a:gdLst>
              <a:gd name="T0" fmla="*/ 29 w 133"/>
              <a:gd name="T1" fmla="*/ 106 h 121"/>
              <a:gd name="T2" fmla="*/ 15 w 133"/>
              <a:gd name="T3" fmla="*/ 97 h 121"/>
              <a:gd name="T4" fmla="*/ 21 w 133"/>
              <a:gd name="T5" fmla="*/ 95 h 121"/>
              <a:gd name="T6" fmla="*/ 27 w 133"/>
              <a:gd name="T7" fmla="*/ 87 h 121"/>
              <a:gd name="T8" fmla="*/ 36 w 133"/>
              <a:gd name="T9" fmla="*/ 80 h 121"/>
              <a:gd name="T10" fmla="*/ 43 w 133"/>
              <a:gd name="T11" fmla="*/ 73 h 121"/>
              <a:gd name="T12" fmla="*/ 48 w 133"/>
              <a:gd name="T13" fmla="*/ 66 h 121"/>
              <a:gd name="T14" fmla="*/ 21 w 133"/>
              <a:gd name="T15" fmla="*/ 56 h 121"/>
              <a:gd name="T16" fmla="*/ 5 w 133"/>
              <a:gd name="T17" fmla="*/ 54 h 121"/>
              <a:gd name="T18" fmla="*/ 15 w 133"/>
              <a:gd name="T19" fmla="*/ 34 h 121"/>
              <a:gd name="T20" fmla="*/ 22 w 133"/>
              <a:gd name="T21" fmla="*/ 36 h 121"/>
              <a:gd name="T22" fmla="*/ 41 w 133"/>
              <a:gd name="T23" fmla="*/ 44 h 121"/>
              <a:gd name="T24" fmla="*/ 55 w 133"/>
              <a:gd name="T25" fmla="*/ 51 h 121"/>
              <a:gd name="T26" fmla="*/ 78 w 133"/>
              <a:gd name="T27" fmla="*/ 3 h 121"/>
              <a:gd name="T28" fmla="*/ 78 w 133"/>
              <a:gd name="T29" fmla="*/ 51 h 121"/>
              <a:gd name="T30" fmla="*/ 90 w 133"/>
              <a:gd name="T31" fmla="*/ 42 h 121"/>
              <a:gd name="T32" fmla="*/ 105 w 133"/>
              <a:gd name="T33" fmla="*/ 37 h 121"/>
              <a:gd name="T34" fmla="*/ 123 w 133"/>
              <a:gd name="T35" fmla="*/ 32 h 121"/>
              <a:gd name="T36" fmla="*/ 126 w 133"/>
              <a:gd name="T37" fmla="*/ 54 h 121"/>
              <a:gd name="T38" fmla="*/ 109 w 133"/>
              <a:gd name="T39" fmla="*/ 60 h 121"/>
              <a:gd name="T40" fmla="*/ 81 w 133"/>
              <a:gd name="T41" fmla="*/ 70 h 121"/>
              <a:gd name="T42" fmla="*/ 100 w 133"/>
              <a:gd name="T43" fmla="*/ 90 h 121"/>
              <a:gd name="T44" fmla="*/ 109 w 133"/>
              <a:gd name="T45" fmla="*/ 97 h 121"/>
              <a:gd name="T46" fmla="*/ 116 w 133"/>
              <a:gd name="T47" fmla="*/ 97 h 121"/>
              <a:gd name="T48" fmla="*/ 95 w 133"/>
              <a:gd name="T49" fmla="*/ 109 h 121"/>
              <a:gd name="T50" fmla="*/ 90 w 133"/>
              <a:gd name="T51" fmla="*/ 116 h 121"/>
              <a:gd name="T52" fmla="*/ 81 w 133"/>
              <a:gd name="T53" fmla="*/ 99 h 121"/>
              <a:gd name="T54" fmla="*/ 69 w 133"/>
              <a:gd name="T55" fmla="*/ 94 h 121"/>
              <a:gd name="T56" fmla="*/ 81 w 133"/>
              <a:gd name="T57" fmla="*/ 112 h 121"/>
              <a:gd name="T58" fmla="*/ 92 w 133"/>
              <a:gd name="T59" fmla="*/ 117 h 121"/>
              <a:gd name="T60" fmla="*/ 104 w 133"/>
              <a:gd name="T61" fmla="*/ 109 h 121"/>
              <a:gd name="T62" fmla="*/ 119 w 133"/>
              <a:gd name="T63" fmla="*/ 102 h 121"/>
              <a:gd name="T64" fmla="*/ 112 w 133"/>
              <a:gd name="T65" fmla="*/ 95 h 121"/>
              <a:gd name="T66" fmla="*/ 107 w 133"/>
              <a:gd name="T67" fmla="*/ 89 h 121"/>
              <a:gd name="T68" fmla="*/ 86 w 133"/>
              <a:gd name="T69" fmla="*/ 66 h 121"/>
              <a:gd name="T70" fmla="*/ 114 w 133"/>
              <a:gd name="T71" fmla="*/ 65 h 121"/>
              <a:gd name="T72" fmla="*/ 130 w 133"/>
              <a:gd name="T73" fmla="*/ 56 h 121"/>
              <a:gd name="T74" fmla="*/ 124 w 133"/>
              <a:gd name="T75" fmla="*/ 27 h 121"/>
              <a:gd name="T76" fmla="*/ 105 w 133"/>
              <a:gd name="T77" fmla="*/ 31 h 121"/>
              <a:gd name="T78" fmla="*/ 88 w 133"/>
              <a:gd name="T79" fmla="*/ 41 h 121"/>
              <a:gd name="T80" fmla="*/ 74 w 133"/>
              <a:gd name="T81" fmla="*/ 44 h 121"/>
              <a:gd name="T82" fmla="*/ 85 w 133"/>
              <a:gd name="T83" fmla="*/ 12 h 121"/>
              <a:gd name="T84" fmla="*/ 48 w 133"/>
              <a:gd name="T85" fmla="*/ 44 h 121"/>
              <a:gd name="T86" fmla="*/ 48 w 133"/>
              <a:gd name="T87" fmla="*/ 41 h 121"/>
              <a:gd name="T88" fmla="*/ 29 w 133"/>
              <a:gd name="T89" fmla="*/ 31 h 121"/>
              <a:gd name="T90" fmla="*/ 12 w 133"/>
              <a:gd name="T91" fmla="*/ 24 h 121"/>
              <a:gd name="T92" fmla="*/ 5 w 133"/>
              <a:gd name="T93" fmla="*/ 41 h 121"/>
              <a:gd name="T94" fmla="*/ 1 w 133"/>
              <a:gd name="T95" fmla="*/ 58 h 121"/>
              <a:gd name="T96" fmla="*/ 26 w 133"/>
              <a:gd name="T97" fmla="*/ 63 h 121"/>
              <a:gd name="T98" fmla="*/ 47 w 133"/>
              <a:gd name="T99" fmla="*/ 65 h 121"/>
              <a:gd name="T100" fmla="*/ 36 w 133"/>
              <a:gd name="T101" fmla="*/ 73 h 121"/>
              <a:gd name="T102" fmla="*/ 27 w 133"/>
              <a:gd name="T103" fmla="*/ 80 h 121"/>
              <a:gd name="T104" fmla="*/ 21 w 133"/>
              <a:gd name="T105" fmla="*/ 89 h 121"/>
              <a:gd name="T106" fmla="*/ 12 w 133"/>
              <a:gd name="T107" fmla="*/ 95 h 121"/>
              <a:gd name="T108" fmla="*/ 15 w 133"/>
              <a:gd name="T109" fmla="*/ 104 h 121"/>
              <a:gd name="T110" fmla="*/ 27 w 133"/>
              <a:gd name="T111" fmla="*/ 112 h 121"/>
              <a:gd name="T112" fmla="*/ 43 w 133"/>
              <a:gd name="T113" fmla="*/ 117 h 1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3"/>
              <a:gd name="T172" fmla="*/ 0 h 121"/>
              <a:gd name="T173" fmla="*/ 133 w 133"/>
              <a:gd name="T174" fmla="*/ 121 h 1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3" h="121">
                <a:moveTo>
                  <a:pt x="43" y="117"/>
                </a:moveTo>
                <a:lnTo>
                  <a:pt x="41" y="114"/>
                </a:lnTo>
                <a:lnTo>
                  <a:pt x="40" y="116"/>
                </a:lnTo>
                <a:lnTo>
                  <a:pt x="40" y="114"/>
                </a:lnTo>
                <a:lnTo>
                  <a:pt x="33" y="107"/>
                </a:lnTo>
                <a:lnTo>
                  <a:pt x="31" y="109"/>
                </a:lnTo>
                <a:lnTo>
                  <a:pt x="31" y="107"/>
                </a:lnTo>
                <a:lnTo>
                  <a:pt x="29" y="107"/>
                </a:lnTo>
                <a:lnTo>
                  <a:pt x="29" y="106"/>
                </a:lnTo>
                <a:lnTo>
                  <a:pt x="26" y="102"/>
                </a:lnTo>
                <a:lnTo>
                  <a:pt x="24" y="104"/>
                </a:lnTo>
                <a:lnTo>
                  <a:pt x="24" y="102"/>
                </a:lnTo>
                <a:lnTo>
                  <a:pt x="22" y="102"/>
                </a:lnTo>
                <a:lnTo>
                  <a:pt x="22" y="100"/>
                </a:lnTo>
                <a:lnTo>
                  <a:pt x="19" y="100"/>
                </a:lnTo>
                <a:lnTo>
                  <a:pt x="19" y="99"/>
                </a:lnTo>
                <a:lnTo>
                  <a:pt x="17" y="97"/>
                </a:lnTo>
                <a:lnTo>
                  <a:pt x="15" y="97"/>
                </a:lnTo>
                <a:lnTo>
                  <a:pt x="15" y="95"/>
                </a:lnTo>
                <a:lnTo>
                  <a:pt x="15" y="100"/>
                </a:lnTo>
                <a:lnTo>
                  <a:pt x="17" y="99"/>
                </a:lnTo>
                <a:lnTo>
                  <a:pt x="15" y="99"/>
                </a:lnTo>
                <a:lnTo>
                  <a:pt x="17" y="99"/>
                </a:lnTo>
                <a:lnTo>
                  <a:pt x="17" y="97"/>
                </a:lnTo>
                <a:lnTo>
                  <a:pt x="19" y="97"/>
                </a:lnTo>
                <a:lnTo>
                  <a:pt x="19" y="95"/>
                </a:lnTo>
                <a:lnTo>
                  <a:pt x="21" y="95"/>
                </a:lnTo>
                <a:lnTo>
                  <a:pt x="21" y="94"/>
                </a:lnTo>
                <a:lnTo>
                  <a:pt x="22" y="94"/>
                </a:lnTo>
                <a:lnTo>
                  <a:pt x="22" y="92"/>
                </a:lnTo>
                <a:lnTo>
                  <a:pt x="24" y="92"/>
                </a:lnTo>
                <a:lnTo>
                  <a:pt x="24" y="90"/>
                </a:lnTo>
                <a:lnTo>
                  <a:pt x="26" y="90"/>
                </a:lnTo>
                <a:lnTo>
                  <a:pt x="26" y="89"/>
                </a:lnTo>
                <a:lnTo>
                  <a:pt x="27" y="89"/>
                </a:lnTo>
                <a:lnTo>
                  <a:pt x="27" y="87"/>
                </a:lnTo>
                <a:lnTo>
                  <a:pt x="29" y="87"/>
                </a:lnTo>
                <a:lnTo>
                  <a:pt x="29" y="85"/>
                </a:lnTo>
                <a:lnTo>
                  <a:pt x="31" y="85"/>
                </a:lnTo>
                <a:lnTo>
                  <a:pt x="31" y="83"/>
                </a:lnTo>
                <a:lnTo>
                  <a:pt x="33" y="83"/>
                </a:lnTo>
                <a:lnTo>
                  <a:pt x="33" y="82"/>
                </a:lnTo>
                <a:lnTo>
                  <a:pt x="34" y="82"/>
                </a:lnTo>
                <a:lnTo>
                  <a:pt x="34" y="80"/>
                </a:lnTo>
                <a:lnTo>
                  <a:pt x="36" y="80"/>
                </a:lnTo>
                <a:lnTo>
                  <a:pt x="36" y="78"/>
                </a:lnTo>
                <a:lnTo>
                  <a:pt x="38" y="78"/>
                </a:lnTo>
                <a:lnTo>
                  <a:pt x="38" y="77"/>
                </a:lnTo>
                <a:lnTo>
                  <a:pt x="40" y="77"/>
                </a:lnTo>
                <a:lnTo>
                  <a:pt x="40" y="75"/>
                </a:lnTo>
                <a:lnTo>
                  <a:pt x="40" y="77"/>
                </a:lnTo>
                <a:lnTo>
                  <a:pt x="43" y="73"/>
                </a:lnTo>
                <a:lnTo>
                  <a:pt x="41" y="73"/>
                </a:lnTo>
                <a:lnTo>
                  <a:pt x="43" y="73"/>
                </a:lnTo>
                <a:lnTo>
                  <a:pt x="43" y="71"/>
                </a:lnTo>
                <a:lnTo>
                  <a:pt x="47" y="71"/>
                </a:lnTo>
                <a:lnTo>
                  <a:pt x="47" y="70"/>
                </a:lnTo>
                <a:lnTo>
                  <a:pt x="47" y="71"/>
                </a:lnTo>
                <a:lnTo>
                  <a:pt x="48" y="71"/>
                </a:lnTo>
                <a:lnTo>
                  <a:pt x="48" y="70"/>
                </a:lnTo>
                <a:lnTo>
                  <a:pt x="50" y="70"/>
                </a:lnTo>
                <a:lnTo>
                  <a:pt x="50" y="66"/>
                </a:lnTo>
                <a:lnTo>
                  <a:pt x="48" y="66"/>
                </a:lnTo>
                <a:lnTo>
                  <a:pt x="47" y="63"/>
                </a:lnTo>
                <a:lnTo>
                  <a:pt x="43" y="65"/>
                </a:lnTo>
                <a:lnTo>
                  <a:pt x="43" y="63"/>
                </a:lnTo>
                <a:lnTo>
                  <a:pt x="36" y="63"/>
                </a:lnTo>
                <a:lnTo>
                  <a:pt x="36" y="61"/>
                </a:lnTo>
                <a:lnTo>
                  <a:pt x="29" y="61"/>
                </a:lnTo>
                <a:lnTo>
                  <a:pt x="29" y="60"/>
                </a:lnTo>
                <a:lnTo>
                  <a:pt x="22" y="58"/>
                </a:lnTo>
                <a:lnTo>
                  <a:pt x="21" y="56"/>
                </a:lnTo>
                <a:lnTo>
                  <a:pt x="12" y="58"/>
                </a:lnTo>
                <a:lnTo>
                  <a:pt x="12" y="56"/>
                </a:lnTo>
                <a:lnTo>
                  <a:pt x="7" y="56"/>
                </a:lnTo>
                <a:lnTo>
                  <a:pt x="7" y="54"/>
                </a:lnTo>
                <a:lnTo>
                  <a:pt x="3" y="53"/>
                </a:lnTo>
                <a:lnTo>
                  <a:pt x="5" y="54"/>
                </a:lnTo>
                <a:lnTo>
                  <a:pt x="7" y="58"/>
                </a:lnTo>
                <a:lnTo>
                  <a:pt x="7" y="56"/>
                </a:lnTo>
                <a:lnTo>
                  <a:pt x="5" y="54"/>
                </a:lnTo>
                <a:lnTo>
                  <a:pt x="7" y="54"/>
                </a:lnTo>
                <a:lnTo>
                  <a:pt x="7" y="49"/>
                </a:lnTo>
                <a:lnTo>
                  <a:pt x="8" y="49"/>
                </a:lnTo>
                <a:lnTo>
                  <a:pt x="10" y="46"/>
                </a:lnTo>
                <a:lnTo>
                  <a:pt x="12" y="44"/>
                </a:lnTo>
                <a:lnTo>
                  <a:pt x="12" y="41"/>
                </a:lnTo>
                <a:lnTo>
                  <a:pt x="14" y="39"/>
                </a:lnTo>
                <a:lnTo>
                  <a:pt x="14" y="36"/>
                </a:lnTo>
                <a:lnTo>
                  <a:pt x="15" y="34"/>
                </a:lnTo>
                <a:lnTo>
                  <a:pt x="15" y="29"/>
                </a:lnTo>
                <a:lnTo>
                  <a:pt x="17" y="29"/>
                </a:lnTo>
                <a:lnTo>
                  <a:pt x="12" y="31"/>
                </a:lnTo>
                <a:lnTo>
                  <a:pt x="14" y="31"/>
                </a:lnTo>
                <a:lnTo>
                  <a:pt x="15" y="32"/>
                </a:lnTo>
                <a:lnTo>
                  <a:pt x="17" y="32"/>
                </a:lnTo>
                <a:lnTo>
                  <a:pt x="19" y="34"/>
                </a:lnTo>
                <a:lnTo>
                  <a:pt x="21" y="34"/>
                </a:lnTo>
                <a:lnTo>
                  <a:pt x="22" y="36"/>
                </a:lnTo>
                <a:lnTo>
                  <a:pt x="26" y="34"/>
                </a:lnTo>
                <a:lnTo>
                  <a:pt x="26" y="36"/>
                </a:lnTo>
                <a:lnTo>
                  <a:pt x="29" y="37"/>
                </a:lnTo>
                <a:lnTo>
                  <a:pt x="31" y="39"/>
                </a:lnTo>
                <a:lnTo>
                  <a:pt x="33" y="39"/>
                </a:lnTo>
                <a:lnTo>
                  <a:pt x="34" y="41"/>
                </a:lnTo>
                <a:lnTo>
                  <a:pt x="36" y="41"/>
                </a:lnTo>
                <a:lnTo>
                  <a:pt x="40" y="44"/>
                </a:lnTo>
                <a:lnTo>
                  <a:pt x="41" y="44"/>
                </a:lnTo>
                <a:lnTo>
                  <a:pt x="43" y="46"/>
                </a:lnTo>
                <a:lnTo>
                  <a:pt x="45" y="44"/>
                </a:lnTo>
                <a:lnTo>
                  <a:pt x="45" y="46"/>
                </a:lnTo>
                <a:lnTo>
                  <a:pt x="48" y="46"/>
                </a:lnTo>
                <a:lnTo>
                  <a:pt x="48" y="48"/>
                </a:lnTo>
                <a:lnTo>
                  <a:pt x="50" y="49"/>
                </a:lnTo>
                <a:lnTo>
                  <a:pt x="52" y="49"/>
                </a:lnTo>
                <a:lnTo>
                  <a:pt x="52" y="51"/>
                </a:lnTo>
                <a:lnTo>
                  <a:pt x="55" y="51"/>
                </a:lnTo>
                <a:lnTo>
                  <a:pt x="57" y="49"/>
                </a:lnTo>
                <a:lnTo>
                  <a:pt x="57" y="42"/>
                </a:lnTo>
                <a:lnTo>
                  <a:pt x="55" y="41"/>
                </a:lnTo>
                <a:lnTo>
                  <a:pt x="55" y="24"/>
                </a:lnTo>
                <a:lnTo>
                  <a:pt x="53" y="22"/>
                </a:lnTo>
                <a:lnTo>
                  <a:pt x="53" y="3"/>
                </a:lnTo>
                <a:lnTo>
                  <a:pt x="50" y="7"/>
                </a:lnTo>
                <a:lnTo>
                  <a:pt x="81" y="7"/>
                </a:lnTo>
                <a:lnTo>
                  <a:pt x="78" y="3"/>
                </a:lnTo>
                <a:lnTo>
                  <a:pt x="78" y="8"/>
                </a:lnTo>
                <a:lnTo>
                  <a:pt x="76" y="10"/>
                </a:lnTo>
                <a:lnTo>
                  <a:pt x="76" y="24"/>
                </a:lnTo>
                <a:lnTo>
                  <a:pt x="74" y="25"/>
                </a:lnTo>
                <a:lnTo>
                  <a:pt x="74" y="36"/>
                </a:lnTo>
                <a:lnTo>
                  <a:pt x="72" y="37"/>
                </a:lnTo>
                <a:lnTo>
                  <a:pt x="72" y="49"/>
                </a:lnTo>
                <a:lnTo>
                  <a:pt x="74" y="51"/>
                </a:lnTo>
                <a:lnTo>
                  <a:pt x="78" y="51"/>
                </a:lnTo>
                <a:lnTo>
                  <a:pt x="78" y="49"/>
                </a:lnTo>
                <a:lnTo>
                  <a:pt x="79" y="48"/>
                </a:lnTo>
                <a:lnTo>
                  <a:pt x="78" y="48"/>
                </a:lnTo>
                <a:lnTo>
                  <a:pt x="81" y="48"/>
                </a:lnTo>
                <a:lnTo>
                  <a:pt x="81" y="46"/>
                </a:lnTo>
                <a:lnTo>
                  <a:pt x="85" y="46"/>
                </a:lnTo>
                <a:lnTo>
                  <a:pt x="85" y="44"/>
                </a:lnTo>
                <a:lnTo>
                  <a:pt x="90" y="44"/>
                </a:lnTo>
                <a:lnTo>
                  <a:pt x="90" y="42"/>
                </a:lnTo>
                <a:lnTo>
                  <a:pt x="92" y="44"/>
                </a:lnTo>
                <a:lnTo>
                  <a:pt x="93" y="44"/>
                </a:lnTo>
                <a:lnTo>
                  <a:pt x="95" y="41"/>
                </a:lnTo>
                <a:lnTo>
                  <a:pt x="93" y="41"/>
                </a:lnTo>
                <a:lnTo>
                  <a:pt x="97" y="41"/>
                </a:lnTo>
                <a:lnTo>
                  <a:pt x="97" y="39"/>
                </a:lnTo>
                <a:lnTo>
                  <a:pt x="100" y="41"/>
                </a:lnTo>
                <a:lnTo>
                  <a:pt x="102" y="39"/>
                </a:lnTo>
                <a:lnTo>
                  <a:pt x="105" y="37"/>
                </a:lnTo>
                <a:lnTo>
                  <a:pt x="105" y="36"/>
                </a:lnTo>
                <a:lnTo>
                  <a:pt x="109" y="36"/>
                </a:lnTo>
                <a:lnTo>
                  <a:pt x="109" y="34"/>
                </a:lnTo>
                <a:lnTo>
                  <a:pt x="112" y="36"/>
                </a:lnTo>
                <a:lnTo>
                  <a:pt x="114" y="34"/>
                </a:lnTo>
                <a:lnTo>
                  <a:pt x="119" y="32"/>
                </a:lnTo>
                <a:lnTo>
                  <a:pt x="119" y="31"/>
                </a:lnTo>
                <a:lnTo>
                  <a:pt x="121" y="32"/>
                </a:lnTo>
                <a:lnTo>
                  <a:pt x="123" y="32"/>
                </a:lnTo>
                <a:lnTo>
                  <a:pt x="118" y="29"/>
                </a:lnTo>
                <a:lnTo>
                  <a:pt x="118" y="36"/>
                </a:lnTo>
                <a:lnTo>
                  <a:pt x="119" y="37"/>
                </a:lnTo>
                <a:lnTo>
                  <a:pt x="119" y="42"/>
                </a:lnTo>
                <a:lnTo>
                  <a:pt x="121" y="44"/>
                </a:lnTo>
                <a:lnTo>
                  <a:pt x="121" y="48"/>
                </a:lnTo>
                <a:lnTo>
                  <a:pt x="123" y="49"/>
                </a:lnTo>
                <a:lnTo>
                  <a:pt x="124" y="54"/>
                </a:lnTo>
                <a:lnTo>
                  <a:pt x="126" y="54"/>
                </a:lnTo>
                <a:lnTo>
                  <a:pt x="126" y="60"/>
                </a:lnTo>
                <a:lnTo>
                  <a:pt x="128" y="60"/>
                </a:lnTo>
                <a:lnTo>
                  <a:pt x="126" y="60"/>
                </a:lnTo>
                <a:lnTo>
                  <a:pt x="126" y="61"/>
                </a:lnTo>
                <a:lnTo>
                  <a:pt x="130" y="56"/>
                </a:lnTo>
                <a:lnTo>
                  <a:pt x="119" y="56"/>
                </a:lnTo>
                <a:lnTo>
                  <a:pt x="118" y="58"/>
                </a:lnTo>
                <a:lnTo>
                  <a:pt x="111" y="58"/>
                </a:lnTo>
                <a:lnTo>
                  <a:pt x="109" y="60"/>
                </a:lnTo>
                <a:lnTo>
                  <a:pt x="102" y="60"/>
                </a:lnTo>
                <a:lnTo>
                  <a:pt x="100" y="61"/>
                </a:lnTo>
                <a:lnTo>
                  <a:pt x="93" y="61"/>
                </a:lnTo>
                <a:lnTo>
                  <a:pt x="92" y="63"/>
                </a:lnTo>
                <a:lnTo>
                  <a:pt x="86" y="63"/>
                </a:lnTo>
                <a:lnTo>
                  <a:pt x="85" y="65"/>
                </a:lnTo>
                <a:lnTo>
                  <a:pt x="83" y="65"/>
                </a:lnTo>
                <a:lnTo>
                  <a:pt x="81" y="66"/>
                </a:lnTo>
                <a:lnTo>
                  <a:pt x="81" y="70"/>
                </a:lnTo>
                <a:lnTo>
                  <a:pt x="83" y="70"/>
                </a:lnTo>
                <a:lnTo>
                  <a:pt x="95" y="83"/>
                </a:lnTo>
                <a:lnTo>
                  <a:pt x="97" y="85"/>
                </a:lnTo>
                <a:lnTo>
                  <a:pt x="98" y="85"/>
                </a:lnTo>
                <a:lnTo>
                  <a:pt x="98" y="87"/>
                </a:lnTo>
                <a:lnTo>
                  <a:pt x="100" y="87"/>
                </a:lnTo>
                <a:lnTo>
                  <a:pt x="100" y="89"/>
                </a:lnTo>
                <a:lnTo>
                  <a:pt x="102" y="89"/>
                </a:lnTo>
                <a:lnTo>
                  <a:pt x="100" y="90"/>
                </a:lnTo>
                <a:lnTo>
                  <a:pt x="104" y="92"/>
                </a:lnTo>
                <a:lnTo>
                  <a:pt x="102" y="92"/>
                </a:lnTo>
                <a:lnTo>
                  <a:pt x="102" y="90"/>
                </a:lnTo>
                <a:lnTo>
                  <a:pt x="104" y="94"/>
                </a:lnTo>
                <a:lnTo>
                  <a:pt x="105" y="94"/>
                </a:lnTo>
                <a:lnTo>
                  <a:pt x="105" y="95"/>
                </a:lnTo>
                <a:lnTo>
                  <a:pt x="107" y="95"/>
                </a:lnTo>
                <a:lnTo>
                  <a:pt x="107" y="97"/>
                </a:lnTo>
                <a:lnTo>
                  <a:pt x="109" y="97"/>
                </a:lnTo>
                <a:lnTo>
                  <a:pt x="109" y="99"/>
                </a:lnTo>
                <a:lnTo>
                  <a:pt x="111" y="99"/>
                </a:lnTo>
                <a:lnTo>
                  <a:pt x="111" y="100"/>
                </a:lnTo>
                <a:lnTo>
                  <a:pt x="112" y="100"/>
                </a:lnTo>
                <a:lnTo>
                  <a:pt x="112" y="102"/>
                </a:lnTo>
                <a:lnTo>
                  <a:pt x="116" y="104"/>
                </a:lnTo>
                <a:lnTo>
                  <a:pt x="114" y="104"/>
                </a:lnTo>
                <a:lnTo>
                  <a:pt x="114" y="97"/>
                </a:lnTo>
                <a:lnTo>
                  <a:pt x="116" y="97"/>
                </a:lnTo>
                <a:lnTo>
                  <a:pt x="112" y="97"/>
                </a:lnTo>
                <a:lnTo>
                  <a:pt x="111" y="99"/>
                </a:lnTo>
                <a:lnTo>
                  <a:pt x="109" y="99"/>
                </a:lnTo>
                <a:lnTo>
                  <a:pt x="105" y="102"/>
                </a:lnTo>
                <a:lnTo>
                  <a:pt x="104" y="102"/>
                </a:lnTo>
                <a:lnTo>
                  <a:pt x="100" y="106"/>
                </a:lnTo>
                <a:lnTo>
                  <a:pt x="100" y="107"/>
                </a:lnTo>
                <a:lnTo>
                  <a:pt x="98" y="106"/>
                </a:lnTo>
                <a:lnTo>
                  <a:pt x="95" y="109"/>
                </a:lnTo>
                <a:lnTo>
                  <a:pt x="95" y="111"/>
                </a:lnTo>
                <a:lnTo>
                  <a:pt x="93" y="109"/>
                </a:lnTo>
                <a:lnTo>
                  <a:pt x="92" y="111"/>
                </a:lnTo>
                <a:lnTo>
                  <a:pt x="90" y="111"/>
                </a:lnTo>
                <a:lnTo>
                  <a:pt x="86" y="114"/>
                </a:lnTo>
                <a:lnTo>
                  <a:pt x="85" y="117"/>
                </a:lnTo>
                <a:lnTo>
                  <a:pt x="86" y="114"/>
                </a:lnTo>
                <a:lnTo>
                  <a:pt x="92" y="116"/>
                </a:lnTo>
                <a:lnTo>
                  <a:pt x="90" y="116"/>
                </a:lnTo>
                <a:lnTo>
                  <a:pt x="90" y="112"/>
                </a:lnTo>
                <a:lnTo>
                  <a:pt x="86" y="109"/>
                </a:lnTo>
                <a:lnTo>
                  <a:pt x="85" y="109"/>
                </a:lnTo>
                <a:lnTo>
                  <a:pt x="85" y="106"/>
                </a:lnTo>
                <a:lnTo>
                  <a:pt x="83" y="106"/>
                </a:lnTo>
                <a:lnTo>
                  <a:pt x="83" y="102"/>
                </a:lnTo>
                <a:lnTo>
                  <a:pt x="81" y="102"/>
                </a:lnTo>
                <a:lnTo>
                  <a:pt x="83" y="100"/>
                </a:lnTo>
                <a:lnTo>
                  <a:pt x="81" y="99"/>
                </a:lnTo>
                <a:lnTo>
                  <a:pt x="81" y="97"/>
                </a:lnTo>
                <a:lnTo>
                  <a:pt x="78" y="94"/>
                </a:lnTo>
                <a:lnTo>
                  <a:pt x="78" y="92"/>
                </a:lnTo>
                <a:lnTo>
                  <a:pt x="74" y="89"/>
                </a:lnTo>
                <a:lnTo>
                  <a:pt x="72" y="89"/>
                </a:lnTo>
                <a:lnTo>
                  <a:pt x="74" y="87"/>
                </a:lnTo>
                <a:lnTo>
                  <a:pt x="69" y="92"/>
                </a:lnTo>
                <a:lnTo>
                  <a:pt x="71" y="92"/>
                </a:lnTo>
                <a:lnTo>
                  <a:pt x="69" y="94"/>
                </a:lnTo>
                <a:lnTo>
                  <a:pt x="71" y="95"/>
                </a:lnTo>
                <a:lnTo>
                  <a:pt x="71" y="97"/>
                </a:lnTo>
                <a:lnTo>
                  <a:pt x="74" y="100"/>
                </a:lnTo>
                <a:lnTo>
                  <a:pt x="74" y="102"/>
                </a:lnTo>
                <a:lnTo>
                  <a:pt x="78" y="106"/>
                </a:lnTo>
                <a:lnTo>
                  <a:pt x="79" y="106"/>
                </a:lnTo>
                <a:lnTo>
                  <a:pt x="79" y="109"/>
                </a:lnTo>
                <a:lnTo>
                  <a:pt x="81" y="109"/>
                </a:lnTo>
                <a:lnTo>
                  <a:pt x="81" y="112"/>
                </a:lnTo>
                <a:lnTo>
                  <a:pt x="83" y="112"/>
                </a:lnTo>
                <a:lnTo>
                  <a:pt x="81" y="114"/>
                </a:lnTo>
                <a:lnTo>
                  <a:pt x="83" y="116"/>
                </a:lnTo>
                <a:lnTo>
                  <a:pt x="83" y="117"/>
                </a:lnTo>
                <a:lnTo>
                  <a:pt x="86" y="119"/>
                </a:lnTo>
                <a:lnTo>
                  <a:pt x="85" y="119"/>
                </a:lnTo>
                <a:lnTo>
                  <a:pt x="86" y="121"/>
                </a:lnTo>
                <a:lnTo>
                  <a:pt x="90" y="121"/>
                </a:lnTo>
                <a:lnTo>
                  <a:pt x="92" y="117"/>
                </a:lnTo>
                <a:lnTo>
                  <a:pt x="90" y="117"/>
                </a:lnTo>
                <a:lnTo>
                  <a:pt x="92" y="119"/>
                </a:lnTo>
                <a:lnTo>
                  <a:pt x="93" y="117"/>
                </a:lnTo>
                <a:lnTo>
                  <a:pt x="95" y="117"/>
                </a:lnTo>
                <a:lnTo>
                  <a:pt x="98" y="114"/>
                </a:lnTo>
                <a:lnTo>
                  <a:pt x="98" y="112"/>
                </a:lnTo>
                <a:lnTo>
                  <a:pt x="100" y="114"/>
                </a:lnTo>
                <a:lnTo>
                  <a:pt x="104" y="111"/>
                </a:lnTo>
                <a:lnTo>
                  <a:pt x="104" y="109"/>
                </a:lnTo>
                <a:lnTo>
                  <a:pt x="105" y="111"/>
                </a:lnTo>
                <a:lnTo>
                  <a:pt x="107" y="109"/>
                </a:lnTo>
                <a:lnTo>
                  <a:pt x="109" y="109"/>
                </a:lnTo>
                <a:lnTo>
                  <a:pt x="112" y="106"/>
                </a:lnTo>
                <a:lnTo>
                  <a:pt x="114" y="106"/>
                </a:lnTo>
                <a:lnTo>
                  <a:pt x="116" y="104"/>
                </a:lnTo>
                <a:lnTo>
                  <a:pt x="118" y="104"/>
                </a:lnTo>
                <a:lnTo>
                  <a:pt x="118" y="102"/>
                </a:lnTo>
                <a:lnTo>
                  <a:pt x="119" y="102"/>
                </a:lnTo>
                <a:lnTo>
                  <a:pt x="119" y="99"/>
                </a:lnTo>
                <a:lnTo>
                  <a:pt x="118" y="99"/>
                </a:lnTo>
                <a:lnTo>
                  <a:pt x="118" y="97"/>
                </a:lnTo>
                <a:lnTo>
                  <a:pt x="116" y="97"/>
                </a:lnTo>
                <a:lnTo>
                  <a:pt x="116" y="99"/>
                </a:lnTo>
                <a:lnTo>
                  <a:pt x="116" y="97"/>
                </a:lnTo>
                <a:lnTo>
                  <a:pt x="114" y="97"/>
                </a:lnTo>
                <a:lnTo>
                  <a:pt x="114" y="95"/>
                </a:lnTo>
                <a:lnTo>
                  <a:pt x="112" y="95"/>
                </a:lnTo>
                <a:lnTo>
                  <a:pt x="112" y="94"/>
                </a:lnTo>
                <a:lnTo>
                  <a:pt x="111" y="94"/>
                </a:lnTo>
                <a:lnTo>
                  <a:pt x="111" y="92"/>
                </a:lnTo>
                <a:lnTo>
                  <a:pt x="109" y="92"/>
                </a:lnTo>
                <a:lnTo>
                  <a:pt x="109" y="90"/>
                </a:lnTo>
                <a:lnTo>
                  <a:pt x="107" y="90"/>
                </a:lnTo>
                <a:lnTo>
                  <a:pt x="109" y="90"/>
                </a:lnTo>
                <a:lnTo>
                  <a:pt x="109" y="89"/>
                </a:lnTo>
                <a:lnTo>
                  <a:pt x="107" y="89"/>
                </a:lnTo>
                <a:lnTo>
                  <a:pt x="107" y="87"/>
                </a:lnTo>
                <a:lnTo>
                  <a:pt x="105" y="85"/>
                </a:lnTo>
                <a:lnTo>
                  <a:pt x="104" y="85"/>
                </a:lnTo>
                <a:lnTo>
                  <a:pt x="104" y="83"/>
                </a:lnTo>
                <a:lnTo>
                  <a:pt x="102" y="83"/>
                </a:lnTo>
                <a:lnTo>
                  <a:pt x="102" y="82"/>
                </a:lnTo>
                <a:lnTo>
                  <a:pt x="100" y="82"/>
                </a:lnTo>
                <a:lnTo>
                  <a:pt x="102" y="80"/>
                </a:lnTo>
                <a:lnTo>
                  <a:pt x="86" y="66"/>
                </a:lnTo>
                <a:lnTo>
                  <a:pt x="85" y="71"/>
                </a:lnTo>
                <a:lnTo>
                  <a:pt x="88" y="71"/>
                </a:lnTo>
                <a:lnTo>
                  <a:pt x="90" y="70"/>
                </a:lnTo>
                <a:lnTo>
                  <a:pt x="95" y="70"/>
                </a:lnTo>
                <a:lnTo>
                  <a:pt x="97" y="68"/>
                </a:lnTo>
                <a:lnTo>
                  <a:pt x="104" y="68"/>
                </a:lnTo>
                <a:lnTo>
                  <a:pt x="105" y="66"/>
                </a:lnTo>
                <a:lnTo>
                  <a:pt x="112" y="66"/>
                </a:lnTo>
                <a:lnTo>
                  <a:pt x="114" y="65"/>
                </a:lnTo>
                <a:lnTo>
                  <a:pt x="121" y="65"/>
                </a:lnTo>
                <a:lnTo>
                  <a:pt x="123" y="63"/>
                </a:lnTo>
                <a:lnTo>
                  <a:pt x="131" y="63"/>
                </a:lnTo>
                <a:lnTo>
                  <a:pt x="131" y="61"/>
                </a:lnTo>
                <a:lnTo>
                  <a:pt x="133" y="61"/>
                </a:lnTo>
                <a:lnTo>
                  <a:pt x="133" y="58"/>
                </a:lnTo>
                <a:lnTo>
                  <a:pt x="133" y="60"/>
                </a:lnTo>
                <a:lnTo>
                  <a:pt x="131" y="56"/>
                </a:lnTo>
                <a:lnTo>
                  <a:pt x="130" y="56"/>
                </a:lnTo>
                <a:lnTo>
                  <a:pt x="130" y="51"/>
                </a:lnTo>
                <a:lnTo>
                  <a:pt x="128" y="51"/>
                </a:lnTo>
                <a:lnTo>
                  <a:pt x="130" y="46"/>
                </a:lnTo>
                <a:lnTo>
                  <a:pt x="128" y="44"/>
                </a:lnTo>
                <a:lnTo>
                  <a:pt x="128" y="41"/>
                </a:lnTo>
                <a:lnTo>
                  <a:pt x="126" y="39"/>
                </a:lnTo>
                <a:lnTo>
                  <a:pt x="126" y="34"/>
                </a:lnTo>
                <a:lnTo>
                  <a:pt x="124" y="32"/>
                </a:lnTo>
                <a:lnTo>
                  <a:pt x="124" y="27"/>
                </a:lnTo>
                <a:lnTo>
                  <a:pt x="123" y="27"/>
                </a:lnTo>
                <a:lnTo>
                  <a:pt x="123" y="25"/>
                </a:lnTo>
                <a:lnTo>
                  <a:pt x="119" y="25"/>
                </a:lnTo>
                <a:lnTo>
                  <a:pt x="121" y="25"/>
                </a:lnTo>
                <a:lnTo>
                  <a:pt x="116" y="27"/>
                </a:lnTo>
                <a:lnTo>
                  <a:pt x="116" y="29"/>
                </a:lnTo>
                <a:lnTo>
                  <a:pt x="111" y="27"/>
                </a:lnTo>
                <a:lnTo>
                  <a:pt x="109" y="29"/>
                </a:lnTo>
                <a:lnTo>
                  <a:pt x="105" y="31"/>
                </a:lnTo>
                <a:lnTo>
                  <a:pt x="105" y="32"/>
                </a:lnTo>
                <a:lnTo>
                  <a:pt x="102" y="32"/>
                </a:lnTo>
                <a:lnTo>
                  <a:pt x="102" y="34"/>
                </a:lnTo>
                <a:lnTo>
                  <a:pt x="98" y="32"/>
                </a:lnTo>
                <a:lnTo>
                  <a:pt x="97" y="34"/>
                </a:lnTo>
                <a:lnTo>
                  <a:pt x="93" y="36"/>
                </a:lnTo>
                <a:lnTo>
                  <a:pt x="93" y="37"/>
                </a:lnTo>
                <a:lnTo>
                  <a:pt x="90" y="37"/>
                </a:lnTo>
                <a:lnTo>
                  <a:pt x="88" y="41"/>
                </a:lnTo>
                <a:lnTo>
                  <a:pt x="90" y="37"/>
                </a:lnTo>
                <a:lnTo>
                  <a:pt x="92" y="37"/>
                </a:lnTo>
                <a:lnTo>
                  <a:pt x="86" y="39"/>
                </a:lnTo>
                <a:lnTo>
                  <a:pt x="86" y="41"/>
                </a:lnTo>
                <a:lnTo>
                  <a:pt x="81" y="41"/>
                </a:lnTo>
                <a:lnTo>
                  <a:pt x="81" y="42"/>
                </a:lnTo>
                <a:lnTo>
                  <a:pt x="78" y="42"/>
                </a:lnTo>
                <a:lnTo>
                  <a:pt x="78" y="44"/>
                </a:lnTo>
                <a:lnTo>
                  <a:pt x="74" y="44"/>
                </a:lnTo>
                <a:lnTo>
                  <a:pt x="72" y="48"/>
                </a:lnTo>
                <a:lnTo>
                  <a:pt x="74" y="46"/>
                </a:lnTo>
                <a:lnTo>
                  <a:pt x="79" y="48"/>
                </a:lnTo>
                <a:lnTo>
                  <a:pt x="79" y="41"/>
                </a:lnTo>
                <a:lnTo>
                  <a:pt x="81" y="39"/>
                </a:lnTo>
                <a:lnTo>
                  <a:pt x="81" y="29"/>
                </a:lnTo>
                <a:lnTo>
                  <a:pt x="83" y="27"/>
                </a:lnTo>
                <a:lnTo>
                  <a:pt x="83" y="13"/>
                </a:lnTo>
                <a:lnTo>
                  <a:pt x="85" y="12"/>
                </a:lnTo>
                <a:lnTo>
                  <a:pt x="85" y="2"/>
                </a:lnTo>
                <a:lnTo>
                  <a:pt x="83" y="2"/>
                </a:lnTo>
                <a:lnTo>
                  <a:pt x="83" y="0"/>
                </a:lnTo>
                <a:lnTo>
                  <a:pt x="48" y="0"/>
                </a:lnTo>
                <a:lnTo>
                  <a:pt x="48" y="2"/>
                </a:lnTo>
                <a:lnTo>
                  <a:pt x="47" y="2"/>
                </a:lnTo>
                <a:lnTo>
                  <a:pt x="47" y="25"/>
                </a:lnTo>
                <a:lnTo>
                  <a:pt x="48" y="27"/>
                </a:lnTo>
                <a:lnTo>
                  <a:pt x="48" y="44"/>
                </a:lnTo>
                <a:lnTo>
                  <a:pt x="50" y="46"/>
                </a:lnTo>
                <a:lnTo>
                  <a:pt x="50" y="48"/>
                </a:lnTo>
                <a:lnTo>
                  <a:pt x="55" y="44"/>
                </a:lnTo>
                <a:lnTo>
                  <a:pt x="55" y="46"/>
                </a:lnTo>
                <a:lnTo>
                  <a:pt x="53" y="42"/>
                </a:lnTo>
                <a:lnTo>
                  <a:pt x="52" y="44"/>
                </a:lnTo>
                <a:lnTo>
                  <a:pt x="52" y="42"/>
                </a:lnTo>
                <a:lnTo>
                  <a:pt x="48" y="42"/>
                </a:lnTo>
                <a:lnTo>
                  <a:pt x="48" y="41"/>
                </a:lnTo>
                <a:lnTo>
                  <a:pt x="45" y="37"/>
                </a:lnTo>
                <a:lnTo>
                  <a:pt x="43" y="37"/>
                </a:lnTo>
                <a:lnTo>
                  <a:pt x="40" y="34"/>
                </a:lnTo>
                <a:lnTo>
                  <a:pt x="38" y="34"/>
                </a:lnTo>
                <a:lnTo>
                  <a:pt x="36" y="32"/>
                </a:lnTo>
                <a:lnTo>
                  <a:pt x="34" y="32"/>
                </a:lnTo>
                <a:lnTo>
                  <a:pt x="33" y="31"/>
                </a:lnTo>
                <a:lnTo>
                  <a:pt x="29" y="32"/>
                </a:lnTo>
                <a:lnTo>
                  <a:pt x="29" y="31"/>
                </a:lnTo>
                <a:lnTo>
                  <a:pt x="26" y="29"/>
                </a:lnTo>
                <a:lnTo>
                  <a:pt x="24" y="27"/>
                </a:lnTo>
                <a:lnTo>
                  <a:pt x="22" y="27"/>
                </a:lnTo>
                <a:lnTo>
                  <a:pt x="21" y="25"/>
                </a:lnTo>
                <a:lnTo>
                  <a:pt x="19" y="25"/>
                </a:lnTo>
                <a:lnTo>
                  <a:pt x="17" y="24"/>
                </a:lnTo>
                <a:lnTo>
                  <a:pt x="14" y="24"/>
                </a:lnTo>
                <a:lnTo>
                  <a:pt x="15" y="24"/>
                </a:lnTo>
                <a:lnTo>
                  <a:pt x="12" y="24"/>
                </a:lnTo>
                <a:lnTo>
                  <a:pt x="12" y="25"/>
                </a:lnTo>
                <a:lnTo>
                  <a:pt x="10" y="25"/>
                </a:lnTo>
                <a:lnTo>
                  <a:pt x="12" y="25"/>
                </a:lnTo>
                <a:lnTo>
                  <a:pt x="8" y="27"/>
                </a:lnTo>
                <a:lnTo>
                  <a:pt x="8" y="31"/>
                </a:lnTo>
                <a:lnTo>
                  <a:pt x="7" y="32"/>
                </a:lnTo>
                <a:lnTo>
                  <a:pt x="7" y="36"/>
                </a:lnTo>
                <a:lnTo>
                  <a:pt x="5" y="37"/>
                </a:lnTo>
                <a:lnTo>
                  <a:pt x="5" y="41"/>
                </a:lnTo>
                <a:lnTo>
                  <a:pt x="3" y="42"/>
                </a:lnTo>
                <a:lnTo>
                  <a:pt x="5" y="46"/>
                </a:lnTo>
                <a:lnTo>
                  <a:pt x="3" y="46"/>
                </a:lnTo>
                <a:lnTo>
                  <a:pt x="3" y="51"/>
                </a:lnTo>
                <a:lnTo>
                  <a:pt x="1" y="51"/>
                </a:lnTo>
                <a:lnTo>
                  <a:pt x="0" y="56"/>
                </a:lnTo>
                <a:lnTo>
                  <a:pt x="0" y="54"/>
                </a:lnTo>
                <a:lnTo>
                  <a:pt x="0" y="58"/>
                </a:lnTo>
                <a:lnTo>
                  <a:pt x="1" y="58"/>
                </a:lnTo>
                <a:lnTo>
                  <a:pt x="3" y="60"/>
                </a:lnTo>
                <a:lnTo>
                  <a:pt x="3" y="58"/>
                </a:lnTo>
                <a:lnTo>
                  <a:pt x="3" y="60"/>
                </a:lnTo>
                <a:lnTo>
                  <a:pt x="8" y="60"/>
                </a:lnTo>
                <a:lnTo>
                  <a:pt x="8" y="61"/>
                </a:lnTo>
                <a:lnTo>
                  <a:pt x="17" y="63"/>
                </a:lnTo>
                <a:lnTo>
                  <a:pt x="19" y="65"/>
                </a:lnTo>
                <a:lnTo>
                  <a:pt x="22" y="65"/>
                </a:lnTo>
                <a:lnTo>
                  <a:pt x="26" y="63"/>
                </a:lnTo>
                <a:lnTo>
                  <a:pt x="26" y="65"/>
                </a:lnTo>
                <a:lnTo>
                  <a:pt x="33" y="65"/>
                </a:lnTo>
                <a:lnTo>
                  <a:pt x="33" y="66"/>
                </a:lnTo>
                <a:lnTo>
                  <a:pt x="40" y="66"/>
                </a:lnTo>
                <a:lnTo>
                  <a:pt x="40" y="68"/>
                </a:lnTo>
                <a:lnTo>
                  <a:pt x="43" y="70"/>
                </a:lnTo>
                <a:lnTo>
                  <a:pt x="45" y="70"/>
                </a:lnTo>
                <a:lnTo>
                  <a:pt x="45" y="65"/>
                </a:lnTo>
                <a:lnTo>
                  <a:pt x="47" y="65"/>
                </a:lnTo>
                <a:lnTo>
                  <a:pt x="43" y="66"/>
                </a:lnTo>
                <a:lnTo>
                  <a:pt x="43" y="68"/>
                </a:lnTo>
                <a:lnTo>
                  <a:pt x="40" y="68"/>
                </a:lnTo>
                <a:lnTo>
                  <a:pt x="40" y="70"/>
                </a:lnTo>
                <a:lnTo>
                  <a:pt x="38" y="70"/>
                </a:lnTo>
                <a:lnTo>
                  <a:pt x="36" y="73"/>
                </a:lnTo>
                <a:lnTo>
                  <a:pt x="40" y="70"/>
                </a:lnTo>
                <a:lnTo>
                  <a:pt x="36" y="71"/>
                </a:lnTo>
                <a:lnTo>
                  <a:pt x="36" y="73"/>
                </a:lnTo>
                <a:lnTo>
                  <a:pt x="34" y="73"/>
                </a:lnTo>
                <a:lnTo>
                  <a:pt x="34" y="75"/>
                </a:lnTo>
                <a:lnTo>
                  <a:pt x="33" y="75"/>
                </a:lnTo>
                <a:lnTo>
                  <a:pt x="33" y="77"/>
                </a:lnTo>
                <a:lnTo>
                  <a:pt x="31" y="77"/>
                </a:lnTo>
                <a:lnTo>
                  <a:pt x="31" y="78"/>
                </a:lnTo>
                <a:lnTo>
                  <a:pt x="29" y="78"/>
                </a:lnTo>
                <a:lnTo>
                  <a:pt x="29" y="80"/>
                </a:lnTo>
                <a:lnTo>
                  <a:pt x="27" y="80"/>
                </a:lnTo>
                <a:lnTo>
                  <a:pt x="27" y="82"/>
                </a:lnTo>
                <a:lnTo>
                  <a:pt x="26" y="82"/>
                </a:lnTo>
                <a:lnTo>
                  <a:pt x="26" y="83"/>
                </a:lnTo>
                <a:lnTo>
                  <a:pt x="24" y="83"/>
                </a:lnTo>
                <a:lnTo>
                  <a:pt x="24" y="85"/>
                </a:lnTo>
                <a:lnTo>
                  <a:pt x="22" y="85"/>
                </a:lnTo>
                <a:lnTo>
                  <a:pt x="22" y="87"/>
                </a:lnTo>
                <a:lnTo>
                  <a:pt x="21" y="87"/>
                </a:lnTo>
                <a:lnTo>
                  <a:pt x="21" y="89"/>
                </a:lnTo>
                <a:lnTo>
                  <a:pt x="19" y="89"/>
                </a:lnTo>
                <a:lnTo>
                  <a:pt x="19" y="90"/>
                </a:lnTo>
                <a:lnTo>
                  <a:pt x="17" y="90"/>
                </a:lnTo>
                <a:lnTo>
                  <a:pt x="17" y="92"/>
                </a:lnTo>
                <a:lnTo>
                  <a:pt x="15" y="92"/>
                </a:lnTo>
                <a:lnTo>
                  <a:pt x="15" y="94"/>
                </a:lnTo>
                <a:lnTo>
                  <a:pt x="14" y="94"/>
                </a:lnTo>
                <a:lnTo>
                  <a:pt x="14" y="95"/>
                </a:lnTo>
                <a:lnTo>
                  <a:pt x="12" y="95"/>
                </a:lnTo>
                <a:lnTo>
                  <a:pt x="10" y="99"/>
                </a:lnTo>
                <a:lnTo>
                  <a:pt x="12" y="97"/>
                </a:lnTo>
                <a:lnTo>
                  <a:pt x="10" y="97"/>
                </a:lnTo>
                <a:lnTo>
                  <a:pt x="10" y="100"/>
                </a:lnTo>
                <a:lnTo>
                  <a:pt x="12" y="102"/>
                </a:lnTo>
                <a:lnTo>
                  <a:pt x="12" y="100"/>
                </a:lnTo>
                <a:lnTo>
                  <a:pt x="14" y="104"/>
                </a:lnTo>
                <a:lnTo>
                  <a:pt x="15" y="102"/>
                </a:lnTo>
                <a:lnTo>
                  <a:pt x="15" y="104"/>
                </a:lnTo>
                <a:lnTo>
                  <a:pt x="19" y="104"/>
                </a:lnTo>
                <a:lnTo>
                  <a:pt x="19" y="106"/>
                </a:lnTo>
                <a:lnTo>
                  <a:pt x="21" y="106"/>
                </a:lnTo>
                <a:lnTo>
                  <a:pt x="21" y="107"/>
                </a:lnTo>
                <a:lnTo>
                  <a:pt x="24" y="111"/>
                </a:lnTo>
                <a:lnTo>
                  <a:pt x="26" y="109"/>
                </a:lnTo>
                <a:lnTo>
                  <a:pt x="26" y="111"/>
                </a:lnTo>
                <a:lnTo>
                  <a:pt x="27" y="111"/>
                </a:lnTo>
                <a:lnTo>
                  <a:pt x="27" y="112"/>
                </a:lnTo>
                <a:lnTo>
                  <a:pt x="31" y="116"/>
                </a:lnTo>
                <a:lnTo>
                  <a:pt x="33" y="114"/>
                </a:lnTo>
                <a:lnTo>
                  <a:pt x="31" y="116"/>
                </a:lnTo>
                <a:lnTo>
                  <a:pt x="34" y="119"/>
                </a:lnTo>
                <a:lnTo>
                  <a:pt x="36" y="117"/>
                </a:lnTo>
                <a:lnTo>
                  <a:pt x="36" y="119"/>
                </a:lnTo>
                <a:lnTo>
                  <a:pt x="38" y="121"/>
                </a:lnTo>
                <a:lnTo>
                  <a:pt x="40" y="121"/>
                </a:lnTo>
                <a:lnTo>
                  <a:pt x="43" y="117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1" name="Freeform 241"/>
          <p:cNvSpPr>
            <a:spLocks/>
          </p:cNvSpPr>
          <p:nvPr/>
        </p:nvSpPr>
        <p:spPr bwMode="auto">
          <a:xfrm>
            <a:off x="1531938" y="1611313"/>
            <a:ext cx="57150" cy="73025"/>
          </a:xfrm>
          <a:custGeom>
            <a:avLst/>
            <a:gdLst>
              <a:gd name="T0" fmla="*/ 34 w 36"/>
              <a:gd name="T1" fmla="*/ 8 h 46"/>
              <a:gd name="T2" fmla="*/ 33 w 36"/>
              <a:gd name="T3" fmla="*/ 5 h 46"/>
              <a:gd name="T4" fmla="*/ 29 w 36"/>
              <a:gd name="T5" fmla="*/ 1 h 46"/>
              <a:gd name="T6" fmla="*/ 29 w 36"/>
              <a:gd name="T7" fmla="*/ 1 h 46"/>
              <a:gd name="T8" fmla="*/ 26 w 36"/>
              <a:gd name="T9" fmla="*/ 0 h 46"/>
              <a:gd name="T10" fmla="*/ 24 w 36"/>
              <a:gd name="T11" fmla="*/ 1 h 46"/>
              <a:gd name="T12" fmla="*/ 24 w 36"/>
              <a:gd name="T13" fmla="*/ 1 h 46"/>
              <a:gd name="T14" fmla="*/ 19 w 36"/>
              <a:gd name="T15" fmla="*/ 8 h 46"/>
              <a:gd name="T16" fmla="*/ 19 w 36"/>
              <a:gd name="T17" fmla="*/ 12 h 46"/>
              <a:gd name="T18" fmla="*/ 15 w 36"/>
              <a:gd name="T19" fmla="*/ 20 h 46"/>
              <a:gd name="T20" fmla="*/ 9 w 36"/>
              <a:gd name="T21" fmla="*/ 25 h 46"/>
              <a:gd name="T22" fmla="*/ 9 w 36"/>
              <a:gd name="T23" fmla="*/ 27 h 46"/>
              <a:gd name="T24" fmla="*/ 5 w 36"/>
              <a:gd name="T25" fmla="*/ 32 h 46"/>
              <a:gd name="T26" fmla="*/ 3 w 36"/>
              <a:gd name="T27" fmla="*/ 35 h 46"/>
              <a:gd name="T28" fmla="*/ 0 w 36"/>
              <a:gd name="T29" fmla="*/ 42 h 46"/>
              <a:gd name="T30" fmla="*/ 0 w 36"/>
              <a:gd name="T31" fmla="*/ 44 h 46"/>
              <a:gd name="T32" fmla="*/ 2 w 36"/>
              <a:gd name="T33" fmla="*/ 46 h 46"/>
              <a:gd name="T34" fmla="*/ 5 w 36"/>
              <a:gd name="T35" fmla="*/ 40 h 46"/>
              <a:gd name="T36" fmla="*/ 5 w 36"/>
              <a:gd name="T37" fmla="*/ 39 h 46"/>
              <a:gd name="T38" fmla="*/ 7 w 36"/>
              <a:gd name="T39" fmla="*/ 44 h 46"/>
              <a:gd name="T40" fmla="*/ 10 w 36"/>
              <a:gd name="T41" fmla="*/ 39 h 46"/>
              <a:gd name="T42" fmla="*/ 12 w 36"/>
              <a:gd name="T43" fmla="*/ 35 h 46"/>
              <a:gd name="T44" fmla="*/ 14 w 36"/>
              <a:gd name="T45" fmla="*/ 32 h 46"/>
              <a:gd name="T46" fmla="*/ 14 w 36"/>
              <a:gd name="T47" fmla="*/ 30 h 46"/>
              <a:gd name="T48" fmla="*/ 17 w 36"/>
              <a:gd name="T49" fmla="*/ 23 h 46"/>
              <a:gd name="T50" fmla="*/ 21 w 36"/>
              <a:gd name="T51" fmla="*/ 20 h 46"/>
              <a:gd name="T52" fmla="*/ 22 w 36"/>
              <a:gd name="T53" fmla="*/ 15 h 46"/>
              <a:gd name="T54" fmla="*/ 26 w 36"/>
              <a:gd name="T55" fmla="*/ 12 h 46"/>
              <a:gd name="T56" fmla="*/ 28 w 36"/>
              <a:gd name="T57" fmla="*/ 5 h 46"/>
              <a:gd name="T58" fmla="*/ 31 w 36"/>
              <a:gd name="T59" fmla="*/ 5 h 46"/>
              <a:gd name="T60" fmla="*/ 26 w 36"/>
              <a:gd name="T61" fmla="*/ 5 h 46"/>
              <a:gd name="T62" fmla="*/ 28 w 36"/>
              <a:gd name="T63" fmla="*/ 10 h 46"/>
              <a:gd name="T64" fmla="*/ 31 w 36"/>
              <a:gd name="T65" fmla="*/ 15 h 4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"/>
              <a:gd name="T100" fmla="*/ 0 h 46"/>
              <a:gd name="T101" fmla="*/ 36 w 36"/>
              <a:gd name="T102" fmla="*/ 46 h 4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" h="46">
                <a:moveTo>
                  <a:pt x="36" y="10"/>
                </a:moveTo>
                <a:lnTo>
                  <a:pt x="34" y="8"/>
                </a:lnTo>
                <a:lnTo>
                  <a:pt x="34" y="6"/>
                </a:lnTo>
                <a:lnTo>
                  <a:pt x="33" y="5"/>
                </a:lnTo>
                <a:lnTo>
                  <a:pt x="33" y="3"/>
                </a:lnTo>
                <a:lnTo>
                  <a:pt x="29" y="1"/>
                </a:lnTo>
                <a:lnTo>
                  <a:pt x="31" y="1"/>
                </a:lnTo>
                <a:lnTo>
                  <a:pt x="29" y="1"/>
                </a:lnTo>
                <a:lnTo>
                  <a:pt x="29" y="0"/>
                </a:lnTo>
                <a:lnTo>
                  <a:pt x="26" y="0"/>
                </a:lnTo>
                <a:lnTo>
                  <a:pt x="26" y="1"/>
                </a:lnTo>
                <a:lnTo>
                  <a:pt x="24" y="1"/>
                </a:lnTo>
                <a:lnTo>
                  <a:pt x="28" y="0"/>
                </a:lnTo>
                <a:lnTo>
                  <a:pt x="24" y="1"/>
                </a:lnTo>
                <a:lnTo>
                  <a:pt x="22" y="5"/>
                </a:lnTo>
                <a:lnTo>
                  <a:pt x="19" y="8"/>
                </a:lnTo>
                <a:lnTo>
                  <a:pt x="21" y="12"/>
                </a:lnTo>
                <a:lnTo>
                  <a:pt x="19" y="12"/>
                </a:lnTo>
                <a:lnTo>
                  <a:pt x="14" y="17"/>
                </a:lnTo>
                <a:lnTo>
                  <a:pt x="15" y="20"/>
                </a:lnTo>
                <a:lnTo>
                  <a:pt x="14" y="20"/>
                </a:lnTo>
                <a:lnTo>
                  <a:pt x="9" y="25"/>
                </a:lnTo>
                <a:lnTo>
                  <a:pt x="10" y="27"/>
                </a:lnTo>
                <a:lnTo>
                  <a:pt x="9" y="27"/>
                </a:lnTo>
                <a:lnTo>
                  <a:pt x="5" y="30"/>
                </a:lnTo>
                <a:lnTo>
                  <a:pt x="5" y="32"/>
                </a:lnTo>
                <a:lnTo>
                  <a:pt x="3" y="34"/>
                </a:lnTo>
                <a:lnTo>
                  <a:pt x="3" y="35"/>
                </a:lnTo>
                <a:lnTo>
                  <a:pt x="0" y="39"/>
                </a:lnTo>
                <a:lnTo>
                  <a:pt x="0" y="42"/>
                </a:lnTo>
                <a:lnTo>
                  <a:pt x="0" y="40"/>
                </a:lnTo>
                <a:lnTo>
                  <a:pt x="0" y="44"/>
                </a:lnTo>
                <a:lnTo>
                  <a:pt x="2" y="44"/>
                </a:lnTo>
                <a:lnTo>
                  <a:pt x="2" y="46"/>
                </a:lnTo>
                <a:lnTo>
                  <a:pt x="5" y="46"/>
                </a:lnTo>
                <a:lnTo>
                  <a:pt x="5" y="40"/>
                </a:lnTo>
                <a:lnTo>
                  <a:pt x="2" y="44"/>
                </a:lnTo>
                <a:lnTo>
                  <a:pt x="5" y="39"/>
                </a:lnTo>
                <a:lnTo>
                  <a:pt x="3" y="39"/>
                </a:lnTo>
                <a:lnTo>
                  <a:pt x="7" y="44"/>
                </a:lnTo>
                <a:lnTo>
                  <a:pt x="7" y="42"/>
                </a:lnTo>
                <a:lnTo>
                  <a:pt x="10" y="39"/>
                </a:lnTo>
                <a:lnTo>
                  <a:pt x="10" y="37"/>
                </a:lnTo>
                <a:lnTo>
                  <a:pt x="12" y="35"/>
                </a:lnTo>
                <a:lnTo>
                  <a:pt x="12" y="34"/>
                </a:lnTo>
                <a:lnTo>
                  <a:pt x="14" y="32"/>
                </a:lnTo>
                <a:lnTo>
                  <a:pt x="12" y="30"/>
                </a:lnTo>
                <a:lnTo>
                  <a:pt x="14" y="30"/>
                </a:lnTo>
                <a:lnTo>
                  <a:pt x="19" y="25"/>
                </a:lnTo>
                <a:lnTo>
                  <a:pt x="17" y="23"/>
                </a:lnTo>
                <a:lnTo>
                  <a:pt x="19" y="23"/>
                </a:lnTo>
                <a:lnTo>
                  <a:pt x="21" y="20"/>
                </a:lnTo>
                <a:lnTo>
                  <a:pt x="24" y="17"/>
                </a:lnTo>
                <a:lnTo>
                  <a:pt x="22" y="15"/>
                </a:lnTo>
                <a:lnTo>
                  <a:pt x="24" y="15"/>
                </a:lnTo>
                <a:lnTo>
                  <a:pt x="26" y="12"/>
                </a:lnTo>
                <a:lnTo>
                  <a:pt x="29" y="8"/>
                </a:lnTo>
                <a:lnTo>
                  <a:pt x="28" y="5"/>
                </a:lnTo>
                <a:lnTo>
                  <a:pt x="28" y="6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8"/>
                </a:lnTo>
                <a:lnTo>
                  <a:pt x="28" y="10"/>
                </a:lnTo>
                <a:lnTo>
                  <a:pt x="28" y="12"/>
                </a:lnTo>
                <a:lnTo>
                  <a:pt x="31" y="15"/>
                </a:lnTo>
                <a:lnTo>
                  <a:pt x="36" y="10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2" name="Freeform 242"/>
          <p:cNvSpPr>
            <a:spLocks/>
          </p:cNvSpPr>
          <p:nvPr/>
        </p:nvSpPr>
        <p:spPr bwMode="auto">
          <a:xfrm>
            <a:off x="5799138" y="1477963"/>
            <a:ext cx="192087" cy="157162"/>
          </a:xfrm>
          <a:custGeom>
            <a:avLst/>
            <a:gdLst>
              <a:gd name="T0" fmla="*/ 61 w 121"/>
              <a:gd name="T1" fmla="*/ 99 h 99"/>
              <a:gd name="T2" fmla="*/ 0 w 121"/>
              <a:gd name="T3" fmla="*/ 0 h 99"/>
              <a:gd name="T4" fmla="*/ 121 w 121"/>
              <a:gd name="T5" fmla="*/ 0 h 99"/>
              <a:gd name="T6" fmla="*/ 61 w 121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99"/>
              <a:gd name="T14" fmla="*/ 121 w 121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99">
                <a:moveTo>
                  <a:pt x="61" y="99"/>
                </a:moveTo>
                <a:lnTo>
                  <a:pt x="0" y="0"/>
                </a:lnTo>
                <a:lnTo>
                  <a:pt x="121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3" name="Freeform 243"/>
          <p:cNvSpPr>
            <a:spLocks/>
          </p:cNvSpPr>
          <p:nvPr/>
        </p:nvSpPr>
        <p:spPr bwMode="auto">
          <a:xfrm>
            <a:off x="6491288" y="1474788"/>
            <a:ext cx="193675" cy="157162"/>
          </a:xfrm>
          <a:custGeom>
            <a:avLst/>
            <a:gdLst>
              <a:gd name="T0" fmla="*/ 61 w 122"/>
              <a:gd name="T1" fmla="*/ 99 h 99"/>
              <a:gd name="T2" fmla="*/ 0 w 122"/>
              <a:gd name="T3" fmla="*/ 0 h 99"/>
              <a:gd name="T4" fmla="*/ 122 w 122"/>
              <a:gd name="T5" fmla="*/ 0 h 99"/>
              <a:gd name="T6" fmla="*/ 61 w 122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2"/>
              <a:gd name="T13" fmla="*/ 0 h 99"/>
              <a:gd name="T14" fmla="*/ 122 w 122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" h="99">
                <a:moveTo>
                  <a:pt x="61" y="99"/>
                </a:moveTo>
                <a:lnTo>
                  <a:pt x="0" y="0"/>
                </a:lnTo>
                <a:lnTo>
                  <a:pt x="122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4" name="Freeform 244"/>
          <p:cNvSpPr>
            <a:spLocks/>
          </p:cNvSpPr>
          <p:nvPr/>
        </p:nvSpPr>
        <p:spPr bwMode="auto">
          <a:xfrm>
            <a:off x="7088188" y="1470025"/>
            <a:ext cx="193675" cy="157163"/>
          </a:xfrm>
          <a:custGeom>
            <a:avLst/>
            <a:gdLst>
              <a:gd name="T0" fmla="*/ 61 w 122"/>
              <a:gd name="T1" fmla="*/ 99 h 99"/>
              <a:gd name="T2" fmla="*/ 0 w 122"/>
              <a:gd name="T3" fmla="*/ 0 h 99"/>
              <a:gd name="T4" fmla="*/ 122 w 122"/>
              <a:gd name="T5" fmla="*/ 0 h 99"/>
              <a:gd name="T6" fmla="*/ 61 w 122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2"/>
              <a:gd name="T13" fmla="*/ 0 h 99"/>
              <a:gd name="T14" fmla="*/ 122 w 122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" h="99">
                <a:moveTo>
                  <a:pt x="61" y="99"/>
                </a:moveTo>
                <a:lnTo>
                  <a:pt x="0" y="0"/>
                </a:lnTo>
                <a:lnTo>
                  <a:pt x="122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5" name="Freeform 245"/>
          <p:cNvSpPr>
            <a:spLocks/>
          </p:cNvSpPr>
          <p:nvPr/>
        </p:nvSpPr>
        <p:spPr bwMode="auto">
          <a:xfrm>
            <a:off x="7613650" y="1474788"/>
            <a:ext cx="190500" cy="157162"/>
          </a:xfrm>
          <a:custGeom>
            <a:avLst/>
            <a:gdLst>
              <a:gd name="T0" fmla="*/ 59 w 120"/>
              <a:gd name="T1" fmla="*/ 99 h 99"/>
              <a:gd name="T2" fmla="*/ 0 w 120"/>
              <a:gd name="T3" fmla="*/ 0 h 99"/>
              <a:gd name="T4" fmla="*/ 120 w 120"/>
              <a:gd name="T5" fmla="*/ 0 h 99"/>
              <a:gd name="T6" fmla="*/ 59 w 120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0"/>
              <a:gd name="T13" fmla="*/ 0 h 99"/>
              <a:gd name="T14" fmla="*/ 120 w 120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" h="99">
                <a:moveTo>
                  <a:pt x="59" y="99"/>
                </a:moveTo>
                <a:lnTo>
                  <a:pt x="0" y="0"/>
                </a:lnTo>
                <a:lnTo>
                  <a:pt x="120" y="0"/>
                </a:lnTo>
                <a:lnTo>
                  <a:pt x="59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4" name="Rectangle 274"/>
          <p:cNvSpPr>
            <a:spLocks noChangeArrowheads="1"/>
          </p:cNvSpPr>
          <p:nvPr/>
        </p:nvSpPr>
        <p:spPr bwMode="auto">
          <a:xfrm>
            <a:off x="3324225" y="1635125"/>
            <a:ext cx="17463" cy="2682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5" name="Freeform 275"/>
          <p:cNvSpPr>
            <a:spLocks/>
          </p:cNvSpPr>
          <p:nvPr/>
        </p:nvSpPr>
        <p:spPr bwMode="auto">
          <a:xfrm>
            <a:off x="3335338" y="1785938"/>
            <a:ext cx="165100" cy="36512"/>
          </a:xfrm>
          <a:custGeom>
            <a:avLst/>
            <a:gdLst>
              <a:gd name="T0" fmla="*/ 0 w 104"/>
              <a:gd name="T1" fmla="*/ 23 h 23"/>
              <a:gd name="T2" fmla="*/ 104 w 104"/>
              <a:gd name="T3" fmla="*/ 7 h 23"/>
              <a:gd name="T4" fmla="*/ 104 w 104"/>
              <a:gd name="T5" fmla="*/ 0 h 23"/>
              <a:gd name="T6" fmla="*/ 0 w 104"/>
              <a:gd name="T7" fmla="*/ 16 h 23"/>
              <a:gd name="T8" fmla="*/ 0 w 104"/>
              <a:gd name="T9" fmla="*/ 23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"/>
              <a:gd name="T16" fmla="*/ 0 h 23"/>
              <a:gd name="T17" fmla="*/ 104 w 104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" h="23">
                <a:moveTo>
                  <a:pt x="0" y="23"/>
                </a:moveTo>
                <a:lnTo>
                  <a:pt x="104" y="7"/>
                </a:lnTo>
                <a:lnTo>
                  <a:pt x="104" y="0"/>
                </a:lnTo>
                <a:lnTo>
                  <a:pt x="0" y="16"/>
                </a:lnTo>
                <a:lnTo>
                  <a:pt x="0" y="2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6" name="Freeform 276"/>
          <p:cNvSpPr>
            <a:spLocks/>
          </p:cNvSpPr>
          <p:nvPr/>
        </p:nvSpPr>
        <p:spPr bwMode="auto">
          <a:xfrm>
            <a:off x="3259138" y="1481138"/>
            <a:ext cx="203200" cy="185737"/>
          </a:xfrm>
          <a:custGeom>
            <a:avLst/>
            <a:gdLst>
              <a:gd name="T0" fmla="*/ 38 w 128"/>
              <a:gd name="T1" fmla="*/ 117 h 117"/>
              <a:gd name="T2" fmla="*/ 12 w 128"/>
              <a:gd name="T3" fmla="*/ 97 h 117"/>
              <a:gd name="T4" fmla="*/ 38 w 128"/>
              <a:gd name="T5" fmla="*/ 71 h 117"/>
              <a:gd name="T6" fmla="*/ 43 w 128"/>
              <a:gd name="T7" fmla="*/ 68 h 117"/>
              <a:gd name="T8" fmla="*/ 45 w 128"/>
              <a:gd name="T9" fmla="*/ 65 h 117"/>
              <a:gd name="T10" fmla="*/ 36 w 128"/>
              <a:gd name="T11" fmla="*/ 63 h 117"/>
              <a:gd name="T12" fmla="*/ 20 w 128"/>
              <a:gd name="T13" fmla="*/ 59 h 117"/>
              <a:gd name="T14" fmla="*/ 8 w 128"/>
              <a:gd name="T15" fmla="*/ 58 h 117"/>
              <a:gd name="T16" fmla="*/ 0 w 128"/>
              <a:gd name="T17" fmla="*/ 54 h 117"/>
              <a:gd name="T18" fmla="*/ 12 w 128"/>
              <a:gd name="T19" fmla="*/ 25 h 117"/>
              <a:gd name="T20" fmla="*/ 52 w 128"/>
              <a:gd name="T21" fmla="*/ 44 h 117"/>
              <a:gd name="T22" fmla="*/ 48 w 128"/>
              <a:gd name="T23" fmla="*/ 20 h 117"/>
              <a:gd name="T24" fmla="*/ 48 w 128"/>
              <a:gd name="T25" fmla="*/ 0 h 117"/>
              <a:gd name="T26" fmla="*/ 79 w 128"/>
              <a:gd name="T27" fmla="*/ 0 h 117"/>
              <a:gd name="T28" fmla="*/ 79 w 128"/>
              <a:gd name="T29" fmla="*/ 7 h 117"/>
              <a:gd name="T30" fmla="*/ 78 w 128"/>
              <a:gd name="T31" fmla="*/ 17 h 117"/>
              <a:gd name="T32" fmla="*/ 74 w 128"/>
              <a:gd name="T33" fmla="*/ 44 h 117"/>
              <a:gd name="T34" fmla="*/ 79 w 128"/>
              <a:gd name="T35" fmla="*/ 42 h 117"/>
              <a:gd name="T36" fmla="*/ 90 w 128"/>
              <a:gd name="T37" fmla="*/ 39 h 117"/>
              <a:gd name="T38" fmla="*/ 117 w 128"/>
              <a:gd name="T39" fmla="*/ 27 h 117"/>
              <a:gd name="T40" fmla="*/ 128 w 128"/>
              <a:gd name="T41" fmla="*/ 56 h 117"/>
              <a:gd name="T42" fmla="*/ 83 w 128"/>
              <a:gd name="T43" fmla="*/ 65 h 117"/>
              <a:gd name="T44" fmla="*/ 103 w 128"/>
              <a:gd name="T45" fmla="*/ 87 h 117"/>
              <a:gd name="T46" fmla="*/ 114 w 128"/>
              <a:gd name="T47" fmla="*/ 99 h 117"/>
              <a:gd name="T48" fmla="*/ 86 w 128"/>
              <a:gd name="T49" fmla="*/ 116 h 117"/>
              <a:gd name="T50" fmla="*/ 64 w 128"/>
              <a:gd name="T51" fmla="*/ 78 h 117"/>
              <a:gd name="T52" fmla="*/ 52 w 128"/>
              <a:gd name="T53" fmla="*/ 97 h 117"/>
              <a:gd name="T54" fmla="*/ 38 w 128"/>
              <a:gd name="T55" fmla="*/ 117 h 1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28"/>
              <a:gd name="T85" fmla="*/ 0 h 117"/>
              <a:gd name="T86" fmla="*/ 128 w 128"/>
              <a:gd name="T87" fmla="*/ 117 h 11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28" h="117">
                <a:moveTo>
                  <a:pt x="38" y="117"/>
                </a:moveTo>
                <a:lnTo>
                  <a:pt x="12" y="97"/>
                </a:lnTo>
                <a:lnTo>
                  <a:pt x="38" y="71"/>
                </a:lnTo>
                <a:lnTo>
                  <a:pt x="43" y="68"/>
                </a:lnTo>
                <a:lnTo>
                  <a:pt x="45" y="65"/>
                </a:lnTo>
                <a:lnTo>
                  <a:pt x="36" y="63"/>
                </a:lnTo>
                <a:lnTo>
                  <a:pt x="20" y="59"/>
                </a:lnTo>
                <a:lnTo>
                  <a:pt x="8" y="58"/>
                </a:lnTo>
                <a:lnTo>
                  <a:pt x="0" y="54"/>
                </a:lnTo>
                <a:lnTo>
                  <a:pt x="12" y="25"/>
                </a:lnTo>
                <a:lnTo>
                  <a:pt x="52" y="44"/>
                </a:lnTo>
                <a:lnTo>
                  <a:pt x="48" y="20"/>
                </a:lnTo>
                <a:lnTo>
                  <a:pt x="48" y="0"/>
                </a:lnTo>
                <a:lnTo>
                  <a:pt x="79" y="0"/>
                </a:lnTo>
                <a:lnTo>
                  <a:pt x="79" y="7"/>
                </a:lnTo>
                <a:lnTo>
                  <a:pt x="78" y="17"/>
                </a:lnTo>
                <a:lnTo>
                  <a:pt x="74" y="44"/>
                </a:lnTo>
                <a:lnTo>
                  <a:pt x="79" y="42"/>
                </a:lnTo>
                <a:lnTo>
                  <a:pt x="90" y="39"/>
                </a:lnTo>
                <a:lnTo>
                  <a:pt x="117" y="27"/>
                </a:lnTo>
                <a:lnTo>
                  <a:pt x="128" y="56"/>
                </a:lnTo>
                <a:lnTo>
                  <a:pt x="83" y="65"/>
                </a:lnTo>
                <a:lnTo>
                  <a:pt x="103" y="87"/>
                </a:lnTo>
                <a:lnTo>
                  <a:pt x="114" y="99"/>
                </a:lnTo>
                <a:lnTo>
                  <a:pt x="86" y="116"/>
                </a:lnTo>
                <a:lnTo>
                  <a:pt x="64" y="78"/>
                </a:lnTo>
                <a:lnTo>
                  <a:pt x="52" y="97"/>
                </a:lnTo>
                <a:lnTo>
                  <a:pt x="38" y="117"/>
                </a:lnTo>
                <a:close/>
              </a:path>
            </a:pathLst>
          </a:custGeom>
          <a:solidFill>
            <a:srgbClr val="FF000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7" name="Freeform 277"/>
          <p:cNvSpPr>
            <a:spLocks/>
          </p:cNvSpPr>
          <p:nvPr/>
        </p:nvSpPr>
        <p:spPr bwMode="auto">
          <a:xfrm>
            <a:off x="3252788" y="1474788"/>
            <a:ext cx="214312" cy="195262"/>
          </a:xfrm>
          <a:custGeom>
            <a:avLst/>
            <a:gdLst>
              <a:gd name="T0" fmla="*/ 30 w 135"/>
              <a:gd name="T1" fmla="*/ 108 h 123"/>
              <a:gd name="T2" fmla="*/ 17 w 135"/>
              <a:gd name="T3" fmla="*/ 98 h 123"/>
              <a:gd name="T4" fmla="*/ 23 w 135"/>
              <a:gd name="T5" fmla="*/ 96 h 123"/>
              <a:gd name="T6" fmla="*/ 31 w 135"/>
              <a:gd name="T7" fmla="*/ 89 h 123"/>
              <a:gd name="T8" fmla="*/ 38 w 135"/>
              <a:gd name="T9" fmla="*/ 80 h 123"/>
              <a:gd name="T10" fmla="*/ 45 w 135"/>
              <a:gd name="T11" fmla="*/ 74 h 123"/>
              <a:gd name="T12" fmla="*/ 50 w 135"/>
              <a:gd name="T13" fmla="*/ 65 h 123"/>
              <a:gd name="T14" fmla="*/ 14 w 135"/>
              <a:gd name="T15" fmla="*/ 60 h 123"/>
              <a:gd name="T16" fmla="*/ 7 w 135"/>
              <a:gd name="T17" fmla="*/ 57 h 123"/>
              <a:gd name="T18" fmla="*/ 16 w 135"/>
              <a:gd name="T19" fmla="*/ 36 h 123"/>
              <a:gd name="T20" fmla="*/ 21 w 135"/>
              <a:gd name="T21" fmla="*/ 36 h 123"/>
              <a:gd name="T22" fmla="*/ 40 w 135"/>
              <a:gd name="T23" fmla="*/ 43 h 123"/>
              <a:gd name="T24" fmla="*/ 57 w 135"/>
              <a:gd name="T25" fmla="*/ 50 h 123"/>
              <a:gd name="T26" fmla="*/ 80 w 135"/>
              <a:gd name="T27" fmla="*/ 4 h 123"/>
              <a:gd name="T28" fmla="*/ 78 w 135"/>
              <a:gd name="T29" fmla="*/ 51 h 123"/>
              <a:gd name="T30" fmla="*/ 97 w 135"/>
              <a:gd name="T31" fmla="*/ 43 h 123"/>
              <a:gd name="T32" fmla="*/ 111 w 135"/>
              <a:gd name="T33" fmla="*/ 36 h 123"/>
              <a:gd name="T34" fmla="*/ 118 w 135"/>
              <a:gd name="T35" fmla="*/ 34 h 123"/>
              <a:gd name="T36" fmla="*/ 128 w 135"/>
              <a:gd name="T37" fmla="*/ 55 h 123"/>
              <a:gd name="T38" fmla="*/ 116 w 135"/>
              <a:gd name="T39" fmla="*/ 60 h 123"/>
              <a:gd name="T40" fmla="*/ 83 w 135"/>
              <a:gd name="T41" fmla="*/ 70 h 123"/>
              <a:gd name="T42" fmla="*/ 102 w 135"/>
              <a:gd name="T43" fmla="*/ 91 h 123"/>
              <a:gd name="T44" fmla="*/ 111 w 135"/>
              <a:gd name="T45" fmla="*/ 98 h 123"/>
              <a:gd name="T46" fmla="*/ 111 w 135"/>
              <a:gd name="T47" fmla="*/ 101 h 123"/>
              <a:gd name="T48" fmla="*/ 94 w 135"/>
              <a:gd name="T49" fmla="*/ 113 h 123"/>
              <a:gd name="T50" fmla="*/ 87 w 135"/>
              <a:gd name="T51" fmla="*/ 111 h 123"/>
              <a:gd name="T52" fmla="*/ 80 w 135"/>
              <a:gd name="T53" fmla="*/ 94 h 123"/>
              <a:gd name="T54" fmla="*/ 66 w 135"/>
              <a:gd name="T55" fmla="*/ 87 h 123"/>
              <a:gd name="T56" fmla="*/ 76 w 135"/>
              <a:gd name="T57" fmla="*/ 104 h 123"/>
              <a:gd name="T58" fmla="*/ 85 w 135"/>
              <a:gd name="T59" fmla="*/ 120 h 123"/>
              <a:gd name="T60" fmla="*/ 97 w 135"/>
              <a:gd name="T61" fmla="*/ 120 h 123"/>
              <a:gd name="T62" fmla="*/ 114 w 135"/>
              <a:gd name="T63" fmla="*/ 108 h 123"/>
              <a:gd name="T64" fmla="*/ 116 w 135"/>
              <a:gd name="T65" fmla="*/ 96 h 123"/>
              <a:gd name="T66" fmla="*/ 111 w 135"/>
              <a:gd name="T67" fmla="*/ 89 h 123"/>
              <a:gd name="T68" fmla="*/ 104 w 135"/>
              <a:gd name="T69" fmla="*/ 80 h 123"/>
              <a:gd name="T70" fmla="*/ 120 w 135"/>
              <a:gd name="T71" fmla="*/ 67 h 123"/>
              <a:gd name="T72" fmla="*/ 133 w 135"/>
              <a:gd name="T73" fmla="*/ 57 h 123"/>
              <a:gd name="T74" fmla="*/ 127 w 135"/>
              <a:gd name="T75" fmla="*/ 36 h 123"/>
              <a:gd name="T76" fmla="*/ 113 w 135"/>
              <a:gd name="T77" fmla="*/ 29 h 123"/>
              <a:gd name="T78" fmla="*/ 95 w 135"/>
              <a:gd name="T79" fmla="*/ 40 h 123"/>
              <a:gd name="T80" fmla="*/ 78 w 135"/>
              <a:gd name="T81" fmla="*/ 45 h 123"/>
              <a:gd name="T82" fmla="*/ 87 w 135"/>
              <a:gd name="T83" fmla="*/ 14 h 123"/>
              <a:gd name="T84" fmla="*/ 52 w 135"/>
              <a:gd name="T85" fmla="*/ 36 h 123"/>
              <a:gd name="T86" fmla="*/ 49 w 135"/>
              <a:gd name="T87" fmla="*/ 40 h 123"/>
              <a:gd name="T88" fmla="*/ 33 w 135"/>
              <a:gd name="T89" fmla="*/ 34 h 123"/>
              <a:gd name="T90" fmla="*/ 17 w 135"/>
              <a:gd name="T91" fmla="*/ 26 h 123"/>
              <a:gd name="T92" fmla="*/ 7 w 135"/>
              <a:gd name="T93" fmla="*/ 36 h 123"/>
              <a:gd name="T94" fmla="*/ 0 w 135"/>
              <a:gd name="T95" fmla="*/ 58 h 123"/>
              <a:gd name="T96" fmla="*/ 19 w 135"/>
              <a:gd name="T97" fmla="*/ 65 h 123"/>
              <a:gd name="T98" fmla="*/ 49 w 135"/>
              <a:gd name="T99" fmla="*/ 72 h 123"/>
              <a:gd name="T100" fmla="*/ 40 w 135"/>
              <a:gd name="T101" fmla="*/ 72 h 123"/>
              <a:gd name="T102" fmla="*/ 33 w 135"/>
              <a:gd name="T103" fmla="*/ 79 h 123"/>
              <a:gd name="T104" fmla="*/ 26 w 135"/>
              <a:gd name="T105" fmla="*/ 87 h 123"/>
              <a:gd name="T106" fmla="*/ 17 w 135"/>
              <a:gd name="T107" fmla="*/ 94 h 123"/>
              <a:gd name="T108" fmla="*/ 14 w 135"/>
              <a:gd name="T109" fmla="*/ 104 h 123"/>
              <a:gd name="T110" fmla="*/ 28 w 135"/>
              <a:gd name="T111" fmla="*/ 115 h 123"/>
              <a:gd name="T112" fmla="*/ 43 w 135"/>
              <a:gd name="T113" fmla="*/ 120 h 1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3"/>
              <a:gd name="T173" fmla="*/ 135 w 135"/>
              <a:gd name="T174" fmla="*/ 123 h 12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3">
                <a:moveTo>
                  <a:pt x="43" y="120"/>
                </a:moveTo>
                <a:lnTo>
                  <a:pt x="42" y="116"/>
                </a:lnTo>
                <a:lnTo>
                  <a:pt x="40" y="118"/>
                </a:lnTo>
                <a:lnTo>
                  <a:pt x="40" y="116"/>
                </a:lnTo>
                <a:lnTo>
                  <a:pt x="33" y="109"/>
                </a:lnTo>
                <a:lnTo>
                  <a:pt x="31" y="111"/>
                </a:lnTo>
                <a:lnTo>
                  <a:pt x="31" y="109"/>
                </a:lnTo>
                <a:lnTo>
                  <a:pt x="30" y="109"/>
                </a:lnTo>
                <a:lnTo>
                  <a:pt x="30" y="108"/>
                </a:lnTo>
                <a:lnTo>
                  <a:pt x="26" y="104"/>
                </a:lnTo>
                <a:lnTo>
                  <a:pt x="24" y="106"/>
                </a:lnTo>
                <a:lnTo>
                  <a:pt x="26" y="104"/>
                </a:lnTo>
                <a:lnTo>
                  <a:pt x="23" y="101"/>
                </a:lnTo>
                <a:lnTo>
                  <a:pt x="21" y="103"/>
                </a:lnTo>
                <a:lnTo>
                  <a:pt x="21" y="101"/>
                </a:lnTo>
                <a:lnTo>
                  <a:pt x="19" y="99"/>
                </a:lnTo>
                <a:lnTo>
                  <a:pt x="17" y="99"/>
                </a:lnTo>
                <a:lnTo>
                  <a:pt x="17" y="98"/>
                </a:lnTo>
                <a:lnTo>
                  <a:pt x="17" y="103"/>
                </a:lnTo>
                <a:lnTo>
                  <a:pt x="19" y="101"/>
                </a:lnTo>
                <a:lnTo>
                  <a:pt x="17" y="101"/>
                </a:lnTo>
                <a:lnTo>
                  <a:pt x="19" y="101"/>
                </a:lnTo>
                <a:lnTo>
                  <a:pt x="19" y="99"/>
                </a:lnTo>
                <a:lnTo>
                  <a:pt x="21" y="99"/>
                </a:lnTo>
                <a:lnTo>
                  <a:pt x="21" y="98"/>
                </a:lnTo>
                <a:lnTo>
                  <a:pt x="23" y="98"/>
                </a:lnTo>
                <a:lnTo>
                  <a:pt x="23" y="96"/>
                </a:lnTo>
                <a:lnTo>
                  <a:pt x="24" y="96"/>
                </a:lnTo>
                <a:lnTo>
                  <a:pt x="24" y="94"/>
                </a:lnTo>
                <a:lnTo>
                  <a:pt x="26" y="94"/>
                </a:lnTo>
                <a:lnTo>
                  <a:pt x="26" y="92"/>
                </a:lnTo>
                <a:lnTo>
                  <a:pt x="28" y="92"/>
                </a:lnTo>
                <a:lnTo>
                  <a:pt x="28" y="91"/>
                </a:lnTo>
                <a:lnTo>
                  <a:pt x="30" y="91"/>
                </a:lnTo>
                <a:lnTo>
                  <a:pt x="30" y="89"/>
                </a:lnTo>
                <a:lnTo>
                  <a:pt x="31" y="89"/>
                </a:lnTo>
                <a:lnTo>
                  <a:pt x="31" y="87"/>
                </a:lnTo>
                <a:lnTo>
                  <a:pt x="33" y="87"/>
                </a:lnTo>
                <a:lnTo>
                  <a:pt x="33" y="86"/>
                </a:lnTo>
                <a:lnTo>
                  <a:pt x="35" y="86"/>
                </a:lnTo>
                <a:lnTo>
                  <a:pt x="35" y="84"/>
                </a:lnTo>
                <a:lnTo>
                  <a:pt x="36" y="84"/>
                </a:lnTo>
                <a:lnTo>
                  <a:pt x="36" y="82"/>
                </a:lnTo>
                <a:lnTo>
                  <a:pt x="38" y="82"/>
                </a:lnTo>
                <a:lnTo>
                  <a:pt x="38" y="80"/>
                </a:lnTo>
                <a:lnTo>
                  <a:pt x="40" y="80"/>
                </a:lnTo>
                <a:lnTo>
                  <a:pt x="40" y="79"/>
                </a:lnTo>
                <a:lnTo>
                  <a:pt x="42" y="79"/>
                </a:lnTo>
                <a:lnTo>
                  <a:pt x="42" y="77"/>
                </a:lnTo>
                <a:lnTo>
                  <a:pt x="42" y="79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4"/>
                </a:lnTo>
                <a:lnTo>
                  <a:pt x="47" y="74"/>
                </a:lnTo>
                <a:lnTo>
                  <a:pt x="47" y="72"/>
                </a:lnTo>
                <a:lnTo>
                  <a:pt x="49" y="72"/>
                </a:lnTo>
                <a:lnTo>
                  <a:pt x="49" y="70"/>
                </a:lnTo>
                <a:lnTo>
                  <a:pt x="49" y="72"/>
                </a:lnTo>
                <a:lnTo>
                  <a:pt x="52" y="69"/>
                </a:lnTo>
                <a:lnTo>
                  <a:pt x="52" y="67"/>
                </a:lnTo>
                <a:lnTo>
                  <a:pt x="50" y="67"/>
                </a:lnTo>
                <a:lnTo>
                  <a:pt x="50" y="65"/>
                </a:lnTo>
                <a:lnTo>
                  <a:pt x="47" y="65"/>
                </a:lnTo>
                <a:lnTo>
                  <a:pt x="45" y="63"/>
                </a:lnTo>
                <a:lnTo>
                  <a:pt x="38" y="65"/>
                </a:lnTo>
                <a:lnTo>
                  <a:pt x="38" y="63"/>
                </a:lnTo>
                <a:lnTo>
                  <a:pt x="31" y="63"/>
                </a:lnTo>
                <a:lnTo>
                  <a:pt x="31" y="62"/>
                </a:lnTo>
                <a:lnTo>
                  <a:pt x="24" y="60"/>
                </a:lnTo>
                <a:lnTo>
                  <a:pt x="23" y="58"/>
                </a:lnTo>
                <a:lnTo>
                  <a:pt x="14" y="60"/>
                </a:lnTo>
                <a:lnTo>
                  <a:pt x="14" y="58"/>
                </a:lnTo>
                <a:lnTo>
                  <a:pt x="9" y="57"/>
                </a:lnTo>
                <a:lnTo>
                  <a:pt x="7" y="55"/>
                </a:lnTo>
                <a:lnTo>
                  <a:pt x="4" y="55"/>
                </a:lnTo>
                <a:lnTo>
                  <a:pt x="5" y="55"/>
                </a:lnTo>
                <a:lnTo>
                  <a:pt x="7" y="60"/>
                </a:lnTo>
                <a:lnTo>
                  <a:pt x="7" y="58"/>
                </a:lnTo>
                <a:lnTo>
                  <a:pt x="5" y="57"/>
                </a:lnTo>
                <a:lnTo>
                  <a:pt x="7" y="57"/>
                </a:lnTo>
                <a:lnTo>
                  <a:pt x="7" y="51"/>
                </a:lnTo>
                <a:lnTo>
                  <a:pt x="9" y="51"/>
                </a:lnTo>
                <a:lnTo>
                  <a:pt x="11" y="48"/>
                </a:lnTo>
                <a:lnTo>
                  <a:pt x="12" y="46"/>
                </a:lnTo>
                <a:lnTo>
                  <a:pt x="12" y="45"/>
                </a:lnTo>
                <a:lnTo>
                  <a:pt x="14" y="43"/>
                </a:lnTo>
                <a:lnTo>
                  <a:pt x="14" y="40"/>
                </a:lnTo>
                <a:lnTo>
                  <a:pt x="16" y="38"/>
                </a:lnTo>
                <a:lnTo>
                  <a:pt x="16" y="36"/>
                </a:lnTo>
                <a:lnTo>
                  <a:pt x="17" y="34"/>
                </a:lnTo>
                <a:lnTo>
                  <a:pt x="16" y="31"/>
                </a:lnTo>
                <a:lnTo>
                  <a:pt x="16" y="33"/>
                </a:lnTo>
                <a:lnTo>
                  <a:pt x="19" y="31"/>
                </a:lnTo>
                <a:lnTo>
                  <a:pt x="14" y="33"/>
                </a:lnTo>
                <a:lnTo>
                  <a:pt x="16" y="33"/>
                </a:lnTo>
                <a:lnTo>
                  <a:pt x="17" y="34"/>
                </a:lnTo>
                <a:lnTo>
                  <a:pt x="19" y="34"/>
                </a:lnTo>
                <a:lnTo>
                  <a:pt x="21" y="36"/>
                </a:lnTo>
                <a:lnTo>
                  <a:pt x="24" y="36"/>
                </a:lnTo>
                <a:lnTo>
                  <a:pt x="26" y="38"/>
                </a:lnTo>
                <a:lnTo>
                  <a:pt x="30" y="36"/>
                </a:lnTo>
                <a:lnTo>
                  <a:pt x="30" y="38"/>
                </a:lnTo>
                <a:lnTo>
                  <a:pt x="33" y="41"/>
                </a:lnTo>
                <a:lnTo>
                  <a:pt x="35" y="41"/>
                </a:lnTo>
                <a:lnTo>
                  <a:pt x="36" y="43"/>
                </a:lnTo>
                <a:lnTo>
                  <a:pt x="40" y="41"/>
                </a:lnTo>
                <a:lnTo>
                  <a:pt x="40" y="43"/>
                </a:lnTo>
                <a:lnTo>
                  <a:pt x="43" y="43"/>
                </a:lnTo>
                <a:lnTo>
                  <a:pt x="43" y="45"/>
                </a:lnTo>
                <a:lnTo>
                  <a:pt x="47" y="48"/>
                </a:lnTo>
                <a:lnTo>
                  <a:pt x="49" y="48"/>
                </a:lnTo>
                <a:lnTo>
                  <a:pt x="50" y="50"/>
                </a:lnTo>
                <a:lnTo>
                  <a:pt x="54" y="50"/>
                </a:lnTo>
                <a:lnTo>
                  <a:pt x="54" y="51"/>
                </a:lnTo>
                <a:lnTo>
                  <a:pt x="57" y="51"/>
                </a:lnTo>
                <a:lnTo>
                  <a:pt x="57" y="50"/>
                </a:lnTo>
                <a:lnTo>
                  <a:pt x="59" y="50"/>
                </a:lnTo>
                <a:lnTo>
                  <a:pt x="59" y="45"/>
                </a:lnTo>
                <a:lnTo>
                  <a:pt x="57" y="43"/>
                </a:lnTo>
                <a:lnTo>
                  <a:pt x="56" y="33"/>
                </a:lnTo>
                <a:lnTo>
                  <a:pt x="54" y="33"/>
                </a:lnTo>
                <a:lnTo>
                  <a:pt x="56" y="4"/>
                </a:lnTo>
                <a:lnTo>
                  <a:pt x="52" y="7"/>
                </a:lnTo>
                <a:lnTo>
                  <a:pt x="83" y="7"/>
                </a:lnTo>
                <a:lnTo>
                  <a:pt x="80" y="4"/>
                </a:lnTo>
                <a:lnTo>
                  <a:pt x="80" y="11"/>
                </a:lnTo>
                <a:lnTo>
                  <a:pt x="78" y="12"/>
                </a:lnTo>
                <a:lnTo>
                  <a:pt x="80" y="26"/>
                </a:lnTo>
                <a:lnTo>
                  <a:pt x="78" y="26"/>
                </a:lnTo>
                <a:lnTo>
                  <a:pt x="76" y="36"/>
                </a:lnTo>
                <a:lnTo>
                  <a:pt x="75" y="38"/>
                </a:lnTo>
                <a:lnTo>
                  <a:pt x="75" y="50"/>
                </a:lnTo>
                <a:lnTo>
                  <a:pt x="76" y="51"/>
                </a:lnTo>
                <a:lnTo>
                  <a:pt x="78" y="51"/>
                </a:lnTo>
                <a:lnTo>
                  <a:pt x="82" y="50"/>
                </a:lnTo>
                <a:lnTo>
                  <a:pt x="82" y="48"/>
                </a:lnTo>
                <a:lnTo>
                  <a:pt x="87" y="48"/>
                </a:lnTo>
                <a:lnTo>
                  <a:pt x="87" y="46"/>
                </a:lnTo>
                <a:lnTo>
                  <a:pt x="92" y="46"/>
                </a:lnTo>
                <a:lnTo>
                  <a:pt x="92" y="45"/>
                </a:lnTo>
                <a:lnTo>
                  <a:pt x="94" y="46"/>
                </a:lnTo>
                <a:lnTo>
                  <a:pt x="95" y="46"/>
                </a:lnTo>
                <a:lnTo>
                  <a:pt x="97" y="43"/>
                </a:lnTo>
                <a:lnTo>
                  <a:pt x="95" y="43"/>
                </a:lnTo>
                <a:lnTo>
                  <a:pt x="99" y="43"/>
                </a:lnTo>
                <a:lnTo>
                  <a:pt x="99" y="41"/>
                </a:lnTo>
                <a:lnTo>
                  <a:pt x="102" y="43"/>
                </a:lnTo>
                <a:lnTo>
                  <a:pt x="104" y="41"/>
                </a:lnTo>
                <a:lnTo>
                  <a:pt x="107" y="40"/>
                </a:lnTo>
                <a:lnTo>
                  <a:pt x="107" y="38"/>
                </a:lnTo>
                <a:lnTo>
                  <a:pt x="111" y="38"/>
                </a:lnTo>
                <a:lnTo>
                  <a:pt x="111" y="36"/>
                </a:lnTo>
                <a:lnTo>
                  <a:pt x="114" y="38"/>
                </a:lnTo>
                <a:lnTo>
                  <a:pt x="116" y="36"/>
                </a:lnTo>
                <a:lnTo>
                  <a:pt x="120" y="34"/>
                </a:lnTo>
                <a:lnTo>
                  <a:pt x="120" y="33"/>
                </a:lnTo>
                <a:lnTo>
                  <a:pt x="121" y="34"/>
                </a:lnTo>
                <a:lnTo>
                  <a:pt x="123" y="34"/>
                </a:lnTo>
                <a:lnTo>
                  <a:pt x="118" y="33"/>
                </a:lnTo>
                <a:lnTo>
                  <a:pt x="118" y="31"/>
                </a:lnTo>
                <a:lnTo>
                  <a:pt x="118" y="34"/>
                </a:lnTo>
                <a:lnTo>
                  <a:pt x="120" y="36"/>
                </a:lnTo>
                <a:lnTo>
                  <a:pt x="120" y="40"/>
                </a:lnTo>
                <a:lnTo>
                  <a:pt x="121" y="41"/>
                </a:lnTo>
                <a:lnTo>
                  <a:pt x="123" y="45"/>
                </a:lnTo>
                <a:lnTo>
                  <a:pt x="125" y="45"/>
                </a:lnTo>
                <a:lnTo>
                  <a:pt x="125" y="50"/>
                </a:lnTo>
                <a:lnTo>
                  <a:pt x="127" y="50"/>
                </a:lnTo>
                <a:lnTo>
                  <a:pt x="127" y="55"/>
                </a:lnTo>
                <a:lnTo>
                  <a:pt x="128" y="55"/>
                </a:lnTo>
                <a:lnTo>
                  <a:pt x="128" y="60"/>
                </a:lnTo>
                <a:lnTo>
                  <a:pt x="130" y="60"/>
                </a:lnTo>
                <a:lnTo>
                  <a:pt x="128" y="60"/>
                </a:lnTo>
                <a:lnTo>
                  <a:pt x="128" y="62"/>
                </a:lnTo>
                <a:lnTo>
                  <a:pt x="132" y="57"/>
                </a:lnTo>
                <a:lnTo>
                  <a:pt x="125" y="57"/>
                </a:lnTo>
                <a:lnTo>
                  <a:pt x="123" y="58"/>
                </a:lnTo>
                <a:lnTo>
                  <a:pt x="118" y="58"/>
                </a:lnTo>
                <a:lnTo>
                  <a:pt x="116" y="60"/>
                </a:lnTo>
                <a:lnTo>
                  <a:pt x="109" y="60"/>
                </a:lnTo>
                <a:lnTo>
                  <a:pt x="107" y="62"/>
                </a:lnTo>
                <a:lnTo>
                  <a:pt x="101" y="62"/>
                </a:lnTo>
                <a:lnTo>
                  <a:pt x="99" y="63"/>
                </a:lnTo>
                <a:lnTo>
                  <a:pt x="88" y="63"/>
                </a:lnTo>
                <a:lnTo>
                  <a:pt x="87" y="65"/>
                </a:lnTo>
                <a:lnTo>
                  <a:pt x="85" y="65"/>
                </a:lnTo>
                <a:lnTo>
                  <a:pt x="83" y="67"/>
                </a:lnTo>
                <a:lnTo>
                  <a:pt x="83" y="70"/>
                </a:lnTo>
                <a:lnTo>
                  <a:pt x="85" y="70"/>
                </a:lnTo>
                <a:lnTo>
                  <a:pt x="97" y="84"/>
                </a:lnTo>
                <a:lnTo>
                  <a:pt x="99" y="86"/>
                </a:lnTo>
                <a:lnTo>
                  <a:pt x="101" y="86"/>
                </a:lnTo>
                <a:lnTo>
                  <a:pt x="101" y="87"/>
                </a:lnTo>
                <a:lnTo>
                  <a:pt x="102" y="87"/>
                </a:lnTo>
                <a:lnTo>
                  <a:pt x="102" y="89"/>
                </a:lnTo>
                <a:lnTo>
                  <a:pt x="104" y="89"/>
                </a:lnTo>
                <a:lnTo>
                  <a:pt x="102" y="91"/>
                </a:lnTo>
                <a:lnTo>
                  <a:pt x="106" y="92"/>
                </a:lnTo>
                <a:lnTo>
                  <a:pt x="104" y="92"/>
                </a:lnTo>
                <a:lnTo>
                  <a:pt x="104" y="91"/>
                </a:lnTo>
                <a:lnTo>
                  <a:pt x="106" y="94"/>
                </a:lnTo>
                <a:lnTo>
                  <a:pt x="107" y="94"/>
                </a:lnTo>
                <a:lnTo>
                  <a:pt x="107" y="96"/>
                </a:lnTo>
                <a:lnTo>
                  <a:pt x="109" y="96"/>
                </a:lnTo>
                <a:lnTo>
                  <a:pt x="109" y="98"/>
                </a:lnTo>
                <a:lnTo>
                  <a:pt x="111" y="98"/>
                </a:lnTo>
                <a:lnTo>
                  <a:pt x="111" y="99"/>
                </a:lnTo>
                <a:lnTo>
                  <a:pt x="113" y="99"/>
                </a:lnTo>
                <a:lnTo>
                  <a:pt x="111" y="101"/>
                </a:lnTo>
                <a:lnTo>
                  <a:pt x="116" y="104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1"/>
                </a:lnTo>
                <a:lnTo>
                  <a:pt x="111" y="101"/>
                </a:lnTo>
                <a:lnTo>
                  <a:pt x="107" y="104"/>
                </a:lnTo>
                <a:lnTo>
                  <a:pt x="106" y="104"/>
                </a:lnTo>
                <a:lnTo>
                  <a:pt x="102" y="108"/>
                </a:lnTo>
                <a:lnTo>
                  <a:pt x="102" y="109"/>
                </a:lnTo>
                <a:lnTo>
                  <a:pt x="101" y="108"/>
                </a:lnTo>
                <a:lnTo>
                  <a:pt x="97" y="111"/>
                </a:lnTo>
                <a:lnTo>
                  <a:pt x="97" y="113"/>
                </a:lnTo>
                <a:lnTo>
                  <a:pt x="95" y="111"/>
                </a:lnTo>
                <a:lnTo>
                  <a:pt x="94" y="113"/>
                </a:lnTo>
                <a:lnTo>
                  <a:pt x="92" y="113"/>
                </a:lnTo>
                <a:lnTo>
                  <a:pt x="88" y="116"/>
                </a:lnTo>
                <a:lnTo>
                  <a:pt x="87" y="120"/>
                </a:lnTo>
                <a:lnTo>
                  <a:pt x="88" y="116"/>
                </a:lnTo>
                <a:lnTo>
                  <a:pt x="94" y="118"/>
                </a:lnTo>
                <a:lnTo>
                  <a:pt x="92" y="118"/>
                </a:lnTo>
                <a:lnTo>
                  <a:pt x="92" y="115"/>
                </a:lnTo>
                <a:lnTo>
                  <a:pt x="88" y="111"/>
                </a:lnTo>
                <a:lnTo>
                  <a:pt x="87" y="111"/>
                </a:lnTo>
                <a:lnTo>
                  <a:pt x="87" y="108"/>
                </a:lnTo>
                <a:lnTo>
                  <a:pt x="85" y="108"/>
                </a:lnTo>
                <a:lnTo>
                  <a:pt x="85" y="104"/>
                </a:lnTo>
                <a:lnTo>
                  <a:pt x="83" y="104"/>
                </a:lnTo>
                <a:lnTo>
                  <a:pt x="85" y="103"/>
                </a:lnTo>
                <a:lnTo>
                  <a:pt x="83" y="101"/>
                </a:lnTo>
                <a:lnTo>
                  <a:pt x="83" y="99"/>
                </a:lnTo>
                <a:lnTo>
                  <a:pt x="80" y="96"/>
                </a:lnTo>
                <a:lnTo>
                  <a:pt x="80" y="94"/>
                </a:lnTo>
                <a:lnTo>
                  <a:pt x="76" y="91"/>
                </a:lnTo>
                <a:lnTo>
                  <a:pt x="75" y="91"/>
                </a:lnTo>
                <a:lnTo>
                  <a:pt x="76" y="89"/>
                </a:lnTo>
                <a:lnTo>
                  <a:pt x="75" y="87"/>
                </a:lnTo>
                <a:lnTo>
                  <a:pt x="75" y="86"/>
                </a:lnTo>
                <a:lnTo>
                  <a:pt x="73" y="84"/>
                </a:lnTo>
                <a:lnTo>
                  <a:pt x="73" y="82"/>
                </a:lnTo>
                <a:lnTo>
                  <a:pt x="66" y="86"/>
                </a:lnTo>
                <a:lnTo>
                  <a:pt x="66" y="87"/>
                </a:lnTo>
                <a:lnTo>
                  <a:pt x="68" y="89"/>
                </a:lnTo>
                <a:lnTo>
                  <a:pt x="68" y="91"/>
                </a:lnTo>
                <a:lnTo>
                  <a:pt x="71" y="94"/>
                </a:lnTo>
                <a:lnTo>
                  <a:pt x="73" y="94"/>
                </a:lnTo>
                <a:lnTo>
                  <a:pt x="71" y="96"/>
                </a:lnTo>
                <a:lnTo>
                  <a:pt x="73" y="98"/>
                </a:lnTo>
                <a:lnTo>
                  <a:pt x="73" y="99"/>
                </a:lnTo>
                <a:lnTo>
                  <a:pt x="76" y="103"/>
                </a:lnTo>
                <a:lnTo>
                  <a:pt x="76" y="104"/>
                </a:lnTo>
                <a:lnTo>
                  <a:pt x="80" y="108"/>
                </a:lnTo>
                <a:lnTo>
                  <a:pt x="82" y="108"/>
                </a:lnTo>
                <a:lnTo>
                  <a:pt x="82" y="111"/>
                </a:lnTo>
                <a:lnTo>
                  <a:pt x="83" y="111"/>
                </a:lnTo>
                <a:lnTo>
                  <a:pt x="83" y="115"/>
                </a:lnTo>
                <a:lnTo>
                  <a:pt x="85" y="115"/>
                </a:lnTo>
                <a:lnTo>
                  <a:pt x="83" y="116"/>
                </a:lnTo>
                <a:lnTo>
                  <a:pt x="85" y="118"/>
                </a:lnTo>
                <a:lnTo>
                  <a:pt x="85" y="120"/>
                </a:lnTo>
                <a:lnTo>
                  <a:pt x="88" y="121"/>
                </a:lnTo>
                <a:lnTo>
                  <a:pt x="87" y="121"/>
                </a:lnTo>
                <a:lnTo>
                  <a:pt x="88" y="123"/>
                </a:lnTo>
                <a:lnTo>
                  <a:pt x="92" y="123"/>
                </a:lnTo>
                <a:lnTo>
                  <a:pt x="94" y="120"/>
                </a:lnTo>
                <a:lnTo>
                  <a:pt x="92" y="120"/>
                </a:lnTo>
                <a:lnTo>
                  <a:pt x="94" y="121"/>
                </a:lnTo>
                <a:lnTo>
                  <a:pt x="95" y="120"/>
                </a:lnTo>
                <a:lnTo>
                  <a:pt x="97" y="120"/>
                </a:lnTo>
                <a:lnTo>
                  <a:pt x="101" y="116"/>
                </a:lnTo>
                <a:lnTo>
                  <a:pt x="101" y="115"/>
                </a:lnTo>
                <a:lnTo>
                  <a:pt x="102" y="116"/>
                </a:lnTo>
                <a:lnTo>
                  <a:pt x="106" y="113"/>
                </a:lnTo>
                <a:lnTo>
                  <a:pt x="106" y="111"/>
                </a:lnTo>
                <a:lnTo>
                  <a:pt x="107" y="113"/>
                </a:lnTo>
                <a:lnTo>
                  <a:pt x="109" y="111"/>
                </a:lnTo>
                <a:lnTo>
                  <a:pt x="111" y="111"/>
                </a:lnTo>
                <a:lnTo>
                  <a:pt x="114" y="108"/>
                </a:lnTo>
                <a:lnTo>
                  <a:pt x="116" y="108"/>
                </a:lnTo>
                <a:lnTo>
                  <a:pt x="118" y="106"/>
                </a:lnTo>
                <a:lnTo>
                  <a:pt x="120" y="106"/>
                </a:lnTo>
                <a:lnTo>
                  <a:pt x="120" y="104"/>
                </a:lnTo>
                <a:lnTo>
                  <a:pt x="121" y="104"/>
                </a:lnTo>
                <a:lnTo>
                  <a:pt x="121" y="101"/>
                </a:lnTo>
                <a:lnTo>
                  <a:pt x="120" y="101"/>
                </a:lnTo>
                <a:lnTo>
                  <a:pt x="118" y="98"/>
                </a:lnTo>
                <a:lnTo>
                  <a:pt x="116" y="96"/>
                </a:lnTo>
                <a:lnTo>
                  <a:pt x="114" y="96"/>
                </a:lnTo>
                <a:lnTo>
                  <a:pt x="114" y="94"/>
                </a:lnTo>
                <a:lnTo>
                  <a:pt x="113" y="94"/>
                </a:lnTo>
                <a:lnTo>
                  <a:pt x="113" y="92"/>
                </a:lnTo>
                <a:lnTo>
                  <a:pt x="111" y="92"/>
                </a:lnTo>
                <a:lnTo>
                  <a:pt x="111" y="91"/>
                </a:lnTo>
                <a:lnTo>
                  <a:pt x="109" y="91"/>
                </a:lnTo>
                <a:lnTo>
                  <a:pt x="111" y="91"/>
                </a:lnTo>
                <a:lnTo>
                  <a:pt x="111" y="89"/>
                </a:lnTo>
                <a:lnTo>
                  <a:pt x="109" y="89"/>
                </a:lnTo>
                <a:lnTo>
                  <a:pt x="109" y="87"/>
                </a:lnTo>
                <a:lnTo>
                  <a:pt x="107" y="86"/>
                </a:lnTo>
                <a:lnTo>
                  <a:pt x="106" y="86"/>
                </a:lnTo>
                <a:lnTo>
                  <a:pt x="106" y="84"/>
                </a:lnTo>
                <a:lnTo>
                  <a:pt x="104" y="84"/>
                </a:lnTo>
                <a:lnTo>
                  <a:pt x="104" y="82"/>
                </a:lnTo>
                <a:lnTo>
                  <a:pt x="102" y="82"/>
                </a:lnTo>
                <a:lnTo>
                  <a:pt x="104" y="80"/>
                </a:lnTo>
                <a:lnTo>
                  <a:pt x="88" y="67"/>
                </a:lnTo>
                <a:lnTo>
                  <a:pt x="87" y="72"/>
                </a:lnTo>
                <a:lnTo>
                  <a:pt x="90" y="72"/>
                </a:lnTo>
                <a:lnTo>
                  <a:pt x="92" y="70"/>
                </a:lnTo>
                <a:lnTo>
                  <a:pt x="102" y="70"/>
                </a:lnTo>
                <a:lnTo>
                  <a:pt x="104" y="69"/>
                </a:lnTo>
                <a:lnTo>
                  <a:pt x="111" y="69"/>
                </a:lnTo>
                <a:lnTo>
                  <a:pt x="113" y="67"/>
                </a:lnTo>
                <a:lnTo>
                  <a:pt x="120" y="67"/>
                </a:lnTo>
                <a:lnTo>
                  <a:pt x="121" y="65"/>
                </a:lnTo>
                <a:lnTo>
                  <a:pt x="127" y="65"/>
                </a:lnTo>
                <a:lnTo>
                  <a:pt x="128" y="63"/>
                </a:lnTo>
                <a:lnTo>
                  <a:pt x="133" y="63"/>
                </a:lnTo>
                <a:lnTo>
                  <a:pt x="133" y="62"/>
                </a:lnTo>
                <a:lnTo>
                  <a:pt x="135" y="62"/>
                </a:lnTo>
                <a:lnTo>
                  <a:pt x="135" y="58"/>
                </a:lnTo>
                <a:lnTo>
                  <a:pt x="135" y="60"/>
                </a:lnTo>
                <a:lnTo>
                  <a:pt x="133" y="57"/>
                </a:lnTo>
                <a:lnTo>
                  <a:pt x="132" y="57"/>
                </a:lnTo>
                <a:lnTo>
                  <a:pt x="132" y="51"/>
                </a:lnTo>
                <a:lnTo>
                  <a:pt x="130" y="51"/>
                </a:lnTo>
                <a:lnTo>
                  <a:pt x="130" y="46"/>
                </a:lnTo>
                <a:lnTo>
                  <a:pt x="128" y="46"/>
                </a:lnTo>
                <a:lnTo>
                  <a:pt x="128" y="41"/>
                </a:lnTo>
                <a:lnTo>
                  <a:pt x="127" y="41"/>
                </a:lnTo>
                <a:lnTo>
                  <a:pt x="128" y="38"/>
                </a:lnTo>
                <a:lnTo>
                  <a:pt x="127" y="36"/>
                </a:lnTo>
                <a:lnTo>
                  <a:pt x="127" y="33"/>
                </a:lnTo>
                <a:lnTo>
                  <a:pt x="125" y="31"/>
                </a:lnTo>
                <a:lnTo>
                  <a:pt x="125" y="29"/>
                </a:lnTo>
                <a:lnTo>
                  <a:pt x="123" y="28"/>
                </a:lnTo>
                <a:lnTo>
                  <a:pt x="120" y="28"/>
                </a:lnTo>
                <a:lnTo>
                  <a:pt x="121" y="28"/>
                </a:lnTo>
                <a:lnTo>
                  <a:pt x="116" y="29"/>
                </a:lnTo>
                <a:lnTo>
                  <a:pt x="116" y="31"/>
                </a:lnTo>
                <a:lnTo>
                  <a:pt x="113" y="29"/>
                </a:lnTo>
                <a:lnTo>
                  <a:pt x="111" y="31"/>
                </a:lnTo>
                <a:lnTo>
                  <a:pt x="107" y="33"/>
                </a:lnTo>
                <a:lnTo>
                  <a:pt x="107" y="34"/>
                </a:lnTo>
                <a:lnTo>
                  <a:pt x="104" y="34"/>
                </a:lnTo>
                <a:lnTo>
                  <a:pt x="104" y="36"/>
                </a:lnTo>
                <a:lnTo>
                  <a:pt x="101" y="34"/>
                </a:lnTo>
                <a:lnTo>
                  <a:pt x="99" y="36"/>
                </a:lnTo>
                <a:lnTo>
                  <a:pt x="95" y="38"/>
                </a:lnTo>
                <a:lnTo>
                  <a:pt x="95" y="40"/>
                </a:lnTo>
                <a:lnTo>
                  <a:pt x="92" y="40"/>
                </a:lnTo>
                <a:lnTo>
                  <a:pt x="90" y="43"/>
                </a:lnTo>
                <a:lnTo>
                  <a:pt x="92" y="40"/>
                </a:lnTo>
                <a:lnTo>
                  <a:pt x="94" y="40"/>
                </a:lnTo>
                <a:lnTo>
                  <a:pt x="88" y="41"/>
                </a:lnTo>
                <a:lnTo>
                  <a:pt x="88" y="43"/>
                </a:lnTo>
                <a:lnTo>
                  <a:pt x="83" y="43"/>
                </a:lnTo>
                <a:lnTo>
                  <a:pt x="83" y="45"/>
                </a:lnTo>
                <a:lnTo>
                  <a:pt x="78" y="45"/>
                </a:lnTo>
                <a:lnTo>
                  <a:pt x="78" y="46"/>
                </a:lnTo>
                <a:lnTo>
                  <a:pt x="78" y="45"/>
                </a:lnTo>
                <a:lnTo>
                  <a:pt x="82" y="48"/>
                </a:lnTo>
                <a:lnTo>
                  <a:pt x="82" y="41"/>
                </a:lnTo>
                <a:lnTo>
                  <a:pt x="83" y="40"/>
                </a:lnTo>
                <a:lnTo>
                  <a:pt x="82" y="29"/>
                </a:lnTo>
                <a:lnTo>
                  <a:pt x="83" y="29"/>
                </a:lnTo>
                <a:lnTo>
                  <a:pt x="85" y="16"/>
                </a:lnTo>
                <a:lnTo>
                  <a:pt x="87" y="14"/>
                </a:lnTo>
                <a:lnTo>
                  <a:pt x="87" y="2"/>
                </a:lnTo>
                <a:lnTo>
                  <a:pt x="85" y="2"/>
                </a:lnTo>
                <a:lnTo>
                  <a:pt x="85" y="0"/>
                </a:lnTo>
                <a:lnTo>
                  <a:pt x="50" y="0"/>
                </a:lnTo>
                <a:lnTo>
                  <a:pt x="50" y="2"/>
                </a:lnTo>
                <a:lnTo>
                  <a:pt x="49" y="2"/>
                </a:lnTo>
                <a:lnTo>
                  <a:pt x="49" y="4"/>
                </a:lnTo>
                <a:lnTo>
                  <a:pt x="50" y="36"/>
                </a:lnTo>
                <a:lnTo>
                  <a:pt x="52" y="36"/>
                </a:lnTo>
                <a:lnTo>
                  <a:pt x="50" y="46"/>
                </a:lnTo>
                <a:lnTo>
                  <a:pt x="52" y="48"/>
                </a:lnTo>
                <a:lnTo>
                  <a:pt x="57" y="45"/>
                </a:lnTo>
                <a:lnTo>
                  <a:pt x="57" y="46"/>
                </a:lnTo>
                <a:lnTo>
                  <a:pt x="56" y="43"/>
                </a:lnTo>
                <a:lnTo>
                  <a:pt x="54" y="43"/>
                </a:lnTo>
                <a:lnTo>
                  <a:pt x="52" y="41"/>
                </a:lnTo>
                <a:lnTo>
                  <a:pt x="50" y="41"/>
                </a:lnTo>
                <a:lnTo>
                  <a:pt x="49" y="40"/>
                </a:lnTo>
                <a:lnTo>
                  <a:pt x="47" y="41"/>
                </a:lnTo>
                <a:lnTo>
                  <a:pt x="47" y="40"/>
                </a:lnTo>
                <a:lnTo>
                  <a:pt x="43" y="40"/>
                </a:lnTo>
                <a:lnTo>
                  <a:pt x="43" y="38"/>
                </a:lnTo>
                <a:lnTo>
                  <a:pt x="40" y="36"/>
                </a:lnTo>
                <a:lnTo>
                  <a:pt x="38" y="34"/>
                </a:lnTo>
                <a:lnTo>
                  <a:pt x="36" y="34"/>
                </a:lnTo>
                <a:lnTo>
                  <a:pt x="35" y="33"/>
                </a:lnTo>
                <a:lnTo>
                  <a:pt x="33" y="34"/>
                </a:lnTo>
                <a:lnTo>
                  <a:pt x="33" y="33"/>
                </a:lnTo>
                <a:lnTo>
                  <a:pt x="30" y="31"/>
                </a:lnTo>
                <a:lnTo>
                  <a:pt x="28" y="29"/>
                </a:lnTo>
                <a:lnTo>
                  <a:pt x="24" y="29"/>
                </a:lnTo>
                <a:lnTo>
                  <a:pt x="23" y="28"/>
                </a:lnTo>
                <a:lnTo>
                  <a:pt x="21" y="28"/>
                </a:lnTo>
                <a:lnTo>
                  <a:pt x="19" y="26"/>
                </a:lnTo>
                <a:lnTo>
                  <a:pt x="16" y="26"/>
                </a:lnTo>
                <a:lnTo>
                  <a:pt x="17" y="26"/>
                </a:lnTo>
                <a:lnTo>
                  <a:pt x="14" y="26"/>
                </a:lnTo>
                <a:lnTo>
                  <a:pt x="14" y="28"/>
                </a:lnTo>
                <a:lnTo>
                  <a:pt x="12" y="28"/>
                </a:lnTo>
                <a:lnTo>
                  <a:pt x="16" y="26"/>
                </a:lnTo>
                <a:lnTo>
                  <a:pt x="12" y="28"/>
                </a:lnTo>
                <a:lnTo>
                  <a:pt x="11" y="31"/>
                </a:lnTo>
                <a:lnTo>
                  <a:pt x="9" y="33"/>
                </a:lnTo>
                <a:lnTo>
                  <a:pt x="9" y="34"/>
                </a:lnTo>
                <a:lnTo>
                  <a:pt x="7" y="36"/>
                </a:lnTo>
                <a:lnTo>
                  <a:pt x="7" y="40"/>
                </a:lnTo>
                <a:lnTo>
                  <a:pt x="5" y="41"/>
                </a:lnTo>
                <a:lnTo>
                  <a:pt x="5" y="43"/>
                </a:lnTo>
                <a:lnTo>
                  <a:pt x="4" y="45"/>
                </a:lnTo>
                <a:lnTo>
                  <a:pt x="5" y="48"/>
                </a:lnTo>
                <a:lnTo>
                  <a:pt x="4" y="48"/>
                </a:lnTo>
                <a:lnTo>
                  <a:pt x="4" y="53"/>
                </a:lnTo>
                <a:lnTo>
                  <a:pt x="2" y="53"/>
                </a:lnTo>
                <a:lnTo>
                  <a:pt x="0" y="58"/>
                </a:lnTo>
                <a:lnTo>
                  <a:pt x="0" y="57"/>
                </a:lnTo>
                <a:lnTo>
                  <a:pt x="0" y="60"/>
                </a:lnTo>
                <a:lnTo>
                  <a:pt x="2" y="60"/>
                </a:lnTo>
                <a:lnTo>
                  <a:pt x="2" y="62"/>
                </a:lnTo>
                <a:lnTo>
                  <a:pt x="4" y="62"/>
                </a:lnTo>
                <a:lnTo>
                  <a:pt x="5" y="63"/>
                </a:lnTo>
                <a:lnTo>
                  <a:pt x="11" y="62"/>
                </a:lnTo>
                <a:lnTo>
                  <a:pt x="11" y="63"/>
                </a:lnTo>
                <a:lnTo>
                  <a:pt x="19" y="65"/>
                </a:lnTo>
                <a:lnTo>
                  <a:pt x="21" y="67"/>
                </a:lnTo>
                <a:lnTo>
                  <a:pt x="24" y="67"/>
                </a:lnTo>
                <a:lnTo>
                  <a:pt x="28" y="65"/>
                </a:lnTo>
                <a:lnTo>
                  <a:pt x="28" y="67"/>
                </a:lnTo>
                <a:lnTo>
                  <a:pt x="35" y="67"/>
                </a:lnTo>
                <a:lnTo>
                  <a:pt x="35" y="69"/>
                </a:lnTo>
                <a:lnTo>
                  <a:pt x="42" y="70"/>
                </a:lnTo>
                <a:lnTo>
                  <a:pt x="43" y="72"/>
                </a:lnTo>
                <a:lnTo>
                  <a:pt x="49" y="72"/>
                </a:lnTo>
                <a:lnTo>
                  <a:pt x="45" y="69"/>
                </a:lnTo>
                <a:lnTo>
                  <a:pt x="49" y="65"/>
                </a:lnTo>
                <a:lnTo>
                  <a:pt x="45" y="67"/>
                </a:lnTo>
                <a:lnTo>
                  <a:pt x="45" y="69"/>
                </a:lnTo>
                <a:lnTo>
                  <a:pt x="43" y="69"/>
                </a:lnTo>
                <a:lnTo>
                  <a:pt x="43" y="70"/>
                </a:lnTo>
                <a:lnTo>
                  <a:pt x="42" y="70"/>
                </a:lnTo>
                <a:lnTo>
                  <a:pt x="42" y="72"/>
                </a:lnTo>
                <a:lnTo>
                  <a:pt x="40" y="72"/>
                </a:lnTo>
                <a:lnTo>
                  <a:pt x="38" y="75"/>
                </a:lnTo>
                <a:lnTo>
                  <a:pt x="42" y="72"/>
                </a:lnTo>
                <a:lnTo>
                  <a:pt x="38" y="74"/>
                </a:lnTo>
                <a:lnTo>
                  <a:pt x="38" y="75"/>
                </a:lnTo>
                <a:lnTo>
                  <a:pt x="36" y="75"/>
                </a:lnTo>
                <a:lnTo>
                  <a:pt x="36" y="77"/>
                </a:lnTo>
                <a:lnTo>
                  <a:pt x="35" y="77"/>
                </a:lnTo>
                <a:lnTo>
                  <a:pt x="35" y="79"/>
                </a:lnTo>
                <a:lnTo>
                  <a:pt x="33" y="79"/>
                </a:lnTo>
                <a:lnTo>
                  <a:pt x="33" y="80"/>
                </a:lnTo>
                <a:lnTo>
                  <a:pt x="31" y="80"/>
                </a:lnTo>
                <a:lnTo>
                  <a:pt x="31" y="82"/>
                </a:lnTo>
                <a:lnTo>
                  <a:pt x="30" y="82"/>
                </a:lnTo>
                <a:lnTo>
                  <a:pt x="30" y="84"/>
                </a:lnTo>
                <a:lnTo>
                  <a:pt x="28" y="84"/>
                </a:lnTo>
                <a:lnTo>
                  <a:pt x="28" y="86"/>
                </a:lnTo>
                <a:lnTo>
                  <a:pt x="26" y="86"/>
                </a:lnTo>
                <a:lnTo>
                  <a:pt x="26" y="87"/>
                </a:lnTo>
                <a:lnTo>
                  <a:pt x="24" y="87"/>
                </a:lnTo>
                <a:lnTo>
                  <a:pt x="24" y="89"/>
                </a:lnTo>
                <a:lnTo>
                  <a:pt x="23" y="89"/>
                </a:lnTo>
                <a:lnTo>
                  <a:pt x="23" y="91"/>
                </a:lnTo>
                <a:lnTo>
                  <a:pt x="21" y="91"/>
                </a:lnTo>
                <a:lnTo>
                  <a:pt x="21" y="92"/>
                </a:lnTo>
                <a:lnTo>
                  <a:pt x="19" y="92"/>
                </a:lnTo>
                <a:lnTo>
                  <a:pt x="19" y="94"/>
                </a:lnTo>
                <a:lnTo>
                  <a:pt x="17" y="94"/>
                </a:lnTo>
                <a:lnTo>
                  <a:pt x="17" y="96"/>
                </a:lnTo>
                <a:lnTo>
                  <a:pt x="16" y="96"/>
                </a:lnTo>
                <a:lnTo>
                  <a:pt x="16" y="98"/>
                </a:lnTo>
                <a:lnTo>
                  <a:pt x="14" y="98"/>
                </a:lnTo>
                <a:lnTo>
                  <a:pt x="12" y="101"/>
                </a:lnTo>
                <a:lnTo>
                  <a:pt x="14" y="99"/>
                </a:lnTo>
                <a:lnTo>
                  <a:pt x="12" y="99"/>
                </a:lnTo>
                <a:lnTo>
                  <a:pt x="12" y="103"/>
                </a:lnTo>
                <a:lnTo>
                  <a:pt x="14" y="104"/>
                </a:lnTo>
                <a:lnTo>
                  <a:pt x="14" y="103"/>
                </a:lnTo>
                <a:lnTo>
                  <a:pt x="16" y="106"/>
                </a:lnTo>
                <a:lnTo>
                  <a:pt x="17" y="104"/>
                </a:lnTo>
                <a:lnTo>
                  <a:pt x="17" y="106"/>
                </a:lnTo>
                <a:lnTo>
                  <a:pt x="24" y="113"/>
                </a:lnTo>
                <a:lnTo>
                  <a:pt x="26" y="111"/>
                </a:lnTo>
                <a:lnTo>
                  <a:pt x="26" y="113"/>
                </a:lnTo>
                <a:lnTo>
                  <a:pt x="28" y="113"/>
                </a:lnTo>
                <a:lnTo>
                  <a:pt x="28" y="115"/>
                </a:lnTo>
                <a:lnTo>
                  <a:pt x="31" y="118"/>
                </a:lnTo>
                <a:lnTo>
                  <a:pt x="33" y="116"/>
                </a:lnTo>
                <a:lnTo>
                  <a:pt x="31" y="118"/>
                </a:lnTo>
                <a:lnTo>
                  <a:pt x="35" y="121"/>
                </a:lnTo>
                <a:lnTo>
                  <a:pt x="36" y="120"/>
                </a:lnTo>
                <a:lnTo>
                  <a:pt x="36" y="121"/>
                </a:lnTo>
                <a:lnTo>
                  <a:pt x="38" y="123"/>
                </a:lnTo>
                <a:lnTo>
                  <a:pt x="40" y="123"/>
                </a:lnTo>
                <a:lnTo>
                  <a:pt x="43" y="120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8" name="Freeform 278"/>
          <p:cNvSpPr>
            <a:spLocks/>
          </p:cNvSpPr>
          <p:nvPr/>
        </p:nvSpPr>
        <p:spPr bwMode="auto">
          <a:xfrm>
            <a:off x="3313113" y="1600200"/>
            <a:ext cx="55562" cy="73025"/>
          </a:xfrm>
          <a:custGeom>
            <a:avLst/>
            <a:gdLst>
              <a:gd name="T0" fmla="*/ 35 w 35"/>
              <a:gd name="T1" fmla="*/ 3 h 46"/>
              <a:gd name="T2" fmla="*/ 31 w 35"/>
              <a:gd name="T3" fmla="*/ 1 h 46"/>
              <a:gd name="T4" fmla="*/ 33 w 35"/>
              <a:gd name="T5" fmla="*/ 1 h 46"/>
              <a:gd name="T6" fmla="*/ 31 w 35"/>
              <a:gd name="T7" fmla="*/ 1 h 46"/>
              <a:gd name="T8" fmla="*/ 31 w 35"/>
              <a:gd name="T9" fmla="*/ 0 h 46"/>
              <a:gd name="T10" fmla="*/ 28 w 35"/>
              <a:gd name="T11" fmla="*/ 0 h 46"/>
              <a:gd name="T12" fmla="*/ 28 w 35"/>
              <a:gd name="T13" fmla="*/ 1 h 46"/>
              <a:gd name="T14" fmla="*/ 26 w 35"/>
              <a:gd name="T15" fmla="*/ 1 h 46"/>
              <a:gd name="T16" fmla="*/ 30 w 35"/>
              <a:gd name="T17" fmla="*/ 0 h 46"/>
              <a:gd name="T18" fmla="*/ 26 w 35"/>
              <a:gd name="T19" fmla="*/ 1 h 46"/>
              <a:gd name="T20" fmla="*/ 21 w 35"/>
              <a:gd name="T21" fmla="*/ 7 h 46"/>
              <a:gd name="T22" fmla="*/ 21 w 35"/>
              <a:gd name="T23" fmla="*/ 8 h 46"/>
              <a:gd name="T24" fmla="*/ 19 w 35"/>
              <a:gd name="T25" fmla="*/ 10 h 46"/>
              <a:gd name="T26" fmla="*/ 19 w 35"/>
              <a:gd name="T27" fmla="*/ 12 h 46"/>
              <a:gd name="T28" fmla="*/ 16 w 35"/>
              <a:gd name="T29" fmla="*/ 15 h 46"/>
              <a:gd name="T30" fmla="*/ 16 w 35"/>
              <a:gd name="T31" fmla="*/ 17 h 46"/>
              <a:gd name="T32" fmla="*/ 14 w 35"/>
              <a:gd name="T33" fmla="*/ 19 h 46"/>
              <a:gd name="T34" fmla="*/ 14 w 35"/>
              <a:gd name="T35" fmla="*/ 20 h 46"/>
              <a:gd name="T36" fmla="*/ 11 w 35"/>
              <a:gd name="T37" fmla="*/ 24 h 46"/>
              <a:gd name="T38" fmla="*/ 11 w 35"/>
              <a:gd name="T39" fmla="*/ 25 h 46"/>
              <a:gd name="T40" fmla="*/ 7 w 35"/>
              <a:gd name="T41" fmla="*/ 29 h 46"/>
              <a:gd name="T42" fmla="*/ 7 w 35"/>
              <a:gd name="T43" fmla="*/ 30 h 46"/>
              <a:gd name="T44" fmla="*/ 4 w 35"/>
              <a:gd name="T45" fmla="*/ 34 h 46"/>
              <a:gd name="T46" fmla="*/ 4 w 35"/>
              <a:gd name="T47" fmla="*/ 36 h 46"/>
              <a:gd name="T48" fmla="*/ 0 w 35"/>
              <a:gd name="T49" fmla="*/ 39 h 46"/>
              <a:gd name="T50" fmla="*/ 0 w 35"/>
              <a:gd name="T51" fmla="*/ 42 h 46"/>
              <a:gd name="T52" fmla="*/ 0 w 35"/>
              <a:gd name="T53" fmla="*/ 41 h 46"/>
              <a:gd name="T54" fmla="*/ 0 w 35"/>
              <a:gd name="T55" fmla="*/ 44 h 46"/>
              <a:gd name="T56" fmla="*/ 2 w 35"/>
              <a:gd name="T57" fmla="*/ 46 h 46"/>
              <a:gd name="T58" fmla="*/ 5 w 35"/>
              <a:gd name="T59" fmla="*/ 46 h 46"/>
              <a:gd name="T60" fmla="*/ 5 w 35"/>
              <a:gd name="T61" fmla="*/ 41 h 46"/>
              <a:gd name="T62" fmla="*/ 2 w 35"/>
              <a:gd name="T63" fmla="*/ 44 h 46"/>
              <a:gd name="T64" fmla="*/ 5 w 35"/>
              <a:gd name="T65" fmla="*/ 39 h 46"/>
              <a:gd name="T66" fmla="*/ 4 w 35"/>
              <a:gd name="T67" fmla="*/ 39 h 46"/>
              <a:gd name="T68" fmla="*/ 7 w 35"/>
              <a:gd name="T69" fmla="*/ 44 h 46"/>
              <a:gd name="T70" fmla="*/ 7 w 35"/>
              <a:gd name="T71" fmla="*/ 42 h 46"/>
              <a:gd name="T72" fmla="*/ 11 w 35"/>
              <a:gd name="T73" fmla="*/ 39 h 46"/>
              <a:gd name="T74" fmla="*/ 11 w 35"/>
              <a:gd name="T75" fmla="*/ 37 h 46"/>
              <a:gd name="T76" fmla="*/ 14 w 35"/>
              <a:gd name="T77" fmla="*/ 34 h 46"/>
              <a:gd name="T78" fmla="*/ 14 w 35"/>
              <a:gd name="T79" fmla="*/ 32 h 46"/>
              <a:gd name="T80" fmla="*/ 18 w 35"/>
              <a:gd name="T81" fmla="*/ 29 h 46"/>
              <a:gd name="T82" fmla="*/ 18 w 35"/>
              <a:gd name="T83" fmla="*/ 27 h 46"/>
              <a:gd name="T84" fmla="*/ 21 w 35"/>
              <a:gd name="T85" fmla="*/ 24 h 46"/>
              <a:gd name="T86" fmla="*/ 21 w 35"/>
              <a:gd name="T87" fmla="*/ 22 h 46"/>
              <a:gd name="T88" fmla="*/ 23 w 35"/>
              <a:gd name="T89" fmla="*/ 20 h 46"/>
              <a:gd name="T90" fmla="*/ 23 w 35"/>
              <a:gd name="T91" fmla="*/ 19 h 46"/>
              <a:gd name="T92" fmla="*/ 26 w 35"/>
              <a:gd name="T93" fmla="*/ 15 h 46"/>
              <a:gd name="T94" fmla="*/ 26 w 35"/>
              <a:gd name="T95" fmla="*/ 13 h 46"/>
              <a:gd name="T96" fmla="*/ 28 w 35"/>
              <a:gd name="T97" fmla="*/ 12 h 46"/>
              <a:gd name="T98" fmla="*/ 28 w 35"/>
              <a:gd name="T99" fmla="*/ 10 h 46"/>
              <a:gd name="T100" fmla="*/ 31 w 35"/>
              <a:gd name="T101" fmla="*/ 7 h 46"/>
              <a:gd name="T102" fmla="*/ 30 w 35"/>
              <a:gd name="T103" fmla="*/ 5 h 46"/>
              <a:gd name="T104" fmla="*/ 30 w 35"/>
              <a:gd name="T105" fmla="*/ 7 h 46"/>
              <a:gd name="T106" fmla="*/ 33 w 35"/>
              <a:gd name="T107" fmla="*/ 5 h 46"/>
              <a:gd name="T108" fmla="*/ 26 w 35"/>
              <a:gd name="T109" fmla="*/ 5 h 46"/>
              <a:gd name="T110" fmla="*/ 28 w 35"/>
              <a:gd name="T111" fmla="*/ 5 h 46"/>
              <a:gd name="T112" fmla="*/ 28 w 35"/>
              <a:gd name="T113" fmla="*/ 7 h 46"/>
              <a:gd name="T114" fmla="*/ 35 w 35"/>
              <a:gd name="T115" fmla="*/ 3 h 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"/>
              <a:gd name="T175" fmla="*/ 0 h 46"/>
              <a:gd name="T176" fmla="*/ 35 w 35"/>
              <a:gd name="T177" fmla="*/ 46 h 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" h="46">
                <a:moveTo>
                  <a:pt x="35" y="3"/>
                </a:moveTo>
                <a:lnTo>
                  <a:pt x="31" y="1"/>
                </a:lnTo>
                <a:lnTo>
                  <a:pt x="33" y="1"/>
                </a:lnTo>
                <a:lnTo>
                  <a:pt x="31" y="1"/>
                </a:lnTo>
                <a:lnTo>
                  <a:pt x="31" y="0"/>
                </a:lnTo>
                <a:lnTo>
                  <a:pt x="28" y="0"/>
                </a:lnTo>
                <a:lnTo>
                  <a:pt x="28" y="1"/>
                </a:lnTo>
                <a:lnTo>
                  <a:pt x="26" y="1"/>
                </a:lnTo>
                <a:lnTo>
                  <a:pt x="30" y="0"/>
                </a:lnTo>
                <a:lnTo>
                  <a:pt x="26" y="1"/>
                </a:lnTo>
                <a:lnTo>
                  <a:pt x="21" y="7"/>
                </a:lnTo>
                <a:lnTo>
                  <a:pt x="21" y="8"/>
                </a:lnTo>
                <a:lnTo>
                  <a:pt x="19" y="10"/>
                </a:lnTo>
                <a:lnTo>
                  <a:pt x="19" y="12"/>
                </a:lnTo>
                <a:lnTo>
                  <a:pt x="16" y="15"/>
                </a:lnTo>
                <a:lnTo>
                  <a:pt x="16" y="17"/>
                </a:lnTo>
                <a:lnTo>
                  <a:pt x="14" y="19"/>
                </a:lnTo>
                <a:lnTo>
                  <a:pt x="14" y="20"/>
                </a:lnTo>
                <a:lnTo>
                  <a:pt x="11" y="24"/>
                </a:lnTo>
                <a:lnTo>
                  <a:pt x="11" y="25"/>
                </a:lnTo>
                <a:lnTo>
                  <a:pt x="7" y="29"/>
                </a:lnTo>
                <a:lnTo>
                  <a:pt x="7" y="30"/>
                </a:lnTo>
                <a:lnTo>
                  <a:pt x="4" y="34"/>
                </a:lnTo>
                <a:lnTo>
                  <a:pt x="4" y="36"/>
                </a:lnTo>
                <a:lnTo>
                  <a:pt x="0" y="39"/>
                </a:lnTo>
                <a:lnTo>
                  <a:pt x="0" y="42"/>
                </a:lnTo>
                <a:lnTo>
                  <a:pt x="0" y="41"/>
                </a:lnTo>
                <a:lnTo>
                  <a:pt x="0" y="44"/>
                </a:lnTo>
                <a:lnTo>
                  <a:pt x="2" y="46"/>
                </a:lnTo>
                <a:lnTo>
                  <a:pt x="5" y="46"/>
                </a:lnTo>
                <a:lnTo>
                  <a:pt x="5" y="41"/>
                </a:lnTo>
                <a:lnTo>
                  <a:pt x="2" y="44"/>
                </a:lnTo>
                <a:lnTo>
                  <a:pt x="5" y="39"/>
                </a:lnTo>
                <a:lnTo>
                  <a:pt x="4" y="39"/>
                </a:lnTo>
                <a:lnTo>
                  <a:pt x="7" y="44"/>
                </a:lnTo>
                <a:lnTo>
                  <a:pt x="7" y="42"/>
                </a:lnTo>
                <a:lnTo>
                  <a:pt x="11" y="39"/>
                </a:lnTo>
                <a:lnTo>
                  <a:pt x="11" y="37"/>
                </a:lnTo>
                <a:lnTo>
                  <a:pt x="14" y="34"/>
                </a:lnTo>
                <a:lnTo>
                  <a:pt x="14" y="32"/>
                </a:lnTo>
                <a:lnTo>
                  <a:pt x="18" y="29"/>
                </a:lnTo>
                <a:lnTo>
                  <a:pt x="18" y="27"/>
                </a:lnTo>
                <a:lnTo>
                  <a:pt x="21" y="24"/>
                </a:lnTo>
                <a:lnTo>
                  <a:pt x="21" y="22"/>
                </a:lnTo>
                <a:lnTo>
                  <a:pt x="23" y="20"/>
                </a:lnTo>
                <a:lnTo>
                  <a:pt x="23" y="19"/>
                </a:lnTo>
                <a:lnTo>
                  <a:pt x="26" y="15"/>
                </a:lnTo>
                <a:lnTo>
                  <a:pt x="26" y="13"/>
                </a:lnTo>
                <a:lnTo>
                  <a:pt x="28" y="12"/>
                </a:lnTo>
                <a:lnTo>
                  <a:pt x="28" y="10"/>
                </a:lnTo>
                <a:lnTo>
                  <a:pt x="31" y="7"/>
                </a:lnTo>
                <a:lnTo>
                  <a:pt x="30" y="5"/>
                </a:lnTo>
                <a:lnTo>
                  <a:pt x="30" y="7"/>
                </a:lnTo>
                <a:lnTo>
                  <a:pt x="33" y="5"/>
                </a:lnTo>
                <a:lnTo>
                  <a:pt x="26" y="5"/>
                </a:lnTo>
                <a:lnTo>
                  <a:pt x="28" y="5"/>
                </a:lnTo>
                <a:lnTo>
                  <a:pt x="28" y="7"/>
                </a:lnTo>
                <a:lnTo>
                  <a:pt x="35" y="3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502" name="Text Box 289"/>
          <p:cNvSpPr txBox="1">
            <a:spLocks noChangeArrowheads="1"/>
          </p:cNvSpPr>
          <p:nvPr/>
        </p:nvSpPr>
        <p:spPr bwMode="auto">
          <a:xfrm>
            <a:off x="5910263" y="2511425"/>
            <a:ext cx="2433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Comic Sans MS" pitchFamily="66" charset="0"/>
              </a:rPr>
              <a:t>Angle Range = 1 - 30</a:t>
            </a:r>
            <a:r>
              <a:rPr lang="en-US" sz="1600" b="1" dirty="0">
                <a:latin typeface="Comic Sans MS" pitchFamily="66" charset="0"/>
                <a:cs typeface="Times New Roman" pitchFamily="18" charset="0"/>
              </a:rPr>
              <a:t>°</a:t>
            </a:r>
          </a:p>
        </p:txBody>
      </p:sp>
      <p:sp>
        <p:nvSpPr>
          <p:cNvPr id="266" name="TextBox 265"/>
          <p:cNvSpPr txBox="1"/>
          <p:nvPr/>
        </p:nvSpPr>
        <p:spPr>
          <a:xfrm>
            <a:off x="3867150" y="1076325"/>
            <a:ext cx="155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CDP Location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1168032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2977782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2015757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7247568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5390193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6409368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1081843" y="2647950"/>
            <a:ext cx="901209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Shallow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1218005" y="5162550"/>
            <a:ext cx="647934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Deep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1276607" y="3476625"/>
            <a:ext cx="511679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</p:txBody>
      </p:sp>
      <p:sp>
        <p:nvSpPr>
          <p:cNvPr id="279" name="Rectangle 14"/>
          <p:cNvSpPr>
            <a:spLocks noChangeArrowheads="1"/>
          </p:cNvSpPr>
          <p:nvPr/>
        </p:nvSpPr>
        <p:spPr bwMode="auto">
          <a:xfrm>
            <a:off x="836762" y="2924356"/>
            <a:ext cx="7556739" cy="85544"/>
          </a:xfrm>
          <a:prstGeom prst="rect">
            <a:avLst/>
          </a:prstGeom>
          <a:solidFill>
            <a:srgbClr val="FFCB37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80" name="Rectangle 16"/>
          <p:cNvSpPr>
            <a:spLocks noChangeArrowheads="1"/>
          </p:cNvSpPr>
          <p:nvPr/>
        </p:nvSpPr>
        <p:spPr bwMode="auto">
          <a:xfrm>
            <a:off x="836762" y="5382885"/>
            <a:ext cx="7496354" cy="77637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81" name="Rectangle 20"/>
          <p:cNvSpPr>
            <a:spLocks noChangeArrowheads="1"/>
          </p:cNvSpPr>
          <p:nvPr/>
        </p:nvSpPr>
        <p:spPr bwMode="auto">
          <a:xfrm>
            <a:off x="836762" y="3717985"/>
            <a:ext cx="7548113" cy="824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3" name="Rectangle 13"/>
          <p:cNvSpPr>
            <a:spLocks noChangeArrowheads="1"/>
          </p:cNvSpPr>
          <p:nvPr/>
        </p:nvSpPr>
        <p:spPr bwMode="auto">
          <a:xfrm>
            <a:off x="7966075" y="2955925"/>
            <a:ext cx="74613" cy="317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9" name="Freeform 29"/>
          <p:cNvSpPr>
            <a:spLocks/>
          </p:cNvSpPr>
          <p:nvPr/>
        </p:nvSpPr>
        <p:spPr bwMode="auto">
          <a:xfrm>
            <a:off x="4624388" y="2959100"/>
            <a:ext cx="20637" cy="20638"/>
          </a:xfrm>
          <a:custGeom>
            <a:avLst/>
            <a:gdLst>
              <a:gd name="T0" fmla="*/ 13 w 13"/>
              <a:gd name="T1" fmla="*/ 3 h 13"/>
              <a:gd name="T2" fmla="*/ 4 w 13"/>
              <a:gd name="T3" fmla="*/ 0 h 13"/>
              <a:gd name="T4" fmla="*/ 0 w 13"/>
              <a:gd name="T5" fmla="*/ 10 h 13"/>
              <a:gd name="T6" fmla="*/ 9 w 13"/>
              <a:gd name="T7" fmla="*/ 13 h 13"/>
              <a:gd name="T8" fmla="*/ 13 w 13"/>
              <a:gd name="T9" fmla="*/ 3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13"/>
              <a:gd name="T17" fmla="*/ 13 w 13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13">
                <a:moveTo>
                  <a:pt x="13" y="3"/>
                </a:moveTo>
                <a:lnTo>
                  <a:pt x="4" y="0"/>
                </a:lnTo>
                <a:lnTo>
                  <a:pt x="0" y="10"/>
                </a:lnTo>
                <a:lnTo>
                  <a:pt x="9" y="13"/>
                </a:lnTo>
                <a:lnTo>
                  <a:pt x="13" y="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9" name="Oval 285"/>
          <p:cNvSpPr>
            <a:spLocks noChangeArrowheads="1"/>
          </p:cNvSpPr>
          <p:nvPr/>
        </p:nvSpPr>
        <p:spPr bwMode="auto">
          <a:xfrm>
            <a:off x="4492625" y="2903538"/>
            <a:ext cx="322263" cy="1111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500" name="Freeform 286"/>
          <p:cNvSpPr>
            <a:spLocks/>
          </p:cNvSpPr>
          <p:nvPr/>
        </p:nvSpPr>
        <p:spPr bwMode="auto">
          <a:xfrm>
            <a:off x="4487863" y="2898775"/>
            <a:ext cx="330200" cy="119063"/>
          </a:xfrm>
          <a:custGeom>
            <a:avLst/>
            <a:gdLst>
              <a:gd name="T0" fmla="*/ 3 w 208"/>
              <a:gd name="T1" fmla="*/ 48 h 75"/>
              <a:gd name="T2" fmla="*/ 12 w 208"/>
              <a:gd name="T3" fmla="*/ 55 h 75"/>
              <a:gd name="T4" fmla="*/ 21 w 208"/>
              <a:gd name="T5" fmla="*/ 61 h 75"/>
              <a:gd name="T6" fmla="*/ 40 w 208"/>
              <a:gd name="T7" fmla="*/ 67 h 75"/>
              <a:gd name="T8" fmla="*/ 52 w 208"/>
              <a:gd name="T9" fmla="*/ 70 h 75"/>
              <a:gd name="T10" fmla="*/ 64 w 208"/>
              <a:gd name="T11" fmla="*/ 72 h 75"/>
              <a:gd name="T12" fmla="*/ 88 w 208"/>
              <a:gd name="T13" fmla="*/ 75 h 75"/>
              <a:gd name="T14" fmla="*/ 138 w 208"/>
              <a:gd name="T15" fmla="*/ 73 h 75"/>
              <a:gd name="T16" fmla="*/ 150 w 208"/>
              <a:gd name="T17" fmla="*/ 70 h 75"/>
              <a:gd name="T18" fmla="*/ 163 w 208"/>
              <a:gd name="T19" fmla="*/ 68 h 75"/>
              <a:gd name="T20" fmla="*/ 180 w 208"/>
              <a:gd name="T21" fmla="*/ 63 h 75"/>
              <a:gd name="T22" fmla="*/ 189 w 208"/>
              <a:gd name="T23" fmla="*/ 60 h 75"/>
              <a:gd name="T24" fmla="*/ 196 w 208"/>
              <a:gd name="T25" fmla="*/ 55 h 75"/>
              <a:gd name="T26" fmla="*/ 206 w 208"/>
              <a:gd name="T27" fmla="*/ 43 h 75"/>
              <a:gd name="T28" fmla="*/ 206 w 208"/>
              <a:gd name="T29" fmla="*/ 32 h 75"/>
              <a:gd name="T30" fmla="*/ 189 w 208"/>
              <a:gd name="T31" fmla="*/ 15 h 75"/>
              <a:gd name="T32" fmla="*/ 180 w 208"/>
              <a:gd name="T33" fmla="*/ 10 h 75"/>
              <a:gd name="T34" fmla="*/ 163 w 208"/>
              <a:gd name="T35" fmla="*/ 7 h 75"/>
              <a:gd name="T36" fmla="*/ 150 w 208"/>
              <a:gd name="T37" fmla="*/ 3 h 75"/>
              <a:gd name="T38" fmla="*/ 133 w 208"/>
              <a:gd name="T39" fmla="*/ 2 h 75"/>
              <a:gd name="T40" fmla="*/ 74 w 208"/>
              <a:gd name="T41" fmla="*/ 2 h 75"/>
              <a:gd name="T42" fmla="*/ 55 w 208"/>
              <a:gd name="T43" fmla="*/ 3 h 75"/>
              <a:gd name="T44" fmla="*/ 43 w 208"/>
              <a:gd name="T45" fmla="*/ 7 h 75"/>
              <a:gd name="T46" fmla="*/ 29 w 208"/>
              <a:gd name="T47" fmla="*/ 10 h 75"/>
              <a:gd name="T48" fmla="*/ 15 w 208"/>
              <a:gd name="T49" fmla="*/ 15 h 75"/>
              <a:gd name="T50" fmla="*/ 3 w 208"/>
              <a:gd name="T51" fmla="*/ 26 h 75"/>
              <a:gd name="T52" fmla="*/ 0 w 208"/>
              <a:gd name="T53" fmla="*/ 38 h 75"/>
              <a:gd name="T54" fmla="*/ 10 w 208"/>
              <a:gd name="T55" fmla="*/ 31 h 75"/>
              <a:gd name="T56" fmla="*/ 17 w 208"/>
              <a:gd name="T57" fmla="*/ 24 h 75"/>
              <a:gd name="T58" fmla="*/ 24 w 208"/>
              <a:gd name="T59" fmla="*/ 21 h 75"/>
              <a:gd name="T60" fmla="*/ 40 w 208"/>
              <a:gd name="T61" fmla="*/ 14 h 75"/>
              <a:gd name="T62" fmla="*/ 52 w 208"/>
              <a:gd name="T63" fmla="*/ 12 h 75"/>
              <a:gd name="T64" fmla="*/ 64 w 208"/>
              <a:gd name="T65" fmla="*/ 9 h 75"/>
              <a:gd name="T66" fmla="*/ 128 w 208"/>
              <a:gd name="T67" fmla="*/ 7 h 75"/>
              <a:gd name="T68" fmla="*/ 147 w 208"/>
              <a:gd name="T69" fmla="*/ 10 h 75"/>
              <a:gd name="T70" fmla="*/ 159 w 208"/>
              <a:gd name="T71" fmla="*/ 12 h 75"/>
              <a:gd name="T72" fmla="*/ 175 w 208"/>
              <a:gd name="T73" fmla="*/ 17 h 75"/>
              <a:gd name="T74" fmla="*/ 187 w 208"/>
              <a:gd name="T75" fmla="*/ 22 h 75"/>
              <a:gd name="T76" fmla="*/ 199 w 208"/>
              <a:gd name="T77" fmla="*/ 36 h 75"/>
              <a:gd name="T78" fmla="*/ 199 w 208"/>
              <a:gd name="T79" fmla="*/ 43 h 75"/>
              <a:gd name="T80" fmla="*/ 190 w 208"/>
              <a:gd name="T81" fmla="*/ 50 h 75"/>
              <a:gd name="T82" fmla="*/ 178 w 208"/>
              <a:gd name="T83" fmla="*/ 55 h 75"/>
              <a:gd name="T84" fmla="*/ 168 w 208"/>
              <a:gd name="T85" fmla="*/ 60 h 75"/>
              <a:gd name="T86" fmla="*/ 156 w 208"/>
              <a:gd name="T87" fmla="*/ 63 h 75"/>
              <a:gd name="T88" fmla="*/ 142 w 208"/>
              <a:gd name="T89" fmla="*/ 65 h 75"/>
              <a:gd name="T90" fmla="*/ 119 w 208"/>
              <a:gd name="T91" fmla="*/ 68 h 75"/>
              <a:gd name="T92" fmla="*/ 69 w 208"/>
              <a:gd name="T93" fmla="*/ 67 h 75"/>
              <a:gd name="T94" fmla="*/ 55 w 208"/>
              <a:gd name="T95" fmla="*/ 63 h 75"/>
              <a:gd name="T96" fmla="*/ 43 w 208"/>
              <a:gd name="T97" fmla="*/ 61 h 75"/>
              <a:gd name="T98" fmla="*/ 26 w 208"/>
              <a:gd name="T99" fmla="*/ 55 h 75"/>
              <a:gd name="T100" fmla="*/ 19 w 208"/>
              <a:gd name="T101" fmla="*/ 51 h 75"/>
              <a:gd name="T102" fmla="*/ 10 w 208"/>
              <a:gd name="T103" fmla="*/ 46 h 75"/>
              <a:gd name="T104" fmla="*/ 7 w 208"/>
              <a:gd name="T105" fmla="*/ 38 h 7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75"/>
              <a:gd name="T161" fmla="*/ 208 w 208"/>
              <a:gd name="T162" fmla="*/ 75 h 7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75">
                <a:moveTo>
                  <a:pt x="0" y="38"/>
                </a:moveTo>
                <a:lnTo>
                  <a:pt x="0" y="44"/>
                </a:lnTo>
                <a:lnTo>
                  <a:pt x="3" y="48"/>
                </a:lnTo>
                <a:lnTo>
                  <a:pt x="3" y="50"/>
                </a:lnTo>
                <a:lnTo>
                  <a:pt x="8" y="55"/>
                </a:lnTo>
                <a:lnTo>
                  <a:pt x="12" y="55"/>
                </a:lnTo>
                <a:lnTo>
                  <a:pt x="15" y="58"/>
                </a:lnTo>
                <a:lnTo>
                  <a:pt x="19" y="60"/>
                </a:lnTo>
                <a:lnTo>
                  <a:pt x="21" y="61"/>
                </a:lnTo>
                <a:lnTo>
                  <a:pt x="26" y="61"/>
                </a:lnTo>
                <a:lnTo>
                  <a:pt x="36" y="67"/>
                </a:lnTo>
                <a:lnTo>
                  <a:pt x="40" y="67"/>
                </a:lnTo>
                <a:lnTo>
                  <a:pt x="43" y="68"/>
                </a:lnTo>
                <a:lnTo>
                  <a:pt x="47" y="68"/>
                </a:lnTo>
                <a:lnTo>
                  <a:pt x="52" y="70"/>
                </a:lnTo>
                <a:lnTo>
                  <a:pt x="55" y="70"/>
                </a:lnTo>
                <a:lnTo>
                  <a:pt x="60" y="72"/>
                </a:lnTo>
                <a:lnTo>
                  <a:pt x="64" y="72"/>
                </a:lnTo>
                <a:lnTo>
                  <a:pt x="69" y="73"/>
                </a:lnTo>
                <a:lnTo>
                  <a:pt x="83" y="73"/>
                </a:lnTo>
                <a:lnTo>
                  <a:pt x="88" y="75"/>
                </a:lnTo>
                <a:lnTo>
                  <a:pt x="119" y="75"/>
                </a:lnTo>
                <a:lnTo>
                  <a:pt x="123" y="73"/>
                </a:lnTo>
                <a:lnTo>
                  <a:pt x="138" y="73"/>
                </a:lnTo>
                <a:lnTo>
                  <a:pt x="142" y="72"/>
                </a:lnTo>
                <a:lnTo>
                  <a:pt x="147" y="72"/>
                </a:lnTo>
                <a:lnTo>
                  <a:pt x="150" y="70"/>
                </a:lnTo>
                <a:lnTo>
                  <a:pt x="156" y="70"/>
                </a:lnTo>
                <a:lnTo>
                  <a:pt x="159" y="68"/>
                </a:lnTo>
                <a:lnTo>
                  <a:pt x="163" y="68"/>
                </a:lnTo>
                <a:lnTo>
                  <a:pt x="168" y="67"/>
                </a:lnTo>
                <a:lnTo>
                  <a:pt x="171" y="67"/>
                </a:lnTo>
                <a:lnTo>
                  <a:pt x="180" y="63"/>
                </a:lnTo>
                <a:lnTo>
                  <a:pt x="182" y="61"/>
                </a:lnTo>
                <a:lnTo>
                  <a:pt x="183" y="61"/>
                </a:lnTo>
                <a:lnTo>
                  <a:pt x="189" y="60"/>
                </a:lnTo>
                <a:lnTo>
                  <a:pt x="190" y="58"/>
                </a:lnTo>
                <a:lnTo>
                  <a:pt x="194" y="56"/>
                </a:lnTo>
                <a:lnTo>
                  <a:pt x="196" y="55"/>
                </a:lnTo>
                <a:lnTo>
                  <a:pt x="197" y="55"/>
                </a:lnTo>
                <a:lnTo>
                  <a:pt x="206" y="46"/>
                </a:lnTo>
                <a:lnTo>
                  <a:pt x="206" y="43"/>
                </a:lnTo>
                <a:lnTo>
                  <a:pt x="208" y="41"/>
                </a:lnTo>
                <a:lnTo>
                  <a:pt x="208" y="34"/>
                </a:lnTo>
                <a:lnTo>
                  <a:pt x="206" y="32"/>
                </a:lnTo>
                <a:lnTo>
                  <a:pt x="206" y="29"/>
                </a:lnTo>
                <a:lnTo>
                  <a:pt x="194" y="17"/>
                </a:lnTo>
                <a:lnTo>
                  <a:pt x="189" y="15"/>
                </a:lnTo>
                <a:lnTo>
                  <a:pt x="187" y="15"/>
                </a:lnTo>
                <a:lnTo>
                  <a:pt x="182" y="12"/>
                </a:lnTo>
                <a:lnTo>
                  <a:pt x="180" y="10"/>
                </a:lnTo>
                <a:lnTo>
                  <a:pt x="175" y="10"/>
                </a:lnTo>
                <a:lnTo>
                  <a:pt x="168" y="7"/>
                </a:lnTo>
                <a:lnTo>
                  <a:pt x="163" y="7"/>
                </a:lnTo>
                <a:lnTo>
                  <a:pt x="159" y="5"/>
                </a:lnTo>
                <a:lnTo>
                  <a:pt x="156" y="5"/>
                </a:lnTo>
                <a:lnTo>
                  <a:pt x="150" y="3"/>
                </a:lnTo>
                <a:lnTo>
                  <a:pt x="147" y="3"/>
                </a:lnTo>
                <a:lnTo>
                  <a:pt x="142" y="2"/>
                </a:lnTo>
                <a:lnTo>
                  <a:pt x="133" y="2"/>
                </a:lnTo>
                <a:lnTo>
                  <a:pt x="128" y="0"/>
                </a:lnTo>
                <a:lnTo>
                  <a:pt x="78" y="0"/>
                </a:lnTo>
                <a:lnTo>
                  <a:pt x="74" y="2"/>
                </a:lnTo>
                <a:lnTo>
                  <a:pt x="64" y="2"/>
                </a:lnTo>
                <a:lnTo>
                  <a:pt x="60" y="3"/>
                </a:lnTo>
                <a:lnTo>
                  <a:pt x="55" y="3"/>
                </a:lnTo>
                <a:lnTo>
                  <a:pt x="52" y="5"/>
                </a:lnTo>
                <a:lnTo>
                  <a:pt x="47" y="5"/>
                </a:lnTo>
                <a:lnTo>
                  <a:pt x="43" y="7"/>
                </a:lnTo>
                <a:lnTo>
                  <a:pt x="40" y="7"/>
                </a:lnTo>
                <a:lnTo>
                  <a:pt x="33" y="10"/>
                </a:lnTo>
                <a:lnTo>
                  <a:pt x="29" y="10"/>
                </a:lnTo>
                <a:lnTo>
                  <a:pt x="21" y="14"/>
                </a:lnTo>
                <a:lnTo>
                  <a:pt x="19" y="15"/>
                </a:lnTo>
                <a:lnTo>
                  <a:pt x="15" y="15"/>
                </a:lnTo>
                <a:lnTo>
                  <a:pt x="14" y="17"/>
                </a:lnTo>
                <a:lnTo>
                  <a:pt x="10" y="19"/>
                </a:lnTo>
                <a:lnTo>
                  <a:pt x="3" y="26"/>
                </a:lnTo>
                <a:lnTo>
                  <a:pt x="3" y="27"/>
                </a:lnTo>
                <a:lnTo>
                  <a:pt x="0" y="31"/>
                </a:lnTo>
                <a:lnTo>
                  <a:pt x="0" y="38"/>
                </a:lnTo>
                <a:lnTo>
                  <a:pt x="7" y="38"/>
                </a:lnTo>
                <a:lnTo>
                  <a:pt x="7" y="34"/>
                </a:lnTo>
                <a:lnTo>
                  <a:pt x="10" y="31"/>
                </a:lnTo>
                <a:lnTo>
                  <a:pt x="10" y="29"/>
                </a:lnTo>
                <a:lnTo>
                  <a:pt x="14" y="26"/>
                </a:lnTo>
                <a:lnTo>
                  <a:pt x="17" y="24"/>
                </a:lnTo>
                <a:lnTo>
                  <a:pt x="19" y="22"/>
                </a:lnTo>
                <a:lnTo>
                  <a:pt x="22" y="22"/>
                </a:lnTo>
                <a:lnTo>
                  <a:pt x="24" y="21"/>
                </a:lnTo>
                <a:lnTo>
                  <a:pt x="29" y="17"/>
                </a:lnTo>
                <a:lnTo>
                  <a:pt x="33" y="17"/>
                </a:lnTo>
                <a:lnTo>
                  <a:pt x="40" y="14"/>
                </a:lnTo>
                <a:lnTo>
                  <a:pt x="43" y="14"/>
                </a:lnTo>
                <a:lnTo>
                  <a:pt x="47" y="12"/>
                </a:lnTo>
                <a:lnTo>
                  <a:pt x="52" y="12"/>
                </a:lnTo>
                <a:lnTo>
                  <a:pt x="55" y="10"/>
                </a:lnTo>
                <a:lnTo>
                  <a:pt x="60" y="10"/>
                </a:lnTo>
                <a:lnTo>
                  <a:pt x="64" y="9"/>
                </a:lnTo>
                <a:lnTo>
                  <a:pt x="74" y="9"/>
                </a:lnTo>
                <a:lnTo>
                  <a:pt x="78" y="7"/>
                </a:lnTo>
                <a:lnTo>
                  <a:pt x="128" y="7"/>
                </a:lnTo>
                <a:lnTo>
                  <a:pt x="133" y="9"/>
                </a:lnTo>
                <a:lnTo>
                  <a:pt x="142" y="9"/>
                </a:lnTo>
                <a:lnTo>
                  <a:pt x="147" y="10"/>
                </a:lnTo>
                <a:lnTo>
                  <a:pt x="150" y="10"/>
                </a:lnTo>
                <a:lnTo>
                  <a:pt x="156" y="12"/>
                </a:lnTo>
                <a:lnTo>
                  <a:pt x="159" y="12"/>
                </a:lnTo>
                <a:lnTo>
                  <a:pt x="163" y="14"/>
                </a:lnTo>
                <a:lnTo>
                  <a:pt x="168" y="14"/>
                </a:lnTo>
                <a:lnTo>
                  <a:pt x="175" y="17"/>
                </a:lnTo>
                <a:lnTo>
                  <a:pt x="176" y="17"/>
                </a:lnTo>
                <a:lnTo>
                  <a:pt x="178" y="19"/>
                </a:lnTo>
                <a:lnTo>
                  <a:pt x="187" y="22"/>
                </a:lnTo>
                <a:lnTo>
                  <a:pt x="189" y="22"/>
                </a:lnTo>
                <a:lnTo>
                  <a:pt x="199" y="32"/>
                </a:lnTo>
                <a:lnTo>
                  <a:pt x="199" y="36"/>
                </a:lnTo>
                <a:lnTo>
                  <a:pt x="201" y="38"/>
                </a:lnTo>
                <a:lnTo>
                  <a:pt x="199" y="39"/>
                </a:lnTo>
                <a:lnTo>
                  <a:pt x="199" y="43"/>
                </a:lnTo>
                <a:lnTo>
                  <a:pt x="194" y="48"/>
                </a:lnTo>
                <a:lnTo>
                  <a:pt x="192" y="48"/>
                </a:lnTo>
                <a:lnTo>
                  <a:pt x="190" y="50"/>
                </a:lnTo>
                <a:lnTo>
                  <a:pt x="187" y="51"/>
                </a:lnTo>
                <a:lnTo>
                  <a:pt x="183" y="55"/>
                </a:lnTo>
                <a:lnTo>
                  <a:pt x="178" y="55"/>
                </a:lnTo>
                <a:lnTo>
                  <a:pt x="176" y="56"/>
                </a:lnTo>
                <a:lnTo>
                  <a:pt x="171" y="60"/>
                </a:lnTo>
                <a:lnTo>
                  <a:pt x="168" y="60"/>
                </a:lnTo>
                <a:lnTo>
                  <a:pt x="163" y="61"/>
                </a:lnTo>
                <a:lnTo>
                  <a:pt x="159" y="61"/>
                </a:lnTo>
                <a:lnTo>
                  <a:pt x="156" y="63"/>
                </a:lnTo>
                <a:lnTo>
                  <a:pt x="150" y="63"/>
                </a:lnTo>
                <a:lnTo>
                  <a:pt x="147" y="65"/>
                </a:lnTo>
                <a:lnTo>
                  <a:pt x="142" y="65"/>
                </a:lnTo>
                <a:lnTo>
                  <a:pt x="138" y="67"/>
                </a:lnTo>
                <a:lnTo>
                  <a:pt x="123" y="67"/>
                </a:lnTo>
                <a:lnTo>
                  <a:pt x="119" y="68"/>
                </a:lnTo>
                <a:lnTo>
                  <a:pt x="88" y="68"/>
                </a:lnTo>
                <a:lnTo>
                  <a:pt x="83" y="67"/>
                </a:lnTo>
                <a:lnTo>
                  <a:pt x="69" y="67"/>
                </a:lnTo>
                <a:lnTo>
                  <a:pt x="64" y="65"/>
                </a:lnTo>
                <a:lnTo>
                  <a:pt x="60" y="65"/>
                </a:lnTo>
                <a:lnTo>
                  <a:pt x="55" y="63"/>
                </a:lnTo>
                <a:lnTo>
                  <a:pt x="52" y="63"/>
                </a:lnTo>
                <a:lnTo>
                  <a:pt x="47" y="61"/>
                </a:lnTo>
                <a:lnTo>
                  <a:pt x="43" y="61"/>
                </a:lnTo>
                <a:lnTo>
                  <a:pt x="40" y="60"/>
                </a:lnTo>
                <a:lnTo>
                  <a:pt x="36" y="60"/>
                </a:lnTo>
                <a:lnTo>
                  <a:pt x="26" y="55"/>
                </a:lnTo>
                <a:lnTo>
                  <a:pt x="24" y="55"/>
                </a:lnTo>
                <a:lnTo>
                  <a:pt x="22" y="53"/>
                </a:lnTo>
                <a:lnTo>
                  <a:pt x="19" y="51"/>
                </a:lnTo>
                <a:lnTo>
                  <a:pt x="17" y="50"/>
                </a:lnTo>
                <a:lnTo>
                  <a:pt x="12" y="48"/>
                </a:lnTo>
                <a:lnTo>
                  <a:pt x="10" y="46"/>
                </a:lnTo>
                <a:lnTo>
                  <a:pt x="10" y="44"/>
                </a:lnTo>
                <a:lnTo>
                  <a:pt x="7" y="41"/>
                </a:lnTo>
                <a:lnTo>
                  <a:pt x="7" y="38"/>
                </a:lnTo>
                <a:lnTo>
                  <a:pt x="0" y="38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82" name="AutoShape 288"/>
          <p:cNvSpPr>
            <a:spLocks noChangeArrowheads="1"/>
          </p:cNvSpPr>
          <p:nvPr/>
        </p:nvSpPr>
        <p:spPr bwMode="auto">
          <a:xfrm>
            <a:off x="441166" y="2783390"/>
            <a:ext cx="458787" cy="341312"/>
          </a:xfrm>
          <a:prstGeom prst="rightArrow">
            <a:avLst>
              <a:gd name="adj1" fmla="val 50000"/>
              <a:gd name="adj2" fmla="val 33605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Rectangle 264"/>
          <p:cNvSpPr/>
          <p:nvPr/>
        </p:nvSpPr>
        <p:spPr bwMode="auto">
          <a:xfrm>
            <a:off x="816522" y="1009650"/>
            <a:ext cx="7567449" cy="77185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816522" y="1623848"/>
            <a:ext cx="7567449" cy="4824249"/>
          </a:xfrm>
          <a:prstGeom prst="rect">
            <a:avLst/>
          </a:prstGeom>
          <a:solidFill>
            <a:srgbClr val="8C6B56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8" name="Rectangle 277"/>
          <p:cNvSpPr/>
          <p:nvPr/>
        </p:nvSpPr>
        <p:spPr bwMode="auto">
          <a:xfrm>
            <a:off x="816522" y="3757448"/>
            <a:ext cx="7567449" cy="1671801"/>
          </a:xfrm>
          <a:prstGeom prst="rect">
            <a:avLst/>
          </a:prstGeom>
          <a:solidFill>
            <a:srgbClr val="A4816C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7" name="Rectangle 276"/>
          <p:cNvSpPr/>
          <p:nvPr/>
        </p:nvSpPr>
        <p:spPr bwMode="auto">
          <a:xfrm>
            <a:off x="816522" y="2957349"/>
            <a:ext cx="7567449" cy="805026"/>
          </a:xfrm>
          <a:prstGeom prst="rect">
            <a:avLst/>
          </a:prstGeom>
          <a:solidFill>
            <a:srgbClr val="C6B0A2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6" name="Rectangle 275"/>
          <p:cNvSpPr/>
          <p:nvPr/>
        </p:nvSpPr>
        <p:spPr bwMode="auto">
          <a:xfrm>
            <a:off x="816522" y="1671474"/>
            <a:ext cx="7567449" cy="1300326"/>
          </a:xfrm>
          <a:prstGeom prst="rect">
            <a:avLst/>
          </a:prstGeom>
          <a:solidFill>
            <a:srgbClr val="E2D7D0"/>
          </a:solidFill>
          <a:ln w="9525" cap="flat" cmpd="sng" algn="ctr">
            <a:solidFill>
              <a:srgbClr val="AD8C7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Offset = Angle</a:t>
            </a:r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10243" name="Rectangle 13"/>
          <p:cNvSpPr>
            <a:spLocks noChangeArrowheads="1"/>
          </p:cNvSpPr>
          <p:nvPr/>
        </p:nvSpPr>
        <p:spPr bwMode="auto">
          <a:xfrm>
            <a:off x="7966075" y="2955925"/>
            <a:ext cx="74613" cy="317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4" name="Rectangle 14"/>
          <p:cNvSpPr>
            <a:spLocks noChangeArrowheads="1"/>
          </p:cNvSpPr>
          <p:nvPr/>
        </p:nvSpPr>
        <p:spPr bwMode="auto">
          <a:xfrm>
            <a:off x="836762" y="2924356"/>
            <a:ext cx="7556739" cy="85544"/>
          </a:xfrm>
          <a:prstGeom prst="rect">
            <a:avLst/>
          </a:prstGeom>
          <a:solidFill>
            <a:srgbClr val="FFCB37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5" name="Rectangle 15"/>
          <p:cNvSpPr>
            <a:spLocks noChangeArrowheads="1"/>
          </p:cNvSpPr>
          <p:nvPr/>
        </p:nvSpPr>
        <p:spPr bwMode="auto">
          <a:xfrm>
            <a:off x="8023225" y="5410200"/>
            <a:ext cx="77788" cy="33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6" name="Rectangle 16"/>
          <p:cNvSpPr>
            <a:spLocks noChangeArrowheads="1"/>
          </p:cNvSpPr>
          <p:nvPr/>
        </p:nvSpPr>
        <p:spPr bwMode="auto">
          <a:xfrm>
            <a:off x="836762" y="5382885"/>
            <a:ext cx="7496354" cy="77637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7" name="Rectangle 17"/>
          <p:cNvSpPr>
            <a:spLocks noChangeArrowheads="1"/>
          </p:cNvSpPr>
          <p:nvPr/>
        </p:nvSpPr>
        <p:spPr bwMode="auto">
          <a:xfrm>
            <a:off x="7985125" y="1620838"/>
            <a:ext cx="74613" cy="33337"/>
          </a:xfrm>
          <a:prstGeom prst="rect">
            <a:avLst/>
          </a:prstGeom>
          <a:solidFill>
            <a:srgbClr val="FFFF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8" name="Rectangle 18"/>
          <p:cNvSpPr>
            <a:spLocks noChangeArrowheads="1"/>
          </p:cNvSpPr>
          <p:nvPr/>
        </p:nvSpPr>
        <p:spPr bwMode="auto">
          <a:xfrm>
            <a:off x="847725" y="1608456"/>
            <a:ext cx="7543799" cy="45719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9" name="Rectangle 19"/>
          <p:cNvSpPr>
            <a:spLocks noChangeArrowheads="1"/>
          </p:cNvSpPr>
          <p:nvPr/>
        </p:nvSpPr>
        <p:spPr bwMode="auto">
          <a:xfrm>
            <a:off x="7966075" y="3727450"/>
            <a:ext cx="74613" cy="317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0" name="Rectangle 20"/>
          <p:cNvSpPr>
            <a:spLocks noChangeArrowheads="1"/>
          </p:cNvSpPr>
          <p:nvPr/>
        </p:nvSpPr>
        <p:spPr bwMode="auto">
          <a:xfrm>
            <a:off x="836762" y="3717985"/>
            <a:ext cx="7548113" cy="824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1" name="Rectangle 21"/>
          <p:cNvSpPr>
            <a:spLocks noChangeArrowheads="1"/>
          </p:cNvSpPr>
          <p:nvPr/>
        </p:nvSpPr>
        <p:spPr bwMode="auto">
          <a:xfrm>
            <a:off x="4624388" y="5383213"/>
            <a:ext cx="33337" cy="14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2" name="Rectangle 22"/>
          <p:cNvSpPr>
            <a:spLocks noChangeArrowheads="1"/>
          </p:cNvSpPr>
          <p:nvPr/>
        </p:nvSpPr>
        <p:spPr bwMode="auto">
          <a:xfrm>
            <a:off x="4640154" y="1400175"/>
            <a:ext cx="33337" cy="3983038"/>
          </a:xfrm>
          <a:prstGeom prst="rect">
            <a:avLst/>
          </a:prstGeom>
          <a:solidFill>
            <a:srgbClr val="FFFF00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3" name="Freeform 23"/>
          <p:cNvSpPr>
            <a:spLocks/>
          </p:cNvSpPr>
          <p:nvPr/>
        </p:nvSpPr>
        <p:spPr bwMode="auto">
          <a:xfrm>
            <a:off x="4630738" y="1651000"/>
            <a:ext cx="1296987" cy="1327150"/>
          </a:xfrm>
          <a:custGeom>
            <a:avLst/>
            <a:gdLst>
              <a:gd name="T0" fmla="*/ 10 w 817"/>
              <a:gd name="T1" fmla="*/ 836 h 836"/>
              <a:gd name="T2" fmla="*/ 817 w 817"/>
              <a:gd name="T3" fmla="*/ 10 h 836"/>
              <a:gd name="T4" fmla="*/ 807 w 817"/>
              <a:gd name="T5" fmla="*/ 0 h 836"/>
              <a:gd name="T6" fmla="*/ 0 w 817"/>
              <a:gd name="T7" fmla="*/ 825 h 836"/>
              <a:gd name="T8" fmla="*/ 10 w 817"/>
              <a:gd name="T9" fmla="*/ 836 h 8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7"/>
              <a:gd name="T16" fmla="*/ 0 h 836"/>
              <a:gd name="T17" fmla="*/ 817 w 817"/>
              <a:gd name="T18" fmla="*/ 836 h 8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7" h="836">
                <a:moveTo>
                  <a:pt x="10" y="836"/>
                </a:moveTo>
                <a:lnTo>
                  <a:pt x="817" y="10"/>
                </a:lnTo>
                <a:lnTo>
                  <a:pt x="807" y="0"/>
                </a:lnTo>
                <a:lnTo>
                  <a:pt x="0" y="825"/>
                </a:lnTo>
                <a:lnTo>
                  <a:pt x="10" y="836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4" name="Freeform 24"/>
          <p:cNvSpPr>
            <a:spLocks/>
          </p:cNvSpPr>
          <p:nvPr/>
        </p:nvSpPr>
        <p:spPr bwMode="auto">
          <a:xfrm>
            <a:off x="3346450" y="1643063"/>
            <a:ext cx="1300163" cy="1325562"/>
          </a:xfrm>
          <a:custGeom>
            <a:avLst/>
            <a:gdLst>
              <a:gd name="T0" fmla="*/ 0 w 819"/>
              <a:gd name="T1" fmla="*/ 10 h 835"/>
              <a:gd name="T2" fmla="*/ 809 w 819"/>
              <a:gd name="T3" fmla="*/ 835 h 835"/>
              <a:gd name="T4" fmla="*/ 819 w 819"/>
              <a:gd name="T5" fmla="*/ 825 h 835"/>
              <a:gd name="T6" fmla="*/ 10 w 819"/>
              <a:gd name="T7" fmla="*/ 0 h 835"/>
              <a:gd name="T8" fmla="*/ 0 w 819"/>
              <a:gd name="T9" fmla="*/ 1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9"/>
              <a:gd name="T16" fmla="*/ 0 h 835"/>
              <a:gd name="T17" fmla="*/ 819 w 819"/>
              <a:gd name="T18" fmla="*/ 835 h 8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9" h="835">
                <a:moveTo>
                  <a:pt x="0" y="10"/>
                </a:moveTo>
                <a:lnTo>
                  <a:pt x="809" y="835"/>
                </a:lnTo>
                <a:lnTo>
                  <a:pt x="819" y="825"/>
                </a:lnTo>
                <a:lnTo>
                  <a:pt x="10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5" name="Freeform 25"/>
          <p:cNvSpPr>
            <a:spLocks/>
          </p:cNvSpPr>
          <p:nvPr/>
        </p:nvSpPr>
        <p:spPr bwMode="auto">
          <a:xfrm>
            <a:off x="4638675" y="1646238"/>
            <a:ext cx="1998663" cy="1336675"/>
          </a:xfrm>
          <a:custGeom>
            <a:avLst/>
            <a:gdLst>
              <a:gd name="T0" fmla="*/ 7 w 1259"/>
              <a:gd name="T1" fmla="*/ 842 h 842"/>
              <a:gd name="T2" fmla="*/ 1259 w 1259"/>
              <a:gd name="T3" fmla="*/ 7 h 842"/>
              <a:gd name="T4" fmla="*/ 1252 w 1259"/>
              <a:gd name="T5" fmla="*/ 0 h 842"/>
              <a:gd name="T6" fmla="*/ 0 w 1259"/>
              <a:gd name="T7" fmla="*/ 835 h 842"/>
              <a:gd name="T8" fmla="*/ 7 w 1259"/>
              <a:gd name="T9" fmla="*/ 842 h 8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59"/>
              <a:gd name="T16" fmla="*/ 0 h 842"/>
              <a:gd name="T17" fmla="*/ 1259 w 1259"/>
              <a:gd name="T18" fmla="*/ 842 h 8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59" h="842">
                <a:moveTo>
                  <a:pt x="7" y="842"/>
                </a:moveTo>
                <a:lnTo>
                  <a:pt x="1259" y="7"/>
                </a:lnTo>
                <a:lnTo>
                  <a:pt x="1252" y="0"/>
                </a:lnTo>
                <a:lnTo>
                  <a:pt x="0" y="835"/>
                </a:lnTo>
                <a:lnTo>
                  <a:pt x="7" y="842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6" name="Freeform 26"/>
          <p:cNvSpPr>
            <a:spLocks/>
          </p:cNvSpPr>
          <p:nvPr/>
        </p:nvSpPr>
        <p:spPr bwMode="auto">
          <a:xfrm>
            <a:off x="2686050" y="1647825"/>
            <a:ext cx="1949450" cy="1304925"/>
          </a:xfrm>
          <a:custGeom>
            <a:avLst/>
            <a:gdLst>
              <a:gd name="T0" fmla="*/ 0 w 1228"/>
              <a:gd name="T1" fmla="*/ 7 h 822"/>
              <a:gd name="T2" fmla="*/ 1221 w 1228"/>
              <a:gd name="T3" fmla="*/ 822 h 822"/>
              <a:gd name="T4" fmla="*/ 1228 w 1228"/>
              <a:gd name="T5" fmla="*/ 815 h 822"/>
              <a:gd name="T6" fmla="*/ 7 w 1228"/>
              <a:gd name="T7" fmla="*/ 0 h 822"/>
              <a:gd name="T8" fmla="*/ 0 w 1228"/>
              <a:gd name="T9" fmla="*/ 7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8"/>
              <a:gd name="T16" fmla="*/ 0 h 822"/>
              <a:gd name="T17" fmla="*/ 1228 w 1228"/>
              <a:gd name="T18" fmla="*/ 822 h 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8" h="822">
                <a:moveTo>
                  <a:pt x="0" y="7"/>
                </a:moveTo>
                <a:lnTo>
                  <a:pt x="1221" y="822"/>
                </a:lnTo>
                <a:lnTo>
                  <a:pt x="1228" y="815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7" name="Freeform 27"/>
          <p:cNvSpPr>
            <a:spLocks/>
          </p:cNvSpPr>
          <p:nvPr/>
        </p:nvSpPr>
        <p:spPr bwMode="auto">
          <a:xfrm>
            <a:off x="2073275" y="1646238"/>
            <a:ext cx="2587625" cy="1336675"/>
          </a:xfrm>
          <a:custGeom>
            <a:avLst/>
            <a:gdLst>
              <a:gd name="T0" fmla="*/ 0 w 1630"/>
              <a:gd name="T1" fmla="*/ 10 h 842"/>
              <a:gd name="T2" fmla="*/ 1626 w 1630"/>
              <a:gd name="T3" fmla="*/ 842 h 842"/>
              <a:gd name="T4" fmla="*/ 1630 w 1630"/>
              <a:gd name="T5" fmla="*/ 832 h 842"/>
              <a:gd name="T6" fmla="*/ 4 w 1630"/>
              <a:gd name="T7" fmla="*/ 0 h 842"/>
              <a:gd name="T8" fmla="*/ 0 w 1630"/>
              <a:gd name="T9" fmla="*/ 10 h 8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0"/>
              <a:gd name="T16" fmla="*/ 0 h 842"/>
              <a:gd name="T17" fmla="*/ 1630 w 1630"/>
              <a:gd name="T18" fmla="*/ 842 h 8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0" h="842">
                <a:moveTo>
                  <a:pt x="0" y="10"/>
                </a:moveTo>
                <a:lnTo>
                  <a:pt x="1626" y="842"/>
                </a:lnTo>
                <a:lnTo>
                  <a:pt x="1630" y="832"/>
                </a:lnTo>
                <a:lnTo>
                  <a:pt x="4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8" name="Freeform 28"/>
          <p:cNvSpPr>
            <a:spLocks/>
          </p:cNvSpPr>
          <p:nvPr/>
        </p:nvSpPr>
        <p:spPr bwMode="auto">
          <a:xfrm>
            <a:off x="4635500" y="1662113"/>
            <a:ext cx="2587625" cy="1333500"/>
          </a:xfrm>
          <a:custGeom>
            <a:avLst/>
            <a:gdLst>
              <a:gd name="T0" fmla="*/ 4 w 1630"/>
              <a:gd name="T1" fmla="*/ 840 h 840"/>
              <a:gd name="T2" fmla="*/ 1630 w 1630"/>
              <a:gd name="T3" fmla="*/ 10 h 840"/>
              <a:gd name="T4" fmla="*/ 1627 w 1630"/>
              <a:gd name="T5" fmla="*/ 0 h 840"/>
              <a:gd name="T6" fmla="*/ 0 w 1630"/>
              <a:gd name="T7" fmla="*/ 830 h 840"/>
              <a:gd name="T8" fmla="*/ 4 w 1630"/>
              <a:gd name="T9" fmla="*/ 840 h 8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0"/>
              <a:gd name="T16" fmla="*/ 0 h 840"/>
              <a:gd name="T17" fmla="*/ 1630 w 1630"/>
              <a:gd name="T18" fmla="*/ 840 h 8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0" h="840">
                <a:moveTo>
                  <a:pt x="4" y="840"/>
                </a:moveTo>
                <a:lnTo>
                  <a:pt x="1630" y="10"/>
                </a:lnTo>
                <a:lnTo>
                  <a:pt x="1627" y="0"/>
                </a:lnTo>
                <a:lnTo>
                  <a:pt x="0" y="830"/>
                </a:lnTo>
                <a:lnTo>
                  <a:pt x="4" y="84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9" name="Freeform 29"/>
          <p:cNvSpPr>
            <a:spLocks/>
          </p:cNvSpPr>
          <p:nvPr/>
        </p:nvSpPr>
        <p:spPr bwMode="auto">
          <a:xfrm>
            <a:off x="4624388" y="2959100"/>
            <a:ext cx="20637" cy="20638"/>
          </a:xfrm>
          <a:custGeom>
            <a:avLst/>
            <a:gdLst>
              <a:gd name="T0" fmla="*/ 13 w 13"/>
              <a:gd name="T1" fmla="*/ 3 h 13"/>
              <a:gd name="T2" fmla="*/ 4 w 13"/>
              <a:gd name="T3" fmla="*/ 0 h 13"/>
              <a:gd name="T4" fmla="*/ 0 w 13"/>
              <a:gd name="T5" fmla="*/ 10 h 13"/>
              <a:gd name="T6" fmla="*/ 9 w 13"/>
              <a:gd name="T7" fmla="*/ 13 h 13"/>
              <a:gd name="T8" fmla="*/ 13 w 13"/>
              <a:gd name="T9" fmla="*/ 3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"/>
              <a:gd name="T16" fmla="*/ 0 h 13"/>
              <a:gd name="T17" fmla="*/ 13 w 13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" h="13">
                <a:moveTo>
                  <a:pt x="13" y="3"/>
                </a:moveTo>
                <a:lnTo>
                  <a:pt x="4" y="0"/>
                </a:lnTo>
                <a:lnTo>
                  <a:pt x="0" y="10"/>
                </a:lnTo>
                <a:lnTo>
                  <a:pt x="9" y="13"/>
                </a:lnTo>
                <a:lnTo>
                  <a:pt x="13" y="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0" name="Freeform 30"/>
          <p:cNvSpPr>
            <a:spLocks/>
          </p:cNvSpPr>
          <p:nvPr/>
        </p:nvSpPr>
        <p:spPr bwMode="auto">
          <a:xfrm>
            <a:off x="1566863" y="1651000"/>
            <a:ext cx="3063875" cy="1323975"/>
          </a:xfrm>
          <a:custGeom>
            <a:avLst/>
            <a:gdLst>
              <a:gd name="T0" fmla="*/ 0 w 1930"/>
              <a:gd name="T1" fmla="*/ 10 h 834"/>
              <a:gd name="T2" fmla="*/ 1926 w 1930"/>
              <a:gd name="T3" fmla="*/ 834 h 834"/>
              <a:gd name="T4" fmla="*/ 1930 w 1930"/>
              <a:gd name="T5" fmla="*/ 824 h 834"/>
              <a:gd name="T6" fmla="*/ 4 w 1930"/>
              <a:gd name="T7" fmla="*/ 0 h 834"/>
              <a:gd name="T8" fmla="*/ 0 w 1930"/>
              <a:gd name="T9" fmla="*/ 10 h 8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0"/>
              <a:gd name="T16" fmla="*/ 0 h 834"/>
              <a:gd name="T17" fmla="*/ 1930 w 1930"/>
              <a:gd name="T18" fmla="*/ 834 h 8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0" h="834">
                <a:moveTo>
                  <a:pt x="0" y="10"/>
                </a:moveTo>
                <a:lnTo>
                  <a:pt x="1926" y="834"/>
                </a:lnTo>
                <a:lnTo>
                  <a:pt x="1930" y="824"/>
                </a:lnTo>
                <a:lnTo>
                  <a:pt x="4" y="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1" name="Freeform 31"/>
          <p:cNvSpPr>
            <a:spLocks/>
          </p:cNvSpPr>
          <p:nvPr/>
        </p:nvSpPr>
        <p:spPr bwMode="auto">
          <a:xfrm>
            <a:off x="7710488" y="1657350"/>
            <a:ext cx="22225" cy="23813"/>
          </a:xfrm>
          <a:custGeom>
            <a:avLst/>
            <a:gdLst>
              <a:gd name="T0" fmla="*/ 10 w 14"/>
              <a:gd name="T1" fmla="*/ 0 h 15"/>
              <a:gd name="T2" fmla="*/ 0 w 14"/>
              <a:gd name="T3" fmla="*/ 5 h 15"/>
              <a:gd name="T4" fmla="*/ 3 w 14"/>
              <a:gd name="T5" fmla="*/ 15 h 15"/>
              <a:gd name="T6" fmla="*/ 14 w 14"/>
              <a:gd name="T7" fmla="*/ 10 h 15"/>
              <a:gd name="T8" fmla="*/ 10 w 14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15"/>
              <a:gd name="T17" fmla="*/ 14 w 14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15">
                <a:moveTo>
                  <a:pt x="10" y="0"/>
                </a:moveTo>
                <a:lnTo>
                  <a:pt x="0" y="5"/>
                </a:lnTo>
                <a:lnTo>
                  <a:pt x="3" y="15"/>
                </a:lnTo>
                <a:lnTo>
                  <a:pt x="14" y="10"/>
                </a:lnTo>
                <a:lnTo>
                  <a:pt x="1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2" name="Freeform 32"/>
          <p:cNvSpPr>
            <a:spLocks/>
          </p:cNvSpPr>
          <p:nvPr/>
        </p:nvSpPr>
        <p:spPr bwMode="auto">
          <a:xfrm>
            <a:off x="4652963" y="1665288"/>
            <a:ext cx="3062287" cy="1320800"/>
          </a:xfrm>
          <a:custGeom>
            <a:avLst/>
            <a:gdLst>
              <a:gd name="T0" fmla="*/ 3 w 1929"/>
              <a:gd name="T1" fmla="*/ 832 h 832"/>
              <a:gd name="T2" fmla="*/ 1929 w 1929"/>
              <a:gd name="T3" fmla="*/ 10 h 832"/>
              <a:gd name="T4" fmla="*/ 1926 w 1929"/>
              <a:gd name="T5" fmla="*/ 0 h 832"/>
              <a:gd name="T6" fmla="*/ 0 w 1929"/>
              <a:gd name="T7" fmla="*/ 821 h 832"/>
              <a:gd name="T8" fmla="*/ 3 w 1929"/>
              <a:gd name="T9" fmla="*/ 832 h 8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9"/>
              <a:gd name="T16" fmla="*/ 0 h 832"/>
              <a:gd name="T17" fmla="*/ 1929 w 1929"/>
              <a:gd name="T18" fmla="*/ 832 h 8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9" h="832">
                <a:moveTo>
                  <a:pt x="3" y="832"/>
                </a:moveTo>
                <a:lnTo>
                  <a:pt x="1929" y="10"/>
                </a:lnTo>
                <a:lnTo>
                  <a:pt x="1926" y="0"/>
                </a:lnTo>
                <a:lnTo>
                  <a:pt x="0" y="821"/>
                </a:lnTo>
                <a:lnTo>
                  <a:pt x="3" y="832"/>
                </a:lnTo>
                <a:close/>
              </a:path>
            </a:pathLst>
          </a:cu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3" name="Rectangle 35"/>
          <p:cNvSpPr>
            <a:spLocks noChangeArrowheads="1"/>
          </p:cNvSpPr>
          <p:nvPr/>
        </p:nvSpPr>
        <p:spPr bwMode="auto">
          <a:xfrm>
            <a:off x="4624388" y="5402263"/>
            <a:ext cx="17462" cy="3175"/>
          </a:xfrm>
          <a:prstGeom prst="rect">
            <a:avLst/>
          </a:prstGeom>
          <a:solidFill>
            <a:srgbClr val="FF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4" name="Rectangle 37"/>
          <p:cNvSpPr>
            <a:spLocks noChangeArrowheads="1"/>
          </p:cNvSpPr>
          <p:nvPr/>
        </p:nvSpPr>
        <p:spPr bwMode="auto">
          <a:xfrm>
            <a:off x="6583363" y="1692275"/>
            <a:ext cx="15875" cy="1588"/>
          </a:xfrm>
          <a:prstGeom prst="rect">
            <a:avLst/>
          </a:prstGeom>
          <a:solidFill>
            <a:srgbClr val="FF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5" name="Freeform 41"/>
          <p:cNvSpPr>
            <a:spLocks/>
          </p:cNvSpPr>
          <p:nvPr/>
        </p:nvSpPr>
        <p:spPr bwMode="auto">
          <a:xfrm>
            <a:off x="7681913" y="1666875"/>
            <a:ext cx="39687" cy="44450"/>
          </a:xfrm>
          <a:custGeom>
            <a:avLst/>
            <a:gdLst>
              <a:gd name="T0" fmla="*/ 18 w 25"/>
              <a:gd name="T1" fmla="*/ 0 h 28"/>
              <a:gd name="T2" fmla="*/ 0 w 25"/>
              <a:gd name="T3" fmla="*/ 21 h 28"/>
              <a:gd name="T4" fmla="*/ 7 w 25"/>
              <a:gd name="T5" fmla="*/ 28 h 28"/>
              <a:gd name="T6" fmla="*/ 25 w 25"/>
              <a:gd name="T7" fmla="*/ 7 h 28"/>
              <a:gd name="T8" fmla="*/ 18 w 25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28"/>
              <a:gd name="T17" fmla="*/ 25 w 25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28">
                <a:moveTo>
                  <a:pt x="18" y="0"/>
                </a:moveTo>
                <a:lnTo>
                  <a:pt x="0" y="21"/>
                </a:lnTo>
                <a:lnTo>
                  <a:pt x="7" y="28"/>
                </a:lnTo>
                <a:lnTo>
                  <a:pt x="25" y="7"/>
                </a:lnTo>
                <a:lnTo>
                  <a:pt x="18" y="0"/>
                </a:lnTo>
                <a:close/>
              </a:path>
            </a:pathLst>
          </a:custGeom>
          <a:solidFill>
            <a:srgbClr val="FF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3" name="Freeform 233"/>
          <p:cNvSpPr>
            <a:spLocks/>
          </p:cNvSpPr>
          <p:nvPr/>
        </p:nvSpPr>
        <p:spPr bwMode="auto">
          <a:xfrm>
            <a:off x="2622550" y="1477963"/>
            <a:ext cx="204788" cy="187325"/>
          </a:xfrm>
          <a:custGeom>
            <a:avLst/>
            <a:gdLst>
              <a:gd name="T0" fmla="*/ 40 w 129"/>
              <a:gd name="T1" fmla="*/ 118 h 118"/>
              <a:gd name="T2" fmla="*/ 13 w 129"/>
              <a:gd name="T3" fmla="*/ 97 h 118"/>
              <a:gd name="T4" fmla="*/ 39 w 129"/>
              <a:gd name="T5" fmla="*/ 72 h 118"/>
              <a:gd name="T6" fmla="*/ 44 w 129"/>
              <a:gd name="T7" fmla="*/ 68 h 118"/>
              <a:gd name="T8" fmla="*/ 46 w 129"/>
              <a:gd name="T9" fmla="*/ 65 h 118"/>
              <a:gd name="T10" fmla="*/ 44 w 129"/>
              <a:gd name="T11" fmla="*/ 65 h 118"/>
              <a:gd name="T12" fmla="*/ 39 w 129"/>
              <a:gd name="T13" fmla="*/ 63 h 118"/>
              <a:gd name="T14" fmla="*/ 21 w 129"/>
              <a:gd name="T15" fmla="*/ 60 h 118"/>
              <a:gd name="T16" fmla="*/ 9 w 129"/>
              <a:gd name="T17" fmla="*/ 58 h 118"/>
              <a:gd name="T18" fmla="*/ 0 w 129"/>
              <a:gd name="T19" fmla="*/ 55 h 118"/>
              <a:gd name="T20" fmla="*/ 13 w 129"/>
              <a:gd name="T21" fmla="*/ 26 h 118"/>
              <a:gd name="T22" fmla="*/ 52 w 129"/>
              <a:gd name="T23" fmla="*/ 44 h 118"/>
              <a:gd name="T24" fmla="*/ 51 w 129"/>
              <a:gd name="T25" fmla="*/ 20 h 118"/>
              <a:gd name="T26" fmla="*/ 49 w 129"/>
              <a:gd name="T27" fmla="*/ 0 h 118"/>
              <a:gd name="T28" fmla="*/ 80 w 129"/>
              <a:gd name="T29" fmla="*/ 0 h 118"/>
              <a:gd name="T30" fmla="*/ 80 w 129"/>
              <a:gd name="T31" fmla="*/ 9 h 118"/>
              <a:gd name="T32" fmla="*/ 78 w 129"/>
              <a:gd name="T33" fmla="*/ 19 h 118"/>
              <a:gd name="T34" fmla="*/ 77 w 129"/>
              <a:gd name="T35" fmla="*/ 31 h 118"/>
              <a:gd name="T36" fmla="*/ 75 w 129"/>
              <a:gd name="T37" fmla="*/ 46 h 118"/>
              <a:gd name="T38" fmla="*/ 80 w 129"/>
              <a:gd name="T39" fmla="*/ 43 h 118"/>
              <a:gd name="T40" fmla="*/ 91 w 129"/>
              <a:gd name="T41" fmla="*/ 39 h 118"/>
              <a:gd name="T42" fmla="*/ 120 w 129"/>
              <a:gd name="T43" fmla="*/ 27 h 118"/>
              <a:gd name="T44" fmla="*/ 129 w 129"/>
              <a:gd name="T45" fmla="*/ 58 h 118"/>
              <a:gd name="T46" fmla="*/ 108 w 129"/>
              <a:gd name="T47" fmla="*/ 61 h 118"/>
              <a:gd name="T48" fmla="*/ 84 w 129"/>
              <a:gd name="T49" fmla="*/ 65 h 118"/>
              <a:gd name="T50" fmla="*/ 104 w 129"/>
              <a:gd name="T51" fmla="*/ 89 h 118"/>
              <a:gd name="T52" fmla="*/ 115 w 129"/>
              <a:gd name="T53" fmla="*/ 99 h 118"/>
              <a:gd name="T54" fmla="*/ 87 w 129"/>
              <a:gd name="T55" fmla="*/ 116 h 118"/>
              <a:gd name="T56" fmla="*/ 65 w 129"/>
              <a:gd name="T57" fmla="*/ 78 h 118"/>
              <a:gd name="T58" fmla="*/ 40 w 129"/>
              <a:gd name="T59" fmla="*/ 118 h 1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29"/>
              <a:gd name="T91" fmla="*/ 0 h 118"/>
              <a:gd name="T92" fmla="*/ 129 w 129"/>
              <a:gd name="T93" fmla="*/ 118 h 11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29" h="118">
                <a:moveTo>
                  <a:pt x="40" y="118"/>
                </a:moveTo>
                <a:lnTo>
                  <a:pt x="13" y="97"/>
                </a:lnTo>
                <a:lnTo>
                  <a:pt x="39" y="72"/>
                </a:lnTo>
                <a:lnTo>
                  <a:pt x="44" y="68"/>
                </a:lnTo>
                <a:lnTo>
                  <a:pt x="46" y="65"/>
                </a:lnTo>
                <a:lnTo>
                  <a:pt x="44" y="65"/>
                </a:lnTo>
                <a:lnTo>
                  <a:pt x="39" y="63"/>
                </a:lnTo>
                <a:lnTo>
                  <a:pt x="21" y="60"/>
                </a:lnTo>
                <a:lnTo>
                  <a:pt x="9" y="58"/>
                </a:lnTo>
                <a:lnTo>
                  <a:pt x="0" y="55"/>
                </a:lnTo>
                <a:lnTo>
                  <a:pt x="13" y="26"/>
                </a:lnTo>
                <a:lnTo>
                  <a:pt x="52" y="44"/>
                </a:lnTo>
                <a:lnTo>
                  <a:pt x="51" y="20"/>
                </a:lnTo>
                <a:lnTo>
                  <a:pt x="49" y="0"/>
                </a:lnTo>
                <a:lnTo>
                  <a:pt x="80" y="0"/>
                </a:lnTo>
                <a:lnTo>
                  <a:pt x="80" y="9"/>
                </a:lnTo>
                <a:lnTo>
                  <a:pt x="78" y="19"/>
                </a:lnTo>
                <a:lnTo>
                  <a:pt x="77" y="31"/>
                </a:lnTo>
                <a:lnTo>
                  <a:pt x="75" y="46"/>
                </a:lnTo>
                <a:lnTo>
                  <a:pt x="80" y="43"/>
                </a:lnTo>
                <a:lnTo>
                  <a:pt x="91" y="39"/>
                </a:lnTo>
                <a:lnTo>
                  <a:pt x="120" y="27"/>
                </a:lnTo>
                <a:lnTo>
                  <a:pt x="129" y="58"/>
                </a:lnTo>
                <a:lnTo>
                  <a:pt x="108" y="61"/>
                </a:lnTo>
                <a:lnTo>
                  <a:pt x="84" y="65"/>
                </a:lnTo>
                <a:lnTo>
                  <a:pt x="104" y="89"/>
                </a:lnTo>
                <a:lnTo>
                  <a:pt x="115" y="99"/>
                </a:lnTo>
                <a:lnTo>
                  <a:pt x="87" y="116"/>
                </a:lnTo>
                <a:lnTo>
                  <a:pt x="65" y="78"/>
                </a:lnTo>
                <a:lnTo>
                  <a:pt x="40" y="11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4" name="Freeform 234"/>
          <p:cNvSpPr>
            <a:spLocks/>
          </p:cNvSpPr>
          <p:nvPr/>
        </p:nvSpPr>
        <p:spPr bwMode="auto">
          <a:xfrm>
            <a:off x="2617788" y="1473200"/>
            <a:ext cx="214312" cy="193675"/>
          </a:xfrm>
          <a:custGeom>
            <a:avLst/>
            <a:gdLst>
              <a:gd name="T0" fmla="*/ 31 w 135"/>
              <a:gd name="T1" fmla="*/ 107 h 122"/>
              <a:gd name="T2" fmla="*/ 17 w 135"/>
              <a:gd name="T3" fmla="*/ 99 h 122"/>
              <a:gd name="T4" fmla="*/ 23 w 135"/>
              <a:gd name="T5" fmla="*/ 97 h 122"/>
              <a:gd name="T6" fmla="*/ 29 w 135"/>
              <a:gd name="T7" fmla="*/ 88 h 122"/>
              <a:gd name="T8" fmla="*/ 38 w 135"/>
              <a:gd name="T9" fmla="*/ 81 h 122"/>
              <a:gd name="T10" fmla="*/ 45 w 135"/>
              <a:gd name="T11" fmla="*/ 75 h 122"/>
              <a:gd name="T12" fmla="*/ 50 w 135"/>
              <a:gd name="T13" fmla="*/ 66 h 122"/>
              <a:gd name="T14" fmla="*/ 24 w 135"/>
              <a:gd name="T15" fmla="*/ 59 h 122"/>
              <a:gd name="T16" fmla="*/ 7 w 135"/>
              <a:gd name="T17" fmla="*/ 58 h 122"/>
              <a:gd name="T18" fmla="*/ 14 w 135"/>
              <a:gd name="T19" fmla="*/ 39 h 122"/>
              <a:gd name="T20" fmla="*/ 17 w 135"/>
              <a:gd name="T21" fmla="*/ 34 h 122"/>
              <a:gd name="T22" fmla="*/ 36 w 135"/>
              <a:gd name="T23" fmla="*/ 42 h 122"/>
              <a:gd name="T24" fmla="*/ 54 w 135"/>
              <a:gd name="T25" fmla="*/ 51 h 122"/>
              <a:gd name="T26" fmla="*/ 52 w 135"/>
              <a:gd name="T27" fmla="*/ 6 h 122"/>
              <a:gd name="T28" fmla="*/ 74 w 135"/>
              <a:gd name="T29" fmla="*/ 51 h 122"/>
              <a:gd name="T30" fmla="*/ 87 w 135"/>
              <a:gd name="T31" fmla="*/ 46 h 122"/>
              <a:gd name="T32" fmla="*/ 102 w 135"/>
              <a:gd name="T33" fmla="*/ 42 h 122"/>
              <a:gd name="T34" fmla="*/ 121 w 135"/>
              <a:gd name="T35" fmla="*/ 32 h 122"/>
              <a:gd name="T36" fmla="*/ 125 w 135"/>
              <a:gd name="T37" fmla="*/ 51 h 122"/>
              <a:gd name="T38" fmla="*/ 120 w 135"/>
              <a:gd name="T39" fmla="*/ 59 h 122"/>
              <a:gd name="T40" fmla="*/ 83 w 135"/>
              <a:gd name="T41" fmla="*/ 70 h 122"/>
              <a:gd name="T42" fmla="*/ 95 w 135"/>
              <a:gd name="T43" fmla="*/ 83 h 122"/>
              <a:gd name="T44" fmla="*/ 109 w 135"/>
              <a:gd name="T45" fmla="*/ 97 h 122"/>
              <a:gd name="T46" fmla="*/ 116 w 135"/>
              <a:gd name="T47" fmla="*/ 105 h 122"/>
              <a:gd name="T48" fmla="*/ 102 w 135"/>
              <a:gd name="T49" fmla="*/ 109 h 122"/>
              <a:gd name="T50" fmla="*/ 88 w 135"/>
              <a:gd name="T51" fmla="*/ 116 h 122"/>
              <a:gd name="T52" fmla="*/ 83 w 135"/>
              <a:gd name="T53" fmla="*/ 104 h 122"/>
              <a:gd name="T54" fmla="*/ 85 w 135"/>
              <a:gd name="T55" fmla="*/ 114 h 122"/>
              <a:gd name="T56" fmla="*/ 92 w 135"/>
              <a:gd name="T57" fmla="*/ 119 h 122"/>
              <a:gd name="T58" fmla="*/ 107 w 135"/>
              <a:gd name="T59" fmla="*/ 112 h 122"/>
              <a:gd name="T60" fmla="*/ 121 w 135"/>
              <a:gd name="T61" fmla="*/ 100 h 122"/>
              <a:gd name="T62" fmla="*/ 114 w 135"/>
              <a:gd name="T63" fmla="*/ 95 h 122"/>
              <a:gd name="T64" fmla="*/ 107 w 135"/>
              <a:gd name="T65" fmla="*/ 87 h 122"/>
              <a:gd name="T66" fmla="*/ 97 w 135"/>
              <a:gd name="T67" fmla="*/ 76 h 122"/>
              <a:gd name="T68" fmla="*/ 92 w 135"/>
              <a:gd name="T69" fmla="*/ 71 h 122"/>
              <a:gd name="T70" fmla="*/ 133 w 135"/>
              <a:gd name="T71" fmla="*/ 63 h 122"/>
              <a:gd name="T72" fmla="*/ 130 w 135"/>
              <a:gd name="T73" fmla="*/ 46 h 122"/>
              <a:gd name="T74" fmla="*/ 123 w 135"/>
              <a:gd name="T75" fmla="*/ 27 h 122"/>
              <a:gd name="T76" fmla="*/ 100 w 135"/>
              <a:gd name="T77" fmla="*/ 34 h 122"/>
              <a:gd name="T78" fmla="*/ 88 w 135"/>
              <a:gd name="T79" fmla="*/ 42 h 122"/>
              <a:gd name="T80" fmla="*/ 81 w 135"/>
              <a:gd name="T81" fmla="*/ 42 h 122"/>
              <a:gd name="T82" fmla="*/ 50 w 135"/>
              <a:gd name="T83" fmla="*/ 0 h 122"/>
              <a:gd name="T84" fmla="*/ 57 w 135"/>
              <a:gd name="T85" fmla="*/ 46 h 122"/>
              <a:gd name="T86" fmla="*/ 43 w 135"/>
              <a:gd name="T87" fmla="*/ 37 h 122"/>
              <a:gd name="T88" fmla="*/ 24 w 135"/>
              <a:gd name="T89" fmla="*/ 29 h 122"/>
              <a:gd name="T90" fmla="*/ 16 w 135"/>
              <a:gd name="T91" fmla="*/ 25 h 122"/>
              <a:gd name="T92" fmla="*/ 3 w 135"/>
              <a:gd name="T93" fmla="*/ 44 h 122"/>
              <a:gd name="T94" fmla="*/ 2 w 135"/>
              <a:gd name="T95" fmla="*/ 61 h 122"/>
              <a:gd name="T96" fmla="*/ 28 w 135"/>
              <a:gd name="T97" fmla="*/ 66 h 122"/>
              <a:gd name="T98" fmla="*/ 45 w 135"/>
              <a:gd name="T99" fmla="*/ 68 h 122"/>
              <a:gd name="T100" fmla="*/ 38 w 135"/>
              <a:gd name="T101" fmla="*/ 75 h 122"/>
              <a:gd name="T102" fmla="*/ 29 w 135"/>
              <a:gd name="T103" fmla="*/ 81 h 122"/>
              <a:gd name="T104" fmla="*/ 23 w 135"/>
              <a:gd name="T105" fmla="*/ 90 h 122"/>
              <a:gd name="T106" fmla="*/ 14 w 135"/>
              <a:gd name="T107" fmla="*/ 97 h 122"/>
              <a:gd name="T108" fmla="*/ 17 w 135"/>
              <a:gd name="T109" fmla="*/ 105 h 122"/>
              <a:gd name="T110" fmla="*/ 29 w 135"/>
              <a:gd name="T111" fmla="*/ 114 h 122"/>
              <a:gd name="T112" fmla="*/ 45 w 135"/>
              <a:gd name="T113" fmla="*/ 119 h 1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2"/>
              <a:gd name="T173" fmla="*/ 135 w 135"/>
              <a:gd name="T174" fmla="*/ 122 h 1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2">
                <a:moveTo>
                  <a:pt x="45" y="119"/>
                </a:moveTo>
                <a:lnTo>
                  <a:pt x="43" y="116"/>
                </a:lnTo>
                <a:lnTo>
                  <a:pt x="42" y="117"/>
                </a:lnTo>
                <a:lnTo>
                  <a:pt x="42" y="116"/>
                </a:lnTo>
                <a:lnTo>
                  <a:pt x="35" y="109"/>
                </a:lnTo>
                <a:lnTo>
                  <a:pt x="33" y="110"/>
                </a:lnTo>
                <a:lnTo>
                  <a:pt x="33" y="109"/>
                </a:lnTo>
                <a:lnTo>
                  <a:pt x="31" y="109"/>
                </a:lnTo>
                <a:lnTo>
                  <a:pt x="31" y="107"/>
                </a:lnTo>
                <a:lnTo>
                  <a:pt x="28" y="104"/>
                </a:lnTo>
                <a:lnTo>
                  <a:pt x="26" y="105"/>
                </a:lnTo>
                <a:lnTo>
                  <a:pt x="26" y="104"/>
                </a:lnTo>
                <a:lnTo>
                  <a:pt x="24" y="104"/>
                </a:lnTo>
                <a:lnTo>
                  <a:pt x="24" y="102"/>
                </a:lnTo>
                <a:lnTo>
                  <a:pt x="21" y="102"/>
                </a:lnTo>
                <a:lnTo>
                  <a:pt x="21" y="100"/>
                </a:lnTo>
                <a:lnTo>
                  <a:pt x="19" y="99"/>
                </a:lnTo>
                <a:lnTo>
                  <a:pt x="17" y="99"/>
                </a:lnTo>
                <a:lnTo>
                  <a:pt x="17" y="97"/>
                </a:lnTo>
                <a:lnTo>
                  <a:pt x="17" y="102"/>
                </a:lnTo>
                <a:lnTo>
                  <a:pt x="19" y="100"/>
                </a:lnTo>
                <a:lnTo>
                  <a:pt x="17" y="100"/>
                </a:lnTo>
                <a:lnTo>
                  <a:pt x="19" y="100"/>
                </a:lnTo>
                <a:lnTo>
                  <a:pt x="19" y="99"/>
                </a:lnTo>
                <a:lnTo>
                  <a:pt x="21" y="99"/>
                </a:lnTo>
                <a:lnTo>
                  <a:pt x="21" y="97"/>
                </a:lnTo>
                <a:lnTo>
                  <a:pt x="23" y="97"/>
                </a:lnTo>
                <a:lnTo>
                  <a:pt x="23" y="95"/>
                </a:lnTo>
                <a:lnTo>
                  <a:pt x="24" y="95"/>
                </a:lnTo>
                <a:lnTo>
                  <a:pt x="24" y="93"/>
                </a:lnTo>
                <a:lnTo>
                  <a:pt x="26" y="93"/>
                </a:lnTo>
                <a:lnTo>
                  <a:pt x="26" y="92"/>
                </a:lnTo>
                <a:lnTo>
                  <a:pt x="28" y="92"/>
                </a:lnTo>
                <a:lnTo>
                  <a:pt x="28" y="90"/>
                </a:lnTo>
                <a:lnTo>
                  <a:pt x="29" y="90"/>
                </a:lnTo>
                <a:lnTo>
                  <a:pt x="29" y="88"/>
                </a:lnTo>
                <a:lnTo>
                  <a:pt x="31" y="88"/>
                </a:lnTo>
                <a:lnTo>
                  <a:pt x="31" y="87"/>
                </a:lnTo>
                <a:lnTo>
                  <a:pt x="33" y="87"/>
                </a:lnTo>
                <a:lnTo>
                  <a:pt x="33" y="85"/>
                </a:lnTo>
                <a:lnTo>
                  <a:pt x="35" y="85"/>
                </a:lnTo>
                <a:lnTo>
                  <a:pt x="35" y="83"/>
                </a:lnTo>
                <a:lnTo>
                  <a:pt x="36" y="83"/>
                </a:lnTo>
                <a:lnTo>
                  <a:pt x="36" y="81"/>
                </a:lnTo>
                <a:lnTo>
                  <a:pt x="38" y="81"/>
                </a:lnTo>
                <a:lnTo>
                  <a:pt x="38" y="80"/>
                </a:lnTo>
                <a:lnTo>
                  <a:pt x="40" y="80"/>
                </a:lnTo>
                <a:lnTo>
                  <a:pt x="40" y="78"/>
                </a:lnTo>
                <a:lnTo>
                  <a:pt x="42" y="78"/>
                </a:lnTo>
                <a:lnTo>
                  <a:pt x="42" y="76"/>
                </a:lnTo>
                <a:lnTo>
                  <a:pt x="42" y="78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3"/>
                </a:lnTo>
                <a:lnTo>
                  <a:pt x="47" y="73"/>
                </a:lnTo>
                <a:lnTo>
                  <a:pt x="47" y="71"/>
                </a:lnTo>
                <a:lnTo>
                  <a:pt x="49" y="71"/>
                </a:lnTo>
                <a:lnTo>
                  <a:pt x="49" y="70"/>
                </a:lnTo>
                <a:lnTo>
                  <a:pt x="49" y="71"/>
                </a:lnTo>
                <a:lnTo>
                  <a:pt x="52" y="68"/>
                </a:lnTo>
                <a:lnTo>
                  <a:pt x="52" y="66"/>
                </a:lnTo>
                <a:lnTo>
                  <a:pt x="50" y="66"/>
                </a:lnTo>
                <a:lnTo>
                  <a:pt x="50" y="64"/>
                </a:lnTo>
                <a:lnTo>
                  <a:pt x="49" y="64"/>
                </a:lnTo>
                <a:lnTo>
                  <a:pt x="47" y="66"/>
                </a:lnTo>
                <a:lnTo>
                  <a:pt x="47" y="64"/>
                </a:lnTo>
                <a:lnTo>
                  <a:pt x="38" y="64"/>
                </a:lnTo>
                <a:lnTo>
                  <a:pt x="38" y="63"/>
                </a:lnTo>
                <a:lnTo>
                  <a:pt x="31" y="63"/>
                </a:lnTo>
                <a:lnTo>
                  <a:pt x="31" y="61"/>
                </a:lnTo>
                <a:lnTo>
                  <a:pt x="24" y="59"/>
                </a:lnTo>
                <a:lnTo>
                  <a:pt x="23" y="58"/>
                </a:lnTo>
                <a:lnTo>
                  <a:pt x="14" y="59"/>
                </a:lnTo>
                <a:lnTo>
                  <a:pt x="14" y="58"/>
                </a:lnTo>
                <a:lnTo>
                  <a:pt x="9" y="56"/>
                </a:lnTo>
                <a:lnTo>
                  <a:pt x="7" y="54"/>
                </a:lnTo>
                <a:lnTo>
                  <a:pt x="3" y="54"/>
                </a:lnTo>
                <a:lnTo>
                  <a:pt x="5" y="54"/>
                </a:lnTo>
                <a:lnTo>
                  <a:pt x="7" y="59"/>
                </a:lnTo>
                <a:lnTo>
                  <a:pt x="7" y="58"/>
                </a:lnTo>
                <a:lnTo>
                  <a:pt x="5" y="56"/>
                </a:lnTo>
                <a:lnTo>
                  <a:pt x="7" y="56"/>
                </a:lnTo>
                <a:lnTo>
                  <a:pt x="7" y="51"/>
                </a:lnTo>
                <a:lnTo>
                  <a:pt x="9" y="51"/>
                </a:lnTo>
                <a:lnTo>
                  <a:pt x="10" y="47"/>
                </a:lnTo>
                <a:lnTo>
                  <a:pt x="12" y="46"/>
                </a:lnTo>
                <a:lnTo>
                  <a:pt x="12" y="44"/>
                </a:lnTo>
                <a:lnTo>
                  <a:pt x="14" y="42"/>
                </a:lnTo>
                <a:lnTo>
                  <a:pt x="14" y="39"/>
                </a:lnTo>
                <a:lnTo>
                  <a:pt x="16" y="37"/>
                </a:lnTo>
                <a:lnTo>
                  <a:pt x="16" y="35"/>
                </a:lnTo>
                <a:lnTo>
                  <a:pt x="17" y="34"/>
                </a:lnTo>
                <a:lnTo>
                  <a:pt x="16" y="30"/>
                </a:lnTo>
                <a:lnTo>
                  <a:pt x="16" y="32"/>
                </a:lnTo>
                <a:lnTo>
                  <a:pt x="19" y="30"/>
                </a:lnTo>
                <a:lnTo>
                  <a:pt x="14" y="32"/>
                </a:lnTo>
                <a:lnTo>
                  <a:pt x="16" y="32"/>
                </a:lnTo>
                <a:lnTo>
                  <a:pt x="17" y="34"/>
                </a:lnTo>
                <a:lnTo>
                  <a:pt x="19" y="34"/>
                </a:lnTo>
                <a:lnTo>
                  <a:pt x="21" y="35"/>
                </a:lnTo>
                <a:lnTo>
                  <a:pt x="24" y="35"/>
                </a:lnTo>
                <a:lnTo>
                  <a:pt x="26" y="37"/>
                </a:lnTo>
                <a:lnTo>
                  <a:pt x="29" y="35"/>
                </a:lnTo>
                <a:lnTo>
                  <a:pt x="29" y="37"/>
                </a:lnTo>
                <a:lnTo>
                  <a:pt x="33" y="41"/>
                </a:lnTo>
                <a:lnTo>
                  <a:pt x="35" y="41"/>
                </a:lnTo>
                <a:lnTo>
                  <a:pt x="36" y="42"/>
                </a:lnTo>
                <a:lnTo>
                  <a:pt x="40" y="41"/>
                </a:lnTo>
                <a:lnTo>
                  <a:pt x="40" y="42"/>
                </a:lnTo>
                <a:lnTo>
                  <a:pt x="43" y="42"/>
                </a:lnTo>
                <a:lnTo>
                  <a:pt x="43" y="44"/>
                </a:lnTo>
                <a:lnTo>
                  <a:pt x="47" y="47"/>
                </a:lnTo>
                <a:lnTo>
                  <a:pt x="49" y="47"/>
                </a:lnTo>
                <a:lnTo>
                  <a:pt x="50" y="49"/>
                </a:lnTo>
                <a:lnTo>
                  <a:pt x="54" y="49"/>
                </a:lnTo>
                <a:lnTo>
                  <a:pt x="54" y="51"/>
                </a:lnTo>
                <a:lnTo>
                  <a:pt x="57" y="51"/>
                </a:lnTo>
                <a:lnTo>
                  <a:pt x="57" y="49"/>
                </a:lnTo>
                <a:lnTo>
                  <a:pt x="59" y="49"/>
                </a:lnTo>
                <a:lnTo>
                  <a:pt x="59" y="42"/>
                </a:lnTo>
                <a:lnTo>
                  <a:pt x="57" y="41"/>
                </a:lnTo>
                <a:lnTo>
                  <a:pt x="57" y="23"/>
                </a:lnTo>
                <a:lnTo>
                  <a:pt x="55" y="22"/>
                </a:lnTo>
                <a:lnTo>
                  <a:pt x="55" y="3"/>
                </a:lnTo>
                <a:lnTo>
                  <a:pt x="52" y="6"/>
                </a:lnTo>
                <a:lnTo>
                  <a:pt x="83" y="6"/>
                </a:lnTo>
                <a:lnTo>
                  <a:pt x="80" y="3"/>
                </a:lnTo>
                <a:lnTo>
                  <a:pt x="80" y="10"/>
                </a:lnTo>
                <a:lnTo>
                  <a:pt x="78" y="12"/>
                </a:lnTo>
                <a:lnTo>
                  <a:pt x="78" y="25"/>
                </a:lnTo>
                <a:lnTo>
                  <a:pt x="76" y="27"/>
                </a:lnTo>
                <a:lnTo>
                  <a:pt x="76" y="37"/>
                </a:lnTo>
                <a:lnTo>
                  <a:pt x="74" y="39"/>
                </a:lnTo>
                <a:lnTo>
                  <a:pt x="74" y="51"/>
                </a:lnTo>
                <a:lnTo>
                  <a:pt x="76" y="52"/>
                </a:lnTo>
                <a:lnTo>
                  <a:pt x="80" y="52"/>
                </a:lnTo>
                <a:lnTo>
                  <a:pt x="80" y="51"/>
                </a:lnTo>
                <a:lnTo>
                  <a:pt x="81" y="49"/>
                </a:lnTo>
                <a:lnTo>
                  <a:pt x="80" y="49"/>
                </a:lnTo>
                <a:lnTo>
                  <a:pt x="83" y="49"/>
                </a:lnTo>
                <a:lnTo>
                  <a:pt x="83" y="47"/>
                </a:lnTo>
                <a:lnTo>
                  <a:pt x="87" y="47"/>
                </a:lnTo>
                <a:lnTo>
                  <a:pt x="87" y="46"/>
                </a:lnTo>
                <a:lnTo>
                  <a:pt x="92" y="46"/>
                </a:lnTo>
                <a:lnTo>
                  <a:pt x="92" y="44"/>
                </a:lnTo>
                <a:lnTo>
                  <a:pt x="94" y="46"/>
                </a:lnTo>
                <a:lnTo>
                  <a:pt x="95" y="46"/>
                </a:lnTo>
                <a:lnTo>
                  <a:pt x="97" y="42"/>
                </a:lnTo>
                <a:lnTo>
                  <a:pt x="95" y="42"/>
                </a:lnTo>
                <a:lnTo>
                  <a:pt x="99" y="42"/>
                </a:lnTo>
                <a:lnTo>
                  <a:pt x="99" y="41"/>
                </a:lnTo>
                <a:lnTo>
                  <a:pt x="102" y="42"/>
                </a:lnTo>
                <a:lnTo>
                  <a:pt x="104" y="41"/>
                </a:lnTo>
                <a:lnTo>
                  <a:pt x="107" y="39"/>
                </a:lnTo>
                <a:lnTo>
                  <a:pt x="107" y="37"/>
                </a:lnTo>
                <a:lnTo>
                  <a:pt x="111" y="37"/>
                </a:lnTo>
                <a:lnTo>
                  <a:pt x="111" y="35"/>
                </a:lnTo>
                <a:lnTo>
                  <a:pt x="114" y="37"/>
                </a:lnTo>
                <a:lnTo>
                  <a:pt x="116" y="35"/>
                </a:lnTo>
                <a:lnTo>
                  <a:pt x="121" y="34"/>
                </a:lnTo>
                <a:lnTo>
                  <a:pt x="121" y="32"/>
                </a:lnTo>
                <a:lnTo>
                  <a:pt x="123" y="34"/>
                </a:lnTo>
                <a:lnTo>
                  <a:pt x="125" y="34"/>
                </a:lnTo>
                <a:lnTo>
                  <a:pt x="120" y="30"/>
                </a:lnTo>
                <a:lnTo>
                  <a:pt x="120" y="37"/>
                </a:lnTo>
                <a:lnTo>
                  <a:pt x="121" y="39"/>
                </a:lnTo>
                <a:lnTo>
                  <a:pt x="121" y="44"/>
                </a:lnTo>
                <a:lnTo>
                  <a:pt x="123" y="46"/>
                </a:lnTo>
                <a:lnTo>
                  <a:pt x="123" y="49"/>
                </a:lnTo>
                <a:lnTo>
                  <a:pt x="125" y="51"/>
                </a:lnTo>
                <a:lnTo>
                  <a:pt x="126" y="56"/>
                </a:lnTo>
                <a:lnTo>
                  <a:pt x="128" y="56"/>
                </a:lnTo>
                <a:lnTo>
                  <a:pt x="128" y="61"/>
                </a:lnTo>
                <a:lnTo>
                  <a:pt x="130" y="61"/>
                </a:lnTo>
                <a:lnTo>
                  <a:pt x="128" y="61"/>
                </a:lnTo>
                <a:lnTo>
                  <a:pt x="128" y="63"/>
                </a:lnTo>
                <a:lnTo>
                  <a:pt x="132" y="58"/>
                </a:lnTo>
                <a:lnTo>
                  <a:pt x="121" y="58"/>
                </a:lnTo>
                <a:lnTo>
                  <a:pt x="120" y="59"/>
                </a:lnTo>
                <a:lnTo>
                  <a:pt x="111" y="59"/>
                </a:lnTo>
                <a:lnTo>
                  <a:pt x="109" y="61"/>
                </a:lnTo>
                <a:lnTo>
                  <a:pt x="100" y="63"/>
                </a:lnTo>
                <a:lnTo>
                  <a:pt x="100" y="64"/>
                </a:lnTo>
                <a:lnTo>
                  <a:pt x="90" y="63"/>
                </a:lnTo>
                <a:lnTo>
                  <a:pt x="88" y="64"/>
                </a:lnTo>
                <a:lnTo>
                  <a:pt x="85" y="64"/>
                </a:lnTo>
                <a:lnTo>
                  <a:pt x="83" y="66"/>
                </a:lnTo>
                <a:lnTo>
                  <a:pt x="83" y="70"/>
                </a:lnTo>
                <a:lnTo>
                  <a:pt x="85" y="70"/>
                </a:lnTo>
                <a:lnTo>
                  <a:pt x="87" y="73"/>
                </a:lnTo>
                <a:lnTo>
                  <a:pt x="92" y="78"/>
                </a:lnTo>
                <a:lnTo>
                  <a:pt x="94" y="78"/>
                </a:lnTo>
                <a:lnTo>
                  <a:pt x="94" y="80"/>
                </a:lnTo>
                <a:lnTo>
                  <a:pt x="95" y="80"/>
                </a:lnTo>
                <a:lnTo>
                  <a:pt x="95" y="81"/>
                </a:lnTo>
                <a:lnTo>
                  <a:pt x="97" y="81"/>
                </a:lnTo>
                <a:lnTo>
                  <a:pt x="95" y="83"/>
                </a:lnTo>
                <a:lnTo>
                  <a:pt x="102" y="90"/>
                </a:lnTo>
                <a:lnTo>
                  <a:pt x="104" y="90"/>
                </a:lnTo>
                <a:lnTo>
                  <a:pt x="102" y="92"/>
                </a:lnTo>
                <a:lnTo>
                  <a:pt x="106" y="93"/>
                </a:lnTo>
                <a:lnTo>
                  <a:pt x="104" y="93"/>
                </a:lnTo>
                <a:lnTo>
                  <a:pt x="106" y="93"/>
                </a:lnTo>
                <a:lnTo>
                  <a:pt x="106" y="95"/>
                </a:lnTo>
                <a:lnTo>
                  <a:pt x="107" y="97"/>
                </a:lnTo>
                <a:lnTo>
                  <a:pt x="109" y="97"/>
                </a:lnTo>
                <a:lnTo>
                  <a:pt x="109" y="99"/>
                </a:lnTo>
                <a:lnTo>
                  <a:pt x="111" y="99"/>
                </a:lnTo>
                <a:lnTo>
                  <a:pt x="111" y="100"/>
                </a:lnTo>
                <a:lnTo>
                  <a:pt x="113" y="100"/>
                </a:lnTo>
                <a:lnTo>
                  <a:pt x="113" y="102"/>
                </a:lnTo>
                <a:lnTo>
                  <a:pt x="114" y="102"/>
                </a:lnTo>
                <a:lnTo>
                  <a:pt x="114" y="104"/>
                </a:lnTo>
                <a:lnTo>
                  <a:pt x="118" y="105"/>
                </a:lnTo>
                <a:lnTo>
                  <a:pt x="116" y="105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0"/>
                </a:lnTo>
                <a:lnTo>
                  <a:pt x="111" y="100"/>
                </a:lnTo>
                <a:lnTo>
                  <a:pt x="107" y="104"/>
                </a:lnTo>
                <a:lnTo>
                  <a:pt x="106" y="104"/>
                </a:lnTo>
                <a:lnTo>
                  <a:pt x="102" y="107"/>
                </a:lnTo>
                <a:lnTo>
                  <a:pt x="102" y="109"/>
                </a:lnTo>
                <a:lnTo>
                  <a:pt x="100" y="107"/>
                </a:lnTo>
                <a:lnTo>
                  <a:pt x="97" y="110"/>
                </a:lnTo>
                <a:lnTo>
                  <a:pt x="97" y="112"/>
                </a:lnTo>
                <a:lnTo>
                  <a:pt x="95" y="110"/>
                </a:lnTo>
                <a:lnTo>
                  <a:pt x="94" y="112"/>
                </a:lnTo>
                <a:lnTo>
                  <a:pt x="92" y="112"/>
                </a:lnTo>
                <a:lnTo>
                  <a:pt x="88" y="116"/>
                </a:lnTo>
                <a:lnTo>
                  <a:pt x="87" y="119"/>
                </a:lnTo>
                <a:lnTo>
                  <a:pt x="88" y="116"/>
                </a:lnTo>
                <a:lnTo>
                  <a:pt x="94" y="117"/>
                </a:lnTo>
                <a:lnTo>
                  <a:pt x="92" y="117"/>
                </a:lnTo>
                <a:lnTo>
                  <a:pt x="92" y="114"/>
                </a:lnTo>
                <a:lnTo>
                  <a:pt x="88" y="110"/>
                </a:lnTo>
                <a:lnTo>
                  <a:pt x="87" y="110"/>
                </a:lnTo>
                <a:lnTo>
                  <a:pt x="87" y="107"/>
                </a:lnTo>
                <a:lnTo>
                  <a:pt x="85" y="107"/>
                </a:lnTo>
                <a:lnTo>
                  <a:pt x="85" y="104"/>
                </a:lnTo>
                <a:lnTo>
                  <a:pt x="83" y="104"/>
                </a:lnTo>
                <a:lnTo>
                  <a:pt x="85" y="102"/>
                </a:lnTo>
                <a:lnTo>
                  <a:pt x="83" y="100"/>
                </a:lnTo>
                <a:lnTo>
                  <a:pt x="78" y="105"/>
                </a:lnTo>
                <a:lnTo>
                  <a:pt x="80" y="107"/>
                </a:lnTo>
                <a:lnTo>
                  <a:pt x="81" y="107"/>
                </a:lnTo>
                <a:lnTo>
                  <a:pt x="81" y="110"/>
                </a:lnTo>
                <a:lnTo>
                  <a:pt x="83" y="110"/>
                </a:lnTo>
                <a:lnTo>
                  <a:pt x="83" y="114"/>
                </a:lnTo>
                <a:lnTo>
                  <a:pt x="85" y="114"/>
                </a:lnTo>
                <a:lnTo>
                  <a:pt x="83" y="116"/>
                </a:lnTo>
                <a:lnTo>
                  <a:pt x="85" y="117"/>
                </a:lnTo>
                <a:lnTo>
                  <a:pt x="85" y="119"/>
                </a:lnTo>
                <a:lnTo>
                  <a:pt x="88" y="121"/>
                </a:lnTo>
                <a:lnTo>
                  <a:pt x="87" y="121"/>
                </a:lnTo>
                <a:lnTo>
                  <a:pt x="88" y="122"/>
                </a:lnTo>
                <a:lnTo>
                  <a:pt x="92" y="122"/>
                </a:lnTo>
                <a:lnTo>
                  <a:pt x="94" y="119"/>
                </a:lnTo>
                <a:lnTo>
                  <a:pt x="92" y="119"/>
                </a:lnTo>
                <a:lnTo>
                  <a:pt x="94" y="121"/>
                </a:lnTo>
                <a:lnTo>
                  <a:pt x="95" y="119"/>
                </a:lnTo>
                <a:lnTo>
                  <a:pt x="97" y="119"/>
                </a:lnTo>
                <a:lnTo>
                  <a:pt x="100" y="116"/>
                </a:lnTo>
                <a:lnTo>
                  <a:pt x="100" y="114"/>
                </a:lnTo>
                <a:lnTo>
                  <a:pt x="102" y="116"/>
                </a:lnTo>
                <a:lnTo>
                  <a:pt x="106" y="112"/>
                </a:lnTo>
                <a:lnTo>
                  <a:pt x="106" y="110"/>
                </a:lnTo>
                <a:lnTo>
                  <a:pt x="107" y="112"/>
                </a:lnTo>
                <a:lnTo>
                  <a:pt x="109" y="110"/>
                </a:lnTo>
                <a:lnTo>
                  <a:pt x="111" y="110"/>
                </a:lnTo>
                <a:lnTo>
                  <a:pt x="114" y="107"/>
                </a:lnTo>
                <a:lnTo>
                  <a:pt x="116" y="107"/>
                </a:lnTo>
                <a:lnTo>
                  <a:pt x="118" y="105"/>
                </a:lnTo>
                <a:lnTo>
                  <a:pt x="120" y="105"/>
                </a:lnTo>
                <a:lnTo>
                  <a:pt x="120" y="104"/>
                </a:lnTo>
                <a:lnTo>
                  <a:pt x="121" y="104"/>
                </a:lnTo>
                <a:lnTo>
                  <a:pt x="121" y="100"/>
                </a:lnTo>
                <a:lnTo>
                  <a:pt x="120" y="100"/>
                </a:lnTo>
                <a:lnTo>
                  <a:pt x="120" y="99"/>
                </a:lnTo>
                <a:lnTo>
                  <a:pt x="118" y="99"/>
                </a:lnTo>
                <a:lnTo>
                  <a:pt x="118" y="100"/>
                </a:lnTo>
                <a:lnTo>
                  <a:pt x="118" y="99"/>
                </a:lnTo>
                <a:lnTo>
                  <a:pt x="116" y="99"/>
                </a:lnTo>
                <a:lnTo>
                  <a:pt x="116" y="97"/>
                </a:lnTo>
                <a:lnTo>
                  <a:pt x="114" y="97"/>
                </a:lnTo>
                <a:lnTo>
                  <a:pt x="114" y="95"/>
                </a:lnTo>
                <a:lnTo>
                  <a:pt x="113" y="95"/>
                </a:lnTo>
                <a:lnTo>
                  <a:pt x="113" y="93"/>
                </a:lnTo>
                <a:lnTo>
                  <a:pt x="111" y="93"/>
                </a:lnTo>
                <a:lnTo>
                  <a:pt x="113" y="92"/>
                </a:lnTo>
                <a:lnTo>
                  <a:pt x="109" y="90"/>
                </a:lnTo>
                <a:lnTo>
                  <a:pt x="111" y="90"/>
                </a:lnTo>
                <a:lnTo>
                  <a:pt x="109" y="90"/>
                </a:lnTo>
                <a:lnTo>
                  <a:pt x="109" y="88"/>
                </a:lnTo>
                <a:lnTo>
                  <a:pt x="107" y="87"/>
                </a:lnTo>
                <a:lnTo>
                  <a:pt x="106" y="87"/>
                </a:lnTo>
                <a:lnTo>
                  <a:pt x="107" y="85"/>
                </a:lnTo>
                <a:lnTo>
                  <a:pt x="104" y="81"/>
                </a:lnTo>
                <a:lnTo>
                  <a:pt x="102" y="83"/>
                </a:lnTo>
                <a:lnTo>
                  <a:pt x="104" y="81"/>
                </a:lnTo>
                <a:lnTo>
                  <a:pt x="100" y="78"/>
                </a:lnTo>
                <a:lnTo>
                  <a:pt x="99" y="78"/>
                </a:lnTo>
                <a:lnTo>
                  <a:pt x="99" y="76"/>
                </a:lnTo>
                <a:lnTo>
                  <a:pt x="97" y="76"/>
                </a:lnTo>
                <a:lnTo>
                  <a:pt x="97" y="75"/>
                </a:lnTo>
                <a:lnTo>
                  <a:pt x="95" y="75"/>
                </a:lnTo>
                <a:lnTo>
                  <a:pt x="97" y="73"/>
                </a:lnTo>
                <a:lnTo>
                  <a:pt x="94" y="70"/>
                </a:lnTo>
                <a:lnTo>
                  <a:pt x="92" y="71"/>
                </a:lnTo>
                <a:lnTo>
                  <a:pt x="94" y="70"/>
                </a:lnTo>
                <a:lnTo>
                  <a:pt x="88" y="66"/>
                </a:lnTo>
                <a:lnTo>
                  <a:pt x="87" y="71"/>
                </a:lnTo>
                <a:lnTo>
                  <a:pt x="92" y="71"/>
                </a:lnTo>
                <a:lnTo>
                  <a:pt x="94" y="70"/>
                </a:lnTo>
                <a:lnTo>
                  <a:pt x="104" y="68"/>
                </a:lnTo>
                <a:lnTo>
                  <a:pt x="104" y="66"/>
                </a:lnTo>
                <a:lnTo>
                  <a:pt x="113" y="68"/>
                </a:lnTo>
                <a:lnTo>
                  <a:pt x="114" y="66"/>
                </a:lnTo>
                <a:lnTo>
                  <a:pt x="123" y="66"/>
                </a:lnTo>
                <a:lnTo>
                  <a:pt x="125" y="64"/>
                </a:lnTo>
                <a:lnTo>
                  <a:pt x="133" y="64"/>
                </a:lnTo>
                <a:lnTo>
                  <a:pt x="133" y="63"/>
                </a:lnTo>
                <a:lnTo>
                  <a:pt x="135" y="63"/>
                </a:lnTo>
                <a:lnTo>
                  <a:pt x="135" y="59"/>
                </a:lnTo>
                <a:lnTo>
                  <a:pt x="135" y="61"/>
                </a:lnTo>
                <a:lnTo>
                  <a:pt x="133" y="58"/>
                </a:lnTo>
                <a:lnTo>
                  <a:pt x="132" y="58"/>
                </a:lnTo>
                <a:lnTo>
                  <a:pt x="132" y="52"/>
                </a:lnTo>
                <a:lnTo>
                  <a:pt x="130" y="52"/>
                </a:lnTo>
                <a:lnTo>
                  <a:pt x="132" y="47"/>
                </a:lnTo>
                <a:lnTo>
                  <a:pt x="130" y="46"/>
                </a:lnTo>
                <a:lnTo>
                  <a:pt x="130" y="42"/>
                </a:lnTo>
                <a:lnTo>
                  <a:pt x="128" y="41"/>
                </a:lnTo>
                <a:lnTo>
                  <a:pt x="128" y="35"/>
                </a:lnTo>
                <a:lnTo>
                  <a:pt x="126" y="34"/>
                </a:lnTo>
                <a:lnTo>
                  <a:pt x="126" y="29"/>
                </a:lnTo>
                <a:lnTo>
                  <a:pt x="125" y="29"/>
                </a:lnTo>
                <a:lnTo>
                  <a:pt x="125" y="27"/>
                </a:lnTo>
                <a:lnTo>
                  <a:pt x="121" y="27"/>
                </a:lnTo>
                <a:lnTo>
                  <a:pt x="123" y="27"/>
                </a:lnTo>
                <a:lnTo>
                  <a:pt x="118" y="29"/>
                </a:lnTo>
                <a:lnTo>
                  <a:pt x="118" y="30"/>
                </a:lnTo>
                <a:lnTo>
                  <a:pt x="113" y="29"/>
                </a:lnTo>
                <a:lnTo>
                  <a:pt x="111" y="30"/>
                </a:lnTo>
                <a:lnTo>
                  <a:pt x="107" y="32"/>
                </a:lnTo>
                <a:lnTo>
                  <a:pt x="107" y="34"/>
                </a:lnTo>
                <a:lnTo>
                  <a:pt x="104" y="34"/>
                </a:lnTo>
                <a:lnTo>
                  <a:pt x="104" y="35"/>
                </a:lnTo>
                <a:lnTo>
                  <a:pt x="100" y="34"/>
                </a:lnTo>
                <a:lnTo>
                  <a:pt x="99" y="35"/>
                </a:lnTo>
                <a:lnTo>
                  <a:pt x="95" y="37"/>
                </a:lnTo>
                <a:lnTo>
                  <a:pt x="95" y="39"/>
                </a:lnTo>
                <a:lnTo>
                  <a:pt x="92" y="39"/>
                </a:lnTo>
                <a:lnTo>
                  <a:pt x="90" y="42"/>
                </a:lnTo>
                <a:lnTo>
                  <a:pt x="92" y="39"/>
                </a:lnTo>
                <a:lnTo>
                  <a:pt x="94" y="39"/>
                </a:lnTo>
                <a:lnTo>
                  <a:pt x="88" y="41"/>
                </a:lnTo>
                <a:lnTo>
                  <a:pt x="88" y="42"/>
                </a:lnTo>
                <a:lnTo>
                  <a:pt x="83" y="42"/>
                </a:lnTo>
                <a:lnTo>
                  <a:pt x="83" y="44"/>
                </a:lnTo>
                <a:lnTo>
                  <a:pt x="80" y="44"/>
                </a:lnTo>
                <a:lnTo>
                  <a:pt x="80" y="46"/>
                </a:lnTo>
                <a:lnTo>
                  <a:pt x="76" y="46"/>
                </a:lnTo>
                <a:lnTo>
                  <a:pt x="74" y="49"/>
                </a:lnTo>
                <a:lnTo>
                  <a:pt x="76" y="47"/>
                </a:lnTo>
                <a:lnTo>
                  <a:pt x="81" y="49"/>
                </a:lnTo>
                <a:lnTo>
                  <a:pt x="81" y="42"/>
                </a:lnTo>
                <a:lnTo>
                  <a:pt x="83" y="41"/>
                </a:lnTo>
                <a:lnTo>
                  <a:pt x="83" y="30"/>
                </a:lnTo>
                <a:lnTo>
                  <a:pt x="85" y="29"/>
                </a:lnTo>
                <a:lnTo>
                  <a:pt x="85" y="15"/>
                </a:lnTo>
                <a:lnTo>
                  <a:pt x="87" y="13"/>
                </a:lnTo>
                <a:lnTo>
                  <a:pt x="87" y="1"/>
                </a:lnTo>
                <a:lnTo>
                  <a:pt x="85" y="1"/>
                </a:lnTo>
                <a:lnTo>
                  <a:pt x="85" y="0"/>
                </a:lnTo>
                <a:lnTo>
                  <a:pt x="50" y="0"/>
                </a:lnTo>
                <a:lnTo>
                  <a:pt x="50" y="1"/>
                </a:lnTo>
                <a:lnTo>
                  <a:pt x="49" y="1"/>
                </a:lnTo>
                <a:lnTo>
                  <a:pt x="49" y="25"/>
                </a:lnTo>
                <a:lnTo>
                  <a:pt x="50" y="27"/>
                </a:lnTo>
                <a:lnTo>
                  <a:pt x="50" y="44"/>
                </a:lnTo>
                <a:lnTo>
                  <a:pt x="52" y="46"/>
                </a:lnTo>
                <a:lnTo>
                  <a:pt x="52" y="47"/>
                </a:lnTo>
                <a:lnTo>
                  <a:pt x="57" y="44"/>
                </a:lnTo>
                <a:lnTo>
                  <a:pt x="57" y="46"/>
                </a:lnTo>
                <a:lnTo>
                  <a:pt x="55" y="42"/>
                </a:lnTo>
                <a:lnTo>
                  <a:pt x="54" y="42"/>
                </a:lnTo>
                <a:lnTo>
                  <a:pt x="52" y="41"/>
                </a:lnTo>
                <a:lnTo>
                  <a:pt x="50" y="41"/>
                </a:lnTo>
                <a:lnTo>
                  <a:pt x="49" y="39"/>
                </a:lnTo>
                <a:lnTo>
                  <a:pt x="47" y="41"/>
                </a:lnTo>
                <a:lnTo>
                  <a:pt x="47" y="39"/>
                </a:lnTo>
                <a:lnTo>
                  <a:pt x="43" y="39"/>
                </a:lnTo>
                <a:lnTo>
                  <a:pt x="43" y="37"/>
                </a:lnTo>
                <a:lnTo>
                  <a:pt x="40" y="35"/>
                </a:lnTo>
                <a:lnTo>
                  <a:pt x="38" y="34"/>
                </a:lnTo>
                <a:lnTo>
                  <a:pt x="36" y="34"/>
                </a:lnTo>
                <a:lnTo>
                  <a:pt x="35" y="32"/>
                </a:lnTo>
                <a:lnTo>
                  <a:pt x="33" y="34"/>
                </a:lnTo>
                <a:lnTo>
                  <a:pt x="33" y="32"/>
                </a:lnTo>
                <a:lnTo>
                  <a:pt x="29" y="30"/>
                </a:lnTo>
                <a:lnTo>
                  <a:pt x="28" y="29"/>
                </a:lnTo>
                <a:lnTo>
                  <a:pt x="24" y="29"/>
                </a:lnTo>
                <a:lnTo>
                  <a:pt x="23" y="27"/>
                </a:lnTo>
                <a:lnTo>
                  <a:pt x="21" y="27"/>
                </a:lnTo>
                <a:lnTo>
                  <a:pt x="19" y="25"/>
                </a:lnTo>
                <a:lnTo>
                  <a:pt x="16" y="25"/>
                </a:lnTo>
                <a:lnTo>
                  <a:pt x="17" y="25"/>
                </a:lnTo>
                <a:lnTo>
                  <a:pt x="14" y="25"/>
                </a:lnTo>
                <a:lnTo>
                  <a:pt x="14" y="27"/>
                </a:lnTo>
                <a:lnTo>
                  <a:pt x="12" y="27"/>
                </a:lnTo>
                <a:lnTo>
                  <a:pt x="16" y="25"/>
                </a:lnTo>
                <a:lnTo>
                  <a:pt x="12" y="27"/>
                </a:lnTo>
                <a:lnTo>
                  <a:pt x="10" y="30"/>
                </a:lnTo>
                <a:lnTo>
                  <a:pt x="9" y="32"/>
                </a:lnTo>
                <a:lnTo>
                  <a:pt x="9" y="34"/>
                </a:lnTo>
                <a:lnTo>
                  <a:pt x="7" y="35"/>
                </a:lnTo>
                <a:lnTo>
                  <a:pt x="7" y="39"/>
                </a:lnTo>
                <a:lnTo>
                  <a:pt x="5" y="41"/>
                </a:lnTo>
                <a:lnTo>
                  <a:pt x="5" y="42"/>
                </a:lnTo>
                <a:lnTo>
                  <a:pt x="3" y="44"/>
                </a:lnTo>
                <a:lnTo>
                  <a:pt x="5" y="47"/>
                </a:lnTo>
                <a:lnTo>
                  <a:pt x="3" y="47"/>
                </a:lnTo>
                <a:lnTo>
                  <a:pt x="3" y="52"/>
                </a:lnTo>
                <a:lnTo>
                  <a:pt x="2" y="52"/>
                </a:lnTo>
                <a:lnTo>
                  <a:pt x="0" y="58"/>
                </a:lnTo>
                <a:lnTo>
                  <a:pt x="0" y="56"/>
                </a:lnTo>
                <a:lnTo>
                  <a:pt x="0" y="59"/>
                </a:lnTo>
                <a:lnTo>
                  <a:pt x="2" y="59"/>
                </a:lnTo>
                <a:lnTo>
                  <a:pt x="2" y="61"/>
                </a:lnTo>
                <a:lnTo>
                  <a:pt x="3" y="61"/>
                </a:lnTo>
                <a:lnTo>
                  <a:pt x="5" y="63"/>
                </a:lnTo>
                <a:lnTo>
                  <a:pt x="10" y="61"/>
                </a:lnTo>
                <a:lnTo>
                  <a:pt x="10" y="63"/>
                </a:lnTo>
                <a:lnTo>
                  <a:pt x="19" y="64"/>
                </a:lnTo>
                <a:lnTo>
                  <a:pt x="21" y="66"/>
                </a:lnTo>
                <a:lnTo>
                  <a:pt x="24" y="66"/>
                </a:lnTo>
                <a:lnTo>
                  <a:pt x="28" y="64"/>
                </a:lnTo>
                <a:lnTo>
                  <a:pt x="28" y="66"/>
                </a:lnTo>
                <a:lnTo>
                  <a:pt x="35" y="66"/>
                </a:lnTo>
                <a:lnTo>
                  <a:pt x="35" y="68"/>
                </a:lnTo>
                <a:lnTo>
                  <a:pt x="43" y="68"/>
                </a:lnTo>
                <a:lnTo>
                  <a:pt x="43" y="70"/>
                </a:lnTo>
                <a:lnTo>
                  <a:pt x="49" y="71"/>
                </a:lnTo>
                <a:lnTo>
                  <a:pt x="45" y="68"/>
                </a:lnTo>
                <a:lnTo>
                  <a:pt x="49" y="64"/>
                </a:lnTo>
                <a:lnTo>
                  <a:pt x="45" y="66"/>
                </a:lnTo>
                <a:lnTo>
                  <a:pt x="45" y="68"/>
                </a:lnTo>
                <a:lnTo>
                  <a:pt x="43" y="68"/>
                </a:lnTo>
                <a:lnTo>
                  <a:pt x="43" y="70"/>
                </a:lnTo>
                <a:lnTo>
                  <a:pt x="42" y="70"/>
                </a:lnTo>
                <a:lnTo>
                  <a:pt x="42" y="71"/>
                </a:lnTo>
                <a:lnTo>
                  <a:pt x="40" y="71"/>
                </a:lnTo>
                <a:lnTo>
                  <a:pt x="38" y="75"/>
                </a:lnTo>
                <a:lnTo>
                  <a:pt x="42" y="71"/>
                </a:lnTo>
                <a:lnTo>
                  <a:pt x="38" y="73"/>
                </a:lnTo>
                <a:lnTo>
                  <a:pt x="38" y="75"/>
                </a:lnTo>
                <a:lnTo>
                  <a:pt x="36" y="75"/>
                </a:lnTo>
                <a:lnTo>
                  <a:pt x="36" y="76"/>
                </a:lnTo>
                <a:lnTo>
                  <a:pt x="35" y="76"/>
                </a:lnTo>
                <a:lnTo>
                  <a:pt x="35" y="78"/>
                </a:lnTo>
                <a:lnTo>
                  <a:pt x="33" y="78"/>
                </a:lnTo>
                <a:lnTo>
                  <a:pt x="33" y="80"/>
                </a:lnTo>
                <a:lnTo>
                  <a:pt x="31" y="80"/>
                </a:lnTo>
                <a:lnTo>
                  <a:pt x="31" y="81"/>
                </a:lnTo>
                <a:lnTo>
                  <a:pt x="29" y="81"/>
                </a:lnTo>
                <a:lnTo>
                  <a:pt x="29" y="83"/>
                </a:lnTo>
                <a:lnTo>
                  <a:pt x="28" y="83"/>
                </a:lnTo>
                <a:lnTo>
                  <a:pt x="28" y="85"/>
                </a:lnTo>
                <a:lnTo>
                  <a:pt x="26" y="85"/>
                </a:lnTo>
                <a:lnTo>
                  <a:pt x="26" y="87"/>
                </a:lnTo>
                <a:lnTo>
                  <a:pt x="24" y="87"/>
                </a:lnTo>
                <a:lnTo>
                  <a:pt x="24" y="88"/>
                </a:lnTo>
                <a:lnTo>
                  <a:pt x="23" y="88"/>
                </a:lnTo>
                <a:lnTo>
                  <a:pt x="23" y="90"/>
                </a:lnTo>
                <a:lnTo>
                  <a:pt x="21" y="90"/>
                </a:lnTo>
                <a:lnTo>
                  <a:pt x="21" y="92"/>
                </a:lnTo>
                <a:lnTo>
                  <a:pt x="19" y="92"/>
                </a:lnTo>
                <a:lnTo>
                  <a:pt x="19" y="93"/>
                </a:lnTo>
                <a:lnTo>
                  <a:pt x="17" y="93"/>
                </a:lnTo>
                <a:lnTo>
                  <a:pt x="17" y="95"/>
                </a:lnTo>
                <a:lnTo>
                  <a:pt x="16" y="95"/>
                </a:lnTo>
                <a:lnTo>
                  <a:pt x="16" y="97"/>
                </a:lnTo>
                <a:lnTo>
                  <a:pt x="14" y="97"/>
                </a:lnTo>
                <a:lnTo>
                  <a:pt x="12" y="100"/>
                </a:lnTo>
                <a:lnTo>
                  <a:pt x="14" y="99"/>
                </a:lnTo>
                <a:lnTo>
                  <a:pt x="12" y="99"/>
                </a:lnTo>
                <a:lnTo>
                  <a:pt x="12" y="102"/>
                </a:lnTo>
                <a:lnTo>
                  <a:pt x="14" y="104"/>
                </a:lnTo>
                <a:lnTo>
                  <a:pt x="14" y="102"/>
                </a:lnTo>
                <a:lnTo>
                  <a:pt x="16" y="105"/>
                </a:lnTo>
                <a:lnTo>
                  <a:pt x="17" y="104"/>
                </a:lnTo>
                <a:lnTo>
                  <a:pt x="17" y="105"/>
                </a:lnTo>
                <a:lnTo>
                  <a:pt x="21" y="105"/>
                </a:lnTo>
                <a:lnTo>
                  <a:pt x="21" y="107"/>
                </a:lnTo>
                <a:lnTo>
                  <a:pt x="23" y="107"/>
                </a:lnTo>
                <a:lnTo>
                  <a:pt x="23" y="109"/>
                </a:lnTo>
                <a:lnTo>
                  <a:pt x="26" y="112"/>
                </a:lnTo>
                <a:lnTo>
                  <a:pt x="28" y="110"/>
                </a:lnTo>
                <a:lnTo>
                  <a:pt x="28" y="112"/>
                </a:lnTo>
                <a:lnTo>
                  <a:pt x="29" y="112"/>
                </a:lnTo>
                <a:lnTo>
                  <a:pt x="29" y="114"/>
                </a:lnTo>
                <a:lnTo>
                  <a:pt x="33" y="117"/>
                </a:lnTo>
                <a:lnTo>
                  <a:pt x="35" y="116"/>
                </a:lnTo>
                <a:lnTo>
                  <a:pt x="33" y="117"/>
                </a:lnTo>
                <a:lnTo>
                  <a:pt x="36" y="121"/>
                </a:lnTo>
                <a:lnTo>
                  <a:pt x="38" y="119"/>
                </a:lnTo>
                <a:lnTo>
                  <a:pt x="38" y="121"/>
                </a:lnTo>
                <a:lnTo>
                  <a:pt x="40" y="122"/>
                </a:lnTo>
                <a:lnTo>
                  <a:pt x="42" y="122"/>
                </a:lnTo>
                <a:lnTo>
                  <a:pt x="45" y="11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5" name="Freeform 235"/>
          <p:cNvSpPr>
            <a:spLocks/>
          </p:cNvSpPr>
          <p:nvPr/>
        </p:nvSpPr>
        <p:spPr bwMode="auto">
          <a:xfrm>
            <a:off x="2681288" y="1597025"/>
            <a:ext cx="68262" cy="73025"/>
          </a:xfrm>
          <a:custGeom>
            <a:avLst/>
            <a:gdLst>
              <a:gd name="T0" fmla="*/ 43 w 43"/>
              <a:gd name="T1" fmla="*/ 21 h 46"/>
              <a:gd name="T2" fmla="*/ 40 w 43"/>
              <a:gd name="T3" fmla="*/ 15 h 46"/>
              <a:gd name="T4" fmla="*/ 34 w 43"/>
              <a:gd name="T5" fmla="*/ 12 h 46"/>
              <a:gd name="T6" fmla="*/ 34 w 43"/>
              <a:gd name="T7" fmla="*/ 9 h 46"/>
              <a:gd name="T8" fmla="*/ 33 w 43"/>
              <a:gd name="T9" fmla="*/ 5 h 46"/>
              <a:gd name="T10" fmla="*/ 29 w 43"/>
              <a:gd name="T11" fmla="*/ 2 h 46"/>
              <a:gd name="T12" fmla="*/ 29 w 43"/>
              <a:gd name="T13" fmla="*/ 2 h 46"/>
              <a:gd name="T14" fmla="*/ 26 w 43"/>
              <a:gd name="T15" fmla="*/ 0 h 46"/>
              <a:gd name="T16" fmla="*/ 24 w 43"/>
              <a:gd name="T17" fmla="*/ 2 h 46"/>
              <a:gd name="T18" fmla="*/ 24 w 43"/>
              <a:gd name="T19" fmla="*/ 2 h 46"/>
              <a:gd name="T20" fmla="*/ 22 w 43"/>
              <a:gd name="T21" fmla="*/ 5 h 46"/>
              <a:gd name="T22" fmla="*/ 19 w 43"/>
              <a:gd name="T23" fmla="*/ 10 h 46"/>
              <a:gd name="T24" fmla="*/ 19 w 43"/>
              <a:gd name="T25" fmla="*/ 14 h 46"/>
              <a:gd name="T26" fmla="*/ 14 w 43"/>
              <a:gd name="T27" fmla="*/ 17 h 46"/>
              <a:gd name="T28" fmla="*/ 12 w 43"/>
              <a:gd name="T29" fmla="*/ 21 h 46"/>
              <a:gd name="T30" fmla="*/ 12 w 43"/>
              <a:gd name="T31" fmla="*/ 22 h 46"/>
              <a:gd name="T32" fmla="*/ 10 w 43"/>
              <a:gd name="T33" fmla="*/ 27 h 46"/>
              <a:gd name="T34" fmla="*/ 5 w 43"/>
              <a:gd name="T35" fmla="*/ 31 h 46"/>
              <a:gd name="T36" fmla="*/ 3 w 43"/>
              <a:gd name="T37" fmla="*/ 34 h 46"/>
              <a:gd name="T38" fmla="*/ 0 w 43"/>
              <a:gd name="T39" fmla="*/ 39 h 46"/>
              <a:gd name="T40" fmla="*/ 0 w 43"/>
              <a:gd name="T41" fmla="*/ 41 h 46"/>
              <a:gd name="T42" fmla="*/ 2 w 43"/>
              <a:gd name="T43" fmla="*/ 44 h 46"/>
              <a:gd name="T44" fmla="*/ 5 w 43"/>
              <a:gd name="T45" fmla="*/ 46 h 46"/>
              <a:gd name="T46" fmla="*/ 2 w 43"/>
              <a:gd name="T47" fmla="*/ 44 h 46"/>
              <a:gd name="T48" fmla="*/ 3 w 43"/>
              <a:gd name="T49" fmla="*/ 39 h 46"/>
              <a:gd name="T50" fmla="*/ 7 w 43"/>
              <a:gd name="T51" fmla="*/ 43 h 46"/>
              <a:gd name="T52" fmla="*/ 10 w 43"/>
              <a:gd name="T53" fmla="*/ 38 h 46"/>
              <a:gd name="T54" fmla="*/ 12 w 43"/>
              <a:gd name="T55" fmla="*/ 34 h 46"/>
              <a:gd name="T56" fmla="*/ 12 w 43"/>
              <a:gd name="T57" fmla="*/ 31 h 46"/>
              <a:gd name="T58" fmla="*/ 17 w 43"/>
              <a:gd name="T59" fmla="*/ 27 h 46"/>
              <a:gd name="T60" fmla="*/ 17 w 43"/>
              <a:gd name="T61" fmla="*/ 26 h 46"/>
              <a:gd name="T62" fmla="*/ 21 w 43"/>
              <a:gd name="T63" fmla="*/ 21 h 46"/>
              <a:gd name="T64" fmla="*/ 21 w 43"/>
              <a:gd name="T65" fmla="*/ 17 h 46"/>
              <a:gd name="T66" fmla="*/ 26 w 43"/>
              <a:gd name="T67" fmla="*/ 14 h 46"/>
              <a:gd name="T68" fmla="*/ 28 w 43"/>
              <a:gd name="T69" fmla="*/ 10 h 46"/>
              <a:gd name="T70" fmla="*/ 28 w 43"/>
              <a:gd name="T71" fmla="*/ 9 h 46"/>
              <a:gd name="T72" fmla="*/ 28 w 43"/>
              <a:gd name="T73" fmla="*/ 7 h 46"/>
              <a:gd name="T74" fmla="*/ 24 w 43"/>
              <a:gd name="T75" fmla="*/ 5 h 46"/>
              <a:gd name="T76" fmla="*/ 26 w 43"/>
              <a:gd name="T77" fmla="*/ 9 h 46"/>
              <a:gd name="T78" fmla="*/ 28 w 43"/>
              <a:gd name="T79" fmla="*/ 12 h 46"/>
              <a:gd name="T80" fmla="*/ 33 w 43"/>
              <a:gd name="T81" fmla="*/ 15 h 46"/>
              <a:gd name="T82" fmla="*/ 33 w 43"/>
              <a:gd name="T83" fmla="*/ 19 h 46"/>
              <a:gd name="T84" fmla="*/ 36 w 43"/>
              <a:gd name="T85" fmla="*/ 24 h 46"/>
              <a:gd name="T86" fmla="*/ 38 w 43"/>
              <a:gd name="T87" fmla="*/ 27 h 4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3"/>
              <a:gd name="T133" fmla="*/ 0 h 46"/>
              <a:gd name="T134" fmla="*/ 43 w 43"/>
              <a:gd name="T135" fmla="*/ 46 h 4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3" h="46">
                <a:moveTo>
                  <a:pt x="43" y="22"/>
                </a:moveTo>
                <a:lnTo>
                  <a:pt x="43" y="21"/>
                </a:lnTo>
                <a:lnTo>
                  <a:pt x="40" y="17"/>
                </a:lnTo>
                <a:lnTo>
                  <a:pt x="40" y="15"/>
                </a:lnTo>
                <a:lnTo>
                  <a:pt x="36" y="12"/>
                </a:lnTo>
                <a:lnTo>
                  <a:pt x="34" y="12"/>
                </a:lnTo>
                <a:lnTo>
                  <a:pt x="36" y="10"/>
                </a:lnTo>
                <a:lnTo>
                  <a:pt x="34" y="9"/>
                </a:lnTo>
                <a:lnTo>
                  <a:pt x="34" y="7"/>
                </a:lnTo>
                <a:lnTo>
                  <a:pt x="33" y="5"/>
                </a:lnTo>
                <a:lnTo>
                  <a:pt x="33" y="3"/>
                </a:lnTo>
                <a:lnTo>
                  <a:pt x="29" y="2"/>
                </a:lnTo>
                <a:lnTo>
                  <a:pt x="31" y="2"/>
                </a:lnTo>
                <a:lnTo>
                  <a:pt x="29" y="2"/>
                </a:lnTo>
                <a:lnTo>
                  <a:pt x="29" y="0"/>
                </a:lnTo>
                <a:lnTo>
                  <a:pt x="26" y="0"/>
                </a:lnTo>
                <a:lnTo>
                  <a:pt x="26" y="2"/>
                </a:lnTo>
                <a:lnTo>
                  <a:pt x="24" y="2"/>
                </a:lnTo>
                <a:lnTo>
                  <a:pt x="28" y="0"/>
                </a:lnTo>
                <a:lnTo>
                  <a:pt x="24" y="2"/>
                </a:lnTo>
                <a:lnTo>
                  <a:pt x="24" y="5"/>
                </a:lnTo>
                <a:lnTo>
                  <a:pt x="22" y="5"/>
                </a:lnTo>
                <a:lnTo>
                  <a:pt x="19" y="9"/>
                </a:lnTo>
                <a:lnTo>
                  <a:pt x="19" y="10"/>
                </a:lnTo>
                <a:lnTo>
                  <a:pt x="17" y="12"/>
                </a:lnTo>
                <a:lnTo>
                  <a:pt x="19" y="14"/>
                </a:lnTo>
                <a:lnTo>
                  <a:pt x="17" y="14"/>
                </a:lnTo>
                <a:lnTo>
                  <a:pt x="14" y="17"/>
                </a:lnTo>
                <a:lnTo>
                  <a:pt x="14" y="19"/>
                </a:lnTo>
                <a:lnTo>
                  <a:pt x="12" y="21"/>
                </a:lnTo>
                <a:lnTo>
                  <a:pt x="14" y="22"/>
                </a:lnTo>
                <a:lnTo>
                  <a:pt x="12" y="22"/>
                </a:lnTo>
                <a:lnTo>
                  <a:pt x="9" y="26"/>
                </a:lnTo>
                <a:lnTo>
                  <a:pt x="10" y="27"/>
                </a:lnTo>
                <a:lnTo>
                  <a:pt x="9" y="27"/>
                </a:lnTo>
                <a:lnTo>
                  <a:pt x="5" y="31"/>
                </a:lnTo>
                <a:lnTo>
                  <a:pt x="5" y="32"/>
                </a:lnTo>
                <a:lnTo>
                  <a:pt x="3" y="34"/>
                </a:lnTo>
                <a:lnTo>
                  <a:pt x="3" y="36"/>
                </a:lnTo>
                <a:lnTo>
                  <a:pt x="0" y="39"/>
                </a:lnTo>
                <a:lnTo>
                  <a:pt x="0" y="43"/>
                </a:lnTo>
                <a:lnTo>
                  <a:pt x="0" y="41"/>
                </a:lnTo>
                <a:lnTo>
                  <a:pt x="0" y="44"/>
                </a:lnTo>
                <a:lnTo>
                  <a:pt x="2" y="44"/>
                </a:lnTo>
                <a:lnTo>
                  <a:pt x="2" y="46"/>
                </a:lnTo>
                <a:lnTo>
                  <a:pt x="5" y="46"/>
                </a:lnTo>
                <a:lnTo>
                  <a:pt x="5" y="41"/>
                </a:lnTo>
                <a:lnTo>
                  <a:pt x="2" y="44"/>
                </a:lnTo>
                <a:lnTo>
                  <a:pt x="5" y="39"/>
                </a:lnTo>
                <a:lnTo>
                  <a:pt x="3" y="39"/>
                </a:lnTo>
                <a:lnTo>
                  <a:pt x="7" y="44"/>
                </a:lnTo>
                <a:lnTo>
                  <a:pt x="7" y="43"/>
                </a:lnTo>
                <a:lnTo>
                  <a:pt x="10" y="39"/>
                </a:lnTo>
                <a:lnTo>
                  <a:pt x="10" y="38"/>
                </a:lnTo>
                <a:lnTo>
                  <a:pt x="12" y="36"/>
                </a:lnTo>
                <a:lnTo>
                  <a:pt x="12" y="34"/>
                </a:lnTo>
                <a:lnTo>
                  <a:pt x="14" y="32"/>
                </a:lnTo>
                <a:lnTo>
                  <a:pt x="12" y="31"/>
                </a:lnTo>
                <a:lnTo>
                  <a:pt x="14" y="31"/>
                </a:lnTo>
                <a:lnTo>
                  <a:pt x="17" y="27"/>
                </a:lnTo>
                <a:lnTo>
                  <a:pt x="15" y="26"/>
                </a:lnTo>
                <a:lnTo>
                  <a:pt x="17" y="26"/>
                </a:lnTo>
                <a:lnTo>
                  <a:pt x="21" y="22"/>
                </a:lnTo>
                <a:lnTo>
                  <a:pt x="21" y="21"/>
                </a:lnTo>
                <a:lnTo>
                  <a:pt x="22" y="19"/>
                </a:lnTo>
                <a:lnTo>
                  <a:pt x="21" y="17"/>
                </a:lnTo>
                <a:lnTo>
                  <a:pt x="22" y="17"/>
                </a:lnTo>
                <a:lnTo>
                  <a:pt x="26" y="14"/>
                </a:lnTo>
                <a:lnTo>
                  <a:pt x="26" y="12"/>
                </a:lnTo>
                <a:lnTo>
                  <a:pt x="28" y="10"/>
                </a:lnTo>
                <a:lnTo>
                  <a:pt x="26" y="9"/>
                </a:lnTo>
                <a:lnTo>
                  <a:pt x="28" y="9"/>
                </a:lnTo>
                <a:lnTo>
                  <a:pt x="28" y="5"/>
                </a:lnTo>
                <a:lnTo>
                  <a:pt x="28" y="7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9"/>
                </a:lnTo>
                <a:lnTo>
                  <a:pt x="28" y="10"/>
                </a:lnTo>
                <a:lnTo>
                  <a:pt x="28" y="12"/>
                </a:lnTo>
                <a:lnTo>
                  <a:pt x="31" y="15"/>
                </a:lnTo>
                <a:lnTo>
                  <a:pt x="33" y="15"/>
                </a:lnTo>
                <a:lnTo>
                  <a:pt x="31" y="17"/>
                </a:lnTo>
                <a:lnTo>
                  <a:pt x="33" y="19"/>
                </a:lnTo>
                <a:lnTo>
                  <a:pt x="33" y="21"/>
                </a:lnTo>
                <a:lnTo>
                  <a:pt x="36" y="24"/>
                </a:lnTo>
                <a:lnTo>
                  <a:pt x="36" y="26"/>
                </a:lnTo>
                <a:lnTo>
                  <a:pt x="38" y="27"/>
                </a:lnTo>
                <a:lnTo>
                  <a:pt x="43" y="2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6" name="Freeform 236"/>
          <p:cNvSpPr>
            <a:spLocks/>
          </p:cNvSpPr>
          <p:nvPr/>
        </p:nvSpPr>
        <p:spPr bwMode="auto">
          <a:xfrm>
            <a:off x="2027238" y="1485900"/>
            <a:ext cx="203200" cy="184150"/>
          </a:xfrm>
          <a:custGeom>
            <a:avLst/>
            <a:gdLst>
              <a:gd name="T0" fmla="*/ 39 w 128"/>
              <a:gd name="T1" fmla="*/ 116 h 116"/>
              <a:gd name="T2" fmla="*/ 12 w 128"/>
              <a:gd name="T3" fmla="*/ 97 h 116"/>
              <a:gd name="T4" fmla="*/ 38 w 128"/>
              <a:gd name="T5" fmla="*/ 72 h 116"/>
              <a:gd name="T6" fmla="*/ 43 w 128"/>
              <a:gd name="T7" fmla="*/ 68 h 116"/>
              <a:gd name="T8" fmla="*/ 45 w 128"/>
              <a:gd name="T9" fmla="*/ 65 h 116"/>
              <a:gd name="T10" fmla="*/ 43 w 128"/>
              <a:gd name="T11" fmla="*/ 65 h 116"/>
              <a:gd name="T12" fmla="*/ 38 w 128"/>
              <a:gd name="T13" fmla="*/ 63 h 116"/>
              <a:gd name="T14" fmla="*/ 20 w 128"/>
              <a:gd name="T15" fmla="*/ 60 h 116"/>
              <a:gd name="T16" fmla="*/ 8 w 128"/>
              <a:gd name="T17" fmla="*/ 56 h 116"/>
              <a:gd name="T18" fmla="*/ 0 w 128"/>
              <a:gd name="T19" fmla="*/ 55 h 116"/>
              <a:gd name="T20" fmla="*/ 12 w 128"/>
              <a:gd name="T21" fmla="*/ 26 h 116"/>
              <a:gd name="T22" fmla="*/ 52 w 128"/>
              <a:gd name="T23" fmla="*/ 44 h 116"/>
              <a:gd name="T24" fmla="*/ 50 w 128"/>
              <a:gd name="T25" fmla="*/ 21 h 116"/>
              <a:gd name="T26" fmla="*/ 48 w 128"/>
              <a:gd name="T27" fmla="*/ 0 h 116"/>
              <a:gd name="T28" fmla="*/ 79 w 128"/>
              <a:gd name="T29" fmla="*/ 0 h 116"/>
              <a:gd name="T30" fmla="*/ 79 w 128"/>
              <a:gd name="T31" fmla="*/ 7 h 116"/>
              <a:gd name="T32" fmla="*/ 78 w 128"/>
              <a:gd name="T33" fmla="*/ 17 h 116"/>
              <a:gd name="T34" fmla="*/ 74 w 128"/>
              <a:gd name="T35" fmla="*/ 44 h 116"/>
              <a:gd name="T36" fmla="*/ 79 w 128"/>
              <a:gd name="T37" fmla="*/ 43 h 116"/>
              <a:gd name="T38" fmla="*/ 90 w 128"/>
              <a:gd name="T39" fmla="*/ 38 h 116"/>
              <a:gd name="T40" fmla="*/ 105 w 128"/>
              <a:gd name="T41" fmla="*/ 33 h 116"/>
              <a:gd name="T42" fmla="*/ 119 w 128"/>
              <a:gd name="T43" fmla="*/ 27 h 116"/>
              <a:gd name="T44" fmla="*/ 128 w 128"/>
              <a:gd name="T45" fmla="*/ 56 h 116"/>
              <a:gd name="T46" fmla="*/ 107 w 128"/>
              <a:gd name="T47" fmla="*/ 62 h 116"/>
              <a:gd name="T48" fmla="*/ 83 w 128"/>
              <a:gd name="T49" fmla="*/ 65 h 116"/>
              <a:gd name="T50" fmla="*/ 104 w 128"/>
              <a:gd name="T51" fmla="*/ 87 h 116"/>
              <a:gd name="T52" fmla="*/ 114 w 128"/>
              <a:gd name="T53" fmla="*/ 99 h 116"/>
              <a:gd name="T54" fmla="*/ 86 w 128"/>
              <a:gd name="T55" fmla="*/ 116 h 116"/>
              <a:gd name="T56" fmla="*/ 64 w 128"/>
              <a:gd name="T57" fmla="*/ 79 h 116"/>
              <a:gd name="T58" fmla="*/ 52 w 128"/>
              <a:gd name="T59" fmla="*/ 97 h 116"/>
              <a:gd name="T60" fmla="*/ 39 w 128"/>
              <a:gd name="T61" fmla="*/ 116 h 1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8"/>
              <a:gd name="T94" fmla="*/ 0 h 116"/>
              <a:gd name="T95" fmla="*/ 128 w 128"/>
              <a:gd name="T96" fmla="*/ 116 h 1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8" h="116">
                <a:moveTo>
                  <a:pt x="39" y="116"/>
                </a:moveTo>
                <a:lnTo>
                  <a:pt x="12" y="97"/>
                </a:lnTo>
                <a:lnTo>
                  <a:pt x="38" y="72"/>
                </a:lnTo>
                <a:lnTo>
                  <a:pt x="43" y="68"/>
                </a:lnTo>
                <a:lnTo>
                  <a:pt x="45" y="65"/>
                </a:lnTo>
                <a:lnTo>
                  <a:pt x="43" y="65"/>
                </a:lnTo>
                <a:lnTo>
                  <a:pt x="38" y="63"/>
                </a:lnTo>
                <a:lnTo>
                  <a:pt x="20" y="60"/>
                </a:lnTo>
                <a:lnTo>
                  <a:pt x="8" y="56"/>
                </a:lnTo>
                <a:lnTo>
                  <a:pt x="0" y="55"/>
                </a:lnTo>
                <a:lnTo>
                  <a:pt x="12" y="26"/>
                </a:lnTo>
                <a:lnTo>
                  <a:pt x="52" y="44"/>
                </a:lnTo>
                <a:lnTo>
                  <a:pt x="50" y="21"/>
                </a:lnTo>
                <a:lnTo>
                  <a:pt x="48" y="0"/>
                </a:lnTo>
                <a:lnTo>
                  <a:pt x="79" y="0"/>
                </a:lnTo>
                <a:lnTo>
                  <a:pt x="79" y="7"/>
                </a:lnTo>
                <a:lnTo>
                  <a:pt x="78" y="17"/>
                </a:lnTo>
                <a:lnTo>
                  <a:pt x="74" y="44"/>
                </a:lnTo>
                <a:lnTo>
                  <a:pt x="79" y="43"/>
                </a:lnTo>
                <a:lnTo>
                  <a:pt x="90" y="38"/>
                </a:lnTo>
                <a:lnTo>
                  <a:pt x="105" y="33"/>
                </a:lnTo>
                <a:lnTo>
                  <a:pt x="119" y="27"/>
                </a:lnTo>
                <a:lnTo>
                  <a:pt x="128" y="56"/>
                </a:lnTo>
                <a:lnTo>
                  <a:pt x="107" y="62"/>
                </a:lnTo>
                <a:lnTo>
                  <a:pt x="83" y="65"/>
                </a:lnTo>
                <a:lnTo>
                  <a:pt x="104" y="87"/>
                </a:lnTo>
                <a:lnTo>
                  <a:pt x="114" y="99"/>
                </a:lnTo>
                <a:lnTo>
                  <a:pt x="86" y="116"/>
                </a:lnTo>
                <a:lnTo>
                  <a:pt x="64" y="79"/>
                </a:lnTo>
                <a:lnTo>
                  <a:pt x="52" y="97"/>
                </a:lnTo>
                <a:lnTo>
                  <a:pt x="39" y="11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7" name="Freeform 237"/>
          <p:cNvSpPr>
            <a:spLocks/>
          </p:cNvSpPr>
          <p:nvPr/>
        </p:nvSpPr>
        <p:spPr bwMode="auto">
          <a:xfrm>
            <a:off x="2020888" y="1481138"/>
            <a:ext cx="214312" cy="193675"/>
          </a:xfrm>
          <a:custGeom>
            <a:avLst/>
            <a:gdLst>
              <a:gd name="T0" fmla="*/ 33 w 135"/>
              <a:gd name="T1" fmla="*/ 107 h 122"/>
              <a:gd name="T2" fmla="*/ 19 w 135"/>
              <a:gd name="T3" fmla="*/ 99 h 122"/>
              <a:gd name="T4" fmla="*/ 21 w 135"/>
              <a:gd name="T5" fmla="*/ 97 h 122"/>
              <a:gd name="T6" fmla="*/ 30 w 135"/>
              <a:gd name="T7" fmla="*/ 90 h 122"/>
              <a:gd name="T8" fmla="*/ 37 w 135"/>
              <a:gd name="T9" fmla="*/ 82 h 122"/>
              <a:gd name="T10" fmla="*/ 43 w 135"/>
              <a:gd name="T11" fmla="*/ 75 h 122"/>
              <a:gd name="T12" fmla="*/ 52 w 135"/>
              <a:gd name="T13" fmla="*/ 66 h 122"/>
              <a:gd name="T14" fmla="*/ 31 w 135"/>
              <a:gd name="T15" fmla="*/ 61 h 122"/>
              <a:gd name="T16" fmla="*/ 12 w 135"/>
              <a:gd name="T17" fmla="*/ 56 h 122"/>
              <a:gd name="T18" fmla="*/ 12 w 135"/>
              <a:gd name="T19" fmla="*/ 46 h 122"/>
              <a:gd name="T20" fmla="*/ 19 w 135"/>
              <a:gd name="T21" fmla="*/ 30 h 122"/>
              <a:gd name="T22" fmla="*/ 30 w 135"/>
              <a:gd name="T23" fmla="*/ 37 h 122"/>
              <a:gd name="T24" fmla="*/ 49 w 135"/>
              <a:gd name="T25" fmla="*/ 47 h 122"/>
              <a:gd name="T26" fmla="*/ 57 w 135"/>
              <a:gd name="T27" fmla="*/ 24 h 122"/>
              <a:gd name="T28" fmla="*/ 78 w 135"/>
              <a:gd name="T29" fmla="*/ 25 h 122"/>
              <a:gd name="T30" fmla="*/ 85 w 135"/>
              <a:gd name="T31" fmla="*/ 46 h 122"/>
              <a:gd name="T32" fmla="*/ 102 w 135"/>
              <a:gd name="T33" fmla="*/ 41 h 122"/>
              <a:gd name="T34" fmla="*/ 123 w 135"/>
              <a:gd name="T35" fmla="*/ 34 h 122"/>
              <a:gd name="T36" fmla="*/ 128 w 135"/>
              <a:gd name="T37" fmla="*/ 54 h 122"/>
              <a:gd name="T38" fmla="*/ 114 w 135"/>
              <a:gd name="T39" fmla="*/ 59 h 122"/>
              <a:gd name="T40" fmla="*/ 83 w 135"/>
              <a:gd name="T41" fmla="*/ 70 h 122"/>
              <a:gd name="T42" fmla="*/ 102 w 135"/>
              <a:gd name="T43" fmla="*/ 90 h 122"/>
              <a:gd name="T44" fmla="*/ 111 w 135"/>
              <a:gd name="T45" fmla="*/ 97 h 122"/>
              <a:gd name="T46" fmla="*/ 111 w 135"/>
              <a:gd name="T47" fmla="*/ 100 h 122"/>
              <a:gd name="T48" fmla="*/ 94 w 135"/>
              <a:gd name="T49" fmla="*/ 112 h 122"/>
              <a:gd name="T50" fmla="*/ 87 w 135"/>
              <a:gd name="T51" fmla="*/ 111 h 122"/>
              <a:gd name="T52" fmla="*/ 80 w 135"/>
              <a:gd name="T53" fmla="*/ 94 h 122"/>
              <a:gd name="T54" fmla="*/ 66 w 135"/>
              <a:gd name="T55" fmla="*/ 87 h 122"/>
              <a:gd name="T56" fmla="*/ 76 w 135"/>
              <a:gd name="T57" fmla="*/ 104 h 122"/>
              <a:gd name="T58" fmla="*/ 85 w 135"/>
              <a:gd name="T59" fmla="*/ 119 h 122"/>
              <a:gd name="T60" fmla="*/ 97 w 135"/>
              <a:gd name="T61" fmla="*/ 119 h 122"/>
              <a:gd name="T62" fmla="*/ 114 w 135"/>
              <a:gd name="T63" fmla="*/ 107 h 122"/>
              <a:gd name="T64" fmla="*/ 116 w 135"/>
              <a:gd name="T65" fmla="*/ 95 h 122"/>
              <a:gd name="T66" fmla="*/ 111 w 135"/>
              <a:gd name="T67" fmla="*/ 88 h 122"/>
              <a:gd name="T68" fmla="*/ 104 w 135"/>
              <a:gd name="T69" fmla="*/ 80 h 122"/>
              <a:gd name="T70" fmla="*/ 118 w 135"/>
              <a:gd name="T71" fmla="*/ 66 h 122"/>
              <a:gd name="T72" fmla="*/ 134 w 135"/>
              <a:gd name="T73" fmla="*/ 56 h 122"/>
              <a:gd name="T74" fmla="*/ 125 w 135"/>
              <a:gd name="T75" fmla="*/ 34 h 122"/>
              <a:gd name="T76" fmla="*/ 106 w 135"/>
              <a:gd name="T77" fmla="*/ 34 h 122"/>
              <a:gd name="T78" fmla="*/ 88 w 135"/>
              <a:gd name="T79" fmla="*/ 39 h 122"/>
              <a:gd name="T80" fmla="*/ 82 w 135"/>
              <a:gd name="T81" fmla="*/ 47 h 122"/>
              <a:gd name="T82" fmla="*/ 85 w 135"/>
              <a:gd name="T83" fmla="*/ 0 h 122"/>
              <a:gd name="T84" fmla="*/ 57 w 135"/>
              <a:gd name="T85" fmla="*/ 44 h 122"/>
              <a:gd name="T86" fmla="*/ 43 w 135"/>
              <a:gd name="T87" fmla="*/ 39 h 122"/>
              <a:gd name="T88" fmla="*/ 28 w 135"/>
              <a:gd name="T89" fmla="*/ 29 h 122"/>
              <a:gd name="T90" fmla="*/ 12 w 135"/>
              <a:gd name="T91" fmla="*/ 27 h 122"/>
              <a:gd name="T92" fmla="*/ 5 w 135"/>
              <a:gd name="T93" fmla="*/ 42 h 122"/>
              <a:gd name="T94" fmla="*/ 2 w 135"/>
              <a:gd name="T95" fmla="*/ 59 h 122"/>
              <a:gd name="T96" fmla="*/ 24 w 135"/>
              <a:gd name="T97" fmla="*/ 66 h 122"/>
              <a:gd name="T98" fmla="*/ 49 w 135"/>
              <a:gd name="T99" fmla="*/ 71 h 122"/>
              <a:gd name="T100" fmla="*/ 40 w 135"/>
              <a:gd name="T101" fmla="*/ 71 h 122"/>
              <a:gd name="T102" fmla="*/ 33 w 135"/>
              <a:gd name="T103" fmla="*/ 78 h 122"/>
              <a:gd name="T104" fmla="*/ 26 w 135"/>
              <a:gd name="T105" fmla="*/ 87 h 122"/>
              <a:gd name="T106" fmla="*/ 17 w 135"/>
              <a:gd name="T107" fmla="*/ 94 h 122"/>
              <a:gd name="T108" fmla="*/ 14 w 135"/>
              <a:gd name="T109" fmla="*/ 104 h 122"/>
              <a:gd name="T110" fmla="*/ 28 w 135"/>
              <a:gd name="T111" fmla="*/ 111 h 122"/>
              <a:gd name="T112" fmla="*/ 45 w 135"/>
              <a:gd name="T113" fmla="*/ 117 h 1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2"/>
              <a:gd name="T173" fmla="*/ 135 w 135"/>
              <a:gd name="T174" fmla="*/ 122 h 1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2">
                <a:moveTo>
                  <a:pt x="45" y="117"/>
                </a:moveTo>
                <a:lnTo>
                  <a:pt x="43" y="114"/>
                </a:lnTo>
                <a:lnTo>
                  <a:pt x="42" y="114"/>
                </a:lnTo>
                <a:lnTo>
                  <a:pt x="40" y="112"/>
                </a:lnTo>
                <a:lnTo>
                  <a:pt x="38" y="114"/>
                </a:lnTo>
                <a:lnTo>
                  <a:pt x="38" y="112"/>
                </a:lnTo>
                <a:lnTo>
                  <a:pt x="37" y="112"/>
                </a:lnTo>
                <a:lnTo>
                  <a:pt x="37" y="111"/>
                </a:lnTo>
                <a:lnTo>
                  <a:pt x="33" y="107"/>
                </a:lnTo>
                <a:lnTo>
                  <a:pt x="31" y="109"/>
                </a:lnTo>
                <a:lnTo>
                  <a:pt x="31" y="107"/>
                </a:lnTo>
                <a:lnTo>
                  <a:pt x="26" y="102"/>
                </a:lnTo>
                <a:lnTo>
                  <a:pt x="24" y="104"/>
                </a:lnTo>
                <a:lnTo>
                  <a:pt x="24" y="102"/>
                </a:lnTo>
                <a:lnTo>
                  <a:pt x="21" y="102"/>
                </a:lnTo>
                <a:lnTo>
                  <a:pt x="21" y="100"/>
                </a:lnTo>
                <a:lnTo>
                  <a:pt x="19" y="100"/>
                </a:lnTo>
                <a:lnTo>
                  <a:pt x="19" y="99"/>
                </a:lnTo>
                <a:lnTo>
                  <a:pt x="16" y="97"/>
                </a:lnTo>
                <a:lnTo>
                  <a:pt x="17" y="97"/>
                </a:lnTo>
                <a:lnTo>
                  <a:pt x="17" y="102"/>
                </a:lnTo>
                <a:lnTo>
                  <a:pt x="19" y="100"/>
                </a:lnTo>
                <a:lnTo>
                  <a:pt x="17" y="100"/>
                </a:lnTo>
                <a:lnTo>
                  <a:pt x="19" y="100"/>
                </a:lnTo>
                <a:lnTo>
                  <a:pt x="19" y="99"/>
                </a:lnTo>
                <a:lnTo>
                  <a:pt x="21" y="99"/>
                </a:lnTo>
                <a:lnTo>
                  <a:pt x="21" y="97"/>
                </a:lnTo>
                <a:lnTo>
                  <a:pt x="23" y="97"/>
                </a:lnTo>
                <a:lnTo>
                  <a:pt x="23" y="95"/>
                </a:lnTo>
                <a:lnTo>
                  <a:pt x="24" y="95"/>
                </a:lnTo>
                <a:lnTo>
                  <a:pt x="24" y="94"/>
                </a:lnTo>
                <a:lnTo>
                  <a:pt x="26" y="94"/>
                </a:lnTo>
                <a:lnTo>
                  <a:pt x="26" y="92"/>
                </a:lnTo>
                <a:lnTo>
                  <a:pt x="28" y="92"/>
                </a:lnTo>
                <a:lnTo>
                  <a:pt x="28" y="90"/>
                </a:lnTo>
                <a:lnTo>
                  <a:pt x="30" y="90"/>
                </a:lnTo>
                <a:lnTo>
                  <a:pt x="30" y="88"/>
                </a:lnTo>
                <a:lnTo>
                  <a:pt x="31" y="88"/>
                </a:lnTo>
                <a:lnTo>
                  <a:pt x="31" y="87"/>
                </a:lnTo>
                <a:lnTo>
                  <a:pt x="33" y="87"/>
                </a:lnTo>
                <a:lnTo>
                  <a:pt x="33" y="85"/>
                </a:lnTo>
                <a:lnTo>
                  <a:pt x="35" y="85"/>
                </a:lnTo>
                <a:lnTo>
                  <a:pt x="35" y="83"/>
                </a:lnTo>
                <a:lnTo>
                  <a:pt x="37" y="83"/>
                </a:lnTo>
                <a:lnTo>
                  <a:pt x="37" y="82"/>
                </a:lnTo>
                <a:lnTo>
                  <a:pt x="38" y="82"/>
                </a:lnTo>
                <a:lnTo>
                  <a:pt x="38" y="80"/>
                </a:lnTo>
                <a:lnTo>
                  <a:pt x="40" y="80"/>
                </a:lnTo>
                <a:lnTo>
                  <a:pt x="40" y="78"/>
                </a:lnTo>
                <a:lnTo>
                  <a:pt x="42" y="78"/>
                </a:lnTo>
                <a:lnTo>
                  <a:pt x="42" y="76"/>
                </a:lnTo>
                <a:lnTo>
                  <a:pt x="42" y="78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3"/>
                </a:lnTo>
                <a:lnTo>
                  <a:pt x="47" y="73"/>
                </a:lnTo>
                <a:lnTo>
                  <a:pt x="47" y="71"/>
                </a:lnTo>
                <a:lnTo>
                  <a:pt x="49" y="71"/>
                </a:lnTo>
                <a:lnTo>
                  <a:pt x="49" y="70"/>
                </a:lnTo>
                <a:lnTo>
                  <a:pt x="49" y="71"/>
                </a:lnTo>
                <a:lnTo>
                  <a:pt x="52" y="68"/>
                </a:lnTo>
                <a:lnTo>
                  <a:pt x="52" y="66"/>
                </a:lnTo>
                <a:lnTo>
                  <a:pt x="50" y="66"/>
                </a:lnTo>
                <a:lnTo>
                  <a:pt x="50" y="65"/>
                </a:lnTo>
                <a:lnTo>
                  <a:pt x="49" y="65"/>
                </a:lnTo>
                <a:lnTo>
                  <a:pt x="47" y="66"/>
                </a:lnTo>
                <a:lnTo>
                  <a:pt x="47" y="65"/>
                </a:lnTo>
                <a:lnTo>
                  <a:pt x="38" y="65"/>
                </a:lnTo>
                <a:lnTo>
                  <a:pt x="38" y="63"/>
                </a:lnTo>
                <a:lnTo>
                  <a:pt x="31" y="63"/>
                </a:lnTo>
                <a:lnTo>
                  <a:pt x="31" y="61"/>
                </a:lnTo>
                <a:lnTo>
                  <a:pt x="24" y="59"/>
                </a:lnTo>
                <a:lnTo>
                  <a:pt x="26" y="59"/>
                </a:lnTo>
                <a:lnTo>
                  <a:pt x="24" y="59"/>
                </a:lnTo>
                <a:lnTo>
                  <a:pt x="24" y="61"/>
                </a:lnTo>
                <a:lnTo>
                  <a:pt x="24" y="59"/>
                </a:lnTo>
                <a:lnTo>
                  <a:pt x="19" y="59"/>
                </a:lnTo>
                <a:lnTo>
                  <a:pt x="19" y="58"/>
                </a:lnTo>
                <a:lnTo>
                  <a:pt x="12" y="58"/>
                </a:lnTo>
                <a:lnTo>
                  <a:pt x="12" y="56"/>
                </a:lnTo>
                <a:lnTo>
                  <a:pt x="4" y="54"/>
                </a:lnTo>
                <a:lnTo>
                  <a:pt x="7" y="59"/>
                </a:lnTo>
                <a:lnTo>
                  <a:pt x="7" y="58"/>
                </a:lnTo>
                <a:lnTo>
                  <a:pt x="5" y="56"/>
                </a:lnTo>
                <a:lnTo>
                  <a:pt x="7" y="56"/>
                </a:lnTo>
                <a:lnTo>
                  <a:pt x="7" y="51"/>
                </a:lnTo>
                <a:lnTo>
                  <a:pt x="9" y="51"/>
                </a:lnTo>
                <a:lnTo>
                  <a:pt x="11" y="47"/>
                </a:lnTo>
                <a:lnTo>
                  <a:pt x="12" y="46"/>
                </a:lnTo>
                <a:lnTo>
                  <a:pt x="12" y="44"/>
                </a:lnTo>
                <a:lnTo>
                  <a:pt x="14" y="42"/>
                </a:lnTo>
                <a:lnTo>
                  <a:pt x="14" y="39"/>
                </a:lnTo>
                <a:lnTo>
                  <a:pt x="16" y="37"/>
                </a:lnTo>
                <a:lnTo>
                  <a:pt x="16" y="36"/>
                </a:lnTo>
                <a:lnTo>
                  <a:pt x="17" y="34"/>
                </a:lnTo>
                <a:lnTo>
                  <a:pt x="16" y="30"/>
                </a:lnTo>
                <a:lnTo>
                  <a:pt x="16" y="32"/>
                </a:lnTo>
                <a:lnTo>
                  <a:pt x="19" y="30"/>
                </a:lnTo>
                <a:lnTo>
                  <a:pt x="14" y="32"/>
                </a:lnTo>
                <a:lnTo>
                  <a:pt x="16" y="32"/>
                </a:lnTo>
                <a:lnTo>
                  <a:pt x="17" y="34"/>
                </a:lnTo>
                <a:lnTo>
                  <a:pt x="19" y="34"/>
                </a:lnTo>
                <a:lnTo>
                  <a:pt x="21" y="36"/>
                </a:lnTo>
                <a:lnTo>
                  <a:pt x="24" y="36"/>
                </a:lnTo>
                <a:lnTo>
                  <a:pt x="26" y="37"/>
                </a:lnTo>
                <a:lnTo>
                  <a:pt x="30" y="36"/>
                </a:lnTo>
                <a:lnTo>
                  <a:pt x="30" y="37"/>
                </a:lnTo>
                <a:lnTo>
                  <a:pt x="33" y="41"/>
                </a:lnTo>
                <a:lnTo>
                  <a:pt x="35" y="41"/>
                </a:lnTo>
                <a:lnTo>
                  <a:pt x="37" y="42"/>
                </a:lnTo>
                <a:lnTo>
                  <a:pt x="40" y="41"/>
                </a:lnTo>
                <a:lnTo>
                  <a:pt x="40" y="42"/>
                </a:lnTo>
                <a:lnTo>
                  <a:pt x="43" y="42"/>
                </a:lnTo>
                <a:lnTo>
                  <a:pt x="43" y="44"/>
                </a:lnTo>
                <a:lnTo>
                  <a:pt x="47" y="47"/>
                </a:lnTo>
                <a:lnTo>
                  <a:pt x="49" y="47"/>
                </a:lnTo>
                <a:lnTo>
                  <a:pt x="50" y="49"/>
                </a:lnTo>
                <a:lnTo>
                  <a:pt x="54" y="49"/>
                </a:lnTo>
                <a:lnTo>
                  <a:pt x="54" y="51"/>
                </a:lnTo>
                <a:lnTo>
                  <a:pt x="57" y="51"/>
                </a:lnTo>
                <a:lnTo>
                  <a:pt x="57" y="49"/>
                </a:lnTo>
                <a:lnTo>
                  <a:pt x="59" y="49"/>
                </a:lnTo>
                <a:lnTo>
                  <a:pt x="59" y="42"/>
                </a:lnTo>
                <a:lnTo>
                  <a:pt x="57" y="41"/>
                </a:lnTo>
                <a:lnTo>
                  <a:pt x="57" y="24"/>
                </a:lnTo>
                <a:lnTo>
                  <a:pt x="56" y="22"/>
                </a:lnTo>
                <a:lnTo>
                  <a:pt x="56" y="3"/>
                </a:lnTo>
                <a:lnTo>
                  <a:pt x="52" y="7"/>
                </a:lnTo>
                <a:lnTo>
                  <a:pt x="83" y="7"/>
                </a:lnTo>
                <a:lnTo>
                  <a:pt x="80" y="3"/>
                </a:lnTo>
                <a:lnTo>
                  <a:pt x="80" y="10"/>
                </a:lnTo>
                <a:lnTo>
                  <a:pt x="78" y="12"/>
                </a:lnTo>
                <a:lnTo>
                  <a:pt x="80" y="25"/>
                </a:lnTo>
                <a:lnTo>
                  <a:pt x="78" y="25"/>
                </a:lnTo>
                <a:lnTo>
                  <a:pt x="76" y="36"/>
                </a:lnTo>
                <a:lnTo>
                  <a:pt x="75" y="37"/>
                </a:lnTo>
                <a:lnTo>
                  <a:pt x="75" y="49"/>
                </a:lnTo>
                <a:lnTo>
                  <a:pt x="76" y="51"/>
                </a:lnTo>
                <a:lnTo>
                  <a:pt x="78" y="51"/>
                </a:lnTo>
                <a:lnTo>
                  <a:pt x="82" y="49"/>
                </a:lnTo>
                <a:lnTo>
                  <a:pt x="82" y="47"/>
                </a:lnTo>
                <a:lnTo>
                  <a:pt x="85" y="47"/>
                </a:lnTo>
                <a:lnTo>
                  <a:pt x="85" y="46"/>
                </a:lnTo>
                <a:lnTo>
                  <a:pt x="88" y="46"/>
                </a:lnTo>
                <a:lnTo>
                  <a:pt x="88" y="44"/>
                </a:lnTo>
                <a:lnTo>
                  <a:pt x="92" y="44"/>
                </a:lnTo>
                <a:lnTo>
                  <a:pt x="92" y="42"/>
                </a:lnTo>
                <a:lnTo>
                  <a:pt x="94" y="44"/>
                </a:lnTo>
                <a:lnTo>
                  <a:pt x="95" y="44"/>
                </a:lnTo>
                <a:lnTo>
                  <a:pt x="95" y="42"/>
                </a:lnTo>
                <a:lnTo>
                  <a:pt x="101" y="42"/>
                </a:lnTo>
                <a:lnTo>
                  <a:pt x="102" y="41"/>
                </a:lnTo>
                <a:lnTo>
                  <a:pt x="104" y="41"/>
                </a:lnTo>
                <a:lnTo>
                  <a:pt x="106" y="39"/>
                </a:lnTo>
                <a:lnTo>
                  <a:pt x="109" y="37"/>
                </a:lnTo>
                <a:lnTo>
                  <a:pt x="109" y="36"/>
                </a:lnTo>
                <a:lnTo>
                  <a:pt x="113" y="37"/>
                </a:lnTo>
                <a:lnTo>
                  <a:pt x="114" y="36"/>
                </a:lnTo>
                <a:lnTo>
                  <a:pt x="118" y="36"/>
                </a:lnTo>
                <a:lnTo>
                  <a:pt x="120" y="34"/>
                </a:lnTo>
                <a:lnTo>
                  <a:pt x="123" y="34"/>
                </a:lnTo>
                <a:lnTo>
                  <a:pt x="120" y="30"/>
                </a:lnTo>
                <a:lnTo>
                  <a:pt x="121" y="37"/>
                </a:lnTo>
                <a:lnTo>
                  <a:pt x="123" y="37"/>
                </a:lnTo>
                <a:lnTo>
                  <a:pt x="121" y="42"/>
                </a:lnTo>
                <a:lnTo>
                  <a:pt x="123" y="44"/>
                </a:lnTo>
                <a:lnTo>
                  <a:pt x="125" y="49"/>
                </a:lnTo>
                <a:lnTo>
                  <a:pt x="127" y="49"/>
                </a:lnTo>
                <a:lnTo>
                  <a:pt x="127" y="54"/>
                </a:lnTo>
                <a:lnTo>
                  <a:pt x="128" y="54"/>
                </a:lnTo>
                <a:lnTo>
                  <a:pt x="128" y="59"/>
                </a:lnTo>
                <a:lnTo>
                  <a:pt x="130" y="59"/>
                </a:lnTo>
                <a:lnTo>
                  <a:pt x="128" y="59"/>
                </a:lnTo>
                <a:lnTo>
                  <a:pt x="128" y="61"/>
                </a:lnTo>
                <a:lnTo>
                  <a:pt x="132" y="56"/>
                </a:lnTo>
                <a:lnTo>
                  <a:pt x="125" y="56"/>
                </a:lnTo>
                <a:lnTo>
                  <a:pt x="123" y="58"/>
                </a:lnTo>
                <a:lnTo>
                  <a:pt x="116" y="58"/>
                </a:lnTo>
                <a:lnTo>
                  <a:pt x="114" y="59"/>
                </a:lnTo>
                <a:lnTo>
                  <a:pt x="108" y="59"/>
                </a:lnTo>
                <a:lnTo>
                  <a:pt x="106" y="61"/>
                </a:lnTo>
                <a:lnTo>
                  <a:pt x="97" y="61"/>
                </a:lnTo>
                <a:lnTo>
                  <a:pt x="95" y="63"/>
                </a:lnTo>
                <a:lnTo>
                  <a:pt x="88" y="63"/>
                </a:lnTo>
                <a:lnTo>
                  <a:pt x="87" y="65"/>
                </a:lnTo>
                <a:lnTo>
                  <a:pt x="85" y="65"/>
                </a:lnTo>
                <a:lnTo>
                  <a:pt x="83" y="66"/>
                </a:lnTo>
                <a:lnTo>
                  <a:pt x="83" y="70"/>
                </a:lnTo>
                <a:lnTo>
                  <a:pt x="85" y="70"/>
                </a:lnTo>
                <a:lnTo>
                  <a:pt x="97" y="83"/>
                </a:lnTo>
                <a:lnTo>
                  <a:pt x="99" y="85"/>
                </a:lnTo>
                <a:lnTo>
                  <a:pt x="101" y="85"/>
                </a:lnTo>
                <a:lnTo>
                  <a:pt x="101" y="87"/>
                </a:lnTo>
                <a:lnTo>
                  <a:pt x="102" y="87"/>
                </a:lnTo>
                <a:lnTo>
                  <a:pt x="102" y="88"/>
                </a:lnTo>
                <a:lnTo>
                  <a:pt x="104" y="88"/>
                </a:lnTo>
                <a:lnTo>
                  <a:pt x="102" y="90"/>
                </a:lnTo>
                <a:lnTo>
                  <a:pt x="106" y="92"/>
                </a:lnTo>
                <a:lnTo>
                  <a:pt x="104" y="92"/>
                </a:lnTo>
                <a:lnTo>
                  <a:pt x="104" y="90"/>
                </a:lnTo>
                <a:lnTo>
                  <a:pt x="106" y="94"/>
                </a:lnTo>
                <a:lnTo>
                  <a:pt x="108" y="94"/>
                </a:lnTo>
                <a:lnTo>
                  <a:pt x="108" y="95"/>
                </a:lnTo>
                <a:lnTo>
                  <a:pt x="109" y="95"/>
                </a:lnTo>
                <a:lnTo>
                  <a:pt x="109" y="97"/>
                </a:lnTo>
                <a:lnTo>
                  <a:pt x="111" y="97"/>
                </a:lnTo>
                <a:lnTo>
                  <a:pt x="111" y="99"/>
                </a:lnTo>
                <a:lnTo>
                  <a:pt x="113" y="99"/>
                </a:lnTo>
                <a:lnTo>
                  <a:pt x="111" y="100"/>
                </a:lnTo>
                <a:lnTo>
                  <a:pt x="116" y="104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0"/>
                </a:lnTo>
                <a:lnTo>
                  <a:pt x="111" y="100"/>
                </a:lnTo>
                <a:lnTo>
                  <a:pt x="108" y="104"/>
                </a:lnTo>
                <a:lnTo>
                  <a:pt x="106" y="104"/>
                </a:lnTo>
                <a:lnTo>
                  <a:pt x="102" y="107"/>
                </a:lnTo>
                <a:lnTo>
                  <a:pt x="102" y="109"/>
                </a:lnTo>
                <a:lnTo>
                  <a:pt x="101" y="107"/>
                </a:lnTo>
                <a:lnTo>
                  <a:pt x="97" y="111"/>
                </a:lnTo>
                <a:lnTo>
                  <a:pt x="97" y="112"/>
                </a:lnTo>
                <a:lnTo>
                  <a:pt x="95" y="111"/>
                </a:lnTo>
                <a:lnTo>
                  <a:pt x="94" y="112"/>
                </a:lnTo>
                <a:lnTo>
                  <a:pt x="92" y="112"/>
                </a:lnTo>
                <a:lnTo>
                  <a:pt x="88" y="116"/>
                </a:lnTo>
                <a:lnTo>
                  <a:pt x="87" y="119"/>
                </a:lnTo>
                <a:lnTo>
                  <a:pt x="88" y="116"/>
                </a:lnTo>
                <a:lnTo>
                  <a:pt x="94" y="117"/>
                </a:lnTo>
                <a:lnTo>
                  <a:pt x="92" y="117"/>
                </a:lnTo>
                <a:lnTo>
                  <a:pt x="92" y="114"/>
                </a:lnTo>
                <a:lnTo>
                  <a:pt x="88" y="111"/>
                </a:lnTo>
                <a:lnTo>
                  <a:pt x="87" y="111"/>
                </a:lnTo>
                <a:lnTo>
                  <a:pt x="87" y="107"/>
                </a:lnTo>
                <a:lnTo>
                  <a:pt x="85" y="107"/>
                </a:lnTo>
                <a:lnTo>
                  <a:pt x="85" y="104"/>
                </a:lnTo>
                <a:lnTo>
                  <a:pt x="83" y="104"/>
                </a:lnTo>
                <a:lnTo>
                  <a:pt x="85" y="102"/>
                </a:lnTo>
                <a:lnTo>
                  <a:pt x="83" y="100"/>
                </a:lnTo>
                <a:lnTo>
                  <a:pt x="83" y="99"/>
                </a:lnTo>
                <a:lnTo>
                  <a:pt x="80" y="95"/>
                </a:lnTo>
                <a:lnTo>
                  <a:pt x="80" y="94"/>
                </a:lnTo>
                <a:lnTo>
                  <a:pt x="76" y="90"/>
                </a:lnTo>
                <a:lnTo>
                  <a:pt x="75" y="90"/>
                </a:lnTo>
                <a:lnTo>
                  <a:pt x="76" y="88"/>
                </a:lnTo>
                <a:lnTo>
                  <a:pt x="75" y="87"/>
                </a:lnTo>
                <a:lnTo>
                  <a:pt x="75" y="85"/>
                </a:lnTo>
                <a:lnTo>
                  <a:pt x="73" y="83"/>
                </a:lnTo>
                <a:lnTo>
                  <a:pt x="73" y="82"/>
                </a:lnTo>
                <a:lnTo>
                  <a:pt x="66" y="85"/>
                </a:lnTo>
                <a:lnTo>
                  <a:pt x="66" y="87"/>
                </a:lnTo>
                <a:lnTo>
                  <a:pt x="68" y="88"/>
                </a:lnTo>
                <a:lnTo>
                  <a:pt x="68" y="90"/>
                </a:lnTo>
                <a:lnTo>
                  <a:pt x="71" y="94"/>
                </a:lnTo>
                <a:lnTo>
                  <a:pt x="73" y="94"/>
                </a:lnTo>
                <a:lnTo>
                  <a:pt x="71" y="95"/>
                </a:lnTo>
                <a:lnTo>
                  <a:pt x="73" y="97"/>
                </a:lnTo>
                <a:lnTo>
                  <a:pt x="73" y="99"/>
                </a:lnTo>
                <a:lnTo>
                  <a:pt x="76" y="102"/>
                </a:lnTo>
                <a:lnTo>
                  <a:pt x="76" y="104"/>
                </a:lnTo>
                <a:lnTo>
                  <a:pt x="80" y="107"/>
                </a:lnTo>
                <a:lnTo>
                  <a:pt x="82" y="107"/>
                </a:lnTo>
                <a:lnTo>
                  <a:pt x="82" y="111"/>
                </a:lnTo>
                <a:lnTo>
                  <a:pt x="83" y="111"/>
                </a:lnTo>
                <a:lnTo>
                  <a:pt x="83" y="114"/>
                </a:lnTo>
                <a:lnTo>
                  <a:pt x="85" y="114"/>
                </a:lnTo>
                <a:lnTo>
                  <a:pt x="83" y="116"/>
                </a:lnTo>
                <a:lnTo>
                  <a:pt x="85" y="117"/>
                </a:lnTo>
                <a:lnTo>
                  <a:pt x="85" y="119"/>
                </a:lnTo>
                <a:lnTo>
                  <a:pt x="88" y="121"/>
                </a:lnTo>
                <a:lnTo>
                  <a:pt x="87" y="121"/>
                </a:lnTo>
                <a:lnTo>
                  <a:pt x="88" y="122"/>
                </a:lnTo>
                <a:lnTo>
                  <a:pt x="92" y="122"/>
                </a:lnTo>
                <a:lnTo>
                  <a:pt x="94" y="119"/>
                </a:lnTo>
                <a:lnTo>
                  <a:pt x="92" y="119"/>
                </a:lnTo>
                <a:lnTo>
                  <a:pt x="94" y="121"/>
                </a:lnTo>
                <a:lnTo>
                  <a:pt x="95" y="119"/>
                </a:lnTo>
                <a:lnTo>
                  <a:pt x="97" y="119"/>
                </a:lnTo>
                <a:lnTo>
                  <a:pt x="101" y="116"/>
                </a:lnTo>
                <a:lnTo>
                  <a:pt x="101" y="114"/>
                </a:lnTo>
                <a:lnTo>
                  <a:pt x="102" y="116"/>
                </a:lnTo>
                <a:lnTo>
                  <a:pt x="106" y="112"/>
                </a:lnTo>
                <a:lnTo>
                  <a:pt x="106" y="111"/>
                </a:lnTo>
                <a:lnTo>
                  <a:pt x="108" y="112"/>
                </a:lnTo>
                <a:lnTo>
                  <a:pt x="109" y="111"/>
                </a:lnTo>
                <a:lnTo>
                  <a:pt x="111" y="111"/>
                </a:lnTo>
                <a:lnTo>
                  <a:pt x="114" y="107"/>
                </a:lnTo>
                <a:lnTo>
                  <a:pt x="116" y="107"/>
                </a:lnTo>
                <a:lnTo>
                  <a:pt x="118" y="105"/>
                </a:lnTo>
                <a:lnTo>
                  <a:pt x="120" y="105"/>
                </a:lnTo>
                <a:lnTo>
                  <a:pt x="120" y="104"/>
                </a:lnTo>
                <a:lnTo>
                  <a:pt x="121" y="104"/>
                </a:lnTo>
                <a:lnTo>
                  <a:pt x="121" y="100"/>
                </a:lnTo>
                <a:lnTo>
                  <a:pt x="120" y="100"/>
                </a:lnTo>
                <a:lnTo>
                  <a:pt x="118" y="97"/>
                </a:lnTo>
                <a:lnTo>
                  <a:pt x="116" y="95"/>
                </a:lnTo>
                <a:lnTo>
                  <a:pt x="114" y="95"/>
                </a:lnTo>
                <a:lnTo>
                  <a:pt x="114" y="94"/>
                </a:lnTo>
                <a:lnTo>
                  <a:pt x="113" y="94"/>
                </a:lnTo>
                <a:lnTo>
                  <a:pt x="113" y="92"/>
                </a:lnTo>
                <a:lnTo>
                  <a:pt x="111" y="92"/>
                </a:lnTo>
                <a:lnTo>
                  <a:pt x="111" y="90"/>
                </a:lnTo>
                <a:lnTo>
                  <a:pt x="109" y="90"/>
                </a:lnTo>
                <a:lnTo>
                  <a:pt x="111" y="90"/>
                </a:lnTo>
                <a:lnTo>
                  <a:pt x="111" y="88"/>
                </a:lnTo>
                <a:lnTo>
                  <a:pt x="109" y="88"/>
                </a:lnTo>
                <a:lnTo>
                  <a:pt x="109" y="87"/>
                </a:lnTo>
                <a:lnTo>
                  <a:pt x="108" y="85"/>
                </a:lnTo>
                <a:lnTo>
                  <a:pt x="106" y="85"/>
                </a:lnTo>
                <a:lnTo>
                  <a:pt x="106" y="83"/>
                </a:lnTo>
                <a:lnTo>
                  <a:pt x="104" y="83"/>
                </a:lnTo>
                <a:lnTo>
                  <a:pt x="104" y="82"/>
                </a:lnTo>
                <a:lnTo>
                  <a:pt x="102" y="82"/>
                </a:lnTo>
                <a:lnTo>
                  <a:pt x="104" y="80"/>
                </a:lnTo>
                <a:lnTo>
                  <a:pt x="88" y="66"/>
                </a:lnTo>
                <a:lnTo>
                  <a:pt x="87" y="71"/>
                </a:lnTo>
                <a:lnTo>
                  <a:pt x="90" y="71"/>
                </a:lnTo>
                <a:lnTo>
                  <a:pt x="92" y="70"/>
                </a:lnTo>
                <a:lnTo>
                  <a:pt x="99" y="70"/>
                </a:lnTo>
                <a:lnTo>
                  <a:pt x="101" y="68"/>
                </a:lnTo>
                <a:lnTo>
                  <a:pt x="109" y="68"/>
                </a:lnTo>
                <a:lnTo>
                  <a:pt x="111" y="66"/>
                </a:lnTo>
                <a:lnTo>
                  <a:pt x="118" y="66"/>
                </a:lnTo>
                <a:lnTo>
                  <a:pt x="120" y="65"/>
                </a:lnTo>
                <a:lnTo>
                  <a:pt x="127" y="65"/>
                </a:lnTo>
                <a:lnTo>
                  <a:pt x="128" y="63"/>
                </a:lnTo>
                <a:lnTo>
                  <a:pt x="134" y="63"/>
                </a:lnTo>
                <a:lnTo>
                  <a:pt x="134" y="61"/>
                </a:lnTo>
                <a:lnTo>
                  <a:pt x="135" y="61"/>
                </a:lnTo>
                <a:lnTo>
                  <a:pt x="135" y="58"/>
                </a:lnTo>
                <a:lnTo>
                  <a:pt x="135" y="59"/>
                </a:lnTo>
                <a:lnTo>
                  <a:pt x="134" y="56"/>
                </a:lnTo>
                <a:lnTo>
                  <a:pt x="132" y="56"/>
                </a:lnTo>
                <a:lnTo>
                  <a:pt x="132" y="51"/>
                </a:lnTo>
                <a:lnTo>
                  <a:pt x="130" y="51"/>
                </a:lnTo>
                <a:lnTo>
                  <a:pt x="130" y="46"/>
                </a:lnTo>
                <a:lnTo>
                  <a:pt x="128" y="46"/>
                </a:lnTo>
                <a:lnTo>
                  <a:pt x="130" y="41"/>
                </a:lnTo>
                <a:lnTo>
                  <a:pt x="128" y="39"/>
                </a:lnTo>
                <a:lnTo>
                  <a:pt x="127" y="34"/>
                </a:lnTo>
                <a:lnTo>
                  <a:pt x="125" y="34"/>
                </a:lnTo>
                <a:lnTo>
                  <a:pt x="127" y="30"/>
                </a:lnTo>
                <a:lnTo>
                  <a:pt x="127" y="29"/>
                </a:lnTo>
                <a:lnTo>
                  <a:pt x="125" y="27"/>
                </a:lnTo>
                <a:lnTo>
                  <a:pt x="116" y="27"/>
                </a:lnTo>
                <a:lnTo>
                  <a:pt x="114" y="29"/>
                </a:lnTo>
                <a:lnTo>
                  <a:pt x="111" y="29"/>
                </a:lnTo>
                <a:lnTo>
                  <a:pt x="109" y="30"/>
                </a:lnTo>
                <a:lnTo>
                  <a:pt x="106" y="32"/>
                </a:lnTo>
                <a:lnTo>
                  <a:pt x="106" y="34"/>
                </a:lnTo>
                <a:lnTo>
                  <a:pt x="102" y="32"/>
                </a:lnTo>
                <a:lnTo>
                  <a:pt x="101" y="34"/>
                </a:lnTo>
                <a:lnTo>
                  <a:pt x="99" y="34"/>
                </a:lnTo>
                <a:lnTo>
                  <a:pt x="97" y="36"/>
                </a:lnTo>
                <a:lnTo>
                  <a:pt x="94" y="36"/>
                </a:lnTo>
                <a:lnTo>
                  <a:pt x="92" y="39"/>
                </a:lnTo>
                <a:lnTo>
                  <a:pt x="92" y="37"/>
                </a:lnTo>
                <a:lnTo>
                  <a:pt x="94" y="37"/>
                </a:lnTo>
                <a:lnTo>
                  <a:pt x="88" y="39"/>
                </a:lnTo>
                <a:lnTo>
                  <a:pt x="88" y="41"/>
                </a:lnTo>
                <a:lnTo>
                  <a:pt x="85" y="41"/>
                </a:lnTo>
                <a:lnTo>
                  <a:pt x="85" y="42"/>
                </a:lnTo>
                <a:lnTo>
                  <a:pt x="82" y="42"/>
                </a:lnTo>
                <a:lnTo>
                  <a:pt x="82" y="44"/>
                </a:lnTo>
                <a:lnTo>
                  <a:pt x="78" y="44"/>
                </a:lnTo>
                <a:lnTo>
                  <a:pt x="78" y="46"/>
                </a:lnTo>
                <a:lnTo>
                  <a:pt x="78" y="44"/>
                </a:lnTo>
                <a:lnTo>
                  <a:pt x="82" y="47"/>
                </a:lnTo>
                <a:lnTo>
                  <a:pt x="82" y="41"/>
                </a:lnTo>
                <a:lnTo>
                  <a:pt x="83" y="39"/>
                </a:lnTo>
                <a:lnTo>
                  <a:pt x="82" y="29"/>
                </a:lnTo>
                <a:lnTo>
                  <a:pt x="83" y="29"/>
                </a:lnTo>
                <a:lnTo>
                  <a:pt x="85" y="15"/>
                </a:lnTo>
                <a:lnTo>
                  <a:pt x="87" y="13"/>
                </a:lnTo>
                <a:lnTo>
                  <a:pt x="87" y="1"/>
                </a:lnTo>
                <a:lnTo>
                  <a:pt x="85" y="1"/>
                </a:lnTo>
                <a:lnTo>
                  <a:pt x="85" y="0"/>
                </a:lnTo>
                <a:lnTo>
                  <a:pt x="50" y="0"/>
                </a:lnTo>
                <a:lnTo>
                  <a:pt x="50" y="1"/>
                </a:lnTo>
                <a:lnTo>
                  <a:pt x="49" y="1"/>
                </a:lnTo>
                <a:lnTo>
                  <a:pt x="49" y="25"/>
                </a:lnTo>
                <a:lnTo>
                  <a:pt x="50" y="27"/>
                </a:lnTo>
                <a:lnTo>
                  <a:pt x="50" y="44"/>
                </a:lnTo>
                <a:lnTo>
                  <a:pt x="52" y="46"/>
                </a:lnTo>
                <a:lnTo>
                  <a:pt x="52" y="47"/>
                </a:lnTo>
                <a:lnTo>
                  <a:pt x="57" y="44"/>
                </a:lnTo>
                <a:lnTo>
                  <a:pt x="57" y="46"/>
                </a:lnTo>
                <a:lnTo>
                  <a:pt x="56" y="42"/>
                </a:lnTo>
                <a:lnTo>
                  <a:pt x="54" y="42"/>
                </a:lnTo>
                <a:lnTo>
                  <a:pt x="52" y="41"/>
                </a:lnTo>
                <a:lnTo>
                  <a:pt x="50" y="41"/>
                </a:lnTo>
                <a:lnTo>
                  <a:pt x="49" y="39"/>
                </a:lnTo>
                <a:lnTo>
                  <a:pt x="47" y="41"/>
                </a:lnTo>
                <a:lnTo>
                  <a:pt x="47" y="39"/>
                </a:lnTo>
                <a:lnTo>
                  <a:pt x="43" y="39"/>
                </a:lnTo>
                <a:lnTo>
                  <a:pt x="43" y="37"/>
                </a:lnTo>
                <a:lnTo>
                  <a:pt x="40" y="36"/>
                </a:lnTo>
                <a:lnTo>
                  <a:pt x="38" y="34"/>
                </a:lnTo>
                <a:lnTo>
                  <a:pt x="37" y="34"/>
                </a:lnTo>
                <a:lnTo>
                  <a:pt x="35" y="32"/>
                </a:lnTo>
                <a:lnTo>
                  <a:pt x="33" y="34"/>
                </a:lnTo>
                <a:lnTo>
                  <a:pt x="33" y="32"/>
                </a:lnTo>
                <a:lnTo>
                  <a:pt x="30" y="30"/>
                </a:lnTo>
                <a:lnTo>
                  <a:pt x="28" y="29"/>
                </a:lnTo>
                <a:lnTo>
                  <a:pt x="24" y="29"/>
                </a:lnTo>
                <a:lnTo>
                  <a:pt x="23" y="27"/>
                </a:lnTo>
                <a:lnTo>
                  <a:pt x="21" y="27"/>
                </a:lnTo>
                <a:lnTo>
                  <a:pt x="19" y="25"/>
                </a:lnTo>
                <a:lnTo>
                  <a:pt x="16" y="25"/>
                </a:lnTo>
                <a:lnTo>
                  <a:pt x="17" y="25"/>
                </a:lnTo>
                <a:lnTo>
                  <a:pt x="14" y="25"/>
                </a:lnTo>
                <a:lnTo>
                  <a:pt x="14" y="27"/>
                </a:lnTo>
                <a:lnTo>
                  <a:pt x="12" y="27"/>
                </a:lnTo>
                <a:lnTo>
                  <a:pt x="16" y="25"/>
                </a:lnTo>
                <a:lnTo>
                  <a:pt x="12" y="27"/>
                </a:lnTo>
                <a:lnTo>
                  <a:pt x="11" y="30"/>
                </a:lnTo>
                <a:lnTo>
                  <a:pt x="9" y="32"/>
                </a:lnTo>
                <a:lnTo>
                  <a:pt x="9" y="34"/>
                </a:lnTo>
                <a:lnTo>
                  <a:pt x="7" y="36"/>
                </a:lnTo>
                <a:lnTo>
                  <a:pt x="7" y="39"/>
                </a:lnTo>
                <a:lnTo>
                  <a:pt x="5" y="41"/>
                </a:lnTo>
                <a:lnTo>
                  <a:pt x="5" y="42"/>
                </a:lnTo>
                <a:lnTo>
                  <a:pt x="4" y="44"/>
                </a:lnTo>
                <a:lnTo>
                  <a:pt x="5" y="47"/>
                </a:lnTo>
                <a:lnTo>
                  <a:pt x="4" y="47"/>
                </a:lnTo>
                <a:lnTo>
                  <a:pt x="4" y="53"/>
                </a:lnTo>
                <a:lnTo>
                  <a:pt x="2" y="53"/>
                </a:lnTo>
                <a:lnTo>
                  <a:pt x="0" y="58"/>
                </a:lnTo>
                <a:lnTo>
                  <a:pt x="0" y="56"/>
                </a:lnTo>
                <a:lnTo>
                  <a:pt x="0" y="59"/>
                </a:lnTo>
                <a:lnTo>
                  <a:pt x="2" y="59"/>
                </a:lnTo>
                <a:lnTo>
                  <a:pt x="2" y="61"/>
                </a:lnTo>
                <a:lnTo>
                  <a:pt x="4" y="61"/>
                </a:lnTo>
                <a:lnTo>
                  <a:pt x="9" y="59"/>
                </a:lnTo>
                <a:lnTo>
                  <a:pt x="9" y="61"/>
                </a:lnTo>
                <a:lnTo>
                  <a:pt x="16" y="61"/>
                </a:lnTo>
                <a:lnTo>
                  <a:pt x="16" y="63"/>
                </a:lnTo>
                <a:lnTo>
                  <a:pt x="21" y="63"/>
                </a:lnTo>
                <a:lnTo>
                  <a:pt x="21" y="65"/>
                </a:lnTo>
                <a:lnTo>
                  <a:pt x="24" y="66"/>
                </a:lnTo>
                <a:lnTo>
                  <a:pt x="23" y="66"/>
                </a:lnTo>
                <a:lnTo>
                  <a:pt x="24" y="66"/>
                </a:lnTo>
                <a:lnTo>
                  <a:pt x="28" y="65"/>
                </a:lnTo>
                <a:lnTo>
                  <a:pt x="28" y="66"/>
                </a:lnTo>
                <a:lnTo>
                  <a:pt x="35" y="66"/>
                </a:lnTo>
                <a:lnTo>
                  <a:pt x="35" y="68"/>
                </a:lnTo>
                <a:lnTo>
                  <a:pt x="43" y="68"/>
                </a:lnTo>
                <a:lnTo>
                  <a:pt x="43" y="70"/>
                </a:lnTo>
                <a:lnTo>
                  <a:pt x="49" y="71"/>
                </a:lnTo>
                <a:lnTo>
                  <a:pt x="45" y="68"/>
                </a:lnTo>
                <a:lnTo>
                  <a:pt x="49" y="65"/>
                </a:lnTo>
                <a:lnTo>
                  <a:pt x="45" y="66"/>
                </a:lnTo>
                <a:lnTo>
                  <a:pt x="45" y="68"/>
                </a:lnTo>
                <a:lnTo>
                  <a:pt x="43" y="68"/>
                </a:lnTo>
                <a:lnTo>
                  <a:pt x="43" y="70"/>
                </a:lnTo>
                <a:lnTo>
                  <a:pt x="42" y="70"/>
                </a:lnTo>
                <a:lnTo>
                  <a:pt x="42" y="71"/>
                </a:lnTo>
                <a:lnTo>
                  <a:pt x="40" y="71"/>
                </a:lnTo>
                <a:lnTo>
                  <a:pt x="38" y="75"/>
                </a:lnTo>
                <a:lnTo>
                  <a:pt x="42" y="71"/>
                </a:lnTo>
                <a:lnTo>
                  <a:pt x="38" y="73"/>
                </a:lnTo>
                <a:lnTo>
                  <a:pt x="38" y="75"/>
                </a:lnTo>
                <a:lnTo>
                  <a:pt x="37" y="75"/>
                </a:lnTo>
                <a:lnTo>
                  <a:pt x="37" y="76"/>
                </a:lnTo>
                <a:lnTo>
                  <a:pt x="35" y="76"/>
                </a:lnTo>
                <a:lnTo>
                  <a:pt x="35" y="78"/>
                </a:lnTo>
                <a:lnTo>
                  <a:pt x="33" y="78"/>
                </a:lnTo>
                <a:lnTo>
                  <a:pt x="33" y="80"/>
                </a:lnTo>
                <a:lnTo>
                  <a:pt x="31" y="80"/>
                </a:lnTo>
                <a:lnTo>
                  <a:pt x="31" y="82"/>
                </a:lnTo>
                <a:lnTo>
                  <a:pt x="30" y="82"/>
                </a:lnTo>
                <a:lnTo>
                  <a:pt x="30" y="83"/>
                </a:lnTo>
                <a:lnTo>
                  <a:pt x="28" y="83"/>
                </a:lnTo>
                <a:lnTo>
                  <a:pt x="28" y="85"/>
                </a:lnTo>
                <a:lnTo>
                  <a:pt x="26" y="85"/>
                </a:lnTo>
                <a:lnTo>
                  <a:pt x="26" y="87"/>
                </a:lnTo>
                <a:lnTo>
                  <a:pt x="24" y="87"/>
                </a:lnTo>
                <a:lnTo>
                  <a:pt x="24" y="88"/>
                </a:lnTo>
                <a:lnTo>
                  <a:pt x="23" y="88"/>
                </a:lnTo>
                <a:lnTo>
                  <a:pt x="23" y="90"/>
                </a:lnTo>
                <a:lnTo>
                  <a:pt x="21" y="90"/>
                </a:lnTo>
                <a:lnTo>
                  <a:pt x="21" y="92"/>
                </a:lnTo>
                <a:lnTo>
                  <a:pt x="19" y="92"/>
                </a:lnTo>
                <a:lnTo>
                  <a:pt x="19" y="94"/>
                </a:lnTo>
                <a:lnTo>
                  <a:pt x="17" y="94"/>
                </a:lnTo>
                <a:lnTo>
                  <a:pt x="17" y="95"/>
                </a:lnTo>
                <a:lnTo>
                  <a:pt x="16" y="95"/>
                </a:lnTo>
                <a:lnTo>
                  <a:pt x="16" y="97"/>
                </a:lnTo>
                <a:lnTo>
                  <a:pt x="14" y="97"/>
                </a:lnTo>
                <a:lnTo>
                  <a:pt x="12" y="100"/>
                </a:lnTo>
                <a:lnTo>
                  <a:pt x="14" y="99"/>
                </a:lnTo>
                <a:lnTo>
                  <a:pt x="12" y="99"/>
                </a:lnTo>
                <a:lnTo>
                  <a:pt x="12" y="102"/>
                </a:lnTo>
                <a:lnTo>
                  <a:pt x="14" y="104"/>
                </a:lnTo>
                <a:lnTo>
                  <a:pt x="16" y="104"/>
                </a:lnTo>
                <a:lnTo>
                  <a:pt x="16" y="102"/>
                </a:lnTo>
                <a:lnTo>
                  <a:pt x="16" y="104"/>
                </a:lnTo>
                <a:lnTo>
                  <a:pt x="17" y="104"/>
                </a:lnTo>
                <a:lnTo>
                  <a:pt x="17" y="105"/>
                </a:lnTo>
                <a:lnTo>
                  <a:pt x="21" y="105"/>
                </a:lnTo>
                <a:lnTo>
                  <a:pt x="21" y="107"/>
                </a:lnTo>
                <a:lnTo>
                  <a:pt x="26" y="112"/>
                </a:lnTo>
                <a:lnTo>
                  <a:pt x="28" y="111"/>
                </a:lnTo>
                <a:lnTo>
                  <a:pt x="28" y="112"/>
                </a:lnTo>
                <a:lnTo>
                  <a:pt x="31" y="116"/>
                </a:lnTo>
                <a:lnTo>
                  <a:pt x="33" y="114"/>
                </a:lnTo>
                <a:lnTo>
                  <a:pt x="33" y="116"/>
                </a:lnTo>
                <a:lnTo>
                  <a:pt x="35" y="116"/>
                </a:lnTo>
                <a:lnTo>
                  <a:pt x="35" y="117"/>
                </a:lnTo>
                <a:lnTo>
                  <a:pt x="38" y="121"/>
                </a:lnTo>
                <a:lnTo>
                  <a:pt x="42" y="121"/>
                </a:lnTo>
                <a:lnTo>
                  <a:pt x="45" y="117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8" name="Freeform 238"/>
          <p:cNvSpPr>
            <a:spLocks/>
          </p:cNvSpPr>
          <p:nvPr/>
        </p:nvSpPr>
        <p:spPr bwMode="auto">
          <a:xfrm>
            <a:off x="2084388" y="1604963"/>
            <a:ext cx="52387" cy="69850"/>
          </a:xfrm>
          <a:custGeom>
            <a:avLst/>
            <a:gdLst>
              <a:gd name="T0" fmla="*/ 33 w 33"/>
              <a:gd name="T1" fmla="*/ 4 h 44"/>
              <a:gd name="T2" fmla="*/ 29 w 33"/>
              <a:gd name="T3" fmla="*/ 2 h 44"/>
              <a:gd name="T4" fmla="*/ 31 w 33"/>
              <a:gd name="T5" fmla="*/ 2 h 44"/>
              <a:gd name="T6" fmla="*/ 29 w 33"/>
              <a:gd name="T7" fmla="*/ 2 h 44"/>
              <a:gd name="T8" fmla="*/ 29 w 33"/>
              <a:gd name="T9" fmla="*/ 0 h 44"/>
              <a:gd name="T10" fmla="*/ 26 w 33"/>
              <a:gd name="T11" fmla="*/ 0 h 44"/>
              <a:gd name="T12" fmla="*/ 26 w 33"/>
              <a:gd name="T13" fmla="*/ 2 h 44"/>
              <a:gd name="T14" fmla="*/ 24 w 33"/>
              <a:gd name="T15" fmla="*/ 2 h 44"/>
              <a:gd name="T16" fmla="*/ 28 w 33"/>
              <a:gd name="T17" fmla="*/ 0 h 44"/>
              <a:gd name="T18" fmla="*/ 24 w 33"/>
              <a:gd name="T19" fmla="*/ 2 h 44"/>
              <a:gd name="T20" fmla="*/ 24 w 33"/>
              <a:gd name="T21" fmla="*/ 5 h 44"/>
              <a:gd name="T22" fmla="*/ 23 w 33"/>
              <a:gd name="T23" fmla="*/ 5 h 44"/>
              <a:gd name="T24" fmla="*/ 19 w 33"/>
              <a:gd name="T25" fmla="*/ 9 h 44"/>
              <a:gd name="T26" fmla="*/ 19 w 33"/>
              <a:gd name="T27" fmla="*/ 10 h 44"/>
              <a:gd name="T28" fmla="*/ 16 w 33"/>
              <a:gd name="T29" fmla="*/ 14 h 44"/>
              <a:gd name="T30" fmla="*/ 17 w 33"/>
              <a:gd name="T31" fmla="*/ 16 h 44"/>
              <a:gd name="T32" fmla="*/ 16 w 33"/>
              <a:gd name="T33" fmla="*/ 16 h 44"/>
              <a:gd name="T34" fmla="*/ 16 w 33"/>
              <a:gd name="T35" fmla="*/ 19 h 44"/>
              <a:gd name="T36" fmla="*/ 14 w 33"/>
              <a:gd name="T37" fmla="*/ 19 h 44"/>
              <a:gd name="T38" fmla="*/ 9 w 33"/>
              <a:gd name="T39" fmla="*/ 24 h 44"/>
              <a:gd name="T40" fmla="*/ 9 w 33"/>
              <a:gd name="T41" fmla="*/ 26 h 44"/>
              <a:gd name="T42" fmla="*/ 5 w 33"/>
              <a:gd name="T43" fmla="*/ 29 h 44"/>
              <a:gd name="T44" fmla="*/ 5 w 33"/>
              <a:gd name="T45" fmla="*/ 31 h 44"/>
              <a:gd name="T46" fmla="*/ 3 w 33"/>
              <a:gd name="T47" fmla="*/ 33 h 44"/>
              <a:gd name="T48" fmla="*/ 3 w 33"/>
              <a:gd name="T49" fmla="*/ 34 h 44"/>
              <a:gd name="T50" fmla="*/ 0 w 33"/>
              <a:gd name="T51" fmla="*/ 38 h 44"/>
              <a:gd name="T52" fmla="*/ 0 w 33"/>
              <a:gd name="T53" fmla="*/ 41 h 44"/>
              <a:gd name="T54" fmla="*/ 0 w 33"/>
              <a:gd name="T55" fmla="*/ 39 h 44"/>
              <a:gd name="T56" fmla="*/ 0 w 33"/>
              <a:gd name="T57" fmla="*/ 43 h 44"/>
              <a:gd name="T58" fmla="*/ 2 w 33"/>
              <a:gd name="T59" fmla="*/ 43 h 44"/>
              <a:gd name="T60" fmla="*/ 2 w 33"/>
              <a:gd name="T61" fmla="*/ 44 h 44"/>
              <a:gd name="T62" fmla="*/ 5 w 33"/>
              <a:gd name="T63" fmla="*/ 44 h 44"/>
              <a:gd name="T64" fmla="*/ 5 w 33"/>
              <a:gd name="T65" fmla="*/ 39 h 44"/>
              <a:gd name="T66" fmla="*/ 2 w 33"/>
              <a:gd name="T67" fmla="*/ 43 h 44"/>
              <a:gd name="T68" fmla="*/ 5 w 33"/>
              <a:gd name="T69" fmla="*/ 38 h 44"/>
              <a:gd name="T70" fmla="*/ 3 w 33"/>
              <a:gd name="T71" fmla="*/ 38 h 44"/>
              <a:gd name="T72" fmla="*/ 7 w 33"/>
              <a:gd name="T73" fmla="*/ 43 h 44"/>
              <a:gd name="T74" fmla="*/ 7 w 33"/>
              <a:gd name="T75" fmla="*/ 41 h 44"/>
              <a:gd name="T76" fmla="*/ 10 w 33"/>
              <a:gd name="T77" fmla="*/ 38 h 44"/>
              <a:gd name="T78" fmla="*/ 10 w 33"/>
              <a:gd name="T79" fmla="*/ 36 h 44"/>
              <a:gd name="T80" fmla="*/ 12 w 33"/>
              <a:gd name="T81" fmla="*/ 34 h 44"/>
              <a:gd name="T82" fmla="*/ 12 w 33"/>
              <a:gd name="T83" fmla="*/ 33 h 44"/>
              <a:gd name="T84" fmla="*/ 16 w 33"/>
              <a:gd name="T85" fmla="*/ 29 h 44"/>
              <a:gd name="T86" fmla="*/ 16 w 33"/>
              <a:gd name="T87" fmla="*/ 27 h 44"/>
              <a:gd name="T88" fmla="*/ 19 w 33"/>
              <a:gd name="T89" fmla="*/ 24 h 44"/>
              <a:gd name="T90" fmla="*/ 17 w 33"/>
              <a:gd name="T91" fmla="*/ 22 h 44"/>
              <a:gd name="T92" fmla="*/ 19 w 33"/>
              <a:gd name="T93" fmla="*/ 22 h 44"/>
              <a:gd name="T94" fmla="*/ 19 w 33"/>
              <a:gd name="T95" fmla="*/ 19 h 44"/>
              <a:gd name="T96" fmla="*/ 21 w 33"/>
              <a:gd name="T97" fmla="*/ 19 h 44"/>
              <a:gd name="T98" fmla="*/ 26 w 33"/>
              <a:gd name="T99" fmla="*/ 14 h 44"/>
              <a:gd name="T100" fmla="*/ 26 w 33"/>
              <a:gd name="T101" fmla="*/ 12 h 44"/>
              <a:gd name="T102" fmla="*/ 28 w 33"/>
              <a:gd name="T103" fmla="*/ 10 h 44"/>
              <a:gd name="T104" fmla="*/ 26 w 33"/>
              <a:gd name="T105" fmla="*/ 9 h 44"/>
              <a:gd name="T106" fmla="*/ 28 w 33"/>
              <a:gd name="T107" fmla="*/ 9 h 44"/>
              <a:gd name="T108" fmla="*/ 28 w 33"/>
              <a:gd name="T109" fmla="*/ 5 h 44"/>
              <a:gd name="T110" fmla="*/ 28 w 33"/>
              <a:gd name="T111" fmla="*/ 7 h 44"/>
              <a:gd name="T112" fmla="*/ 31 w 33"/>
              <a:gd name="T113" fmla="*/ 5 h 44"/>
              <a:gd name="T114" fmla="*/ 24 w 33"/>
              <a:gd name="T115" fmla="*/ 5 h 44"/>
              <a:gd name="T116" fmla="*/ 26 w 33"/>
              <a:gd name="T117" fmla="*/ 5 h 44"/>
              <a:gd name="T118" fmla="*/ 26 w 33"/>
              <a:gd name="T119" fmla="*/ 7 h 44"/>
              <a:gd name="T120" fmla="*/ 33 w 33"/>
              <a:gd name="T121" fmla="*/ 4 h 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3"/>
              <a:gd name="T184" fmla="*/ 0 h 44"/>
              <a:gd name="T185" fmla="*/ 33 w 33"/>
              <a:gd name="T186" fmla="*/ 44 h 4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3" h="44">
                <a:moveTo>
                  <a:pt x="33" y="4"/>
                </a:moveTo>
                <a:lnTo>
                  <a:pt x="29" y="2"/>
                </a:lnTo>
                <a:lnTo>
                  <a:pt x="31" y="2"/>
                </a:lnTo>
                <a:lnTo>
                  <a:pt x="29" y="2"/>
                </a:lnTo>
                <a:lnTo>
                  <a:pt x="29" y="0"/>
                </a:lnTo>
                <a:lnTo>
                  <a:pt x="26" y="0"/>
                </a:lnTo>
                <a:lnTo>
                  <a:pt x="26" y="2"/>
                </a:lnTo>
                <a:lnTo>
                  <a:pt x="24" y="2"/>
                </a:lnTo>
                <a:lnTo>
                  <a:pt x="28" y="0"/>
                </a:lnTo>
                <a:lnTo>
                  <a:pt x="24" y="2"/>
                </a:lnTo>
                <a:lnTo>
                  <a:pt x="24" y="5"/>
                </a:lnTo>
                <a:lnTo>
                  <a:pt x="23" y="5"/>
                </a:lnTo>
                <a:lnTo>
                  <a:pt x="19" y="9"/>
                </a:lnTo>
                <a:lnTo>
                  <a:pt x="19" y="10"/>
                </a:lnTo>
                <a:lnTo>
                  <a:pt x="16" y="14"/>
                </a:lnTo>
                <a:lnTo>
                  <a:pt x="17" y="16"/>
                </a:lnTo>
                <a:lnTo>
                  <a:pt x="16" y="16"/>
                </a:lnTo>
                <a:lnTo>
                  <a:pt x="16" y="19"/>
                </a:lnTo>
                <a:lnTo>
                  <a:pt x="14" y="19"/>
                </a:lnTo>
                <a:lnTo>
                  <a:pt x="9" y="24"/>
                </a:lnTo>
                <a:lnTo>
                  <a:pt x="9" y="26"/>
                </a:lnTo>
                <a:lnTo>
                  <a:pt x="5" y="29"/>
                </a:lnTo>
                <a:lnTo>
                  <a:pt x="5" y="31"/>
                </a:lnTo>
                <a:lnTo>
                  <a:pt x="3" y="33"/>
                </a:lnTo>
                <a:lnTo>
                  <a:pt x="3" y="34"/>
                </a:lnTo>
                <a:lnTo>
                  <a:pt x="0" y="38"/>
                </a:lnTo>
                <a:lnTo>
                  <a:pt x="0" y="41"/>
                </a:lnTo>
                <a:lnTo>
                  <a:pt x="0" y="39"/>
                </a:lnTo>
                <a:lnTo>
                  <a:pt x="0" y="43"/>
                </a:lnTo>
                <a:lnTo>
                  <a:pt x="2" y="43"/>
                </a:lnTo>
                <a:lnTo>
                  <a:pt x="2" y="44"/>
                </a:lnTo>
                <a:lnTo>
                  <a:pt x="5" y="44"/>
                </a:lnTo>
                <a:lnTo>
                  <a:pt x="5" y="39"/>
                </a:lnTo>
                <a:lnTo>
                  <a:pt x="2" y="43"/>
                </a:lnTo>
                <a:lnTo>
                  <a:pt x="5" y="38"/>
                </a:lnTo>
                <a:lnTo>
                  <a:pt x="3" y="38"/>
                </a:lnTo>
                <a:lnTo>
                  <a:pt x="7" y="43"/>
                </a:lnTo>
                <a:lnTo>
                  <a:pt x="7" y="41"/>
                </a:lnTo>
                <a:lnTo>
                  <a:pt x="10" y="38"/>
                </a:lnTo>
                <a:lnTo>
                  <a:pt x="10" y="36"/>
                </a:lnTo>
                <a:lnTo>
                  <a:pt x="12" y="34"/>
                </a:lnTo>
                <a:lnTo>
                  <a:pt x="12" y="33"/>
                </a:lnTo>
                <a:lnTo>
                  <a:pt x="16" y="29"/>
                </a:lnTo>
                <a:lnTo>
                  <a:pt x="16" y="27"/>
                </a:lnTo>
                <a:lnTo>
                  <a:pt x="19" y="24"/>
                </a:lnTo>
                <a:lnTo>
                  <a:pt x="17" y="22"/>
                </a:lnTo>
                <a:lnTo>
                  <a:pt x="19" y="22"/>
                </a:lnTo>
                <a:lnTo>
                  <a:pt x="19" y="19"/>
                </a:lnTo>
                <a:lnTo>
                  <a:pt x="21" y="19"/>
                </a:lnTo>
                <a:lnTo>
                  <a:pt x="26" y="14"/>
                </a:lnTo>
                <a:lnTo>
                  <a:pt x="26" y="12"/>
                </a:lnTo>
                <a:lnTo>
                  <a:pt x="28" y="10"/>
                </a:lnTo>
                <a:lnTo>
                  <a:pt x="26" y="9"/>
                </a:lnTo>
                <a:lnTo>
                  <a:pt x="28" y="9"/>
                </a:lnTo>
                <a:lnTo>
                  <a:pt x="28" y="5"/>
                </a:lnTo>
                <a:lnTo>
                  <a:pt x="28" y="7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7"/>
                </a:lnTo>
                <a:lnTo>
                  <a:pt x="33" y="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59" name="Freeform 239"/>
          <p:cNvSpPr>
            <a:spLocks/>
          </p:cNvSpPr>
          <p:nvPr/>
        </p:nvSpPr>
        <p:spPr bwMode="auto">
          <a:xfrm>
            <a:off x="1476375" y="1493838"/>
            <a:ext cx="201613" cy="184150"/>
          </a:xfrm>
          <a:custGeom>
            <a:avLst/>
            <a:gdLst>
              <a:gd name="T0" fmla="*/ 38 w 127"/>
              <a:gd name="T1" fmla="*/ 116 h 116"/>
              <a:gd name="T2" fmla="*/ 11 w 127"/>
              <a:gd name="T3" fmla="*/ 96 h 116"/>
              <a:gd name="T4" fmla="*/ 37 w 127"/>
              <a:gd name="T5" fmla="*/ 70 h 116"/>
              <a:gd name="T6" fmla="*/ 42 w 127"/>
              <a:gd name="T7" fmla="*/ 67 h 116"/>
              <a:gd name="T8" fmla="*/ 44 w 127"/>
              <a:gd name="T9" fmla="*/ 65 h 116"/>
              <a:gd name="T10" fmla="*/ 37 w 127"/>
              <a:gd name="T11" fmla="*/ 62 h 116"/>
              <a:gd name="T12" fmla="*/ 19 w 127"/>
              <a:gd name="T13" fmla="*/ 58 h 116"/>
              <a:gd name="T14" fmla="*/ 7 w 127"/>
              <a:gd name="T15" fmla="*/ 57 h 116"/>
              <a:gd name="T16" fmla="*/ 0 w 127"/>
              <a:gd name="T17" fmla="*/ 53 h 116"/>
              <a:gd name="T18" fmla="*/ 11 w 127"/>
              <a:gd name="T19" fmla="*/ 24 h 116"/>
              <a:gd name="T20" fmla="*/ 31 w 127"/>
              <a:gd name="T21" fmla="*/ 34 h 116"/>
              <a:gd name="T22" fmla="*/ 50 w 127"/>
              <a:gd name="T23" fmla="*/ 45 h 116"/>
              <a:gd name="T24" fmla="*/ 49 w 127"/>
              <a:gd name="T25" fmla="*/ 19 h 116"/>
              <a:gd name="T26" fmla="*/ 47 w 127"/>
              <a:gd name="T27" fmla="*/ 0 h 116"/>
              <a:gd name="T28" fmla="*/ 78 w 127"/>
              <a:gd name="T29" fmla="*/ 0 h 116"/>
              <a:gd name="T30" fmla="*/ 78 w 127"/>
              <a:gd name="T31" fmla="*/ 7 h 116"/>
              <a:gd name="T32" fmla="*/ 76 w 127"/>
              <a:gd name="T33" fmla="*/ 17 h 116"/>
              <a:gd name="T34" fmla="*/ 75 w 127"/>
              <a:gd name="T35" fmla="*/ 29 h 116"/>
              <a:gd name="T36" fmla="*/ 73 w 127"/>
              <a:gd name="T37" fmla="*/ 45 h 116"/>
              <a:gd name="T38" fmla="*/ 78 w 127"/>
              <a:gd name="T39" fmla="*/ 41 h 116"/>
              <a:gd name="T40" fmla="*/ 89 w 127"/>
              <a:gd name="T41" fmla="*/ 38 h 116"/>
              <a:gd name="T42" fmla="*/ 118 w 127"/>
              <a:gd name="T43" fmla="*/ 26 h 116"/>
              <a:gd name="T44" fmla="*/ 127 w 127"/>
              <a:gd name="T45" fmla="*/ 57 h 116"/>
              <a:gd name="T46" fmla="*/ 106 w 127"/>
              <a:gd name="T47" fmla="*/ 60 h 116"/>
              <a:gd name="T48" fmla="*/ 82 w 127"/>
              <a:gd name="T49" fmla="*/ 65 h 116"/>
              <a:gd name="T50" fmla="*/ 102 w 127"/>
              <a:gd name="T51" fmla="*/ 87 h 116"/>
              <a:gd name="T52" fmla="*/ 113 w 127"/>
              <a:gd name="T53" fmla="*/ 97 h 116"/>
              <a:gd name="T54" fmla="*/ 85 w 127"/>
              <a:gd name="T55" fmla="*/ 114 h 116"/>
              <a:gd name="T56" fmla="*/ 63 w 127"/>
              <a:gd name="T57" fmla="*/ 77 h 116"/>
              <a:gd name="T58" fmla="*/ 50 w 127"/>
              <a:gd name="T59" fmla="*/ 97 h 116"/>
              <a:gd name="T60" fmla="*/ 38 w 127"/>
              <a:gd name="T61" fmla="*/ 116 h 11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27"/>
              <a:gd name="T94" fmla="*/ 0 h 116"/>
              <a:gd name="T95" fmla="*/ 127 w 127"/>
              <a:gd name="T96" fmla="*/ 116 h 11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27" h="116">
                <a:moveTo>
                  <a:pt x="38" y="116"/>
                </a:moveTo>
                <a:lnTo>
                  <a:pt x="11" y="96"/>
                </a:lnTo>
                <a:lnTo>
                  <a:pt x="37" y="70"/>
                </a:lnTo>
                <a:lnTo>
                  <a:pt x="42" y="67"/>
                </a:lnTo>
                <a:lnTo>
                  <a:pt x="44" y="65"/>
                </a:lnTo>
                <a:lnTo>
                  <a:pt x="37" y="62"/>
                </a:lnTo>
                <a:lnTo>
                  <a:pt x="19" y="58"/>
                </a:lnTo>
                <a:lnTo>
                  <a:pt x="7" y="57"/>
                </a:lnTo>
                <a:lnTo>
                  <a:pt x="0" y="53"/>
                </a:lnTo>
                <a:lnTo>
                  <a:pt x="11" y="24"/>
                </a:lnTo>
                <a:lnTo>
                  <a:pt x="31" y="34"/>
                </a:lnTo>
                <a:lnTo>
                  <a:pt x="50" y="45"/>
                </a:lnTo>
                <a:lnTo>
                  <a:pt x="49" y="19"/>
                </a:lnTo>
                <a:lnTo>
                  <a:pt x="47" y="0"/>
                </a:lnTo>
                <a:lnTo>
                  <a:pt x="78" y="0"/>
                </a:lnTo>
                <a:lnTo>
                  <a:pt x="78" y="7"/>
                </a:lnTo>
                <a:lnTo>
                  <a:pt x="76" y="17"/>
                </a:lnTo>
                <a:lnTo>
                  <a:pt x="75" y="29"/>
                </a:lnTo>
                <a:lnTo>
                  <a:pt x="73" y="45"/>
                </a:lnTo>
                <a:lnTo>
                  <a:pt x="78" y="41"/>
                </a:lnTo>
                <a:lnTo>
                  <a:pt x="89" y="38"/>
                </a:lnTo>
                <a:lnTo>
                  <a:pt x="118" y="26"/>
                </a:lnTo>
                <a:lnTo>
                  <a:pt x="127" y="57"/>
                </a:lnTo>
                <a:lnTo>
                  <a:pt x="106" y="60"/>
                </a:lnTo>
                <a:lnTo>
                  <a:pt x="82" y="65"/>
                </a:lnTo>
                <a:lnTo>
                  <a:pt x="102" y="87"/>
                </a:lnTo>
                <a:lnTo>
                  <a:pt x="113" y="97"/>
                </a:lnTo>
                <a:lnTo>
                  <a:pt x="85" y="114"/>
                </a:lnTo>
                <a:lnTo>
                  <a:pt x="63" y="77"/>
                </a:lnTo>
                <a:lnTo>
                  <a:pt x="50" y="97"/>
                </a:lnTo>
                <a:lnTo>
                  <a:pt x="38" y="11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0" name="Freeform 240"/>
          <p:cNvSpPr>
            <a:spLocks/>
          </p:cNvSpPr>
          <p:nvPr/>
        </p:nvSpPr>
        <p:spPr bwMode="auto">
          <a:xfrm>
            <a:off x="1471613" y="1489075"/>
            <a:ext cx="211137" cy="192088"/>
          </a:xfrm>
          <a:custGeom>
            <a:avLst/>
            <a:gdLst>
              <a:gd name="T0" fmla="*/ 29 w 133"/>
              <a:gd name="T1" fmla="*/ 106 h 121"/>
              <a:gd name="T2" fmla="*/ 15 w 133"/>
              <a:gd name="T3" fmla="*/ 97 h 121"/>
              <a:gd name="T4" fmla="*/ 21 w 133"/>
              <a:gd name="T5" fmla="*/ 95 h 121"/>
              <a:gd name="T6" fmla="*/ 27 w 133"/>
              <a:gd name="T7" fmla="*/ 87 h 121"/>
              <a:gd name="T8" fmla="*/ 36 w 133"/>
              <a:gd name="T9" fmla="*/ 80 h 121"/>
              <a:gd name="T10" fmla="*/ 43 w 133"/>
              <a:gd name="T11" fmla="*/ 73 h 121"/>
              <a:gd name="T12" fmla="*/ 48 w 133"/>
              <a:gd name="T13" fmla="*/ 66 h 121"/>
              <a:gd name="T14" fmla="*/ 21 w 133"/>
              <a:gd name="T15" fmla="*/ 56 h 121"/>
              <a:gd name="T16" fmla="*/ 5 w 133"/>
              <a:gd name="T17" fmla="*/ 54 h 121"/>
              <a:gd name="T18" fmla="*/ 15 w 133"/>
              <a:gd name="T19" fmla="*/ 34 h 121"/>
              <a:gd name="T20" fmla="*/ 22 w 133"/>
              <a:gd name="T21" fmla="*/ 36 h 121"/>
              <a:gd name="T22" fmla="*/ 41 w 133"/>
              <a:gd name="T23" fmla="*/ 44 h 121"/>
              <a:gd name="T24" fmla="*/ 55 w 133"/>
              <a:gd name="T25" fmla="*/ 51 h 121"/>
              <a:gd name="T26" fmla="*/ 78 w 133"/>
              <a:gd name="T27" fmla="*/ 3 h 121"/>
              <a:gd name="T28" fmla="*/ 78 w 133"/>
              <a:gd name="T29" fmla="*/ 51 h 121"/>
              <a:gd name="T30" fmla="*/ 90 w 133"/>
              <a:gd name="T31" fmla="*/ 42 h 121"/>
              <a:gd name="T32" fmla="*/ 105 w 133"/>
              <a:gd name="T33" fmla="*/ 37 h 121"/>
              <a:gd name="T34" fmla="*/ 123 w 133"/>
              <a:gd name="T35" fmla="*/ 32 h 121"/>
              <a:gd name="T36" fmla="*/ 126 w 133"/>
              <a:gd name="T37" fmla="*/ 54 h 121"/>
              <a:gd name="T38" fmla="*/ 109 w 133"/>
              <a:gd name="T39" fmla="*/ 60 h 121"/>
              <a:gd name="T40" fmla="*/ 81 w 133"/>
              <a:gd name="T41" fmla="*/ 70 h 121"/>
              <a:gd name="T42" fmla="*/ 100 w 133"/>
              <a:gd name="T43" fmla="*/ 90 h 121"/>
              <a:gd name="T44" fmla="*/ 109 w 133"/>
              <a:gd name="T45" fmla="*/ 97 h 121"/>
              <a:gd name="T46" fmla="*/ 116 w 133"/>
              <a:gd name="T47" fmla="*/ 97 h 121"/>
              <a:gd name="T48" fmla="*/ 95 w 133"/>
              <a:gd name="T49" fmla="*/ 109 h 121"/>
              <a:gd name="T50" fmla="*/ 90 w 133"/>
              <a:gd name="T51" fmla="*/ 116 h 121"/>
              <a:gd name="T52" fmla="*/ 81 w 133"/>
              <a:gd name="T53" fmla="*/ 99 h 121"/>
              <a:gd name="T54" fmla="*/ 69 w 133"/>
              <a:gd name="T55" fmla="*/ 94 h 121"/>
              <a:gd name="T56" fmla="*/ 81 w 133"/>
              <a:gd name="T57" fmla="*/ 112 h 121"/>
              <a:gd name="T58" fmla="*/ 92 w 133"/>
              <a:gd name="T59" fmla="*/ 117 h 121"/>
              <a:gd name="T60" fmla="*/ 104 w 133"/>
              <a:gd name="T61" fmla="*/ 109 h 121"/>
              <a:gd name="T62" fmla="*/ 119 w 133"/>
              <a:gd name="T63" fmla="*/ 102 h 121"/>
              <a:gd name="T64" fmla="*/ 112 w 133"/>
              <a:gd name="T65" fmla="*/ 95 h 121"/>
              <a:gd name="T66" fmla="*/ 107 w 133"/>
              <a:gd name="T67" fmla="*/ 89 h 121"/>
              <a:gd name="T68" fmla="*/ 86 w 133"/>
              <a:gd name="T69" fmla="*/ 66 h 121"/>
              <a:gd name="T70" fmla="*/ 114 w 133"/>
              <a:gd name="T71" fmla="*/ 65 h 121"/>
              <a:gd name="T72" fmla="*/ 130 w 133"/>
              <a:gd name="T73" fmla="*/ 56 h 121"/>
              <a:gd name="T74" fmla="*/ 124 w 133"/>
              <a:gd name="T75" fmla="*/ 27 h 121"/>
              <a:gd name="T76" fmla="*/ 105 w 133"/>
              <a:gd name="T77" fmla="*/ 31 h 121"/>
              <a:gd name="T78" fmla="*/ 88 w 133"/>
              <a:gd name="T79" fmla="*/ 41 h 121"/>
              <a:gd name="T80" fmla="*/ 74 w 133"/>
              <a:gd name="T81" fmla="*/ 44 h 121"/>
              <a:gd name="T82" fmla="*/ 85 w 133"/>
              <a:gd name="T83" fmla="*/ 12 h 121"/>
              <a:gd name="T84" fmla="*/ 48 w 133"/>
              <a:gd name="T85" fmla="*/ 44 h 121"/>
              <a:gd name="T86" fmla="*/ 48 w 133"/>
              <a:gd name="T87" fmla="*/ 41 h 121"/>
              <a:gd name="T88" fmla="*/ 29 w 133"/>
              <a:gd name="T89" fmla="*/ 31 h 121"/>
              <a:gd name="T90" fmla="*/ 12 w 133"/>
              <a:gd name="T91" fmla="*/ 24 h 121"/>
              <a:gd name="T92" fmla="*/ 5 w 133"/>
              <a:gd name="T93" fmla="*/ 41 h 121"/>
              <a:gd name="T94" fmla="*/ 1 w 133"/>
              <a:gd name="T95" fmla="*/ 58 h 121"/>
              <a:gd name="T96" fmla="*/ 26 w 133"/>
              <a:gd name="T97" fmla="*/ 63 h 121"/>
              <a:gd name="T98" fmla="*/ 47 w 133"/>
              <a:gd name="T99" fmla="*/ 65 h 121"/>
              <a:gd name="T100" fmla="*/ 36 w 133"/>
              <a:gd name="T101" fmla="*/ 73 h 121"/>
              <a:gd name="T102" fmla="*/ 27 w 133"/>
              <a:gd name="T103" fmla="*/ 80 h 121"/>
              <a:gd name="T104" fmla="*/ 21 w 133"/>
              <a:gd name="T105" fmla="*/ 89 h 121"/>
              <a:gd name="T106" fmla="*/ 12 w 133"/>
              <a:gd name="T107" fmla="*/ 95 h 121"/>
              <a:gd name="T108" fmla="*/ 15 w 133"/>
              <a:gd name="T109" fmla="*/ 104 h 121"/>
              <a:gd name="T110" fmla="*/ 27 w 133"/>
              <a:gd name="T111" fmla="*/ 112 h 121"/>
              <a:gd name="T112" fmla="*/ 43 w 133"/>
              <a:gd name="T113" fmla="*/ 117 h 1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3"/>
              <a:gd name="T172" fmla="*/ 0 h 121"/>
              <a:gd name="T173" fmla="*/ 133 w 133"/>
              <a:gd name="T174" fmla="*/ 121 h 1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3" h="121">
                <a:moveTo>
                  <a:pt x="43" y="117"/>
                </a:moveTo>
                <a:lnTo>
                  <a:pt x="41" y="114"/>
                </a:lnTo>
                <a:lnTo>
                  <a:pt x="40" y="116"/>
                </a:lnTo>
                <a:lnTo>
                  <a:pt x="40" y="114"/>
                </a:lnTo>
                <a:lnTo>
                  <a:pt x="33" y="107"/>
                </a:lnTo>
                <a:lnTo>
                  <a:pt x="31" y="109"/>
                </a:lnTo>
                <a:lnTo>
                  <a:pt x="31" y="107"/>
                </a:lnTo>
                <a:lnTo>
                  <a:pt x="29" y="107"/>
                </a:lnTo>
                <a:lnTo>
                  <a:pt x="29" y="106"/>
                </a:lnTo>
                <a:lnTo>
                  <a:pt x="26" y="102"/>
                </a:lnTo>
                <a:lnTo>
                  <a:pt x="24" y="104"/>
                </a:lnTo>
                <a:lnTo>
                  <a:pt x="24" y="102"/>
                </a:lnTo>
                <a:lnTo>
                  <a:pt x="22" y="102"/>
                </a:lnTo>
                <a:lnTo>
                  <a:pt x="22" y="100"/>
                </a:lnTo>
                <a:lnTo>
                  <a:pt x="19" y="100"/>
                </a:lnTo>
                <a:lnTo>
                  <a:pt x="19" y="99"/>
                </a:lnTo>
                <a:lnTo>
                  <a:pt x="17" y="97"/>
                </a:lnTo>
                <a:lnTo>
                  <a:pt x="15" y="97"/>
                </a:lnTo>
                <a:lnTo>
                  <a:pt x="15" y="95"/>
                </a:lnTo>
                <a:lnTo>
                  <a:pt x="15" y="100"/>
                </a:lnTo>
                <a:lnTo>
                  <a:pt x="17" y="99"/>
                </a:lnTo>
                <a:lnTo>
                  <a:pt x="15" y="99"/>
                </a:lnTo>
                <a:lnTo>
                  <a:pt x="17" y="99"/>
                </a:lnTo>
                <a:lnTo>
                  <a:pt x="17" y="97"/>
                </a:lnTo>
                <a:lnTo>
                  <a:pt x="19" y="97"/>
                </a:lnTo>
                <a:lnTo>
                  <a:pt x="19" y="95"/>
                </a:lnTo>
                <a:lnTo>
                  <a:pt x="21" y="95"/>
                </a:lnTo>
                <a:lnTo>
                  <a:pt x="21" y="94"/>
                </a:lnTo>
                <a:lnTo>
                  <a:pt x="22" y="94"/>
                </a:lnTo>
                <a:lnTo>
                  <a:pt x="22" y="92"/>
                </a:lnTo>
                <a:lnTo>
                  <a:pt x="24" y="92"/>
                </a:lnTo>
                <a:lnTo>
                  <a:pt x="24" y="90"/>
                </a:lnTo>
                <a:lnTo>
                  <a:pt x="26" y="90"/>
                </a:lnTo>
                <a:lnTo>
                  <a:pt x="26" y="89"/>
                </a:lnTo>
                <a:lnTo>
                  <a:pt x="27" y="89"/>
                </a:lnTo>
                <a:lnTo>
                  <a:pt x="27" y="87"/>
                </a:lnTo>
                <a:lnTo>
                  <a:pt x="29" y="87"/>
                </a:lnTo>
                <a:lnTo>
                  <a:pt x="29" y="85"/>
                </a:lnTo>
                <a:lnTo>
                  <a:pt x="31" y="85"/>
                </a:lnTo>
                <a:lnTo>
                  <a:pt x="31" y="83"/>
                </a:lnTo>
                <a:lnTo>
                  <a:pt x="33" y="83"/>
                </a:lnTo>
                <a:lnTo>
                  <a:pt x="33" y="82"/>
                </a:lnTo>
                <a:lnTo>
                  <a:pt x="34" y="82"/>
                </a:lnTo>
                <a:lnTo>
                  <a:pt x="34" y="80"/>
                </a:lnTo>
                <a:lnTo>
                  <a:pt x="36" y="80"/>
                </a:lnTo>
                <a:lnTo>
                  <a:pt x="36" y="78"/>
                </a:lnTo>
                <a:lnTo>
                  <a:pt x="38" y="78"/>
                </a:lnTo>
                <a:lnTo>
                  <a:pt x="38" y="77"/>
                </a:lnTo>
                <a:lnTo>
                  <a:pt x="40" y="77"/>
                </a:lnTo>
                <a:lnTo>
                  <a:pt x="40" y="75"/>
                </a:lnTo>
                <a:lnTo>
                  <a:pt x="40" y="77"/>
                </a:lnTo>
                <a:lnTo>
                  <a:pt x="43" y="73"/>
                </a:lnTo>
                <a:lnTo>
                  <a:pt x="41" y="73"/>
                </a:lnTo>
                <a:lnTo>
                  <a:pt x="43" y="73"/>
                </a:lnTo>
                <a:lnTo>
                  <a:pt x="43" y="71"/>
                </a:lnTo>
                <a:lnTo>
                  <a:pt x="47" y="71"/>
                </a:lnTo>
                <a:lnTo>
                  <a:pt x="47" y="70"/>
                </a:lnTo>
                <a:lnTo>
                  <a:pt x="47" y="71"/>
                </a:lnTo>
                <a:lnTo>
                  <a:pt x="48" y="71"/>
                </a:lnTo>
                <a:lnTo>
                  <a:pt x="48" y="70"/>
                </a:lnTo>
                <a:lnTo>
                  <a:pt x="50" y="70"/>
                </a:lnTo>
                <a:lnTo>
                  <a:pt x="50" y="66"/>
                </a:lnTo>
                <a:lnTo>
                  <a:pt x="48" y="66"/>
                </a:lnTo>
                <a:lnTo>
                  <a:pt x="47" y="63"/>
                </a:lnTo>
                <a:lnTo>
                  <a:pt x="43" y="65"/>
                </a:lnTo>
                <a:lnTo>
                  <a:pt x="43" y="63"/>
                </a:lnTo>
                <a:lnTo>
                  <a:pt x="36" y="63"/>
                </a:lnTo>
                <a:lnTo>
                  <a:pt x="36" y="61"/>
                </a:lnTo>
                <a:lnTo>
                  <a:pt x="29" y="61"/>
                </a:lnTo>
                <a:lnTo>
                  <a:pt x="29" y="60"/>
                </a:lnTo>
                <a:lnTo>
                  <a:pt x="22" y="58"/>
                </a:lnTo>
                <a:lnTo>
                  <a:pt x="21" y="56"/>
                </a:lnTo>
                <a:lnTo>
                  <a:pt x="12" y="58"/>
                </a:lnTo>
                <a:lnTo>
                  <a:pt x="12" y="56"/>
                </a:lnTo>
                <a:lnTo>
                  <a:pt x="7" y="56"/>
                </a:lnTo>
                <a:lnTo>
                  <a:pt x="7" y="54"/>
                </a:lnTo>
                <a:lnTo>
                  <a:pt x="3" y="53"/>
                </a:lnTo>
                <a:lnTo>
                  <a:pt x="5" y="54"/>
                </a:lnTo>
                <a:lnTo>
                  <a:pt x="7" y="58"/>
                </a:lnTo>
                <a:lnTo>
                  <a:pt x="7" y="56"/>
                </a:lnTo>
                <a:lnTo>
                  <a:pt x="5" y="54"/>
                </a:lnTo>
                <a:lnTo>
                  <a:pt x="7" y="54"/>
                </a:lnTo>
                <a:lnTo>
                  <a:pt x="7" y="49"/>
                </a:lnTo>
                <a:lnTo>
                  <a:pt x="8" y="49"/>
                </a:lnTo>
                <a:lnTo>
                  <a:pt x="10" y="46"/>
                </a:lnTo>
                <a:lnTo>
                  <a:pt x="12" y="44"/>
                </a:lnTo>
                <a:lnTo>
                  <a:pt x="12" y="41"/>
                </a:lnTo>
                <a:lnTo>
                  <a:pt x="14" y="39"/>
                </a:lnTo>
                <a:lnTo>
                  <a:pt x="14" y="36"/>
                </a:lnTo>
                <a:lnTo>
                  <a:pt x="15" y="34"/>
                </a:lnTo>
                <a:lnTo>
                  <a:pt x="15" y="29"/>
                </a:lnTo>
                <a:lnTo>
                  <a:pt x="17" y="29"/>
                </a:lnTo>
                <a:lnTo>
                  <a:pt x="12" y="31"/>
                </a:lnTo>
                <a:lnTo>
                  <a:pt x="14" y="31"/>
                </a:lnTo>
                <a:lnTo>
                  <a:pt x="15" y="32"/>
                </a:lnTo>
                <a:lnTo>
                  <a:pt x="17" y="32"/>
                </a:lnTo>
                <a:lnTo>
                  <a:pt x="19" y="34"/>
                </a:lnTo>
                <a:lnTo>
                  <a:pt x="21" y="34"/>
                </a:lnTo>
                <a:lnTo>
                  <a:pt x="22" y="36"/>
                </a:lnTo>
                <a:lnTo>
                  <a:pt x="26" y="34"/>
                </a:lnTo>
                <a:lnTo>
                  <a:pt x="26" y="36"/>
                </a:lnTo>
                <a:lnTo>
                  <a:pt x="29" y="37"/>
                </a:lnTo>
                <a:lnTo>
                  <a:pt x="31" y="39"/>
                </a:lnTo>
                <a:lnTo>
                  <a:pt x="33" y="39"/>
                </a:lnTo>
                <a:lnTo>
                  <a:pt x="34" y="41"/>
                </a:lnTo>
                <a:lnTo>
                  <a:pt x="36" y="41"/>
                </a:lnTo>
                <a:lnTo>
                  <a:pt x="40" y="44"/>
                </a:lnTo>
                <a:lnTo>
                  <a:pt x="41" y="44"/>
                </a:lnTo>
                <a:lnTo>
                  <a:pt x="43" y="46"/>
                </a:lnTo>
                <a:lnTo>
                  <a:pt x="45" y="44"/>
                </a:lnTo>
                <a:lnTo>
                  <a:pt x="45" y="46"/>
                </a:lnTo>
                <a:lnTo>
                  <a:pt x="48" y="46"/>
                </a:lnTo>
                <a:lnTo>
                  <a:pt x="48" y="48"/>
                </a:lnTo>
                <a:lnTo>
                  <a:pt x="50" y="49"/>
                </a:lnTo>
                <a:lnTo>
                  <a:pt x="52" y="49"/>
                </a:lnTo>
                <a:lnTo>
                  <a:pt x="52" y="51"/>
                </a:lnTo>
                <a:lnTo>
                  <a:pt x="55" y="51"/>
                </a:lnTo>
                <a:lnTo>
                  <a:pt x="57" y="49"/>
                </a:lnTo>
                <a:lnTo>
                  <a:pt x="57" y="42"/>
                </a:lnTo>
                <a:lnTo>
                  <a:pt x="55" y="41"/>
                </a:lnTo>
                <a:lnTo>
                  <a:pt x="55" y="24"/>
                </a:lnTo>
                <a:lnTo>
                  <a:pt x="53" y="22"/>
                </a:lnTo>
                <a:lnTo>
                  <a:pt x="53" y="3"/>
                </a:lnTo>
                <a:lnTo>
                  <a:pt x="50" y="7"/>
                </a:lnTo>
                <a:lnTo>
                  <a:pt x="81" y="7"/>
                </a:lnTo>
                <a:lnTo>
                  <a:pt x="78" y="3"/>
                </a:lnTo>
                <a:lnTo>
                  <a:pt x="78" y="8"/>
                </a:lnTo>
                <a:lnTo>
                  <a:pt x="76" y="10"/>
                </a:lnTo>
                <a:lnTo>
                  <a:pt x="76" y="24"/>
                </a:lnTo>
                <a:lnTo>
                  <a:pt x="74" y="25"/>
                </a:lnTo>
                <a:lnTo>
                  <a:pt x="74" y="36"/>
                </a:lnTo>
                <a:lnTo>
                  <a:pt x="72" y="37"/>
                </a:lnTo>
                <a:lnTo>
                  <a:pt x="72" y="49"/>
                </a:lnTo>
                <a:lnTo>
                  <a:pt x="74" y="51"/>
                </a:lnTo>
                <a:lnTo>
                  <a:pt x="78" y="51"/>
                </a:lnTo>
                <a:lnTo>
                  <a:pt x="78" y="49"/>
                </a:lnTo>
                <a:lnTo>
                  <a:pt x="79" y="48"/>
                </a:lnTo>
                <a:lnTo>
                  <a:pt x="78" y="48"/>
                </a:lnTo>
                <a:lnTo>
                  <a:pt x="81" y="48"/>
                </a:lnTo>
                <a:lnTo>
                  <a:pt x="81" y="46"/>
                </a:lnTo>
                <a:lnTo>
                  <a:pt x="85" y="46"/>
                </a:lnTo>
                <a:lnTo>
                  <a:pt x="85" y="44"/>
                </a:lnTo>
                <a:lnTo>
                  <a:pt x="90" y="44"/>
                </a:lnTo>
                <a:lnTo>
                  <a:pt x="90" y="42"/>
                </a:lnTo>
                <a:lnTo>
                  <a:pt x="92" y="44"/>
                </a:lnTo>
                <a:lnTo>
                  <a:pt x="93" y="44"/>
                </a:lnTo>
                <a:lnTo>
                  <a:pt x="95" y="41"/>
                </a:lnTo>
                <a:lnTo>
                  <a:pt x="93" y="41"/>
                </a:lnTo>
                <a:lnTo>
                  <a:pt x="97" y="41"/>
                </a:lnTo>
                <a:lnTo>
                  <a:pt x="97" y="39"/>
                </a:lnTo>
                <a:lnTo>
                  <a:pt x="100" y="41"/>
                </a:lnTo>
                <a:lnTo>
                  <a:pt x="102" y="39"/>
                </a:lnTo>
                <a:lnTo>
                  <a:pt x="105" y="37"/>
                </a:lnTo>
                <a:lnTo>
                  <a:pt x="105" y="36"/>
                </a:lnTo>
                <a:lnTo>
                  <a:pt x="109" y="36"/>
                </a:lnTo>
                <a:lnTo>
                  <a:pt x="109" y="34"/>
                </a:lnTo>
                <a:lnTo>
                  <a:pt x="112" y="36"/>
                </a:lnTo>
                <a:lnTo>
                  <a:pt x="114" y="34"/>
                </a:lnTo>
                <a:lnTo>
                  <a:pt x="119" y="32"/>
                </a:lnTo>
                <a:lnTo>
                  <a:pt x="119" y="31"/>
                </a:lnTo>
                <a:lnTo>
                  <a:pt x="121" y="32"/>
                </a:lnTo>
                <a:lnTo>
                  <a:pt x="123" y="32"/>
                </a:lnTo>
                <a:lnTo>
                  <a:pt x="118" y="29"/>
                </a:lnTo>
                <a:lnTo>
                  <a:pt x="118" y="36"/>
                </a:lnTo>
                <a:lnTo>
                  <a:pt x="119" y="37"/>
                </a:lnTo>
                <a:lnTo>
                  <a:pt x="119" y="42"/>
                </a:lnTo>
                <a:lnTo>
                  <a:pt x="121" y="44"/>
                </a:lnTo>
                <a:lnTo>
                  <a:pt x="121" y="48"/>
                </a:lnTo>
                <a:lnTo>
                  <a:pt x="123" y="49"/>
                </a:lnTo>
                <a:lnTo>
                  <a:pt x="124" y="54"/>
                </a:lnTo>
                <a:lnTo>
                  <a:pt x="126" y="54"/>
                </a:lnTo>
                <a:lnTo>
                  <a:pt x="126" y="60"/>
                </a:lnTo>
                <a:lnTo>
                  <a:pt x="128" y="60"/>
                </a:lnTo>
                <a:lnTo>
                  <a:pt x="126" y="60"/>
                </a:lnTo>
                <a:lnTo>
                  <a:pt x="126" y="61"/>
                </a:lnTo>
                <a:lnTo>
                  <a:pt x="130" y="56"/>
                </a:lnTo>
                <a:lnTo>
                  <a:pt x="119" y="56"/>
                </a:lnTo>
                <a:lnTo>
                  <a:pt x="118" y="58"/>
                </a:lnTo>
                <a:lnTo>
                  <a:pt x="111" y="58"/>
                </a:lnTo>
                <a:lnTo>
                  <a:pt x="109" y="60"/>
                </a:lnTo>
                <a:lnTo>
                  <a:pt x="102" y="60"/>
                </a:lnTo>
                <a:lnTo>
                  <a:pt x="100" y="61"/>
                </a:lnTo>
                <a:lnTo>
                  <a:pt x="93" y="61"/>
                </a:lnTo>
                <a:lnTo>
                  <a:pt x="92" y="63"/>
                </a:lnTo>
                <a:lnTo>
                  <a:pt x="86" y="63"/>
                </a:lnTo>
                <a:lnTo>
                  <a:pt x="85" y="65"/>
                </a:lnTo>
                <a:lnTo>
                  <a:pt x="83" y="65"/>
                </a:lnTo>
                <a:lnTo>
                  <a:pt x="81" y="66"/>
                </a:lnTo>
                <a:lnTo>
                  <a:pt x="81" y="70"/>
                </a:lnTo>
                <a:lnTo>
                  <a:pt x="83" y="70"/>
                </a:lnTo>
                <a:lnTo>
                  <a:pt x="95" y="83"/>
                </a:lnTo>
                <a:lnTo>
                  <a:pt x="97" y="85"/>
                </a:lnTo>
                <a:lnTo>
                  <a:pt x="98" y="85"/>
                </a:lnTo>
                <a:lnTo>
                  <a:pt x="98" y="87"/>
                </a:lnTo>
                <a:lnTo>
                  <a:pt x="100" y="87"/>
                </a:lnTo>
                <a:lnTo>
                  <a:pt x="100" y="89"/>
                </a:lnTo>
                <a:lnTo>
                  <a:pt x="102" y="89"/>
                </a:lnTo>
                <a:lnTo>
                  <a:pt x="100" y="90"/>
                </a:lnTo>
                <a:lnTo>
                  <a:pt x="104" y="92"/>
                </a:lnTo>
                <a:lnTo>
                  <a:pt x="102" y="92"/>
                </a:lnTo>
                <a:lnTo>
                  <a:pt x="102" y="90"/>
                </a:lnTo>
                <a:lnTo>
                  <a:pt x="104" y="94"/>
                </a:lnTo>
                <a:lnTo>
                  <a:pt x="105" y="94"/>
                </a:lnTo>
                <a:lnTo>
                  <a:pt x="105" y="95"/>
                </a:lnTo>
                <a:lnTo>
                  <a:pt x="107" y="95"/>
                </a:lnTo>
                <a:lnTo>
                  <a:pt x="107" y="97"/>
                </a:lnTo>
                <a:lnTo>
                  <a:pt x="109" y="97"/>
                </a:lnTo>
                <a:lnTo>
                  <a:pt x="109" y="99"/>
                </a:lnTo>
                <a:lnTo>
                  <a:pt x="111" y="99"/>
                </a:lnTo>
                <a:lnTo>
                  <a:pt x="111" y="100"/>
                </a:lnTo>
                <a:lnTo>
                  <a:pt x="112" y="100"/>
                </a:lnTo>
                <a:lnTo>
                  <a:pt x="112" y="102"/>
                </a:lnTo>
                <a:lnTo>
                  <a:pt x="116" y="104"/>
                </a:lnTo>
                <a:lnTo>
                  <a:pt x="114" y="104"/>
                </a:lnTo>
                <a:lnTo>
                  <a:pt x="114" y="97"/>
                </a:lnTo>
                <a:lnTo>
                  <a:pt x="116" y="97"/>
                </a:lnTo>
                <a:lnTo>
                  <a:pt x="112" y="97"/>
                </a:lnTo>
                <a:lnTo>
                  <a:pt x="111" y="99"/>
                </a:lnTo>
                <a:lnTo>
                  <a:pt x="109" y="99"/>
                </a:lnTo>
                <a:lnTo>
                  <a:pt x="105" y="102"/>
                </a:lnTo>
                <a:lnTo>
                  <a:pt x="104" y="102"/>
                </a:lnTo>
                <a:lnTo>
                  <a:pt x="100" y="106"/>
                </a:lnTo>
                <a:lnTo>
                  <a:pt x="100" y="107"/>
                </a:lnTo>
                <a:lnTo>
                  <a:pt x="98" y="106"/>
                </a:lnTo>
                <a:lnTo>
                  <a:pt x="95" y="109"/>
                </a:lnTo>
                <a:lnTo>
                  <a:pt x="95" y="111"/>
                </a:lnTo>
                <a:lnTo>
                  <a:pt x="93" y="109"/>
                </a:lnTo>
                <a:lnTo>
                  <a:pt x="92" y="111"/>
                </a:lnTo>
                <a:lnTo>
                  <a:pt x="90" y="111"/>
                </a:lnTo>
                <a:lnTo>
                  <a:pt x="86" y="114"/>
                </a:lnTo>
                <a:lnTo>
                  <a:pt x="85" y="117"/>
                </a:lnTo>
                <a:lnTo>
                  <a:pt x="86" y="114"/>
                </a:lnTo>
                <a:lnTo>
                  <a:pt x="92" y="116"/>
                </a:lnTo>
                <a:lnTo>
                  <a:pt x="90" y="116"/>
                </a:lnTo>
                <a:lnTo>
                  <a:pt x="90" y="112"/>
                </a:lnTo>
                <a:lnTo>
                  <a:pt x="86" y="109"/>
                </a:lnTo>
                <a:lnTo>
                  <a:pt x="85" y="109"/>
                </a:lnTo>
                <a:lnTo>
                  <a:pt x="85" y="106"/>
                </a:lnTo>
                <a:lnTo>
                  <a:pt x="83" y="106"/>
                </a:lnTo>
                <a:lnTo>
                  <a:pt x="83" y="102"/>
                </a:lnTo>
                <a:lnTo>
                  <a:pt x="81" y="102"/>
                </a:lnTo>
                <a:lnTo>
                  <a:pt x="83" y="100"/>
                </a:lnTo>
                <a:lnTo>
                  <a:pt x="81" y="99"/>
                </a:lnTo>
                <a:lnTo>
                  <a:pt x="81" y="97"/>
                </a:lnTo>
                <a:lnTo>
                  <a:pt x="78" y="94"/>
                </a:lnTo>
                <a:lnTo>
                  <a:pt x="78" y="92"/>
                </a:lnTo>
                <a:lnTo>
                  <a:pt x="74" y="89"/>
                </a:lnTo>
                <a:lnTo>
                  <a:pt x="72" y="89"/>
                </a:lnTo>
                <a:lnTo>
                  <a:pt x="74" y="87"/>
                </a:lnTo>
                <a:lnTo>
                  <a:pt x="69" y="92"/>
                </a:lnTo>
                <a:lnTo>
                  <a:pt x="71" y="92"/>
                </a:lnTo>
                <a:lnTo>
                  <a:pt x="69" y="94"/>
                </a:lnTo>
                <a:lnTo>
                  <a:pt x="71" y="95"/>
                </a:lnTo>
                <a:lnTo>
                  <a:pt x="71" y="97"/>
                </a:lnTo>
                <a:lnTo>
                  <a:pt x="74" y="100"/>
                </a:lnTo>
                <a:lnTo>
                  <a:pt x="74" y="102"/>
                </a:lnTo>
                <a:lnTo>
                  <a:pt x="78" y="106"/>
                </a:lnTo>
                <a:lnTo>
                  <a:pt x="79" y="106"/>
                </a:lnTo>
                <a:lnTo>
                  <a:pt x="79" y="109"/>
                </a:lnTo>
                <a:lnTo>
                  <a:pt x="81" y="109"/>
                </a:lnTo>
                <a:lnTo>
                  <a:pt x="81" y="112"/>
                </a:lnTo>
                <a:lnTo>
                  <a:pt x="83" y="112"/>
                </a:lnTo>
                <a:lnTo>
                  <a:pt x="81" y="114"/>
                </a:lnTo>
                <a:lnTo>
                  <a:pt x="83" y="116"/>
                </a:lnTo>
                <a:lnTo>
                  <a:pt x="83" y="117"/>
                </a:lnTo>
                <a:lnTo>
                  <a:pt x="86" y="119"/>
                </a:lnTo>
                <a:lnTo>
                  <a:pt x="85" y="119"/>
                </a:lnTo>
                <a:lnTo>
                  <a:pt x="86" y="121"/>
                </a:lnTo>
                <a:lnTo>
                  <a:pt x="90" y="121"/>
                </a:lnTo>
                <a:lnTo>
                  <a:pt x="92" y="117"/>
                </a:lnTo>
                <a:lnTo>
                  <a:pt x="90" y="117"/>
                </a:lnTo>
                <a:lnTo>
                  <a:pt x="92" y="119"/>
                </a:lnTo>
                <a:lnTo>
                  <a:pt x="93" y="117"/>
                </a:lnTo>
                <a:lnTo>
                  <a:pt x="95" y="117"/>
                </a:lnTo>
                <a:lnTo>
                  <a:pt x="98" y="114"/>
                </a:lnTo>
                <a:lnTo>
                  <a:pt x="98" y="112"/>
                </a:lnTo>
                <a:lnTo>
                  <a:pt x="100" y="114"/>
                </a:lnTo>
                <a:lnTo>
                  <a:pt x="104" y="111"/>
                </a:lnTo>
                <a:lnTo>
                  <a:pt x="104" y="109"/>
                </a:lnTo>
                <a:lnTo>
                  <a:pt x="105" y="111"/>
                </a:lnTo>
                <a:lnTo>
                  <a:pt x="107" y="109"/>
                </a:lnTo>
                <a:lnTo>
                  <a:pt x="109" y="109"/>
                </a:lnTo>
                <a:lnTo>
                  <a:pt x="112" y="106"/>
                </a:lnTo>
                <a:lnTo>
                  <a:pt x="114" y="106"/>
                </a:lnTo>
                <a:lnTo>
                  <a:pt x="116" y="104"/>
                </a:lnTo>
                <a:lnTo>
                  <a:pt x="118" y="104"/>
                </a:lnTo>
                <a:lnTo>
                  <a:pt x="118" y="102"/>
                </a:lnTo>
                <a:lnTo>
                  <a:pt x="119" y="102"/>
                </a:lnTo>
                <a:lnTo>
                  <a:pt x="119" y="99"/>
                </a:lnTo>
                <a:lnTo>
                  <a:pt x="118" y="99"/>
                </a:lnTo>
                <a:lnTo>
                  <a:pt x="118" y="97"/>
                </a:lnTo>
                <a:lnTo>
                  <a:pt x="116" y="97"/>
                </a:lnTo>
                <a:lnTo>
                  <a:pt x="116" y="99"/>
                </a:lnTo>
                <a:lnTo>
                  <a:pt x="116" y="97"/>
                </a:lnTo>
                <a:lnTo>
                  <a:pt x="114" y="97"/>
                </a:lnTo>
                <a:lnTo>
                  <a:pt x="114" y="95"/>
                </a:lnTo>
                <a:lnTo>
                  <a:pt x="112" y="95"/>
                </a:lnTo>
                <a:lnTo>
                  <a:pt x="112" y="94"/>
                </a:lnTo>
                <a:lnTo>
                  <a:pt x="111" y="94"/>
                </a:lnTo>
                <a:lnTo>
                  <a:pt x="111" y="92"/>
                </a:lnTo>
                <a:lnTo>
                  <a:pt x="109" y="92"/>
                </a:lnTo>
                <a:lnTo>
                  <a:pt x="109" y="90"/>
                </a:lnTo>
                <a:lnTo>
                  <a:pt x="107" y="90"/>
                </a:lnTo>
                <a:lnTo>
                  <a:pt x="109" y="90"/>
                </a:lnTo>
                <a:lnTo>
                  <a:pt x="109" y="89"/>
                </a:lnTo>
                <a:lnTo>
                  <a:pt x="107" y="89"/>
                </a:lnTo>
                <a:lnTo>
                  <a:pt x="107" y="87"/>
                </a:lnTo>
                <a:lnTo>
                  <a:pt x="105" y="85"/>
                </a:lnTo>
                <a:lnTo>
                  <a:pt x="104" y="85"/>
                </a:lnTo>
                <a:lnTo>
                  <a:pt x="104" y="83"/>
                </a:lnTo>
                <a:lnTo>
                  <a:pt x="102" y="83"/>
                </a:lnTo>
                <a:lnTo>
                  <a:pt x="102" y="82"/>
                </a:lnTo>
                <a:lnTo>
                  <a:pt x="100" y="82"/>
                </a:lnTo>
                <a:lnTo>
                  <a:pt x="102" y="80"/>
                </a:lnTo>
                <a:lnTo>
                  <a:pt x="86" y="66"/>
                </a:lnTo>
                <a:lnTo>
                  <a:pt x="85" y="71"/>
                </a:lnTo>
                <a:lnTo>
                  <a:pt x="88" y="71"/>
                </a:lnTo>
                <a:lnTo>
                  <a:pt x="90" y="70"/>
                </a:lnTo>
                <a:lnTo>
                  <a:pt x="95" y="70"/>
                </a:lnTo>
                <a:lnTo>
                  <a:pt x="97" y="68"/>
                </a:lnTo>
                <a:lnTo>
                  <a:pt x="104" y="68"/>
                </a:lnTo>
                <a:lnTo>
                  <a:pt x="105" y="66"/>
                </a:lnTo>
                <a:lnTo>
                  <a:pt x="112" y="66"/>
                </a:lnTo>
                <a:lnTo>
                  <a:pt x="114" y="65"/>
                </a:lnTo>
                <a:lnTo>
                  <a:pt x="121" y="65"/>
                </a:lnTo>
                <a:lnTo>
                  <a:pt x="123" y="63"/>
                </a:lnTo>
                <a:lnTo>
                  <a:pt x="131" y="63"/>
                </a:lnTo>
                <a:lnTo>
                  <a:pt x="131" y="61"/>
                </a:lnTo>
                <a:lnTo>
                  <a:pt x="133" y="61"/>
                </a:lnTo>
                <a:lnTo>
                  <a:pt x="133" y="58"/>
                </a:lnTo>
                <a:lnTo>
                  <a:pt x="133" y="60"/>
                </a:lnTo>
                <a:lnTo>
                  <a:pt x="131" y="56"/>
                </a:lnTo>
                <a:lnTo>
                  <a:pt x="130" y="56"/>
                </a:lnTo>
                <a:lnTo>
                  <a:pt x="130" y="51"/>
                </a:lnTo>
                <a:lnTo>
                  <a:pt x="128" y="51"/>
                </a:lnTo>
                <a:lnTo>
                  <a:pt x="130" y="46"/>
                </a:lnTo>
                <a:lnTo>
                  <a:pt x="128" y="44"/>
                </a:lnTo>
                <a:lnTo>
                  <a:pt x="128" y="41"/>
                </a:lnTo>
                <a:lnTo>
                  <a:pt x="126" y="39"/>
                </a:lnTo>
                <a:lnTo>
                  <a:pt x="126" y="34"/>
                </a:lnTo>
                <a:lnTo>
                  <a:pt x="124" y="32"/>
                </a:lnTo>
                <a:lnTo>
                  <a:pt x="124" y="27"/>
                </a:lnTo>
                <a:lnTo>
                  <a:pt x="123" y="27"/>
                </a:lnTo>
                <a:lnTo>
                  <a:pt x="123" y="25"/>
                </a:lnTo>
                <a:lnTo>
                  <a:pt x="119" y="25"/>
                </a:lnTo>
                <a:lnTo>
                  <a:pt x="121" y="25"/>
                </a:lnTo>
                <a:lnTo>
                  <a:pt x="116" y="27"/>
                </a:lnTo>
                <a:lnTo>
                  <a:pt x="116" y="29"/>
                </a:lnTo>
                <a:lnTo>
                  <a:pt x="111" y="27"/>
                </a:lnTo>
                <a:lnTo>
                  <a:pt x="109" y="29"/>
                </a:lnTo>
                <a:lnTo>
                  <a:pt x="105" y="31"/>
                </a:lnTo>
                <a:lnTo>
                  <a:pt x="105" y="32"/>
                </a:lnTo>
                <a:lnTo>
                  <a:pt x="102" y="32"/>
                </a:lnTo>
                <a:lnTo>
                  <a:pt x="102" y="34"/>
                </a:lnTo>
                <a:lnTo>
                  <a:pt x="98" y="32"/>
                </a:lnTo>
                <a:lnTo>
                  <a:pt x="97" y="34"/>
                </a:lnTo>
                <a:lnTo>
                  <a:pt x="93" y="36"/>
                </a:lnTo>
                <a:lnTo>
                  <a:pt x="93" y="37"/>
                </a:lnTo>
                <a:lnTo>
                  <a:pt x="90" y="37"/>
                </a:lnTo>
                <a:lnTo>
                  <a:pt x="88" y="41"/>
                </a:lnTo>
                <a:lnTo>
                  <a:pt x="90" y="37"/>
                </a:lnTo>
                <a:lnTo>
                  <a:pt x="92" y="37"/>
                </a:lnTo>
                <a:lnTo>
                  <a:pt x="86" y="39"/>
                </a:lnTo>
                <a:lnTo>
                  <a:pt x="86" y="41"/>
                </a:lnTo>
                <a:lnTo>
                  <a:pt x="81" y="41"/>
                </a:lnTo>
                <a:lnTo>
                  <a:pt x="81" y="42"/>
                </a:lnTo>
                <a:lnTo>
                  <a:pt x="78" y="42"/>
                </a:lnTo>
                <a:lnTo>
                  <a:pt x="78" y="44"/>
                </a:lnTo>
                <a:lnTo>
                  <a:pt x="74" y="44"/>
                </a:lnTo>
                <a:lnTo>
                  <a:pt x="72" y="48"/>
                </a:lnTo>
                <a:lnTo>
                  <a:pt x="74" y="46"/>
                </a:lnTo>
                <a:lnTo>
                  <a:pt x="79" y="48"/>
                </a:lnTo>
                <a:lnTo>
                  <a:pt x="79" y="41"/>
                </a:lnTo>
                <a:lnTo>
                  <a:pt x="81" y="39"/>
                </a:lnTo>
                <a:lnTo>
                  <a:pt x="81" y="29"/>
                </a:lnTo>
                <a:lnTo>
                  <a:pt x="83" y="27"/>
                </a:lnTo>
                <a:lnTo>
                  <a:pt x="83" y="13"/>
                </a:lnTo>
                <a:lnTo>
                  <a:pt x="85" y="12"/>
                </a:lnTo>
                <a:lnTo>
                  <a:pt x="85" y="2"/>
                </a:lnTo>
                <a:lnTo>
                  <a:pt x="83" y="2"/>
                </a:lnTo>
                <a:lnTo>
                  <a:pt x="83" y="0"/>
                </a:lnTo>
                <a:lnTo>
                  <a:pt x="48" y="0"/>
                </a:lnTo>
                <a:lnTo>
                  <a:pt x="48" y="2"/>
                </a:lnTo>
                <a:lnTo>
                  <a:pt x="47" y="2"/>
                </a:lnTo>
                <a:lnTo>
                  <a:pt x="47" y="25"/>
                </a:lnTo>
                <a:lnTo>
                  <a:pt x="48" y="27"/>
                </a:lnTo>
                <a:lnTo>
                  <a:pt x="48" y="44"/>
                </a:lnTo>
                <a:lnTo>
                  <a:pt x="50" y="46"/>
                </a:lnTo>
                <a:lnTo>
                  <a:pt x="50" y="48"/>
                </a:lnTo>
                <a:lnTo>
                  <a:pt x="55" y="44"/>
                </a:lnTo>
                <a:lnTo>
                  <a:pt x="55" y="46"/>
                </a:lnTo>
                <a:lnTo>
                  <a:pt x="53" y="42"/>
                </a:lnTo>
                <a:lnTo>
                  <a:pt x="52" y="44"/>
                </a:lnTo>
                <a:lnTo>
                  <a:pt x="52" y="42"/>
                </a:lnTo>
                <a:lnTo>
                  <a:pt x="48" y="42"/>
                </a:lnTo>
                <a:lnTo>
                  <a:pt x="48" y="41"/>
                </a:lnTo>
                <a:lnTo>
                  <a:pt x="45" y="37"/>
                </a:lnTo>
                <a:lnTo>
                  <a:pt x="43" y="37"/>
                </a:lnTo>
                <a:lnTo>
                  <a:pt x="40" y="34"/>
                </a:lnTo>
                <a:lnTo>
                  <a:pt x="38" y="34"/>
                </a:lnTo>
                <a:lnTo>
                  <a:pt x="36" y="32"/>
                </a:lnTo>
                <a:lnTo>
                  <a:pt x="34" y="32"/>
                </a:lnTo>
                <a:lnTo>
                  <a:pt x="33" y="31"/>
                </a:lnTo>
                <a:lnTo>
                  <a:pt x="29" y="32"/>
                </a:lnTo>
                <a:lnTo>
                  <a:pt x="29" y="31"/>
                </a:lnTo>
                <a:lnTo>
                  <a:pt x="26" y="29"/>
                </a:lnTo>
                <a:lnTo>
                  <a:pt x="24" y="27"/>
                </a:lnTo>
                <a:lnTo>
                  <a:pt x="22" y="27"/>
                </a:lnTo>
                <a:lnTo>
                  <a:pt x="21" y="25"/>
                </a:lnTo>
                <a:lnTo>
                  <a:pt x="19" y="25"/>
                </a:lnTo>
                <a:lnTo>
                  <a:pt x="17" y="24"/>
                </a:lnTo>
                <a:lnTo>
                  <a:pt x="14" y="24"/>
                </a:lnTo>
                <a:lnTo>
                  <a:pt x="15" y="24"/>
                </a:lnTo>
                <a:lnTo>
                  <a:pt x="12" y="24"/>
                </a:lnTo>
                <a:lnTo>
                  <a:pt x="12" y="25"/>
                </a:lnTo>
                <a:lnTo>
                  <a:pt x="10" y="25"/>
                </a:lnTo>
                <a:lnTo>
                  <a:pt x="12" y="25"/>
                </a:lnTo>
                <a:lnTo>
                  <a:pt x="8" y="27"/>
                </a:lnTo>
                <a:lnTo>
                  <a:pt x="8" y="31"/>
                </a:lnTo>
                <a:lnTo>
                  <a:pt x="7" y="32"/>
                </a:lnTo>
                <a:lnTo>
                  <a:pt x="7" y="36"/>
                </a:lnTo>
                <a:lnTo>
                  <a:pt x="5" y="37"/>
                </a:lnTo>
                <a:lnTo>
                  <a:pt x="5" y="41"/>
                </a:lnTo>
                <a:lnTo>
                  <a:pt x="3" y="42"/>
                </a:lnTo>
                <a:lnTo>
                  <a:pt x="5" y="46"/>
                </a:lnTo>
                <a:lnTo>
                  <a:pt x="3" y="46"/>
                </a:lnTo>
                <a:lnTo>
                  <a:pt x="3" y="51"/>
                </a:lnTo>
                <a:lnTo>
                  <a:pt x="1" y="51"/>
                </a:lnTo>
                <a:lnTo>
                  <a:pt x="0" y="56"/>
                </a:lnTo>
                <a:lnTo>
                  <a:pt x="0" y="54"/>
                </a:lnTo>
                <a:lnTo>
                  <a:pt x="0" y="58"/>
                </a:lnTo>
                <a:lnTo>
                  <a:pt x="1" y="58"/>
                </a:lnTo>
                <a:lnTo>
                  <a:pt x="3" y="60"/>
                </a:lnTo>
                <a:lnTo>
                  <a:pt x="3" y="58"/>
                </a:lnTo>
                <a:lnTo>
                  <a:pt x="3" y="60"/>
                </a:lnTo>
                <a:lnTo>
                  <a:pt x="8" y="60"/>
                </a:lnTo>
                <a:lnTo>
                  <a:pt x="8" y="61"/>
                </a:lnTo>
                <a:lnTo>
                  <a:pt x="17" y="63"/>
                </a:lnTo>
                <a:lnTo>
                  <a:pt x="19" y="65"/>
                </a:lnTo>
                <a:lnTo>
                  <a:pt x="22" y="65"/>
                </a:lnTo>
                <a:lnTo>
                  <a:pt x="26" y="63"/>
                </a:lnTo>
                <a:lnTo>
                  <a:pt x="26" y="65"/>
                </a:lnTo>
                <a:lnTo>
                  <a:pt x="33" y="65"/>
                </a:lnTo>
                <a:lnTo>
                  <a:pt x="33" y="66"/>
                </a:lnTo>
                <a:lnTo>
                  <a:pt x="40" y="66"/>
                </a:lnTo>
                <a:lnTo>
                  <a:pt x="40" y="68"/>
                </a:lnTo>
                <a:lnTo>
                  <a:pt x="43" y="70"/>
                </a:lnTo>
                <a:lnTo>
                  <a:pt x="45" y="70"/>
                </a:lnTo>
                <a:lnTo>
                  <a:pt x="45" y="65"/>
                </a:lnTo>
                <a:lnTo>
                  <a:pt x="47" y="65"/>
                </a:lnTo>
                <a:lnTo>
                  <a:pt x="43" y="66"/>
                </a:lnTo>
                <a:lnTo>
                  <a:pt x="43" y="68"/>
                </a:lnTo>
                <a:lnTo>
                  <a:pt x="40" y="68"/>
                </a:lnTo>
                <a:lnTo>
                  <a:pt x="40" y="70"/>
                </a:lnTo>
                <a:lnTo>
                  <a:pt x="38" y="70"/>
                </a:lnTo>
                <a:lnTo>
                  <a:pt x="36" y="73"/>
                </a:lnTo>
                <a:lnTo>
                  <a:pt x="40" y="70"/>
                </a:lnTo>
                <a:lnTo>
                  <a:pt x="36" y="71"/>
                </a:lnTo>
                <a:lnTo>
                  <a:pt x="36" y="73"/>
                </a:lnTo>
                <a:lnTo>
                  <a:pt x="34" y="73"/>
                </a:lnTo>
                <a:lnTo>
                  <a:pt x="34" y="75"/>
                </a:lnTo>
                <a:lnTo>
                  <a:pt x="33" y="75"/>
                </a:lnTo>
                <a:lnTo>
                  <a:pt x="33" y="77"/>
                </a:lnTo>
                <a:lnTo>
                  <a:pt x="31" y="77"/>
                </a:lnTo>
                <a:lnTo>
                  <a:pt x="31" y="78"/>
                </a:lnTo>
                <a:lnTo>
                  <a:pt x="29" y="78"/>
                </a:lnTo>
                <a:lnTo>
                  <a:pt x="29" y="80"/>
                </a:lnTo>
                <a:lnTo>
                  <a:pt x="27" y="80"/>
                </a:lnTo>
                <a:lnTo>
                  <a:pt x="27" y="82"/>
                </a:lnTo>
                <a:lnTo>
                  <a:pt x="26" y="82"/>
                </a:lnTo>
                <a:lnTo>
                  <a:pt x="26" y="83"/>
                </a:lnTo>
                <a:lnTo>
                  <a:pt x="24" y="83"/>
                </a:lnTo>
                <a:lnTo>
                  <a:pt x="24" y="85"/>
                </a:lnTo>
                <a:lnTo>
                  <a:pt x="22" y="85"/>
                </a:lnTo>
                <a:lnTo>
                  <a:pt x="22" y="87"/>
                </a:lnTo>
                <a:lnTo>
                  <a:pt x="21" y="87"/>
                </a:lnTo>
                <a:lnTo>
                  <a:pt x="21" y="89"/>
                </a:lnTo>
                <a:lnTo>
                  <a:pt x="19" y="89"/>
                </a:lnTo>
                <a:lnTo>
                  <a:pt x="19" y="90"/>
                </a:lnTo>
                <a:lnTo>
                  <a:pt x="17" y="90"/>
                </a:lnTo>
                <a:lnTo>
                  <a:pt x="17" y="92"/>
                </a:lnTo>
                <a:lnTo>
                  <a:pt x="15" y="92"/>
                </a:lnTo>
                <a:lnTo>
                  <a:pt x="15" y="94"/>
                </a:lnTo>
                <a:lnTo>
                  <a:pt x="14" y="94"/>
                </a:lnTo>
                <a:lnTo>
                  <a:pt x="14" y="95"/>
                </a:lnTo>
                <a:lnTo>
                  <a:pt x="12" y="95"/>
                </a:lnTo>
                <a:lnTo>
                  <a:pt x="10" y="99"/>
                </a:lnTo>
                <a:lnTo>
                  <a:pt x="12" y="97"/>
                </a:lnTo>
                <a:lnTo>
                  <a:pt x="10" y="97"/>
                </a:lnTo>
                <a:lnTo>
                  <a:pt x="10" y="100"/>
                </a:lnTo>
                <a:lnTo>
                  <a:pt x="12" y="102"/>
                </a:lnTo>
                <a:lnTo>
                  <a:pt x="12" y="100"/>
                </a:lnTo>
                <a:lnTo>
                  <a:pt x="14" y="104"/>
                </a:lnTo>
                <a:lnTo>
                  <a:pt x="15" y="102"/>
                </a:lnTo>
                <a:lnTo>
                  <a:pt x="15" y="104"/>
                </a:lnTo>
                <a:lnTo>
                  <a:pt x="19" y="104"/>
                </a:lnTo>
                <a:lnTo>
                  <a:pt x="19" y="106"/>
                </a:lnTo>
                <a:lnTo>
                  <a:pt x="21" y="106"/>
                </a:lnTo>
                <a:lnTo>
                  <a:pt x="21" y="107"/>
                </a:lnTo>
                <a:lnTo>
                  <a:pt x="24" y="111"/>
                </a:lnTo>
                <a:lnTo>
                  <a:pt x="26" y="109"/>
                </a:lnTo>
                <a:lnTo>
                  <a:pt x="26" y="111"/>
                </a:lnTo>
                <a:lnTo>
                  <a:pt x="27" y="111"/>
                </a:lnTo>
                <a:lnTo>
                  <a:pt x="27" y="112"/>
                </a:lnTo>
                <a:lnTo>
                  <a:pt x="31" y="116"/>
                </a:lnTo>
                <a:lnTo>
                  <a:pt x="33" y="114"/>
                </a:lnTo>
                <a:lnTo>
                  <a:pt x="31" y="116"/>
                </a:lnTo>
                <a:lnTo>
                  <a:pt x="34" y="119"/>
                </a:lnTo>
                <a:lnTo>
                  <a:pt x="36" y="117"/>
                </a:lnTo>
                <a:lnTo>
                  <a:pt x="36" y="119"/>
                </a:lnTo>
                <a:lnTo>
                  <a:pt x="38" y="121"/>
                </a:lnTo>
                <a:lnTo>
                  <a:pt x="40" y="121"/>
                </a:lnTo>
                <a:lnTo>
                  <a:pt x="43" y="117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1" name="Freeform 241"/>
          <p:cNvSpPr>
            <a:spLocks/>
          </p:cNvSpPr>
          <p:nvPr/>
        </p:nvSpPr>
        <p:spPr bwMode="auto">
          <a:xfrm>
            <a:off x="1531938" y="1611313"/>
            <a:ext cx="57150" cy="73025"/>
          </a:xfrm>
          <a:custGeom>
            <a:avLst/>
            <a:gdLst>
              <a:gd name="T0" fmla="*/ 34 w 36"/>
              <a:gd name="T1" fmla="*/ 8 h 46"/>
              <a:gd name="T2" fmla="*/ 33 w 36"/>
              <a:gd name="T3" fmla="*/ 5 h 46"/>
              <a:gd name="T4" fmla="*/ 29 w 36"/>
              <a:gd name="T5" fmla="*/ 1 h 46"/>
              <a:gd name="T6" fmla="*/ 29 w 36"/>
              <a:gd name="T7" fmla="*/ 1 h 46"/>
              <a:gd name="T8" fmla="*/ 26 w 36"/>
              <a:gd name="T9" fmla="*/ 0 h 46"/>
              <a:gd name="T10" fmla="*/ 24 w 36"/>
              <a:gd name="T11" fmla="*/ 1 h 46"/>
              <a:gd name="T12" fmla="*/ 24 w 36"/>
              <a:gd name="T13" fmla="*/ 1 h 46"/>
              <a:gd name="T14" fmla="*/ 19 w 36"/>
              <a:gd name="T15" fmla="*/ 8 h 46"/>
              <a:gd name="T16" fmla="*/ 19 w 36"/>
              <a:gd name="T17" fmla="*/ 12 h 46"/>
              <a:gd name="T18" fmla="*/ 15 w 36"/>
              <a:gd name="T19" fmla="*/ 20 h 46"/>
              <a:gd name="T20" fmla="*/ 9 w 36"/>
              <a:gd name="T21" fmla="*/ 25 h 46"/>
              <a:gd name="T22" fmla="*/ 9 w 36"/>
              <a:gd name="T23" fmla="*/ 27 h 46"/>
              <a:gd name="T24" fmla="*/ 5 w 36"/>
              <a:gd name="T25" fmla="*/ 32 h 46"/>
              <a:gd name="T26" fmla="*/ 3 w 36"/>
              <a:gd name="T27" fmla="*/ 35 h 46"/>
              <a:gd name="T28" fmla="*/ 0 w 36"/>
              <a:gd name="T29" fmla="*/ 42 h 46"/>
              <a:gd name="T30" fmla="*/ 0 w 36"/>
              <a:gd name="T31" fmla="*/ 44 h 46"/>
              <a:gd name="T32" fmla="*/ 2 w 36"/>
              <a:gd name="T33" fmla="*/ 46 h 46"/>
              <a:gd name="T34" fmla="*/ 5 w 36"/>
              <a:gd name="T35" fmla="*/ 40 h 46"/>
              <a:gd name="T36" fmla="*/ 5 w 36"/>
              <a:gd name="T37" fmla="*/ 39 h 46"/>
              <a:gd name="T38" fmla="*/ 7 w 36"/>
              <a:gd name="T39" fmla="*/ 44 h 46"/>
              <a:gd name="T40" fmla="*/ 10 w 36"/>
              <a:gd name="T41" fmla="*/ 39 h 46"/>
              <a:gd name="T42" fmla="*/ 12 w 36"/>
              <a:gd name="T43" fmla="*/ 35 h 46"/>
              <a:gd name="T44" fmla="*/ 14 w 36"/>
              <a:gd name="T45" fmla="*/ 32 h 46"/>
              <a:gd name="T46" fmla="*/ 14 w 36"/>
              <a:gd name="T47" fmla="*/ 30 h 46"/>
              <a:gd name="T48" fmla="*/ 17 w 36"/>
              <a:gd name="T49" fmla="*/ 23 h 46"/>
              <a:gd name="T50" fmla="*/ 21 w 36"/>
              <a:gd name="T51" fmla="*/ 20 h 46"/>
              <a:gd name="T52" fmla="*/ 22 w 36"/>
              <a:gd name="T53" fmla="*/ 15 h 46"/>
              <a:gd name="T54" fmla="*/ 26 w 36"/>
              <a:gd name="T55" fmla="*/ 12 h 46"/>
              <a:gd name="T56" fmla="*/ 28 w 36"/>
              <a:gd name="T57" fmla="*/ 5 h 46"/>
              <a:gd name="T58" fmla="*/ 31 w 36"/>
              <a:gd name="T59" fmla="*/ 5 h 46"/>
              <a:gd name="T60" fmla="*/ 26 w 36"/>
              <a:gd name="T61" fmla="*/ 5 h 46"/>
              <a:gd name="T62" fmla="*/ 28 w 36"/>
              <a:gd name="T63" fmla="*/ 10 h 46"/>
              <a:gd name="T64" fmla="*/ 31 w 36"/>
              <a:gd name="T65" fmla="*/ 15 h 4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"/>
              <a:gd name="T100" fmla="*/ 0 h 46"/>
              <a:gd name="T101" fmla="*/ 36 w 36"/>
              <a:gd name="T102" fmla="*/ 46 h 4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" h="46">
                <a:moveTo>
                  <a:pt x="36" y="10"/>
                </a:moveTo>
                <a:lnTo>
                  <a:pt x="34" y="8"/>
                </a:lnTo>
                <a:lnTo>
                  <a:pt x="34" y="6"/>
                </a:lnTo>
                <a:lnTo>
                  <a:pt x="33" y="5"/>
                </a:lnTo>
                <a:lnTo>
                  <a:pt x="33" y="3"/>
                </a:lnTo>
                <a:lnTo>
                  <a:pt x="29" y="1"/>
                </a:lnTo>
                <a:lnTo>
                  <a:pt x="31" y="1"/>
                </a:lnTo>
                <a:lnTo>
                  <a:pt x="29" y="1"/>
                </a:lnTo>
                <a:lnTo>
                  <a:pt x="29" y="0"/>
                </a:lnTo>
                <a:lnTo>
                  <a:pt x="26" y="0"/>
                </a:lnTo>
                <a:lnTo>
                  <a:pt x="26" y="1"/>
                </a:lnTo>
                <a:lnTo>
                  <a:pt x="24" y="1"/>
                </a:lnTo>
                <a:lnTo>
                  <a:pt x="28" y="0"/>
                </a:lnTo>
                <a:lnTo>
                  <a:pt x="24" y="1"/>
                </a:lnTo>
                <a:lnTo>
                  <a:pt x="22" y="5"/>
                </a:lnTo>
                <a:lnTo>
                  <a:pt x="19" y="8"/>
                </a:lnTo>
                <a:lnTo>
                  <a:pt x="21" y="12"/>
                </a:lnTo>
                <a:lnTo>
                  <a:pt x="19" y="12"/>
                </a:lnTo>
                <a:lnTo>
                  <a:pt x="14" y="17"/>
                </a:lnTo>
                <a:lnTo>
                  <a:pt x="15" y="20"/>
                </a:lnTo>
                <a:lnTo>
                  <a:pt x="14" y="20"/>
                </a:lnTo>
                <a:lnTo>
                  <a:pt x="9" y="25"/>
                </a:lnTo>
                <a:lnTo>
                  <a:pt x="10" y="27"/>
                </a:lnTo>
                <a:lnTo>
                  <a:pt x="9" y="27"/>
                </a:lnTo>
                <a:lnTo>
                  <a:pt x="5" y="30"/>
                </a:lnTo>
                <a:lnTo>
                  <a:pt x="5" y="32"/>
                </a:lnTo>
                <a:lnTo>
                  <a:pt x="3" y="34"/>
                </a:lnTo>
                <a:lnTo>
                  <a:pt x="3" y="35"/>
                </a:lnTo>
                <a:lnTo>
                  <a:pt x="0" y="39"/>
                </a:lnTo>
                <a:lnTo>
                  <a:pt x="0" y="42"/>
                </a:lnTo>
                <a:lnTo>
                  <a:pt x="0" y="40"/>
                </a:lnTo>
                <a:lnTo>
                  <a:pt x="0" y="44"/>
                </a:lnTo>
                <a:lnTo>
                  <a:pt x="2" y="44"/>
                </a:lnTo>
                <a:lnTo>
                  <a:pt x="2" y="46"/>
                </a:lnTo>
                <a:lnTo>
                  <a:pt x="5" y="46"/>
                </a:lnTo>
                <a:lnTo>
                  <a:pt x="5" y="40"/>
                </a:lnTo>
                <a:lnTo>
                  <a:pt x="2" y="44"/>
                </a:lnTo>
                <a:lnTo>
                  <a:pt x="5" y="39"/>
                </a:lnTo>
                <a:lnTo>
                  <a:pt x="3" y="39"/>
                </a:lnTo>
                <a:lnTo>
                  <a:pt x="7" y="44"/>
                </a:lnTo>
                <a:lnTo>
                  <a:pt x="7" y="42"/>
                </a:lnTo>
                <a:lnTo>
                  <a:pt x="10" y="39"/>
                </a:lnTo>
                <a:lnTo>
                  <a:pt x="10" y="37"/>
                </a:lnTo>
                <a:lnTo>
                  <a:pt x="12" y="35"/>
                </a:lnTo>
                <a:lnTo>
                  <a:pt x="12" y="34"/>
                </a:lnTo>
                <a:lnTo>
                  <a:pt x="14" y="32"/>
                </a:lnTo>
                <a:lnTo>
                  <a:pt x="12" y="30"/>
                </a:lnTo>
                <a:lnTo>
                  <a:pt x="14" y="30"/>
                </a:lnTo>
                <a:lnTo>
                  <a:pt x="19" y="25"/>
                </a:lnTo>
                <a:lnTo>
                  <a:pt x="17" y="23"/>
                </a:lnTo>
                <a:lnTo>
                  <a:pt x="19" y="23"/>
                </a:lnTo>
                <a:lnTo>
                  <a:pt x="21" y="20"/>
                </a:lnTo>
                <a:lnTo>
                  <a:pt x="24" y="17"/>
                </a:lnTo>
                <a:lnTo>
                  <a:pt x="22" y="15"/>
                </a:lnTo>
                <a:lnTo>
                  <a:pt x="24" y="15"/>
                </a:lnTo>
                <a:lnTo>
                  <a:pt x="26" y="12"/>
                </a:lnTo>
                <a:lnTo>
                  <a:pt x="29" y="8"/>
                </a:lnTo>
                <a:lnTo>
                  <a:pt x="28" y="5"/>
                </a:lnTo>
                <a:lnTo>
                  <a:pt x="28" y="6"/>
                </a:lnTo>
                <a:lnTo>
                  <a:pt x="31" y="5"/>
                </a:lnTo>
                <a:lnTo>
                  <a:pt x="24" y="5"/>
                </a:lnTo>
                <a:lnTo>
                  <a:pt x="26" y="5"/>
                </a:lnTo>
                <a:lnTo>
                  <a:pt x="26" y="8"/>
                </a:lnTo>
                <a:lnTo>
                  <a:pt x="28" y="10"/>
                </a:lnTo>
                <a:lnTo>
                  <a:pt x="28" y="12"/>
                </a:lnTo>
                <a:lnTo>
                  <a:pt x="31" y="15"/>
                </a:lnTo>
                <a:lnTo>
                  <a:pt x="36" y="1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2" name="Freeform 242"/>
          <p:cNvSpPr>
            <a:spLocks/>
          </p:cNvSpPr>
          <p:nvPr/>
        </p:nvSpPr>
        <p:spPr bwMode="auto">
          <a:xfrm>
            <a:off x="5799138" y="1477963"/>
            <a:ext cx="192087" cy="157162"/>
          </a:xfrm>
          <a:custGeom>
            <a:avLst/>
            <a:gdLst>
              <a:gd name="T0" fmla="*/ 61 w 121"/>
              <a:gd name="T1" fmla="*/ 99 h 99"/>
              <a:gd name="T2" fmla="*/ 0 w 121"/>
              <a:gd name="T3" fmla="*/ 0 h 99"/>
              <a:gd name="T4" fmla="*/ 121 w 121"/>
              <a:gd name="T5" fmla="*/ 0 h 99"/>
              <a:gd name="T6" fmla="*/ 61 w 121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99"/>
              <a:gd name="T14" fmla="*/ 121 w 121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99">
                <a:moveTo>
                  <a:pt x="61" y="99"/>
                </a:moveTo>
                <a:lnTo>
                  <a:pt x="0" y="0"/>
                </a:lnTo>
                <a:lnTo>
                  <a:pt x="121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3" name="Freeform 243"/>
          <p:cNvSpPr>
            <a:spLocks/>
          </p:cNvSpPr>
          <p:nvPr/>
        </p:nvSpPr>
        <p:spPr bwMode="auto">
          <a:xfrm>
            <a:off x="6491288" y="1474788"/>
            <a:ext cx="193675" cy="157162"/>
          </a:xfrm>
          <a:custGeom>
            <a:avLst/>
            <a:gdLst>
              <a:gd name="T0" fmla="*/ 61 w 122"/>
              <a:gd name="T1" fmla="*/ 99 h 99"/>
              <a:gd name="T2" fmla="*/ 0 w 122"/>
              <a:gd name="T3" fmla="*/ 0 h 99"/>
              <a:gd name="T4" fmla="*/ 122 w 122"/>
              <a:gd name="T5" fmla="*/ 0 h 99"/>
              <a:gd name="T6" fmla="*/ 61 w 122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2"/>
              <a:gd name="T13" fmla="*/ 0 h 99"/>
              <a:gd name="T14" fmla="*/ 122 w 122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" h="99">
                <a:moveTo>
                  <a:pt x="61" y="99"/>
                </a:moveTo>
                <a:lnTo>
                  <a:pt x="0" y="0"/>
                </a:lnTo>
                <a:lnTo>
                  <a:pt x="122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4" name="Freeform 244"/>
          <p:cNvSpPr>
            <a:spLocks/>
          </p:cNvSpPr>
          <p:nvPr/>
        </p:nvSpPr>
        <p:spPr bwMode="auto">
          <a:xfrm>
            <a:off x="7088188" y="1470025"/>
            <a:ext cx="193675" cy="157163"/>
          </a:xfrm>
          <a:custGeom>
            <a:avLst/>
            <a:gdLst>
              <a:gd name="T0" fmla="*/ 61 w 122"/>
              <a:gd name="T1" fmla="*/ 99 h 99"/>
              <a:gd name="T2" fmla="*/ 0 w 122"/>
              <a:gd name="T3" fmla="*/ 0 h 99"/>
              <a:gd name="T4" fmla="*/ 122 w 122"/>
              <a:gd name="T5" fmla="*/ 0 h 99"/>
              <a:gd name="T6" fmla="*/ 61 w 122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2"/>
              <a:gd name="T13" fmla="*/ 0 h 99"/>
              <a:gd name="T14" fmla="*/ 122 w 122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" h="99">
                <a:moveTo>
                  <a:pt x="61" y="99"/>
                </a:moveTo>
                <a:lnTo>
                  <a:pt x="0" y="0"/>
                </a:lnTo>
                <a:lnTo>
                  <a:pt x="122" y="0"/>
                </a:lnTo>
                <a:lnTo>
                  <a:pt x="61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65" name="Freeform 245"/>
          <p:cNvSpPr>
            <a:spLocks/>
          </p:cNvSpPr>
          <p:nvPr/>
        </p:nvSpPr>
        <p:spPr bwMode="auto">
          <a:xfrm>
            <a:off x="7613650" y="1474788"/>
            <a:ext cx="190500" cy="157162"/>
          </a:xfrm>
          <a:custGeom>
            <a:avLst/>
            <a:gdLst>
              <a:gd name="T0" fmla="*/ 59 w 120"/>
              <a:gd name="T1" fmla="*/ 99 h 99"/>
              <a:gd name="T2" fmla="*/ 0 w 120"/>
              <a:gd name="T3" fmla="*/ 0 h 99"/>
              <a:gd name="T4" fmla="*/ 120 w 120"/>
              <a:gd name="T5" fmla="*/ 0 h 99"/>
              <a:gd name="T6" fmla="*/ 59 w 120"/>
              <a:gd name="T7" fmla="*/ 99 h 99"/>
              <a:gd name="T8" fmla="*/ 0 60000 65536"/>
              <a:gd name="T9" fmla="*/ 0 60000 65536"/>
              <a:gd name="T10" fmla="*/ 0 60000 65536"/>
              <a:gd name="T11" fmla="*/ 0 60000 65536"/>
              <a:gd name="T12" fmla="*/ 0 w 120"/>
              <a:gd name="T13" fmla="*/ 0 h 99"/>
              <a:gd name="T14" fmla="*/ 120 w 120"/>
              <a:gd name="T15" fmla="*/ 99 h 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" h="99">
                <a:moveTo>
                  <a:pt x="59" y="99"/>
                </a:moveTo>
                <a:lnTo>
                  <a:pt x="0" y="0"/>
                </a:lnTo>
                <a:lnTo>
                  <a:pt x="120" y="0"/>
                </a:lnTo>
                <a:lnTo>
                  <a:pt x="59" y="99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4" name="Rectangle 274"/>
          <p:cNvSpPr>
            <a:spLocks noChangeArrowheads="1"/>
          </p:cNvSpPr>
          <p:nvPr/>
        </p:nvSpPr>
        <p:spPr bwMode="auto">
          <a:xfrm>
            <a:off x="3324225" y="1635125"/>
            <a:ext cx="17463" cy="2682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5" name="Freeform 275"/>
          <p:cNvSpPr>
            <a:spLocks/>
          </p:cNvSpPr>
          <p:nvPr/>
        </p:nvSpPr>
        <p:spPr bwMode="auto">
          <a:xfrm>
            <a:off x="3335338" y="1785938"/>
            <a:ext cx="165100" cy="36512"/>
          </a:xfrm>
          <a:custGeom>
            <a:avLst/>
            <a:gdLst>
              <a:gd name="T0" fmla="*/ 0 w 104"/>
              <a:gd name="T1" fmla="*/ 23 h 23"/>
              <a:gd name="T2" fmla="*/ 104 w 104"/>
              <a:gd name="T3" fmla="*/ 7 h 23"/>
              <a:gd name="T4" fmla="*/ 104 w 104"/>
              <a:gd name="T5" fmla="*/ 0 h 23"/>
              <a:gd name="T6" fmla="*/ 0 w 104"/>
              <a:gd name="T7" fmla="*/ 16 h 23"/>
              <a:gd name="T8" fmla="*/ 0 w 104"/>
              <a:gd name="T9" fmla="*/ 23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"/>
              <a:gd name="T16" fmla="*/ 0 h 23"/>
              <a:gd name="T17" fmla="*/ 104 w 104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" h="23">
                <a:moveTo>
                  <a:pt x="0" y="23"/>
                </a:moveTo>
                <a:lnTo>
                  <a:pt x="104" y="7"/>
                </a:lnTo>
                <a:lnTo>
                  <a:pt x="104" y="0"/>
                </a:lnTo>
                <a:lnTo>
                  <a:pt x="0" y="16"/>
                </a:lnTo>
                <a:lnTo>
                  <a:pt x="0" y="2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6" name="Freeform 276"/>
          <p:cNvSpPr>
            <a:spLocks/>
          </p:cNvSpPr>
          <p:nvPr/>
        </p:nvSpPr>
        <p:spPr bwMode="auto">
          <a:xfrm>
            <a:off x="3259138" y="1481138"/>
            <a:ext cx="203200" cy="185737"/>
          </a:xfrm>
          <a:custGeom>
            <a:avLst/>
            <a:gdLst>
              <a:gd name="T0" fmla="*/ 38 w 128"/>
              <a:gd name="T1" fmla="*/ 117 h 117"/>
              <a:gd name="T2" fmla="*/ 12 w 128"/>
              <a:gd name="T3" fmla="*/ 97 h 117"/>
              <a:gd name="T4" fmla="*/ 38 w 128"/>
              <a:gd name="T5" fmla="*/ 71 h 117"/>
              <a:gd name="T6" fmla="*/ 43 w 128"/>
              <a:gd name="T7" fmla="*/ 68 h 117"/>
              <a:gd name="T8" fmla="*/ 45 w 128"/>
              <a:gd name="T9" fmla="*/ 65 h 117"/>
              <a:gd name="T10" fmla="*/ 36 w 128"/>
              <a:gd name="T11" fmla="*/ 63 h 117"/>
              <a:gd name="T12" fmla="*/ 20 w 128"/>
              <a:gd name="T13" fmla="*/ 59 h 117"/>
              <a:gd name="T14" fmla="*/ 8 w 128"/>
              <a:gd name="T15" fmla="*/ 58 h 117"/>
              <a:gd name="T16" fmla="*/ 0 w 128"/>
              <a:gd name="T17" fmla="*/ 54 h 117"/>
              <a:gd name="T18" fmla="*/ 12 w 128"/>
              <a:gd name="T19" fmla="*/ 25 h 117"/>
              <a:gd name="T20" fmla="*/ 52 w 128"/>
              <a:gd name="T21" fmla="*/ 44 h 117"/>
              <a:gd name="T22" fmla="*/ 48 w 128"/>
              <a:gd name="T23" fmla="*/ 20 h 117"/>
              <a:gd name="T24" fmla="*/ 48 w 128"/>
              <a:gd name="T25" fmla="*/ 0 h 117"/>
              <a:gd name="T26" fmla="*/ 79 w 128"/>
              <a:gd name="T27" fmla="*/ 0 h 117"/>
              <a:gd name="T28" fmla="*/ 79 w 128"/>
              <a:gd name="T29" fmla="*/ 7 h 117"/>
              <a:gd name="T30" fmla="*/ 78 w 128"/>
              <a:gd name="T31" fmla="*/ 17 h 117"/>
              <a:gd name="T32" fmla="*/ 74 w 128"/>
              <a:gd name="T33" fmla="*/ 44 h 117"/>
              <a:gd name="T34" fmla="*/ 79 w 128"/>
              <a:gd name="T35" fmla="*/ 42 h 117"/>
              <a:gd name="T36" fmla="*/ 90 w 128"/>
              <a:gd name="T37" fmla="*/ 39 h 117"/>
              <a:gd name="T38" fmla="*/ 117 w 128"/>
              <a:gd name="T39" fmla="*/ 27 h 117"/>
              <a:gd name="T40" fmla="*/ 128 w 128"/>
              <a:gd name="T41" fmla="*/ 56 h 117"/>
              <a:gd name="T42" fmla="*/ 83 w 128"/>
              <a:gd name="T43" fmla="*/ 65 h 117"/>
              <a:gd name="T44" fmla="*/ 103 w 128"/>
              <a:gd name="T45" fmla="*/ 87 h 117"/>
              <a:gd name="T46" fmla="*/ 114 w 128"/>
              <a:gd name="T47" fmla="*/ 99 h 117"/>
              <a:gd name="T48" fmla="*/ 86 w 128"/>
              <a:gd name="T49" fmla="*/ 116 h 117"/>
              <a:gd name="T50" fmla="*/ 64 w 128"/>
              <a:gd name="T51" fmla="*/ 78 h 117"/>
              <a:gd name="T52" fmla="*/ 52 w 128"/>
              <a:gd name="T53" fmla="*/ 97 h 117"/>
              <a:gd name="T54" fmla="*/ 38 w 128"/>
              <a:gd name="T55" fmla="*/ 117 h 1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28"/>
              <a:gd name="T85" fmla="*/ 0 h 117"/>
              <a:gd name="T86" fmla="*/ 128 w 128"/>
              <a:gd name="T87" fmla="*/ 117 h 11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28" h="117">
                <a:moveTo>
                  <a:pt x="38" y="117"/>
                </a:moveTo>
                <a:lnTo>
                  <a:pt x="12" y="97"/>
                </a:lnTo>
                <a:lnTo>
                  <a:pt x="38" y="71"/>
                </a:lnTo>
                <a:lnTo>
                  <a:pt x="43" y="68"/>
                </a:lnTo>
                <a:lnTo>
                  <a:pt x="45" y="65"/>
                </a:lnTo>
                <a:lnTo>
                  <a:pt x="36" y="63"/>
                </a:lnTo>
                <a:lnTo>
                  <a:pt x="20" y="59"/>
                </a:lnTo>
                <a:lnTo>
                  <a:pt x="8" y="58"/>
                </a:lnTo>
                <a:lnTo>
                  <a:pt x="0" y="54"/>
                </a:lnTo>
                <a:lnTo>
                  <a:pt x="12" y="25"/>
                </a:lnTo>
                <a:lnTo>
                  <a:pt x="52" y="44"/>
                </a:lnTo>
                <a:lnTo>
                  <a:pt x="48" y="20"/>
                </a:lnTo>
                <a:lnTo>
                  <a:pt x="48" y="0"/>
                </a:lnTo>
                <a:lnTo>
                  <a:pt x="79" y="0"/>
                </a:lnTo>
                <a:lnTo>
                  <a:pt x="79" y="7"/>
                </a:lnTo>
                <a:lnTo>
                  <a:pt x="78" y="17"/>
                </a:lnTo>
                <a:lnTo>
                  <a:pt x="74" y="44"/>
                </a:lnTo>
                <a:lnTo>
                  <a:pt x="79" y="42"/>
                </a:lnTo>
                <a:lnTo>
                  <a:pt x="90" y="39"/>
                </a:lnTo>
                <a:lnTo>
                  <a:pt x="117" y="27"/>
                </a:lnTo>
                <a:lnTo>
                  <a:pt x="128" y="56"/>
                </a:lnTo>
                <a:lnTo>
                  <a:pt x="83" y="65"/>
                </a:lnTo>
                <a:lnTo>
                  <a:pt x="103" y="87"/>
                </a:lnTo>
                <a:lnTo>
                  <a:pt x="114" y="99"/>
                </a:lnTo>
                <a:lnTo>
                  <a:pt x="86" y="116"/>
                </a:lnTo>
                <a:lnTo>
                  <a:pt x="64" y="78"/>
                </a:lnTo>
                <a:lnTo>
                  <a:pt x="52" y="97"/>
                </a:lnTo>
                <a:lnTo>
                  <a:pt x="38" y="117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7" name="Freeform 277"/>
          <p:cNvSpPr>
            <a:spLocks/>
          </p:cNvSpPr>
          <p:nvPr/>
        </p:nvSpPr>
        <p:spPr bwMode="auto">
          <a:xfrm>
            <a:off x="3252788" y="1474788"/>
            <a:ext cx="214312" cy="195262"/>
          </a:xfrm>
          <a:custGeom>
            <a:avLst/>
            <a:gdLst>
              <a:gd name="T0" fmla="*/ 30 w 135"/>
              <a:gd name="T1" fmla="*/ 108 h 123"/>
              <a:gd name="T2" fmla="*/ 17 w 135"/>
              <a:gd name="T3" fmla="*/ 98 h 123"/>
              <a:gd name="T4" fmla="*/ 23 w 135"/>
              <a:gd name="T5" fmla="*/ 96 h 123"/>
              <a:gd name="T6" fmla="*/ 31 w 135"/>
              <a:gd name="T7" fmla="*/ 89 h 123"/>
              <a:gd name="T8" fmla="*/ 38 w 135"/>
              <a:gd name="T9" fmla="*/ 80 h 123"/>
              <a:gd name="T10" fmla="*/ 45 w 135"/>
              <a:gd name="T11" fmla="*/ 74 h 123"/>
              <a:gd name="T12" fmla="*/ 50 w 135"/>
              <a:gd name="T13" fmla="*/ 65 h 123"/>
              <a:gd name="T14" fmla="*/ 14 w 135"/>
              <a:gd name="T15" fmla="*/ 60 h 123"/>
              <a:gd name="T16" fmla="*/ 7 w 135"/>
              <a:gd name="T17" fmla="*/ 57 h 123"/>
              <a:gd name="T18" fmla="*/ 16 w 135"/>
              <a:gd name="T19" fmla="*/ 36 h 123"/>
              <a:gd name="T20" fmla="*/ 21 w 135"/>
              <a:gd name="T21" fmla="*/ 36 h 123"/>
              <a:gd name="T22" fmla="*/ 40 w 135"/>
              <a:gd name="T23" fmla="*/ 43 h 123"/>
              <a:gd name="T24" fmla="*/ 57 w 135"/>
              <a:gd name="T25" fmla="*/ 50 h 123"/>
              <a:gd name="T26" fmla="*/ 80 w 135"/>
              <a:gd name="T27" fmla="*/ 4 h 123"/>
              <a:gd name="T28" fmla="*/ 78 w 135"/>
              <a:gd name="T29" fmla="*/ 51 h 123"/>
              <a:gd name="T30" fmla="*/ 97 w 135"/>
              <a:gd name="T31" fmla="*/ 43 h 123"/>
              <a:gd name="T32" fmla="*/ 111 w 135"/>
              <a:gd name="T33" fmla="*/ 36 h 123"/>
              <a:gd name="T34" fmla="*/ 118 w 135"/>
              <a:gd name="T35" fmla="*/ 34 h 123"/>
              <a:gd name="T36" fmla="*/ 128 w 135"/>
              <a:gd name="T37" fmla="*/ 55 h 123"/>
              <a:gd name="T38" fmla="*/ 116 w 135"/>
              <a:gd name="T39" fmla="*/ 60 h 123"/>
              <a:gd name="T40" fmla="*/ 83 w 135"/>
              <a:gd name="T41" fmla="*/ 70 h 123"/>
              <a:gd name="T42" fmla="*/ 102 w 135"/>
              <a:gd name="T43" fmla="*/ 91 h 123"/>
              <a:gd name="T44" fmla="*/ 111 w 135"/>
              <a:gd name="T45" fmla="*/ 98 h 123"/>
              <a:gd name="T46" fmla="*/ 111 w 135"/>
              <a:gd name="T47" fmla="*/ 101 h 123"/>
              <a:gd name="T48" fmla="*/ 94 w 135"/>
              <a:gd name="T49" fmla="*/ 113 h 123"/>
              <a:gd name="T50" fmla="*/ 87 w 135"/>
              <a:gd name="T51" fmla="*/ 111 h 123"/>
              <a:gd name="T52" fmla="*/ 80 w 135"/>
              <a:gd name="T53" fmla="*/ 94 h 123"/>
              <a:gd name="T54" fmla="*/ 66 w 135"/>
              <a:gd name="T55" fmla="*/ 87 h 123"/>
              <a:gd name="T56" fmla="*/ 76 w 135"/>
              <a:gd name="T57" fmla="*/ 104 h 123"/>
              <a:gd name="T58" fmla="*/ 85 w 135"/>
              <a:gd name="T59" fmla="*/ 120 h 123"/>
              <a:gd name="T60" fmla="*/ 97 w 135"/>
              <a:gd name="T61" fmla="*/ 120 h 123"/>
              <a:gd name="T62" fmla="*/ 114 w 135"/>
              <a:gd name="T63" fmla="*/ 108 h 123"/>
              <a:gd name="T64" fmla="*/ 116 w 135"/>
              <a:gd name="T65" fmla="*/ 96 h 123"/>
              <a:gd name="T66" fmla="*/ 111 w 135"/>
              <a:gd name="T67" fmla="*/ 89 h 123"/>
              <a:gd name="T68" fmla="*/ 104 w 135"/>
              <a:gd name="T69" fmla="*/ 80 h 123"/>
              <a:gd name="T70" fmla="*/ 120 w 135"/>
              <a:gd name="T71" fmla="*/ 67 h 123"/>
              <a:gd name="T72" fmla="*/ 133 w 135"/>
              <a:gd name="T73" fmla="*/ 57 h 123"/>
              <a:gd name="T74" fmla="*/ 127 w 135"/>
              <a:gd name="T75" fmla="*/ 36 h 123"/>
              <a:gd name="T76" fmla="*/ 113 w 135"/>
              <a:gd name="T77" fmla="*/ 29 h 123"/>
              <a:gd name="T78" fmla="*/ 95 w 135"/>
              <a:gd name="T79" fmla="*/ 40 h 123"/>
              <a:gd name="T80" fmla="*/ 78 w 135"/>
              <a:gd name="T81" fmla="*/ 45 h 123"/>
              <a:gd name="T82" fmla="*/ 87 w 135"/>
              <a:gd name="T83" fmla="*/ 14 h 123"/>
              <a:gd name="T84" fmla="*/ 52 w 135"/>
              <a:gd name="T85" fmla="*/ 36 h 123"/>
              <a:gd name="T86" fmla="*/ 49 w 135"/>
              <a:gd name="T87" fmla="*/ 40 h 123"/>
              <a:gd name="T88" fmla="*/ 33 w 135"/>
              <a:gd name="T89" fmla="*/ 34 h 123"/>
              <a:gd name="T90" fmla="*/ 17 w 135"/>
              <a:gd name="T91" fmla="*/ 26 h 123"/>
              <a:gd name="T92" fmla="*/ 7 w 135"/>
              <a:gd name="T93" fmla="*/ 36 h 123"/>
              <a:gd name="T94" fmla="*/ 0 w 135"/>
              <a:gd name="T95" fmla="*/ 58 h 123"/>
              <a:gd name="T96" fmla="*/ 19 w 135"/>
              <a:gd name="T97" fmla="*/ 65 h 123"/>
              <a:gd name="T98" fmla="*/ 49 w 135"/>
              <a:gd name="T99" fmla="*/ 72 h 123"/>
              <a:gd name="T100" fmla="*/ 40 w 135"/>
              <a:gd name="T101" fmla="*/ 72 h 123"/>
              <a:gd name="T102" fmla="*/ 33 w 135"/>
              <a:gd name="T103" fmla="*/ 79 h 123"/>
              <a:gd name="T104" fmla="*/ 26 w 135"/>
              <a:gd name="T105" fmla="*/ 87 h 123"/>
              <a:gd name="T106" fmla="*/ 17 w 135"/>
              <a:gd name="T107" fmla="*/ 94 h 123"/>
              <a:gd name="T108" fmla="*/ 14 w 135"/>
              <a:gd name="T109" fmla="*/ 104 h 123"/>
              <a:gd name="T110" fmla="*/ 28 w 135"/>
              <a:gd name="T111" fmla="*/ 115 h 123"/>
              <a:gd name="T112" fmla="*/ 43 w 135"/>
              <a:gd name="T113" fmla="*/ 120 h 1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5"/>
              <a:gd name="T172" fmla="*/ 0 h 123"/>
              <a:gd name="T173" fmla="*/ 135 w 135"/>
              <a:gd name="T174" fmla="*/ 123 h 12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5" h="123">
                <a:moveTo>
                  <a:pt x="43" y="120"/>
                </a:moveTo>
                <a:lnTo>
                  <a:pt x="42" y="116"/>
                </a:lnTo>
                <a:lnTo>
                  <a:pt x="40" y="118"/>
                </a:lnTo>
                <a:lnTo>
                  <a:pt x="40" y="116"/>
                </a:lnTo>
                <a:lnTo>
                  <a:pt x="33" y="109"/>
                </a:lnTo>
                <a:lnTo>
                  <a:pt x="31" y="111"/>
                </a:lnTo>
                <a:lnTo>
                  <a:pt x="31" y="109"/>
                </a:lnTo>
                <a:lnTo>
                  <a:pt x="30" y="109"/>
                </a:lnTo>
                <a:lnTo>
                  <a:pt x="30" y="108"/>
                </a:lnTo>
                <a:lnTo>
                  <a:pt x="26" y="104"/>
                </a:lnTo>
                <a:lnTo>
                  <a:pt x="24" y="106"/>
                </a:lnTo>
                <a:lnTo>
                  <a:pt x="26" y="104"/>
                </a:lnTo>
                <a:lnTo>
                  <a:pt x="23" y="101"/>
                </a:lnTo>
                <a:lnTo>
                  <a:pt x="21" y="103"/>
                </a:lnTo>
                <a:lnTo>
                  <a:pt x="21" y="101"/>
                </a:lnTo>
                <a:lnTo>
                  <a:pt x="19" y="99"/>
                </a:lnTo>
                <a:lnTo>
                  <a:pt x="17" y="99"/>
                </a:lnTo>
                <a:lnTo>
                  <a:pt x="17" y="98"/>
                </a:lnTo>
                <a:lnTo>
                  <a:pt x="17" y="103"/>
                </a:lnTo>
                <a:lnTo>
                  <a:pt x="19" y="101"/>
                </a:lnTo>
                <a:lnTo>
                  <a:pt x="17" y="101"/>
                </a:lnTo>
                <a:lnTo>
                  <a:pt x="19" y="101"/>
                </a:lnTo>
                <a:lnTo>
                  <a:pt x="19" y="99"/>
                </a:lnTo>
                <a:lnTo>
                  <a:pt x="21" y="99"/>
                </a:lnTo>
                <a:lnTo>
                  <a:pt x="21" y="98"/>
                </a:lnTo>
                <a:lnTo>
                  <a:pt x="23" y="98"/>
                </a:lnTo>
                <a:lnTo>
                  <a:pt x="23" y="96"/>
                </a:lnTo>
                <a:lnTo>
                  <a:pt x="24" y="96"/>
                </a:lnTo>
                <a:lnTo>
                  <a:pt x="24" y="94"/>
                </a:lnTo>
                <a:lnTo>
                  <a:pt x="26" y="94"/>
                </a:lnTo>
                <a:lnTo>
                  <a:pt x="26" y="92"/>
                </a:lnTo>
                <a:lnTo>
                  <a:pt x="28" y="92"/>
                </a:lnTo>
                <a:lnTo>
                  <a:pt x="28" y="91"/>
                </a:lnTo>
                <a:lnTo>
                  <a:pt x="30" y="91"/>
                </a:lnTo>
                <a:lnTo>
                  <a:pt x="30" y="89"/>
                </a:lnTo>
                <a:lnTo>
                  <a:pt x="31" y="89"/>
                </a:lnTo>
                <a:lnTo>
                  <a:pt x="31" y="87"/>
                </a:lnTo>
                <a:lnTo>
                  <a:pt x="33" y="87"/>
                </a:lnTo>
                <a:lnTo>
                  <a:pt x="33" y="86"/>
                </a:lnTo>
                <a:lnTo>
                  <a:pt x="35" y="86"/>
                </a:lnTo>
                <a:lnTo>
                  <a:pt x="35" y="84"/>
                </a:lnTo>
                <a:lnTo>
                  <a:pt x="36" y="84"/>
                </a:lnTo>
                <a:lnTo>
                  <a:pt x="36" y="82"/>
                </a:lnTo>
                <a:lnTo>
                  <a:pt x="38" y="82"/>
                </a:lnTo>
                <a:lnTo>
                  <a:pt x="38" y="80"/>
                </a:lnTo>
                <a:lnTo>
                  <a:pt x="40" y="80"/>
                </a:lnTo>
                <a:lnTo>
                  <a:pt x="40" y="79"/>
                </a:lnTo>
                <a:lnTo>
                  <a:pt x="42" y="79"/>
                </a:lnTo>
                <a:lnTo>
                  <a:pt x="42" y="77"/>
                </a:lnTo>
                <a:lnTo>
                  <a:pt x="42" y="79"/>
                </a:lnTo>
                <a:lnTo>
                  <a:pt x="45" y="75"/>
                </a:lnTo>
                <a:lnTo>
                  <a:pt x="43" y="75"/>
                </a:lnTo>
                <a:lnTo>
                  <a:pt x="45" y="75"/>
                </a:lnTo>
                <a:lnTo>
                  <a:pt x="45" y="74"/>
                </a:lnTo>
                <a:lnTo>
                  <a:pt x="47" y="74"/>
                </a:lnTo>
                <a:lnTo>
                  <a:pt x="47" y="72"/>
                </a:lnTo>
                <a:lnTo>
                  <a:pt x="49" y="72"/>
                </a:lnTo>
                <a:lnTo>
                  <a:pt x="49" y="70"/>
                </a:lnTo>
                <a:lnTo>
                  <a:pt x="49" y="72"/>
                </a:lnTo>
                <a:lnTo>
                  <a:pt x="52" y="69"/>
                </a:lnTo>
                <a:lnTo>
                  <a:pt x="52" y="67"/>
                </a:lnTo>
                <a:lnTo>
                  <a:pt x="50" y="67"/>
                </a:lnTo>
                <a:lnTo>
                  <a:pt x="50" y="65"/>
                </a:lnTo>
                <a:lnTo>
                  <a:pt x="47" y="65"/>
                </a:lnTo>
                <a:lnTo>
                  <a:pt x="45" y="63"/>
                </a:lnTo>
                <a:lnTo>
                  <a:pt x="38" y="65"/>
                </a:lnTo>
                <a:lnTo>
                  <a:pt x="38" y="63"/>
                </a:lnTo>
                <a:lnTo>
                  <a:pt x="31" y="63"/>
                </a:lnTo>
                <a:lnTo>
                  <a:pt x="31" y="62"/>
                </a:lnTo>
                <a:lnTo>
                  <a:pt x="24" y="60"/>
                </a:lnTo>
                <a:lnTo>
                  <a:pt x="23" y="58"/>
                </a:lnTo>
                <a:lnTo>
                  <a:pt x="14" y="60"/>
                </a:lnTo>
                <a:lnTo>
                  <a:pt x="14" y="58"/>
                </a:lnTo>
                <a:lnTo>
                  <a:pt x="9" y="57"/>
                </a:lnTo>
                <a:lnTo>
                  <a:pt x="7" y="55"/>
                </a:lnTo>
                <a:lnTo>
                  <a:pt x="4" y="55"/>
                </a:lnTo>
                <a:lnTo>
                  <a:pt x="5" y="55"/>
                </a:lnTo>
                <a:lnTo>
                  <a:pt x="7" y="60"/>
                </a:lnTo>
                <a:lnTo>
                  <a:pt x="7" y="58"/>
                </a:lnTo>
                <a:lnTo>
                  <a:pt x="5" y="57"/>
                </a:lnTo>
                <a:lnTo>
                  <a:pt x="7" y="57"/>
                </a:lnTo>
                <a:lnTo>
                  <a:pt x="7" y="51"/>
                </a:lnTo>
                <a:lnTo>
                  <a:pt x="9" y="51"/>
                </a:lnTo>
                <a:lnTo>
                  <a:pt x="11" y="48"/>
                </a:lnTo>
                <a:lnTo>
                  <a:pt x="12" y="46"/>
                </a:lnTo>
                <a:lnTo>
                  <a:pt x="12" y="45"/>
                </a:lnTo>
                <a:lnTo>
                  <a:pt x="14" y="43"/>
                </a:lnTo>
                <a:lnTo>
                  <a:pt x="14" y="40"/>
                </a:lnTo>
                <a:lnTo>
                  <a:pt x="16" y="38"/>
                </a:lnTo>
                <a:lnTo>
                  <a:pt x="16" y="36"/>
                </a:lnTo>
                <a:lnTo>
                  <a:pt x="17" y="34"/>
                </a:lnTo>
                <a:lnTo>
                  <a:pt x="16" y="31"/>
                </a:lnTo>
                <a:lnTo>
                  <a:pt x="16" y="33"/>
                </a:lnTo>
                <a:lnTo>
                  <a:pt x="19" y="31"/>
                </a:lnTo>
                <a:lnTo>
                  <a:pt x="14" y="33"/>
                </a:lnTo>
                <a:lnTo>
                  <a:pt x="16" y="33"/>
                </a:lnTo>
                <a:lnTo>
                  <a:pt x="17" y="34"/>
                </a:lnTo>
                <a:lnTo>
                  <a:pt x="19" y="34"/>
                </a:lnTo>
                <a:lnTo>
                  <a:pt x="21" y="36"/>
                </a:lnTo>
                <a:lnTo>
                  <a:pt x="24" y="36"/>
                </a:lnTo>
                <a:lnTo>
                  <a:pt x="26" y="38"/>
                </a:lnTo>
                <a:lnTo>
                  <a:pt x="30" y="36"/>
                </a:lnTo>
                <a:lnTo>
                  <a:pt x="30" y="38"/>
                </a:lnTo>
                <a:lnTo>
                  <a:pt x="33" y="41"/>
                </a:lnTo>
                <a:lnTo>
                  <a:pt x="35" y="41"/>
                </a:lnTo>
                <a:lnTo>
                  <a:pt x="36" y="43"/>
                </a:lnTo>
                <a:lnTo>
                  <a:pt x="40" y="41"/>
                </a:lnTo>
                <a:lnTo>
                  <a:pt x="40" y="43"/>
                </a:lnTo>
                <a:lnTo>
                  <a:pt x="43" y="43"/>
                </a:lnTo>
                <a:lnTo>
                  <a:pt x="43" y="45"/>
                </a:lnTo>
                <a:lnTo>
                  <a:pt x="47" y="48"/>
                </a:lnTo>
                <a:lnTo>
                  <a:pt x="49" y="48"/>
                </a:lnTo>
                <a:lnTo>
                  <a:pt x="50" y="50"/>
                </a:lnTo>
                <a:lnTo>
                  <a:pt x="54" y="50"/>
                </a:lnTo>
                <a:lnTo>
                  <a:pt x="54" y="51"/>
                </a:lnTo>
                <a:lnTo>
                  <a:pt x="57" y="51"/>
                </a:lnTo>
                <a:lnTo>
                  <a:pt x="57" y="50"/>
                </a:lnTo>
                <a:lnTo>
                  <a:pt x="59" y="50"/>
                </a:lnTo>
                <a:lnTo>
                  <a:pt x="59" y="45"/>
                </a:lnTo>
                <a:lnTo>
                  <a:pt x="57" y="43"/>
                </a:lnTo>
                <a:lnTo>
                  <a:pt x="56" y="33"/>
                </a:lnTo>
                <a:lnTo>
                  <a:pt x="54" y="33"/>
                </a:lnTo>
                <a:lnTo>
                  <a:pt x="56" y="4"/>
                </a:lnTo>
                <a:lnTo>
                  <a:pt x="52" y="7"/>
                </a:lnTo>
                <a:lnTo>
                  <a:pt x="83" y="7"/>
                </a:lnTo>
                <a:lnTo>
                  <a:pt x="80" y="4"/>
                </a:lnTo>
                <a:lnTo>
                  <a:pt x="80" y="11"/>
                </a:lnTo>
                <a:lnTo>
                  <a:pt x="78" y="12"/>
                </a:lnTo>
                <a:lnTo>
                  <a:pt x="80" y="26"/>
                </a:lnTo>
                <a:lnTo>
                  <a:pt x="78" y="26"/>
                </a:lnTo>
                <a:lnTo>
                  <a:pt x="76" y="36"/>
                </a:lnTo>
                <a:lnTo>
                  <a:pt x="75" y="38"/>
                </a:lnTo>
                <a:lnTo>
                  <a:pt x="75" y="50"/>
                </a:lnTo>
                <a:lnTo>
                  <a:pt x="76" y="51"/>
                </a:lnTo>
                <a:lnTo>
                  <a:pt x="78" y="51"/>
                </a:lnTo>
                <a:lnTo>
                  <a:pt x="82" y="50"/>
                </a:lnTo>
                <a:lnTo>
                  <a:pt x="82" y="48"/>
                </a:lnTo>
                <a:lnTo>
                  <a:pt x="87" y="48"/>
                </a:lnTo>
                <a:lnTo>
                  <a:pt x="87" y="46"/>
                </a:lnTo>
                <a:lnTo>
                  <a:pt x="92" y="46"/>
                </a:lnTo>
                <a:lnTo>
                  <a:pt x="92" y="45"/>
                </a:lnTo>
                <a:lnTo>
                  <a:pt x="94" y="46"/>
                </a:lnTo>
                <a:lnTo>
                  <a:pt x="95" y="46"/>
                </a:lnTo>
                <a:lnTo>
                  <a:pt x="97" y="43"/>
                </a:lnTo>
                <a:lnTo>
                  <a:pt x="95" y="43"/>
                </a:lnTo>
                <a:lnTo>
                  <a:pt x="99" y="43"/>
                </a:lnTo>
                <a:lnTo>
                  <a:pt x="99" y="41"/>
                </a:lnTo>
                <a:lnTo>
                  <a:pt x="102" y="43"/>
                </a:lnTo>
                <a:lnTo>
                  <a:pt x="104" y="41"/>
                </a:lnTo>
                <a:lnTo>
                  <a:pt x="107" y="40"/>
                </a:lnTo>
                <a:lnTo>
                  <a:pt x="107" y="38"/>
                </a:lnTo>
                <a:lnTo>
                  <a:pt x="111" y="38"/>
                </a:lnTo>
                <a:lnTo>
                  <a:pt x="111" y="36"/>
                </a:lnTo>
                <a:lnTo>
                  <a:pt x="114" y="38"/>
                </a:lnTo>
                <a:lnTo>
                  <a:pt x="116" y="36"/>
                </a:lnTo>
                <a:lnTo>
                  <a:pt x="120" y="34"/>
                </a:lnTo>
                <a:lnTo>
                  <a:pt x="120" y="33"/>
                </a:lnTo>
                <a:lnTo>
                  <a:pt x="121" y="34"/>
                </a:lnTo>
                <a:lnTo>
                  <a:pt x="123" y="34"/>
                </a:lnTo>
                <a:lnTo>
                  <a:pt x="118" y="33"/>
                </a:lnTo>
                <a:lnTo>
                  <a:pt x="118" y="31"/>
                </a:lnTo>
                <a:lnTo>
                  <a:pt x="118" y="34"/>
                </a:lnTo>
                <a:lnTo>
                  <a:pt x="120" y="36"/>
                </a:lnTo>
                <a:lnTo>
                  <a:pt x="120" y="40"/>
                </a:lnTo>
                <a:lnTo>
                  <a:pt x="121" y="41"/>
                </a:lnTo>
                <a:lnTo>
                  <a:pt x="123" y="45"/>
                </a:lnTo>
                <a:lnTo>
                  <a:pt x="125" y="45"/>
                </a:lnTo>
                <a:lnTo>
                  <a:pt x="125" y="50"/>
                </a:lnTo>
                <a:lnTo>
                  <a:pt x="127" y="50"/>
                </a:lnTo>
                <a:lnTo>
                  <a:pt x="127" y="55"/>
                </a:lnTo>
                <a:lnTo>
                  <a:pt x="128" y="55"/>
                </a:lnTo>
                <a:lnTo>
                  <a:pt x="128" y="60"/>
                </a:lnTo>
                <a:lnTo>
                  <a:pt x="130" y="60"/>
                </a:lnTo>
                <a:lnTo>
                  <a:pt x="128" y="60"/>
                </a:lnTo>
                <a:lnTo>
                  <a:pt x="128" y="62"/>
                </a:lnTo>
                <a:lnTo>
                  <a:pt x="132" y="57"/>
                </a:lnTo>
                <a:lnTo>
                  <a:pt x="125" y="57"/>
                </a:lnTo>
                <a:lnTo>
                  <a:pt x="123" y="58"/>
                </a:lnTo>
                <a:lnTo>
                  <a:pt x="118" y="58"/>
                </a:lnTo>
                <a:lnTo>
                  <a:pt x="116" y="60"/>
                </a:lnTo>
                <a:lnTo>
                  <a:pt x="109" y="60"/>
                </a:lnTo>
                <a:lnTo>
                  <a:pt x="107" y="62"/>
                </a:lnTo>
                <a:lnTo>
                  <a:pt x="101" y="62"/>
                </a:lnTo>
                <a:lnTo>
                  <a:pt x="99" y="63"/>
                </a:lnTo>
                <a:lnTo>
                  <a:pt x="88" y="63"/>
                </a:lnTo>
                <a:lnTo>
                  <a:pt x="87" y="65"/>
                </a:lnTo>
                <a:lnTo>
                  <a:pt x="85" y="65"/>
                </a:lnTo>
                <a:lnTo>
                  <a:pt x="83" y="67"/>
                </a:lnTo>
                <a:lnTo>
                  <a:pt x="83" y="70"/>
                </a:lnTo>
                <a:lnTo>
                  <a:pt x="85" y="70"/>
                </a:lnTo>
                <a:lnTo>
                  <a:pt x="97" y="84"/>
                </a:lnTo>
                <a:lnTo>
                  <a:pt x="99" y="86"/>
                </a:lnTo>
                <a:lnTo>
                  <a:pt x="101" y="86"/>
                </a:lnTo>
                <a:lnTo>
                  <a:pt x="101" y="87"/>
                </a:lnTo>
                <a:lnTo>
                  <a:pt x="102" y="87"/>
                </a:lnTo>
                <a:lnTo>
                  <a:pt x="102" y="89"/>
                </a:lnTo>
                <a:lnTo>
                  <a:pt x="104" y="89"/>
                </a:lnTo>
                <a:lnTo>
                  <a:pt x="102" y="91"/>
                </a:lnTo>
                <a:lnTo>
                  <a:pt x="106" y="92"/>
                </a:lnTo>
                <a:lnTo>
                  <a:pt x="104" y="92"/>
                </a:lnTo>
                <a:lnTo>
                  <a:pt x="104" y="91"/>
                </a:lnTo>
                <a:lnTo>
                  <a:pt x="106" y="94"/>
                </a:lnTo>
                <a:lnTo>
                  <a:pt x="107" y="94"/>
                </a:lnTo>
                <a:lnTo>
                  <a:pt x="107" y="96"/>
                </a:lnTo>
                <a:lnTo>
                  <a:pt x="109" y="96"/>
                </a:lnTo>
                <a:lnTo>
                  <a:pt x="109" y="98"/>
                </a:lnTo>
                <a:lnTo>
                  <a:pt x="111" y="98"/>
                </a:lnTo>
                <a:lnTo>
                  <a:pt x="111" y="99"/>
                </a:lnTo>
                <a:lnTo>
                  <a:pt x="113" y="99"/>
                </a:lnTo>
                <a:lnTo>
                  <a:pt x="111" y="101"/>
                </a:lnTo>
                <a:lnTo>
                  <a:pt x="116" y="104"/>
                </a:lnTo>
                <a:lnTo>
                  <a:pt x="116" y="99"/>
                </a:lnTo>
                <a:lnTo>
                  <a:pt x="118" y="99"/>
                </a:lnTo>
                <a:lnTo>
                  <a:pt x="114" y="99"/>
                </a:lnTo>
                <a:lnTo>
                  <a:pt x="113" y="101"/>
                </a:lnTo>
                <a:lnTo>
                  <a:pt x="111" y="101"/>
                </a:lnTo>
                <a:lnTo>
                  <a:pt x="107" y="104"/>
                </a:lnTo>
                <a:lnTo>
                  <a:pt x="106" y="104"/>
                </a:lnTo>
                <a:lnTo>
                  <a:pt x="102" y="108"/>
                </a:lnTo>
                <a:lnTo>
                  <a:pt x="102" y="109"/>
                </a:lnTo>
                <a:lnTo>
                  <a:pt x="101" y="108"/>
                </a:lnTo>
                <a:lnTo>
                  <a:pt x="97" y="111"/>
                </a:lnTo>
                <a:lnTo>
                  <a:pt x="97" y="113"/>
                </a:lnTo>
                <a:lnTo>
                  <a:pt x="95" y="111"/>
                </a:lnTo>
                <a:lnTo>
                  <a:pt x="94" y="113"/>
                </a:lnTo>
                <a:lnTo>
                  <a:pt x="92" y="113"/>
                </a:lnTo>
                <a:lnTo>
                  <a:pt x="88" y="116"/>
                </a:lnTo>
                <a:lnTo>
                  <a:pt x="87" y="120"/>
                </a:lnTo>
                <a:lnTo>
                  <a:pt x="88" y="116"/>
                </a:lnTo>
                <a:lnTo>
                  <a:pt x="94" y="118"/>
                </a:lnTo>
                <a:lnTo>
                  <a:pt x="92" y="118"/>
                </a:lnTo>
                <a:lnTo>
                  <a:pt x="92" y="115"/>
                </a:lnTo>
                <a:lnTo>
                  <a:pt x="88" y="111"/>
                </a:lnTo>
                <a:lnTo>
                  <a:pt x="87" y="111"/>
                </a:lnTo>
                <a:lnTo>
                  <a:pt x="87" y="108"/>
                </a:lnTo>
                <a:lnTo>
                  <a:pt x="85" y="108"/>
                </a:lnTo>
                <a:lnTo>
                  <a:pt x="85" y="104"/>
                </a:lnTo>
                <a:lnTo>
                  <a:pt x="83" y="104"/>
                </a:lnTo>
                <a:lnTo>
                  <a:pt x="85" y="103"/>
                </a:lnTo>
                <a:lnTo>
                  <a:pt x="83" y="101"/>
                </a:lnTo>
                <a:lnTo>
                  <a:pt x="83" y="99"/>
                </a:lnTo>
                <a:lnTo>
                  <a:pt x="80" y="96"/>
                </a:lnTo>
                <a:lnTo>
                  <a:pt x="80" y="94"/>
                </a:lnTo>
                <a:lnTo>
                  <a:pt x="76" y="91"/>
                </a:lnTo>
                <a:lnTo>
                  <a:pt x="75" y="91"/>
                </a:lnTo>
                <a:lnTo>
                  <a:pt x="76" y="89"/>
                </a:lnTo>
                <a:lnTo>
                  <a:pt x="75" y="87"/>
                </a:lnTo>
                <a:lnTo>
                  <a:pt x="75" y="86"/>
                </a:lnTo>
                <a:lnTo>
                  <a:pt x="73" y="84"/>
                </a:lnTo>
                <a:lnTo>
                  <a:pt x="73" y="82"/>
                </a:lnTo>
                <a:lnTo>
                  <a:pt x="66" y="86"/>
                </a:lnTo>
                <a:lnTo>
                  <a:pt x="66" y="87"/>
                </a:lnTo>
                <a:lnTo>
                  <a:pt x="68" y="89"/>
                </a:lnTo>
                <a:lnTo>
                  <a:pt x="68" y="91"/>
                </a:lnTo>
                <a:lnTo>
                  <a:pt x="71" y="94"/>
                </a:lnTo>
                <a:lnTo>
                  <a:pt x="73" y="94"/>
                </a:lnTo>
                <a:lnTo>
                  <a:pt x="71" y="96"/>
                </a:lnTo>
                <a:lnTo>
                  <a:pt x="73" y="98"/>
                </a:lnTo>
                <a:lnTo>
                  <a:pt x="73" y="99"/>
                </a:lnTo>
                <a:lnTo>
                  <a:pt x="76" y="103"/>
                </a:lnTo>
                <a:lnTo>
                  <a:pt x="76" y="104"/>
                </a:lnTo>
                <a:lnTo>
                  <a:pt x="80" y="108"/>
                </a:lnTo>
                <a:lnTo>
                  <a:pt x="82" y="108"/>
                </a:lnTo>
                <a:lnTo>
                  <a:pt x="82" y="111"/>
                </a:lnTo>
                <a:lnTo>
                  <a:pt x="83" y="111"/>
                </a:lnTo>
                <a:lnTo>
                  <a:pt x="83" y="115"/>
                </a:lnTo>
                <a:lnTo>
                  <a:pt x="85" y="115"/>
                </a:lnTo>
                <a:lnTo>
                  <a:pt x="83" y="116"/>
                </a:lnTo>
                <a:lnTo>
                  <a:pt x="85" y="118"/>
                </a:lnTo>
                <a:lnTo>
                  <a:pt x="85" y="120"/>
                </a:lnTo>
                <a:lnTo>
                  <a:pt x="88" y="121"/>
                </a:lnTo>
                <a:lnTo>
                  <a:pt x="87" y="121"/>
                </a:lnTo>
                <a:lnTo>
                  <a:pt x="88" y="123"/>
                </a:lnTo>
                <a:lnTo>
                  <a:pt x="92" y="123"/>
                </a:lnTo>
                <a:lnTo>
                  <a:pt x="94" y="120"/>
                </a:lnTo>
                <a:lnTo>
                  <a:pt x="92" y="120"/>
                </a:lnTo>
                <a:lnTo>
                  <a:pt x="94" y="121"/>
                </a:lnTo>
                <a:lnTo>
                  <a:pt x="95" y="120"/>
                </a:lnTo>
                <a:lnTo>
                  <a:pt x="97" y="120"/>
                </a:lnTo>
                <a:lnTo>
                  <a:pt x="101" y="116"/>
                </a:lnTo>
                <a:lnTo>
                  <a:pt x="101" y="115"/>
                </a:lnTo>
                <a:lnTo>
                  <a:pt x="102" y="116"/>
                </a:lnTo>
                <a:lnTo>
                  <a:pt x="106" y="113"/>
                </a:lnTo>
                <a:lnTo>
                  <a:pt x="106" y="111"/>
                </a:lnTo>
                <a:lnTo>
                  <a:pt x="107" y="113"/>
                </a:lnTo>
                <a:lnTo>
                  <a:pt x="109" y="111"/>
                </a:lnTo>
                <a:lnTo>
                  <a:pt x="111" y="111"/>
                </a:lnTo>
                <a:lnTo>
                  <a:pt x="114" y="108"/>
                </a:lnTo>
                <a:lnTo>
                  <a:pt x="116" y="108"/>
                </a:lnTo>
                <a:lnTo>
                  <a:pt x="118" y="106"/>
                </a:lnTo>
                <a:lnTo>
                  <a:pt x="120" y="106"/>
                </a:lnTo>
                <a:lnTo>
                  <a:pt x="120" y="104"/>
                </a:lnTo>
                <a:lnTo>
                  <a:pt x="121" y="104"/>
                </a:lnTo>
                <a:lnTo>
                  <a:pt x="121" y="101"/>
                </a:lnTo>
                <a:lnTo>
                  <a:pt x="120" y="101"/>
                </a:lnTo>
                <a:lnTo>
                  <a:pt x="118" y="98"/>
                </a:lnTo>
                <a:lnTo>
                  <a:pt x="116" y="96"/>
                </a:lnTo>
                <a:lnTo>
                  <a:pt x="114" y="96"/>
                </a:lnTo>
                <a:lnTo>
                  <a:pt x="114" y="94"/>
                </a:lnTo>
                <a:lnTo>
                  <a:pt x="113" y="94"/>
                </a:lnTo>
                <a:lnTo>
                  <a:pt x="113" y="92"/>
                </a:lnTo>
                <a:lnTo>
                  <a:pt x="111" y="92"/>
                </a:lnTo>
                <a:lnTo>
                  <a:pt x="111" y="91"/>
                </a:lnTo>
                <a:lnTo>
                  <a:pt x="109" y="91"/>
                </a:lnTo>
                <a:lnTo>
                  <a:pt x="111" y="91"/>
                </a:lnTo>
                <a:lnTo>
                  <a:pt x="111" y="89"/>
                </a:lnTo>
                <a:lnTo>
                  <a:pt x="109" y="89"/>
                </a:lnTo>
                <a:lnTo>
                  <a:pt x="109" y="87"/>
                </a:lnTo>
                <a:lnTo>
                  <a:pt x="107" y="86"/>
                </a:lnTo>
                <a:lnTo>
                  <a:pt x="106" y="86"/>
                </a:lnTo>
                <a:lnTo>
                  <a:pt x="106" y="84"/>
                </a:lnTo>
                <a:lnTo>
                  <a:pt x="104" y="84"/>
                </a:lnTo>
                <a:lnTo>
                  <a:pt x="104" y="82"/>
                </a:lnTo>
                <a:lnTo>
                  <a:pt x="102" y="82"/>
                </a:lnTo>
                <a:lnTo>
                  <a:pt x="104" y="80"/>
                </a:lnTo>
                <a:lnTo>
                  <a:pt x="88" y="67"/>
                </a:lnTo>
                <a:lnTo>
                  <a:pt x="87" y="72"/>
                </a:lnTo>
                <a:lnTo>
                  <a:pt x="90" y="72"/>
                </a:lnTo>
                <a:lnTo>
                  <a:pt x="92" y="70"/>
                </a:lnTo>
                <a:lnTo>
                  <a:pt x="102" y="70"/>
                </a:lnTo>
                <a:lnTo>
                  <a:pt x="104" y="69"/>
                </a:lnTo>
                <a:lnTo>
                  <a:pt x="111" y="69"/>
                </a:lnTo>
                <a:lnTo>
                  <a:pt x="113" y="67"/>
                </a:lnTo>
                <a:lnTo>
                  <a:pt x="120" y="67"/>
                </a:lnTo>
                <a:lnTo>
                  <a:pt x="121" y="65"/>
                </a:lnTo>
                <a:lnTo>
                  <a:pt x="127" y="65"/>
                </a:lnTo>
                <a:lnTo>
                  <a:pt x="128" y="63"/>
                </a:lnTo>
                <a:lnTo>
                  <a:pt x="133" y="63"/>
                </a:lnTo>
                <a:lnTo>
                  <a:pt x="133" y="62"/>
                </a:lnTo>
                <a:lnTo>
                  <a:pt x="135" y="62"/>
                </a:lnTo>
                <a:lnTo>
                  <a:pt x="135" y="58"/>
                </a:lnTo>
                <a:lnTo>
                  <a:pt x="135" y="60"/>
                </a:lnTo>
                <a:lnTo>
                  <a:pt x="133" y="57"/>
                </a:lnTo>
                <a:lnTo>
                  <a:pt x="132" y="57"/>
                </a:lnTo>
                <a:lnTo>
                  <a:pt x="132" y="51"/>
                </a:lnTo>
                <a:lnTo>
                  <a:pt x="130" y="51"/>
                </a:lnTo>
                <a:lnTo>
                  <a:pt x="130" y="46"/>
                </a:lnTo>
                <a:lnTo>
                  <a:pt x="128" y="46"/>
                </a:lnTo>
                <a:lnTo>
                  <a:pt x="128" y="41"/>
                </a:lnTo>
                <a:lnTo>
                  <a:pt x="127" y="41"/>
                </a:lnTo>
                <a:lnTo>
                  <a:pt x="128" y="38"/>
                </a:lnTo>
                <a:lnTo>
                  <a:pt x="127" y="36"/>
                </a:lnTo>
                <a:lnTo>
                  <a:pt x="127" y="33"/>
                </a:lnTo>
                <a:lnTo>
                  <a:pt x="125" y="31"/>
                </a:lnTo>
                <a:lnTo>
                  <a:pt x="125" y="29"/>
                </a:lnTo>
                <a:lnTo>
                  <a:pt x="123" y="28"/>
                </a:lnTo>
                <a:lnTo>
                  <a:pt x="120" y="28"/>
                </a:lnTo>
                <a:lnTo>
                  <a:pt x="121" y="28"/>
                </a:lnTo>
                <a:lnTo>
                  <a:pt x="116" y="29"/>
                </a:lnTo>
                <a:lnTo>
                  <a:pt x="116" y="31"/>
                </a:lnTo>
                <a:lnTo>
                  <a:pt x="113" y="29"/>
                </a:lnTo>
                <a:lnTo>
                  <a:pt x="111" y="31"/>
                </a:lnTo>
                <a:lnTo>
                  <a:pt x="107" y="33"/>
                </a:lnTo>
                <a:lnTo>
                  <a:pt x="107" y="34"/>
                </a:lnTo>
                <a:lnTo>
                  <a:pt x="104" y="34"/>
                </a:lnTo>
                <a:lnTo>
                  <a:pt x="104" y="36"/>
                </a:lnTo>
                <a:lnTo>
                  <a:pt x="101" y="34"/>
                </a:lnTo>
                <a:lnTo>
                  <a:pt x="99" y="36"/>
                </a:lnTo>
                <a:lnTo>
                  <a:pt x="95" y="38"/>
                </a:lnTo>
                <a:lnTo>
                  <a:pt x="95" y="40"/>
                </a:lnTo>
                <a:lnTo>
                  <a:pt x="92" y="40"/>
                </a:lnTo>
                <a:lnTo>
                  <a:pt x="90" y="43"/>
                </a:lnTo>
                <a:lnTo>
                  <a:pt x="92" y="40"/>
                </a:lnTo>
                <a:lnTo>
                  <a:pt x="94" y="40"/>
                </a:lnTo>
                <a:lnTo>
                  <a:pt x="88" y="41"/>
                </a:lnTo>
                <a:lnTo>
                  <a:pt x="88" y="43"/>
                </a:lnTo>
                <a:lnTo>
                  <a:pt x="83" y="43"/>
                </a:lnTo>
                <a:lnTo>
                  <a:pt x="83" y="45"/>
                </a:lnTo>
                <a:lnTo>
                  <a:pt x="78" y="45"/>
                </a:lnTo>
                <a:lnTo>
                  <a:pt x="78" y="46"/>
                </a:lnTo>
                <a:lnTo>
                  <a:pt x="78" y="45"/>
                </a:lnTo>
                <a:lnTo>
                  <a:pt x="82" y="48"/>
                </a:lnTo>
                <a:lnTo>
                  <a:pt x="82" y="41"/>
                </a:lnTo>
                <a:lnTo>
                  <a:pt x="83" y="40"/>
                </a:lnTo>
                <a:lnTo>
                  <a:pt x="82" y="29"/>
                </a:lnTo>
                <a:lnTo>
                  <a:pt x="83" y="29"/>
                </a:lnTo>
                <a:lnTo>
                  <a:pt x="85" y="16"/>
                </a:lnTo>
                <a:lnTo>
                  <a:pt x="87" y="14"/>
                </a:lnTo>
                <a:lnTo>
                  <a:pt x="87" y="2"/>
                </a:lnTo>
                <a:lnTo>
                  <a:pt x="85" y="2"/>
                </a:lnTo>
                <a:lnTo>
                  <a:pt x="85" y="0"/>
                </a:lnTo>
                <a:lnTo>
                  <a:pt x="50" y="0"/>
                </a:lnTo>
                <a:lnTo>
                  <a:pt x="50" y="2"/>
                </a:lnTo>
                <a:lnTo>
                  <a:pt x="49" y="2"/>
                </a:lnTo>
                <a:lnTo>
                  <a:pt x="49" y="4"/>
                </a:lnTo>
                <a:lnTo>
                  <a:pt x="50" y="36"/>
                </a:lnTo>
                <a:lnTo>
                  <a:pt x="52" y="36"/>
                </a:lnTo>
                <a:lnTo>
                  <a:pt x="50" y="46"/>
                </a:lnTo>
                <a:lnTo>
                  <a:pt x="52" y="48"/>
                </a:lnTo>
                <a:lnTo>
                  <a:pt x="57" y="45"/>
                </a:lnTo>
                <a:lnTo>
                  <a:pt x="57" y="46"/>
                </a:lnTo>
                <a:lnTo>
                  <a:pt x="56" y="43"/>
                </a:lnTo>
                <a:lnTo>
                  <a:pt x="54" y="43"/>
                </a:lnTo>
                <a:lnTo>
                  <a:pt x="52" y="41"/>
                </a:lnTo>
                <a:lnTo>
                  <a:pt x="50" y="41"/>
                </a:lnTo>
                <a:lnTo>
                  <a:pt x="49" y="40"/>
                </a:lnTo>
                <a:lnTo>
                  <a:pt x="47" y="41"/>
                </a:lnTo>
                <a:lnTo>
                  <a:pt x="47" y="40"/>
                </a:lnTo>
                <a:lnTo>
                  <a:pt x="43" y="40"/>
                </a:lnTo>
                <a:lnTo>
                  <a:pt x="43" y="38"/>
                </a:lnTo>
                <a:lnTo>
                  <a:pt x="40" y="36"/>
                </a:lnTo>
                <a:lnTo>
                  <a:pt x="38" y="34"/>
                </a:lnTo>
                <a:lnTo>
                  <a:pt x="36" y="34"/>
                </a:lnTo>
                <a:lnTo>
                  <a:pt x="35" y="33"/>
                </a:lnTo>
                <a:lnTo>
                  <a:pt x="33" y="34"/>
                </a:lnTo>
                <a:lnTo>
                  <a:pt x="33" y="33"/>
                </a:lnTo>
                <a:lnTo>
                  <a:pt x="30" y="31"/>
                </a:lnTo>
                <a:lnTo>
                  <a:pt x="28" y="29"/>
                </a:lnTo>
                <a:lnTo>
                  <a:pt x="24" y="29"/>
                </a:lnTo>
                <a:lnTo>
                  <a:pt x="23" y="28"/>
                </a:lnTo>
                <a:lnTo>
                  <a:pt x="21" y="28"/>
                </a:lnTo>
                <a:lnTo>
                  <a:pt x="19" y="26"/>
                </a:lnTo>
                <a:lnTo>
                  <a:pt x="16" y="26"/>
                </a:lnTo>
                <a:lnTo>
                  <a:pt x="17" y="26"/>
                </a:lnTo>
                <a:lnTo>
                  <a:pt x="14" y="26"/>
                </a:lnTo>
                <a:lnTo>
                  <a:pt x="14" y="28"/>
                </a:lnTo>
                <a:lnTo>
                  <a:pt x="12" y="28"/>
                </a:lnTo>
                <a:lnTo>
                  <a:pt x="16" y="26"/>
                </a:lnTo>
                <a:lnTo>
                  <a:pt x="12" y="28"/>
                </a:lnTo>
                <a:lnTo>
                  <a:pt x="11" y="31"/>
                </a:lnTo>
                <a:lnTo>
                  <a:pt x="9" y="33"/>
                </a:lnTo>
                <a:lnTo>
                  <a:pt x="9" y="34"/>
                </a:lnTo>
                <a:lnTo>
                  <a:pt x="7" y="36"/>
                </a:lnTo>
                <a:lnTo>
                  <a:pt x="7" y="40"/>
                </a:lnTo>
                <a:lnTo>
                  <a:pt x="5" y="41"/>
                </a:lnTo>
                <a:lnTo>
                  <a:pt x="5" y="43"/>
                </a:lnTo>
                <a:lnTo>
                  <a:pt x="4" y="45"/>
                </a:lnTo>
                <a:lnTo>
                  <a:pt x="5" y="48"/>
                </a:lnTo>
                <a:lnTo>
                  <a:pt x="4" y="48"/>
                </a:lnTo>
                <a:lnTo>
                  <a:pt x="4" y="53"/>
                </a:lnTo>
                <a:lnTo>
                  <a:pt x="2" y="53"/>
                </a:lnTo>
                <a:lnTo>
                  <a:pt x="0" y="58"/>
                </a:lnTo>
                <a:lnTo>
                  <a:pt x="0" y="57"/>
                </a:lnTo>
                <a:lnTo>
                  <a:pt x="0" y="60"/>
                </a:lnTo>
                <a:lnTo>
                  <a:pt x="2" y="60"/>
                </a:lnTo>
                <a:lnTo>
                  <a:pt x="2" y="62"/>
                </a:lnTo>
                <a:lnTo>
                  <a:pt x="4" y="62"/>
                </a:lnTo>
                <a:lnTo>
                  <a:pt x="5" y="63"/>
                </a:lnTo>
                <a:lnTo>
                  <a:pt x="11" y="62"/>
                </a:lnTo>
                <a:lnTo>
                  <a:pt x="11" y="63"/>
                </a:lnTo>
                <a:lnTo>
                  <a:pt x="19" y="65"/>
                </a:lnTo>
                <a:lnTo>
                  <a:pt x="21" y="67"/>
                </a:lnTo>
                <a:lnTo>
                  <a:pt x="24" y="67"/>
                </a:lnTo>
                <a:lnTo>
                  <a:pt x="28" y="65"/>
                </a:lnTo>
                <a:lnTo>
                  <a:pt x="28" y="67"/>
                </a:lnTo>
                <a:lnTo>
                  <a:pt x="35" y="67"/>
                </a:lnTo>
                <a:lnTo>
                  <a:pt x="35" y="69"/>
                </a:lnTo>
                <a:lnTo>
                  <a:pt x="42" y="70"/>
                </a:lnTo>
                <a:lnTo>
                  <a:pt x="43" y="72"/>
                </a:lnTo>
                <a:lnTo>
                  <a:pt x="49" y="72"/>
                </a:lnTo>
                <a:lnTo>
                  <a:pt x="45" y="69"/>
                </a:lnTo>
                <a:lnTo>
                  <a:pt x="49" y="65"/>
                </a:lnTo>
                <a:lnTo>
                  <a:pt x="45" y="67"/>
                </a:lnTo>
                <a:lnTo>
                  <a:pt x="45" y="69"/>
                </a:lnTo>
                <a:lnTo>
                  <a:pt x="43" y="69"/>
                </a:lnTo>
                <a:lnTo>
                  <a:pt x="43" y="70"/>
                </a:lnTo>
                <a:lnTo>
                  <a:pt x="42" y="70"/>
                </a:lnTo>
                <a:lnTo>
                  <a:pt x="42" y="72"/>
                </a:lnTo>
                <a:lnTo>
                  <a:pt x="40" y="72"/>
                </a:lnTo>
                <a:lnTo>
                  <a:pt x="38" y="75"/>
                </a:lnTo>
                <a:lnTo>
                  <a:pt x="42" y="72"/>
                </a:lnTo>
                <a:lnTo>
                  <a:pt x="38" y="74"/>
                </a:lnTo>
                <a:lnTo>
                  <a:pt x="38" y="75"/>
                </a:lnTo>
                <a:lnTo>
                  <a:pt x="36" y="75"/>
                </a:lnTo>
                <a:lnTo>
                  <a:pt x="36" y="77"/>
                </a:lnTo>
                <a:lnTo>
                  <a:pt x="35" y="77"/>
                </a:lnTo>
                <a:lnTo>
                  <a:pt x="35" y="79"/>
                </a:lnTo>
                <a:lnTo>
                  <a:pt x="33" y="79"/>
                </a:lnTo>
                <a:lnTo>
                  <a:pt x="33" y="80"/>
                </a:lnTo>
                <a:lnTo>
                  <a:pt x="31" y="80"/>
                </a:lnTo>
                <a:lnTo>
                  <a:pt x="31" y="82"/>
                </a:lnTo>
                <a:lnTo>
                  <a:pt x="30" y="82"/>
                </a:lnTo>
                <a:lnTo>
                  <a:pt x="30" y="84"/>
                </a:lnTo>
                <a:lnTo>
                  <a:pt x="28" y="84"/>
                </a:lnTo>
                <a:lnTo>
                  <a:pt x="28" y="86"/>
                </a:lnTo>
                <a:lnTo>
                  <a:pt x="26" y="86"/>
                </a:lnTo>
                <a:lnTo>
                  <a:pt x="26" y="87"/>
                </a:lnTo>
                <a:lnTo>
                  <a:pt x="24" y="87"/>
                </a:lnTo>
                <a:lnTo>
                  <a:pt x="24" y="89"/>
                </a:lnTo>
                <a:lnTo>
                  <a:pt x="23" y="89"/>
                </a:lnTo>
                <a:lnTo>
                  <a:pt x="23" y="91"/>
                </a:lnTo>
                <a:lnTo>
                  <a:pt x="21" y="91"/>
                </a:lnTo>
                <a:lnTo>
                  <a:pt x="21" y="92"/>
                </a:lnTo>
                <a:lnTo>
                  <a:pt x="19" y="92"/>
                </a:lnTo>
                <a:lnTo>
                  <a:pt x="19" y="94"/>
                </a:lnTo>
                <a:lnTo>
                  <a:pt x="17" y="94"/>
                </a:lnTo>
                <a:lnTo>
                  <a:pt x="17" y="96"/>
                </a:lnTo>
                <a:lnTo>
                  <a:pt x="16" y="96"/>
                </a:lnTo>
                <a:lnTo>
                  <a:pt x="16" y="98"/>
                </a:lnTo>
                <a:lnTo>
                  <a:pt x="14" y="98"/>
                </a:lnTo>
                <a:lnTo>
                  <a:pt x="12" y="101"/>
                </a:lnTo>
                <a:lnTo>
                  <a:pt x="14" y="99"/>
                </a:lnTo>
                <a:lnTo>
                  <a:pt x="12" y="99"/>
                </a:lnTo>
                <a:lnTo>
                  <a:pt x="12" y="103"/>
                </a:lnTo>
                <a:lnTo>
                  <a:pt x="14" y="104"/>
                </a:lnTo>
                <a:lnTo>
                  <a:pt x="14" y="103"/>
                </a:lnTo>
                <a:lnTo>
                  <a:pt x="16" y="106"/>
                </a:lnTo>
                <a:lnTo>
                  <a:pt x="17" y="104"/>
                </a:lnTo>
                <a:lnTo>
                  <a:pt x="17" y="106"/>
                </a:lnTo>
                <a:lnTo>
                  <a:pt x="24" y="113"/>
                </a:lnTo>
                <a:lnTo>
                  <a:pt x="26" y="111"/>
                </a:lnTo>
                <a:lnTo>
                  <a:pt x="26" y="113"/>
                </a:lnTo>
                <a:lnTo>
                  <a:pt x="28" y="113"/>
                </a:lnTo>
                <a:lnTo>
                  <a:pt x="28" y="115"/>
                </a:lnTo>
                <a:lnTo>
                  <a:pt x="31" y="118"/>
                </a:lnTo>
                <a:lnTo>
                  <a:pt x="33" y="116"/>
                </a:lnTo>
                <a:lnTo>
                  <a:pt x="31" y="118"/>
                </a:lnTo>
                <a:lnTo>
                  <a:pt x="35" y="121"/>
                </a:lnTo>
                <a:lnTo>
                  <a:pt x="36" y="120"/>
                </a:lnTo>
                <a:lnTo>
                  <a:pt x="36" y="121"/>
                </a:lnTo>
                <a:lnTo>
                  <a:pt x="38" y="123"/>
                </a:lnTo>
                <a:lnTo>
                  <a:pt x="40" y="123"/>
                </a:lnTo>
                <a:lnTo>
                  <a:pt x="43" y="12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8" name="Freeform 278"/>
          <p:cNvSpPr>
            <a:spLocks/>
          </p:cNvSpPr>
          <p:nvPr/>
        </p:nvSpPr>
        <p:spPr bwMode="auto">
          <a:xfrm>
            <a:off x="3313113" y="1600200"/>
            <a:ext cx="55562" cy="73025"/>
          </a:xfrm>
          <a:custGeom>
            <a:avLst/>
            <a:gdLst>
              <a:gd name="T0" fmla="*/ 35 w 35"/>
              <a:gd name="T1" fmla="*/ 3 h 46"/>
              <a:gd name="T2" fmla="*/ 31 w 35"/>
              <a:gd name="T3" fmla="*/ 1 h 46"/>
              <a:gd name="T4" fmla="*/ 33 w 35"/>
              <a:gd name="T5" fmla="*/ 1 h 46"/>
              <a:gd name="T6" fmla="*/ 31 w 35"/>
              <a:gd name="T7" fmla="*/ 1 h 46"/>
              <a:gd name="T8" fmla="*/ 31 w 35"/>
              <a:gd name="T9" fmla="*/ 0 h 46"/>
              <a:gd name="T10" fmla="*/ 28 w 35"/>
              <a:gd name="T11" fmla="*/ 0 h 46"/>
              <a:gd name="T12" fmla="*/ 28 w 35"/>
              <a:gd name="T13" fmla="*/ 1 h 46"/>
              <a:gd name="T14" fmla="*/ 26 w 35"/>
              <a:gd name="T15" fmla="*/ 1 h 46"/>
              <a:gd name="T16" fmla="*/ 30 w 35"/>
              <a:gd name="T17" fmla="*/ 0 h 46"/>
              <a:gd name="T18" fmla="*/ 26 w 35"/>
              <a:gd name="T19" fmla="*/ 1 h 46"/>
              <a:gd name="T20" fmla="*/ 21 w 35"/>
              <a:gd name="T21" fmla="*/ 7 h 46"/>
              <a:gd name="T22" fmla="*/ 21 w 35"/>
              <a:gd name="T23" fmla="*/ 8 h 46"/>
              <a:gd name="T24" fmla="*/ 19 w 35"/>
              <a:gd name="T25" fmla="*/ 10 h 46"/>
              <a:gd name="T26" fmla="*/ 19 w 35"/>
              <a:gd name="T27" fmla="*/ 12 h 46"/>
              <a:gd name="T28" fmla="*/ 16 w 35"/>
              <a:gd name="T29" fmla="*/ 15 h 46"/>
              <a:gd name="T30" fmla="*/ 16 w 35"/>
              <a:gd name="T31" fmla="*/ 17 h 46"/>
              <a:gd name="T32" fmla="*/ 14 w 35"/>
              <a:gd name="T33" fmla="*/ 19 h 46"/>
              <a:gd name="T34" fmla="*/ 14 w 35"/>
              <a:gd name="T35" fmla="*/ 20 h 46"/>
              <a:gd name="T36" fmla="*/ 11 w 35"/>
              <a:gd name="T37" fmla="*/ 24 h 46"/>
              <a:gd name="T38" fmla="*/ 11 w 35"/>
              <a:gd name="T39" fmla="*/ 25 h 46"/>
              <a:gd name="T40" fmla="*/ 7 w 35"/>
              <a:gd name="T41" fmla="*/ 29 h 46"/>
              <a:gd name="T42" fmla="*/ 7 w 35"/>
              <a:gd name="T43" fmla="*/ 30 h 46"/>
              <a:gd name="T44" fmla="*/ 4 w 35"/>
              <a:gd name="T45" fmla="*/ 34 h 46"/>
              <a:gd name="T46" fmla="*/ 4 w 35"/>
              <a:gd name="T47" fmla="*/ 36 h 46"/>
              <a:gd name="T48" fmla="*/ 0 w 35"/>
              <a:gd name="T49" fmla="*/ 39 h 46"/>
              <a:gd name="T50" fmla="*/ 0 w 35"/>
              <a:gd name="T51" fmla="*/ 42 h 46"/>
              <a:gd name="T52" fmla="*/ 0 w 35"/>
              <a:gd name="T53" fmla="*/ 41 h 46"/>
              <a:gd name="T54" fmla="*/ 0 w 35"/>
              <a:gd name="T55" fmla="*/ 44 h 46"/>
              <a:gd name="T56" fmla="*/ 2 w 35"/>
              <a:gd name="T57" fmla="*/ 46 h 46"/>
              <a:gd name="T58" fmla="*/ 5 w 35"/>
              <a:gd name="T59" fmla="*/ 46 h 46"/>
              <a:gd name="T60" fmla="*/ 5 w 35"/>
              <a:gd name="T61" fmla="*/ 41 h 46"/>
              <a:gd name="T62" fmla="*/ 2 w 35"/>
              <a:gd name="T63" fmla="*/ 44 h 46"/>
              <a:gd name="T64" fmla="*/ 5 w 35"/>
              <a:gd name="T65" fmla="*/ 39 h 46"/>
              <a:gd name="T66" fmla="*/ 4 w 35"/>
              <a:gd name="T67" fmla="*/ 39 h 46"/>
              <a:gd name="T68" fmla="*/ 7 w 35"/>
              <a:gd name="T69" fmla="*/ 44 h 46"/>
              <a:gd name="T70" fmla="*/ 7 w 35"/>
              <a:gd name="T71" fmla="*/ 42 h 46"/>
              <a:gd name="T72" fmla="*/ 11 w 35"/>
              <a:gd name="T73" fmla="*/ 39 h 46"/>
              <a:gd name="T74" fmla="*/ 11 w 35"/>
              <a:gd name="T75" fmla="*/ 37 h 46"/>
              <a:gd name="T76" fmla="*/ 14 w 35"/>
              <a:gd name="T77" fmla="*/ 34 h 46"/>
              <a:gd name="T78" fmla="*/ 14 w 35"/>
              <a:gd name="T79" fmla="*/ 32 h 46"/>
              <a:gd name="T80" fmla="*/ 18 w 35"/>
              <a:gd name="T81" fmla="*/ 29 h 46"/>
              <a:gd name="T82" fmla="*/ 18 w 35"/>
              <a:gd name="T83" fmla="*/ 27 h 46"/>
              <a:gd name="T84" fmla="*/ 21 w 35"/>
              <a:gd name="T85" fmla="*/ 24 h 46"/>
              <a:gd name="T86" fmla="*/ 21 w 35"/>
              <a:gd name="T87" fmla="*/ 22 h 46"/>
              <a:gd name="T88" fmla="*/ 23 w 35"/>
              <a:gd name="T89" fmla="*/ 20 h 46"/>
              <a:gd name="T90" fmla="*/ 23 w 35"/>
              <a:gd name="T91" fmla="*/ 19 h 46"/>
              <a:gd name="T92" fmla="*/ 26 w 35"/>
              <a:gd name="T93" fmla="*/ 15 h 46"/>
              <a:gd name="T94" fmla="*/ 26 w 35"/>
              <a:gd name="T95" fmla="*/ 13 h 46"/>
              <a:gd name="T96" fmla="*/ 28 w 35"/>
              <a:gd name="T97" fmla="*/ 12 h 46"/>
              <a:gd name="T98" fmla="*/ 28 w 35"/>
              <a:gd name="T99" fmla="*/ 10 h 46"/>
              <a:gd name="T100" fmla="*/ 31 w 35"/>
              <a:gd name="T101" fmla="*/ 7 h 46"/>
              <a:gd name="T102" fmla="*/ 30 w 35"/>
              <a:gd name="T103" fmla="*/ 5 h 46"/>
              <a:gd name="T104" fmla="*/ 30 w 35"/>
              <a:gd name="T105" fmla="*/ 7 h 46"/>
              <a:gd name="T106" fmla="*/ 33 w 35"/>
              <a:gd name="T107" fmla="*/ 5 h 46"/>
              <a:gd name="T108" fmla="*/ 26 w 35"/>
              <a:gd name="T109" fmla="*/ 5 h 46"/>
              <a:gd name="T110" fmla="*/ 28 w 35"/>
              <a:gd name="T111" fmla="*/ 5 h 46"/>
              <a:gd name="T112" fmla="*/ 28 w 35"/>
              <a:gd name="T113" fmla="*/ 7 h 46"/>
              <a:gd name="T114" fmla="*/ 35 w 35"/>
              <a:gd name="T115" fmla="*/ 3 h 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"/>
              <a:gd name="T175" fmla="*/ 0 h 46"/>
              <a:gd name="T176" fmla="*/ 35 w 35"/>
              <a:gd name="T177" fmla="*/ 46 h 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" h="46">
                <a:moveTo>
                  <a:pt x="35" y="3"/>
                </a:moveTo>
                <a:lnTo>
                  <a:pt x="31" y="1"/>
                </a:lnTo>
                <a:lnTo>
                  <a:pt x="33" y="1"/>
                </a:lnTo>
                <a:lnTo>
                  <a:pt x="31" y="1"/>
                </a:lnTo>
                <a:lnTo>
                  <a:pt x="31" y="0"/>
                </a:lnTo>
                <a:lnTo>
                  <a:pt x="28" y="0"/>
                </a:lnTo>
                <a:lnTo>
                  <a:pt x="28" y="1"/>
                </a:lnTo>
                <a:lnTo>
                  <a:pt x="26" y="1"/>
                </a:lnTo>
                <a:lnTo>
                  <a:pt x="30" y="0"/>
                </a:lnTo>
                <a:lnTo>
                  <a:pt x="26" y="1"/>
                </a:lnTo>
                <a:lnTo>
                  <a:pt x="21" y="7"/>
                </a:lnTo>
                <a:lnTo>
                  <a:pt x="21" y="8"/>
                </a:lnTo>
                <a:lnTo>
                  <a:pt x="19" y="10"/>
                </a:lnTo>
                <a:lnTo>
                  <a:pt x="19" y="12"/>
                </a:lnTo>
                <a:lnTo>
                  <a:pt x="16" y="15"/>
                </a:lnTo>
                <a:lnTo>
                  <a:pt x="16" y="17"/>
                </a:lnTo>
                <a:lnTo>
                  <a:pt x="14" y="19"/>
                </a:lnTo>
                <a:lnTo>
                  <a:pt x="14" y="20"/>
                </a:lnTo>
                <a:lnTo>
                  <a:pt x="11" y="24"/>
                </a:lnTo>
                <a:lnTo>
                  <a:pt x="11" y="25"/>
                </a:lnTo>
                <a:lnTo>
                  <a:pt x="7" y="29"/>
                </a:lnTo>
                <a:lnTo>
                  <a:pt x="7" y="30"/>
                </a:lnTo>
                <a:lnTo>
                  <a:pt x="4" y="34"/>
                </a:lnTo>
                <a:lnTo>
                  <a:pt x="4" y="36"/>
                </a:lnTo>
                <a:lnTo>
                  <a:pt x="0" y="39"/>
                </a:lnTo>
                <a:lnTo>
                  <a:pt x="0" y="42"/>
                </a:lnTo>
                <a:lnTo>
                  <a:pt x="0" y="41"/>
                </a:lnTo>
                <a:lnTo>
                  <a:pt x="0" y="44"/>
                </a:lnTo>
                <a:lnTo>
                  <a:pt x="2" y="46"/>
                </a:lnTo>
                <a:lnTo>
                  <a:pt x="5" y="46"/>
                </a:lnTo>
                <a:lnTo>
                  <a:pt x="5" y="41"/>
                </a:lnTo>
                <a:lnTo>
                  <a:pt x="2" y="44"/>
                </a:lnTo>
                <a:lnTo>
                  <a:pt x="5" y="39"/>
                </a:lnTo>
                <a:lnTo>
                  <a:pt x="4" y="39"/>
                </a:lnTo>
                <a:lnTo>
                  <a:pt x="7" y="44"/>
                </a:lnTo>
                <a:lnTo>
                  <a:pt x="7" y="42"/>
                </a:lnTo>
                <a:lnTo>
                  <a:pt x="11" y="39"/>
                </a:lnTo>
                <a:lnTo>
                  <a:pt x="11" y="37"/>
                </a:lnTo>
                <a:lnTo>
                  <a:pt x="14" y="34"/>
                </a:lnTo>
                <a:lnTo>
                  <a:pt x="14" y="32"/>
                </a:lnTo>
                <a:lnTo>
                  <a:pt x="18" y="29"/>
                </a:lnTo>
                <a:lnTo>
                  <a:pt x="18" y="27"/>
                </a:lnTo>
                <a:lnTo>
                  <a:pt x="21" y="24"/>
                </a:lnTo>
                <a:lnTo>
                  <a:pt x="21" y="22"/>
                </a:lnTo>
                <a:lnTo>
                  <a:pt x="23" y="20"/>
                </a:lnTo>
                <a:lnTo>
                  <a:pt x="23" y="19"/>
                </a:lnTo>
                <a:lnTo>
                  <a:pt x="26" y="15"/>
                </a:lnTo>
                <a:lnTo>
                  <a:pt x="26" y="13"/>
                </a:lnTo>
                <a:lnTo>
                  <a:pt x="28" y="12"/>
                </a:lnTo>
                <a:lnTo>
                  <a:pt x="28" y="10"/>
                </a:lnTo>
                <a:lnTo>
                  <a:pt x="31" y="7"/>
                </a:lnTo>
                <a:lnTo>
                  <a:pt x="30" y="5"/>
                </a:lnTo>
                <a:lnTo>
                  <a:pt x="30" y="7"/>
                </a:lnTo>
                <a:lnTo>
                  <a:pt x="33" y="5"/>
                </a:lnTo>
                <a:lnTo>
                  <a:pt x="26" y="5"/>
                </a:lnTo>
                <a:lnTo>
                  <a:pt x="28" y="5"/>
                </a:lnTo>
                <a:lnTo>
                  <a:pt x="28" y="7"/>
                </a:lnTo>
                <a:lnTo>
                  <a:pt x="35" y="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499" name="Oval 285"/>
          <p:cNvSpPr>
            <a:spLocks noChangeArrowheads="1"/>
          </p:cNvSpPr>
          <p:nvPr/>
        </p:nvSpPr>
        <p:spPr bwMode="auto">
          <a:xfrm>
            <a:off x="4492625" y="2903538"/>
            <a:ext cx="322263" cy="111125"/>
          </a:xfrm>
          <a:prstGeom prst="ellipse">
            <a:avLst/>
          </a:pr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500" name="Freeform 286"/>
          <p:cNvSpPr>
            <a:spLocks/>
          </p:cNvSpPr>
          <p:nvPr/>
        </p:nvSpPr>
        <p:spPr bwMode="auto">
          <a:xfrm>
            <a:off x="4487863" y="2898775"/>
            <a:ext cx="330200" cy="119063"/>
          </a:xfrm>
          <a:custGeom>
            <a:avLst/>
            <a:gdLst>
              <a:gd name="T0" fmla="*/ 3 w 208"/>
              <a:gd name="T1" fmla="*/ 48 h 75"/>
              <a:gd name="T2" fmla="*/ 12 w 208"/>
              <a:gd name="T3" fmla="*/ 55 h 75"/>
              <a:gd name="T4" fmla="*/ 21 w 208"/>
              <a:gd name="T5" fmla="*/ 61 h 75"/>
              <a:gd name="T6" fmla="*/ 40 w 208"/>
              <a:gd name="T7" fmla="*/ 67 h 75"/>
              <a:gd name="T8" fmla="*/ 52 w 208"/>
              <a:gd name="T9" fmla="*/ 70 h 75"/>
              <a:gd name="T10" fmla="*/ 64 w 208"/>
              <a:gd name="T11" fmla="*/ 72 h 75"/>
              <a:gd name="T12" fmla="*/ 88 w 208"/>
              <a:gd name="T13" fmla="*/ 75 h 75"/>
              <a:gd name="T14" fmla="*/ 138 w 208"/>
              <a:gd name="T15" fmla="*/ 73 h 75"/>
              <a:gd name="T16" fmla="*/ 150 w 208"/>
              <a:gd name="T17" fmla="*/ 70 h 75"/>
              <a:gd name="T18" fmla="*/ 163 w 208"/>
              <a:gd name="T19" fmla="*/ 68 h 75"/>
              <a:gd name="T20" fmla="*/ 180 w 208"/>
              <a:gd name="T21" fmla="*/ 63 h 75"/>
              <a:gd name="T22" fmla="*/ 189 w 208"/>
              <a:gd name="T23" fmla="*/ 60 h 75"/>
              <a:gd name="T24" fmla="*/ 196 w 208"/>
              <a:gd name="T25" fmla="*/ 55 h 75"/>
              <a:gd name="T26" fmla="*/ 206 w 208"/>
              <a:gd name="T27" fmla="*/ 43 h 75"/>
              <a:gd name="T28" fmla="*/ 206 w 208"/>
              <a:gd name="T29" fmla="*/ 32 h 75"/>
              <a:gd name="T30" fmla="*/ 189 w 208"/>
              <a:gd name="T31" fmla="*/ 15 h 75"/>
              <a:gd name="T32" fmla="*/ 180 w 208"/>
              <a:gd name="T33" fmla="*/ 10 h 75"/>
              <a:gd name="T34" fmla="*/ 163 w 208"/>
              <a:gd name="T35" fmla="*/ 7 h 75"/>
              <a:gd name="T36" fmla="*/ 150 w 208"/>
              <a:gd name="T37" fmla="*/ 3 h 75"/>
              <a:gd name="T38" fmla="*/ 133 w 208"/>
              <a:gd name="T39" fmla="*/ 2 h 75"/>
              <a:gd name="T40" fmla="*/ 74 w 208"/>
              <a:gd name="T41" fmla="*/ 2 h 75"/>
              <a:gd name="T42" fmla="*/ 55 w 208"/>
              <a:gd name="T43" fmla="*/ 3 h 75"/>
              <a:gd name="T44" fmla="*/ 43 w 208"/>
              <a:gd name="T45" fmla="*/ 7 h 75"/>
              <a:gd name="T46" fmla="*/ 29 w 208"/>
              <a:gd name="T47" fmla="*/ 10 h 75"/>
              <a:gd name="T48" fmla="*/ 15 w 208"/>
              <a:gd name="T49" fmla="*/ 15 h 75"/>
              <a:gd name="T50" fmla="*/ 3 w 208"/>
              <a:gd name="T51" fmla="*/ 26 h 75"/>
              <a:gd name="T52" fmla="*/ 0 w 208"/>
              <a:gd name="T53" fmla="*/ 38 h 75"/>
              <a:gd name="T54" fmla="*/ 10 w 208"/>
              <a:gd name="T55" fmla="*/ 31 h 75"/>
              <a:gd name="T56" fmla="*/ 17 w 208"/>
              <a:gd name="T57" fmla="*/ 24 h 75"/>
              <a:gd name="T58" fmla="*/ 24 w 208"/>
              <a:gd name="T59" fmla="*/ 21 h 75"/>
              <a:gd name="T60" fmla="*/ 40 w 208"/>
              <a:gd name="T61" fmla="*/ 14 h 75"/>
              <a:gd name="T62" fmla="*/ 52 w 208"/>
              <a:gd name="T63" fmla="*/ 12 h 75"/>
              <a:gd name="T64" fmla="*/ 64 w 208"/>
              <a:gd name="T65" fmla="*/ 9 h 75"/>
              <a:gd name="T66" fmla="*/ 128 w 208"/>
              <a:gd name="T67" fmla="*/ 7 h 75"/>
              <a:gd name="T68" fmla="*/ 147 w 208"/>
              <a:gd name="T69" fmla="*/ 10 h 75"/>
              <a:gd name="T70" fmla="*/ 159 w 208"/>
              <a:gd name="T71" fmla="*/ 12 h 75"/>
              <a:gd name="T72" fmla="*/ 175 w 208"/>
              <a:gd name="T73" fmla="*/ 17 h 75"/>
              <a:gd name="T74" fmla="*/ 187 w 208"/>
              <a:gd name="T75" fmla="*/ 22 h 75"/>
              <a:gd name="T76" fmla="*/ 199 w 208"/>
              <a:gd name="T77" fmla="*/ 36 h 75"/>
              <a:gd name="T78" fmla="*/ 199 w 208"/>
              <a:gd name="T79" fmla="*/ 43 h 75"/>
              <a:gd name="T80" fmla="*/ 190 w 208"/>
              <a:gd name="T81" fmla="*/ 50 h 75"/>
              <a:gd name="T82" fmla="*/ 178 w 208"/>
              <a:gd name="T83" fmla="*/ 55 h 75"/>
              <a:gd name="T84" fmla="*/ 168 w 208"/>
              <a:gd name="T85" fmla="*/ 60 h 75"/>
              <a:gd name="T86" fmla="*/ 156 w 208"/>
              <a:gd name="T87" fmla="*/ 63 h 75"/>
              <a:gd name="T88" fmla="*/ 142 w 208"/>
              <a:gd name="T89" fmla="*/ 65 h 75"/>
              <a:gd name="T90" fmla="*/ 119 w 208"/>
              <a:gd name="T91" fmla="*/ 68 h 75"/>
              <a:gd name="T92" fmla="*/ 69 w 208"/>
              <a:gd name="T93" fmla="*/ 67 h 75"/>
              <a:gd name="T94" fmla="*/ 55 w 208"/>
              <a:gd name="T95" fmla="*/ 63 h 75"/>
              <a:gd name="T96" fmla="*/ 43 w 208"/>
              <a:gd name="T97" fmla="*/ 61 h 75"/>
              <a:gd name="T98" fmla="*/ 26 w 208"/>
              <a:gd name="T99" fmla="*/ 55 h 75"/>
              <a:gd name="T100" fmla="*/ 19 w 208"/>
              <a:gd name="T101" fmla="*/ 51 h 75"/>
              <a:gd name="T102" fmla="*/ 10 w 208"/>
              <a:gd name="T103" fmla="*/ 46 h 75"/>
              <a:gd name="T104" fmla="*/ 7 w 208"/>
              <a:gd name="T105" fmla="*/ 38 h 7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75"/>
              <a:gd name="T161" fmla="*/ 208 w 208"/>
              <a:gd name="T162" fmla="*/ 75 h 7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75">
                <a:moveTo>
                  <a:pt x="0" y="38"/>
                </a:moveTo>
                <a:lnTo>
                  <a:pt x="0" y="44"/>
                </a:lnTo>
                <a:lnTo>
                  <a:pt x="3" y="48"/>
                </a:lnTo>
                <a:lnTo>
                  <a:pt x="3" y="50"/>
                </a:lnTo>
                <a:lnTo>
                  <a:pt x="8" y="55"/>
                </a:lnTo>
                <a:lnTo>
                  <a:pt x="12" y="55"/>
                </a:lnTo>
                <a:lnTo>
                  <a:pt x="15" y="58"/>
                </a:lnTo>
                <a:lnTo>
                  <a:pt x="19" y="60"/>
                </a:lnTo>
                <a:lnTo>
                  <a:pt x="21" y="61"/>
                </a:lnTo>
                <a:lnTo>
                  <a:pt x="26" y="61"/>
                </a:lnTo>
                <a:lnTo>
                  <a:pt x="36" y="67"/>
                </a:lnTo>
                <a:lnTo>
                  <a:pt x="40" y="67"/>
                </a:lnTo>
                <a:lnTo>
                  <a:pt x="43" y="68"/>
                </a:lnTo>
                <a:lnTo>
                  <a:pt x="47" y="68"/>
                </a:lnTo>
                <a:lnTo>
                  <a:pt x="52" y="70"/>
                </a:lnTo>
                <a:lnTo>
                  <a:pt x="55" y="70"/>
                </a:lnTo>
                <a:lnTo>
                  <a:pt x="60" y="72"/>
                </a:lnTo>
                <a:lnTo>
                  <a:pt x="64" y="72"/>
                </a:lnTo>
                <a:lnTo>
                  <a:pt x="69" y="73"/>
                </a:lnTo>
                <a:lnTo>
                  <a:pt x="83" y="73"/>
                </a:lnTo>
                <a:lnTo>
                  <a:pt x="88" y="75"/>
                </a:lnTo>
                <a:lnTo>
                  <a:pt x="119" y="75"/>
                </a:lnTo>
                <a:lnTo>
                  <a:pt x="123" y="73"/>
                </a:lnTo>
                <a:lnTo>
                  <a:pt x="138" y="73"/>
                </a:lnTo>
                <a:lnTo>
                  <a:pt x="142" y="72"/>
                </a:lnTo>
                <a:lnTo>
                  <a:pt x="147" y="72"/>
                </a:lnTo>
                <a:lnTo>
                  <a:pt x="150" y="70"/>
                </a:lnTo>
                <a:lnTo>
                  <a:pt x="156" y="70"/>
                </a:lnTo>
                <a:lnTo>
                  <a:pt x="159" y="68"/>
                </a:lnTo>
                <a:lnTo>
                  <a:pt x="163" y="68"/>
                </a:lnTo>
                <a:lnTo>
                  <a:pt x="168" y="67"/>
                </a:lnTo>
                <a:lnTo>
                  <a:pt x="171" y="67"/>
                </a:lnTo>
                <a:lnTo>
                  <a:pt x="180" y="63"/>
                </a:lnTo>
                <a:lnTo>
                  <a:pt x="182" y="61"/>
                </a:lnTo>
                <a:lnTo>
                  <a:pt x="183" y="61"/>
                </a:lnTo>
                <a:lnTo>
                  <a:pt x="189" y="60"/>
                </a:lnTo>
                <a:lnTo>
                  <a:pt x="190" y="58"/>
                </a:lnTo>
                <a:lnTo>
                  <a:pt x="194" y="56"/>
                </a:lnTo>
                <a:lnTo>
                  <a:pt x="196" y="55"/>
                </a:lnTo>
                <a:lnTo>
                  <a:pt x="197" y="55"/>
                </a:lnTo>
                <a:lnTo>
                  <a:pt x="206" y="46"/>
                </a:lnTo>
                <a:lnTo>
                  <a:pt x="206" y="43"/>
                </a:lnTo>
                <a:lnTo>
                  <a:pt x="208" y="41"/>
                </a:lnTo>
                <a:lnTo>
                  <a:pt x="208" y="34"/>
                </a:lnTo>
                <a:lnTo>
                  <a:pt x="206" y="32"/>
                </a:lnTo>
                <a:lnTo>
                  <a:pt x="206" y="29"/>
                </a:lnTo>
                <a:lnTo>
                  <a:pt x="194" y="17"/>
                </a:lnTo>
                <a:lnTo>
                  <a:pt x="189" y="15"/>
                </a:lnTo>
                <a:lnTo>
                  <a:pt x="187" y="15"/>
                </a:lnTo>
                <a:lnTo>
                  <a:pt x="182" y="12"/>
                </a:lnTo>
                <a:lnTo>
                  <a:pt x="180" y="10"/>
                </a:lnTo>
                <a:lnTo>
                  <a:pt x="175" y="10"/>
                </a:lnTo>
                <a:lnTo>
                  <a:pt x="168" y="7"/>
                </a:lnTo>
                <a:lnTo>
                  <a:pt x="163" y="7"/>
                </a:lnTo>
                <a:lnTo>
                  <a:pt x="159" y="5"/>
                </a:lnTo>
                <a:lnTo>
                  <a:pt x="156" y="5"/>
                </a:lnTo>
                <a:lnTo>
                  <a:pt x="150" y="3"/>
                </a:lnTo>
                <a:lnTo>
                  <a:pt x="147" y="3"/>
                </a:lnTo>
                <a:lnTo>
                  <a:pt x="142" y="2"/>
                </a:lnTo>
                <a:lnTo>
                  <a:pt x="133" y="2"/>
                </a:lnTo>
                <a:lnTo>
                  <a:pt x="128" y="0"/>
                </a:lnTo>
                <a:lnTo>
                  <a:pt x="78" y="0"/>
                </a:lnTo>
                <a:lnTo>
                  <a:pt x="74" y="2"/>
                </a:lnTo>
                <a:lnTo>
                  <a:pt x="64" y="2"/>
                </a:lnTo>
                <a:lnTo>
                  <a:pt x="60" y="3"/>
                </a:lnTo>
                <a:lnTo>
                  <a:pt x="55" y="3"/>
                </a:lnTo>
                <a:lnTo>
                  <a:pt x="52" y="5"/>
                </a:lnTo>
                <a:lnTo>
                  <a:pt x="47" y="5"/>
                </a:lnTo>
                <a:lnTo>
                  <a:pt x="43" y="7"/>
                </a:lnTo>
                <a:lnTo>
                  <a:pt x="40" y="7"/>
                </a:lnTo>
                <a:lnTo>
                  <a:pt x="33" y="10"/>
                </a:lnTo>
                <a:lnTo>
                  <a:pt x="29" y="10"/>
                </a:lnTo>
                <a:lnTo>
                  <a:pt x="21" y="14"/>
                </a:lnTo>
                <a:lnTo>
                  <a:pt x="19" y="15"/>
                </a:lnTo>
                <a:lnTo>
                  <a:pt x="15" y="15"/>
                </a:lnTo>
                <a:lnTo>
                  <a:pt x="14" y="17"/>
                </a:lnTo>
                <a:lnTo>
                  <a:pt x="10" y="19"/>
                </a:lnTo>
                <a:lnTo>
                  <a:pt x="3" y="26"/>
                </a:lnTo>
                <a:lnTo>
                  <a:pt x="3" y="27"/>
                </a:lnTo>
                <a:lnTo>
                  <a:pt x="0" y="31"/>
                </a:lnTo>
                <a:lnTo>
                  <a:pt x="0" y="38"/>
                </a:lnTo>
                <a:lnTo>
                  <a:pt x="7" y="38"/>
                </a:lnTo>
                <a:lnTo>
                  <a:pt x="7" y="34"/>
                </a:lnTo>
                <a:lnTo>
                  <a:pt x="10" y="31"/>
                </a:lnTo>
                <a:lnTo>
                  <a:pt x="10" y="29"/>
                </a:lnTo>
                <a:lnTo>
                  <a:pt x="14" y="26"/>
                </a:lnTo>
                <a:lnTo>
                  <a:pt x="17" y="24"/>
                </a:lnTo>
                <a:lnTo>
                  <a:pt x="19" y="22"/>
                </a:lnTo>
                <a:lnTo>
                  <a:pt x="22" y="22"/>
                </a:lnTo>
                <a:lnTo>
                  <a:pt x="24" y="21"/>
                </a:lnTo>
                <a:lnTo>
                  <a:pt x="29" y="17"/>
                </a:lnTo>
                <a:lnTo>
                  <a:pt x="33" y="17"/>
                </a:lnTo>
                <a:lnTo>
                  <a:pt x="40" y="14"/>
                </a:lnTo>
                <a:lnTo>
                  <a:pt x="43" y="14"/>
                </a:lnTo>
                <a:lnTo>
                  <a:pt x="47" y="12"/>
                </a:lnTo>
                <a:lnTo>
                  <a:pt x="52" y="12"/>
                </a:lnTo>
                <a:lnTo>
                  <a:pt x="55" y="10"/>
                </a:lnTo>
                <a:lnTo>
                  <a:pt x="60" y="10"/>
                </a:lnTo>
                <a:lnTo>
                  <a:pt x="64" y="9"/>
                </a:lnTo>
                <a:lnTo>
                  <a:pt x="74" y="9"/>
                </a:lnTo>
                <a:lnTo>
                  <a:pt x="78" y="7"/>
                </a:lnTo>
                <a:lnTo>
                  <a:pt x="128" y="7"/>
                </a:lnTo>
                <a:lnTo>
                  <a:pt x="133" y="9"/>
                </a:lnTo>
                <a:lnTo>
                  <a:pt x="142" y="9"/>
                </a:lnTo>
                <a:lnTo>
                  <a:pt x="147" y="10"/>
                </a:lnTo>
                <a:lnTo>
                  <a:pt x="150" y="10"/>
                </a:lnTo>
                <a:lnTo>
                  <a:pt x="156" y="12"/>
                </a:lnTo>
                <a:lnTo>
                  <a:pt x="159" y="12"/>
                </a:lnTo>
                <a:lnTo>
                  <a:pt x="163" y="14"/>
                </a:lnTo>
                <a:lnTo>
                  <a:pt x="168" y="14"/>
                </a:lnTo>
                <a:lnTo>
                  <a:pt x="175" y="17"/>
                </a:lnTo>
                <a:lnTo>
                  <a:pt x="176" y="17"/>
                </a:lnTo>
                <a:lnTo>
                  <a:pt x="178" y="19"/>
                </a:lnTo>
                <a:lnTo>
                  <a:pt x="187" y="22"/>
                </a:lnTo>
                <a:lnTo>
                  <a:pt x="189" y="22"/>
                </a:lnTo>
                <a:lnTo>
                  <a:pt x="199" y="32"/>
                </a:lnTo>
                <a:lnTo>
                  <a:pt x="199" y="36"/>
                </a:lnTo>
                <a:lnTo>
                  <a:pt x="201" y="38"/>
                </a:lnTo>
                <a:lnTo>
                  <a:pt x="199" y="39"/>
                </a:lnTo>
                <a:lnTo>
                  <a:pt x="199" y="43"/>
                </a:lnTo>
                <a:lnTo>
                  <a:pt x="194" y="48"/>
                </a:lnTo>
                <a:lnTo>
                  <a:pt x="192" y="48"/>
                </a:lnTo>
                <a:lnTo>
                  <a:pt x="190" y="50"/>
                </a:lnTo>
                <a:lnTo>
                  <a:pt x="187" y="51"/>
                </a:lnTo>
                <a:lnTo>
                  <a:pt x="183" y="55"/>
                </a:lnTo>
                <a:lnTo>
                  <a:pt x="178" y="55"/>
                </a:lnTo>
                <a:lnTo>
                  <a:pt x="176" y="56"/>
                </a:lnTo>
                <a:lnTo>
                  <a:pt x="171" y="60"/>
                </a:lnTo>
                <a:lnTo>
                  <a:pt x="168" y="60"/>
                </a:lnTo>
                <a:lnTo>
                  <a:pt x="163" y="61"/>
                </a:lnTo>
                <a:lnTo>
                  <a:pt x="159" y="61"/>
                </a:lnTo>
                <a:lnTo>
                  <a:pt x="156" y="63"/>
                </a:lnTo>
                <a:lnTo>
                  <a:pt x="150" y="63"/>
                </a:lnTo>
                <a:lnTo>
                  <a:pt x="147" y="65"/>
                </a:lnTo>
                <a:lnTo>
                  <a:pt x="142" y="65"/>
                </a:lnTo>
                <a:lnTo>
                  <a:pt x="138" y="67"/>
                </a:lnTo>
                <a:lnTo>
                  <a:pt x="123" y="67"/>
                </a:lnTo>
                <a:lnTo>
                  <a:pt x="119" y="68"/>
                </a:lnTo>
                <a:lnTo>
                  <a:pt x="88" y="68"/>
                </a:lnTo>
                <a:lnTo>
                  <a:pt x="83" y="67"/>
                </a:lnTo>
                <a:lnTo>
                  <a:pt x="69" y="67"/>
                </a:lnTo>
                <a:lnTo>
                  <a:pt x="64" y="65"/>
                </a:lnTo>
                <a:lnTo>
                  <a:pt x="60" y="65"/>
                </a:lnTo>
                <a:lnTo>
                  <a:pt x="55" y="63"/>
                </a:lnTo>
                <a:lnTo>
                  <a:pt x="52" y="63"/>
                </a:lnTo>
                <a:lnTo>
                  <a:pt x="47" y="61"/>
                </a:lnTo>
                <a:lnTo>
                  <a:pt x="43" y="61"/>
                </a:lnTo>
                <a:lnTo>
                  <a:pt x="40" y="60"/>
                </a:lnTo>
                <a:lnTo>
                  <a:pt x="36" y="60"/>
                </a:lnTo>
                <a:lnTo>
                  <a:pt x="26" y="55"/>
                </a:lnTo>
                <a:lnTo>
                  <a:pt x="24" y="55"/>
                </a:lnTo>
                <a:lnTo>
                  <a:pt x="22" y="53"/>
                </a:lnTo>
                <a:lnTo>
                  <a:pt x="19" y="51"/>
                </a:lnTo>
                <a:lnTo>
                  <a:pt x="17" y="50"/>
                </a:lnTo>
                <a:lnTo>
                  <a:pt x="12" y="48"/>
                </a:lnTo>
                <a:lnTo>
                  <a:pt x="10" y="46"/>
                </a:lnTo>
                <a:lnTo>
                  <a:pt x="10" y="44"/>
                </a:lnTo>
                <a:lnTo>
                  <a:pt x="7" y="41"/>
                </a:lnTo>
                <a:lnTo>
                  <a:pt x="7" y="38"/>
                </a:lnTo>
                <a:lnTo>
                  <a:pt x="0" y="38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502" name="Text Box 289"/>
          <p:cNvSpPr txBox="1">
            <a:spLocks noChangeArrowheads="1"/>
          </p:cNvSpPr>
          <p:nvPr/>
        </p:nvSpPr>
        <p:spPr bwMode="auto">
          <a:xfrm>
            <a:off x="5910263" y="2511425"/>
            <a:ext cx="2433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Comic Sans MS" pitchFamily="66" charset="0"/>
              </a:rPr>
              <a:t>Angle Range = 1 - 30</a:t>
            </a:r>
            <a:r>
              <a:rPr lang="en-US" sz="1600" b="1" dirty="0">
                <a:latin typeface="Comic Sans MS" pitchFamily="66" charset="0"/>
                <a:cs typeface="Times New Roman" pitchFamily="18" charset="0"/>
              </a:rPr>
              <a:t>°</a:t>
            </a:r>
          </a:p>
        </p:txBody>
      </p:sp>
      <p:sp>
        <p:nvSpPr>
          <p:cNvPr id="266" name="TextBox 265"/>
          <p:cNvSpPr txBox="1"/>
          <p:nvPr/>
        </p:nvSpPr>
        <p:spPr>
          <a:xfrm>
            <a:off x="3867150" y="1076325"/>
            <a:ext cx="155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CDP Location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1168032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2977782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2015757" y="1047750"/>
            <a:ext cx="805029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Source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7247568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5390193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Near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6409368" y="1047750"/>
            <a:ext cx="968535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Receiver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1081843" y="2647950"/>
            <a:ext cx="901209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Shallow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1218005" y="5162550"/>
            <a:ext cx="647934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Deep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1276607" y="3476625"/>
            <a:ext cx="511679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Mid</a:t>
            </a:r>
          </a:p>
        </p:txBody>
      </p:sp>
      <p:sp>
        <p:nvSpPr>
          <p:cNvPr id="63" name="Text Box 280"/>
          <p:cNvSpPr txBox="1">
            <a:spLocks noChangeArrowheads="1"/>
          </p:cNvSpPr>
          <p:nvPr/>
        </p:nvSpPr>
        <p:spPr bwMode="auto">
          <a:xfrm>
            <a:off x="1481138" y="265113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</a:p>
        </p:txBody>
      </p:sp>
      <p:sp>
        <p:nvSpPr>
          <p:cNvPr id="64" name="Freeform 24"/>
          <p:cNvSpPr>
            <a:spLocks/>
          </p:cNvSpPr>
          <p:nvPr/>
        </p:nvSpPr>
        <p:spPr bwMode="auto">
          <a:xfrm>
            <a:off x="3362325" y="1674813"/>
            <a:ext cx="1273175" cy="3751262"/>
          </a:xfrm>
          <a:custGeom>
            <a:avLst/>
            <a:gdLst>
              <a:gd name="T0" fmla="*/ 0 w 802"/>
              <a:gd name="T1" fmla="*/ 4 h 2363"/>
              <a:gd name="T2" fmla="*/ 792 w 802"/>
              <a:gd name="T3" fmla="*/ 2363 h 2363"/>
              <a:gd name="T4" fmla="*/ 802 w 802"/>
              <a:gd name="T5" fmla="*/ 2360 h 2363"/>
              <a:gd name="T6" fmla="*/ 11 w 802"/>
              <a:gd name="T7" fmla="*/ 0 h 2363"/>
              <a:gd name="T8" fmla="*/ 0 w 802"/>
              <a:gd name="T9" fmla="*/ 4 h 23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2"/>
              <a:gd name="T16" fmla="*/ 0 h 2363"/>
              <a:gd name="T17" fmla="*/ 802 w 802"/>
              <a:gd name="T18" fmla="*/ 2363 h 23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2" h="2363">
                <a:moveTo>
                  <a:pt x="0" y="4"/>
                </a:moveTo>
                <a:lnTo>
                  <a:pt x="792" y="2363"/>
                </a:lnTo>
                <a:lnTo>
                  <a:pt x="802" y="2360"/>
                </a:lnTo>
                <a:lnTo>
                  <a:pt x="11" y="0"/>
                </a:lnTo>
                <a:lnTo>
                  <a:pt x="0" y="4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5" name="Freeform 27"/>
          <p:cNvSpPr>
            <a:spLocks/>
          </p:cNvSpPr>
          <p:nvPr/>
        </p:nvSpPr>
        <p:spPr bwMode="auto">
          <a:xfrm>
            <a:off x="2700338" y="1654175"/>
            <a:ext cx="1941512" cy="3751263"/>
          </a:xfrm>
          <a:custGeom>
            <a:avLst/>
            <a:gdLst>
              <a:gd name="T0" fmla="*/ 0 w 1223"/>
              <a:gd name="T1" fmla="*/ 3 h 2363"/>
              <a:gd name="T2" fmla="*/ 1212 w 1223"/>
              <a:gd name="T3" fmla="*/ 2363 h 2363"/>
              <a:gd name="T4" fmla="*/ 1223 w 1223"/>
              <a:gd name="T5" fmla="*/ 2359 h 2363"/>
              <a:gd name="T6" fmla="*/ 10 w 1223"/>
              <a:gd name="T7" fmla="*/ 0 h 2363"/>
              <a:gd name="T8" fmla="*/ 0 w 1223"/>
              <a:gd name="T9" fmla="*/ 3 h 23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3"/>
              <a:gd name="T16" fmla="*/ 0 h 2363"/>
              <a:gd name="T17" fmla="*/ 1223 w 1223"/>
              <a:gd name="T18" fmla="*/ 2363 h 23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3" h="2363">
                <a:moveTo>
                  <a:pt x="0" y="3"/>
                </a:moveTo>
                <a:lnTo>
                  <a:pt x="1212" y="2363"/>
                </a:lnTo>
                <a:lnTo>
                  <a:pt x="1223" y="2359"/>
                </a:lnTo>
                <a:lnTo>
                  <a:pt x="10" y="0"/>
                </a:lnTo>
                <a:lnTo>
                  <a:pt x="0" y="3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6" name="Freeform 30"/>
          <p:cNvSpPr>
            <a:spLocks/>
          </p:cNvSpPr>
          <p:nvPr/>
        </p:nvSpPr>
        <p:spPr bwMode="auto">
          <a:xfrm>
            <a:off x="2084388" y="1643063"/>
            <a:ext cx="2557462" cy="3778250"/>
          </a:xfrm>
          <a:custGeom>
            <a:avLst/>
            <a:gdLst>
              <a:gd name="T0" fmla="*/ 0 w 1611"/>
              <a:gd name="T1" fmla="*/ 7 h 2380"/>
              <a:gd name="T2" fmla="*/ 1604 w 1611"/>
              <a:gd name="T3" fmla="*/ 2380 h 2380"/>
              <a:gd name="T4" fmla="*/ 1611 w 1611"/>
              <a:gd name="T5" fmla="*/ 2373 h 2380"/>
              <a:gd name="T6" fmla="*/ 7 w 1611"/>
              <a:gd name="T7" fmla="*/ 0 h 2380"/>
              <a:gd name="T8" fmla="*/ 0 w 1611"/>
              <a:gd name="T9" fmla="*/ 7 h 2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1"/>
              <a:gd name="T16" fmla="*/ 0 h 2380"/>
              <a:gd name="T17" fmla="*/ 1611 w 1611"/>
              <a:gd name="T18" fmla="*/ 2380 h 23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1" h="2380">
                <a:moveTo>
                  <a:pt x="0" y="7"/>
                </a:moveTo>
                <a:lnTo>
                  <a:pt x="1604" y="2380"/>
                </a:lnTo>
                <a:lnTo>
                  <a:pt x="1611" y="2373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7" name="Freeform 35"/>
          <p:cNvSpPr>
            <a:spLocks/>
          </p:cNvSpPr>
          <p:nvPr/>
        </p:nvSpPr>
        <p:spPr bwMode="auto">
          <a:xfrm>
            <a:off x="1555750" y="1639888"/>
            <a:ext cx="3074988" cy="3778250"/>
          </a:xfrm>
          <a:custGeom>
            <a:avLst/>
            <a:gdLst>
              <a:gd name="T0" fmla="*/ 0 w 1937"/>
              <a:gd name="T1" fmla="*/ 7 h 2380"/>
              <a:gd name="T2" fmla="*/ 1930 w 1937"/>
              <a:gd name="T3" fmla="*/ 2380 h 2380"/>
              <a:gd name="T4" fmla="*/ 1937 w 1937"/>
              <a:gd name="T5" fmla="*/ 2373 h 2380"/>
              <a:gd name="T6" fmla="*/ 7 w 1937"/>
              <a:gd name="T7" fmla="*/ 0 h 2380"/>
              <a:gd name="T8" fmla="*/ 0 w 1937"/>
              <a:gd name="T9" fmla="*/ 7 h 2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7"/>
              <a:gd name="T16" fmla="*/ 0 h 2380"/>
              <a:gd name="T17" fmla="*/ 1937 w 1937"/>
              <a:gd name="T18" fmla="*/ 2380 h 23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7" h="2380">
                <a:moveTo>
                  <a:pt x="0" y="7"/>
                </a:moveTo>
                <a:lnTo>
                  <a:pt x="1930" y="2380"/>
                </a:lnTo>
                <a:lnTo>
                  <a:pt x="1937" y="2373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8" name="Freeform 25"/>
          <p:cNvSpPr>
            <a:spLocks/>
          </p:cNvSpPr>
          <p:nvPr/>
        </p:nvSpPr>
        <p:spPr bwMode="auto">
          <a:xfrm>
            <a:off x="4646613" y="1657350"/>
            <a:ext cx="1276350" cy="3749675"/>
          </a:xfrm>
          <a:custGeom>
            <a:avLst/>
            <a:gdLst>
              <a:gd name="T0" fmla="*/ 11 w 804"/>
              <a:gd name="T1" fmla="*/ 2362 h 2362"/>
              <a:gd name="T2" fmla="*/ 804 w 804"/>
              <a:gd name="T3" fmla="*/ 3 h 2362"/>
              <a:gd name="T4" fmla="*/ 794 w 804"/>
              <a:gd name="T5" fmla="*/ 0 h 2362"/>
              <a:gd name="T6" fmla="*/ 0 w 804"/>
              <a:gd name="T7" fmla="*/ 2359 h 2362"/>
              <a:gd name="T8" fmla="*/ 11 w 804"/>
              <a:gd name="T9" fmla="*/ 2362 h 2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4"/>
              <a:gd name="T16" fmla="*/ 0 h 2362"/>
              <a:gd name="T17" fmla="*/ 804 w 804"/>
              <a:gd name="T18" fmla="*/ 2362 h 2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4" h="2362">
                <a:moveTo>
                  <a:pt x="11" y="2362"/>
                </a:moveTo>
                <a:lnTo>
                  <a:pt x="804" y="3"/>
                </a:lnTo>
                <a:lnTo>
                  <a:pt x="794" y="0"/>
                </a:lnTo>
                <a:lnTo>
                  <a:pt x="0" y="2359"/>
                </a:lnTo>
                <a:lnTo>
                  <a:pt x="11" y="2362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9" name="Freeform 29"/>
          <p:cNvSpPr>
            <a:spLocks/>
          </p:cNvSpPr>
          <p:nvPr/>
        </p:nvSpPr>
        <p:spPr bwMode="auto">
          <a:xfrm>
            <a:off x="4649788" y="1692275"/>
            <a:ext cx="1949450" cy="3725863"/>
          </a:xfrm>
          <a:custGeom>
            <a:avLst/>
            <a:gdLst>
              <a:gd name="T0" fmla="*/ 10 w 1228"/>
              <a:gd name="T1" fmla="*/ 2347 h 2347"/>
              <a:gd name="T2" fmla="*/ 1228 w 1228"/>
              <a:gd name="T3" fmla="*/ 3 h 2347"/>
              <a:gd name="T4" fmla="*/ 1218 w 1228"/>
              <a:gd name="T5" fmla="*/ 0 h 2347"/>
              <a:gd name="T6" fmla="*/ 0 w 1228"/>
              <a:gd name="T7" fmla="*/ 2344 h 2347"/>
              <a:gd name="T8" fmla="*/ 10 w 1228"/>
              <a:gd name="T9" fmla="*/ 2347 h 23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8"/>
              <a:gd name="T16" fmla="*/ 0 h 2347"/>
              <a:gd name="T17" fmla="*/ 1228 w 1228"/>
              <a:gd name="T18" fmla="*/ 2347 h 23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8" h="2347">
                <a:moveTo>
                  <a:pt x="10" y="2347"/>
                </a:moveTo>
                <a:lnTo>
                  <a:pt x="1228" y="3"/>
                </a:lnTo>
                <a:lnTo>
                  <a:pt x="1218" y="0"/>
                </a:lnTo>
                <a:lnTo>
                  <a:pt x="0" y="2344"/>
                </a:lnTo>
                <a:lnTo>
                  <a:pt x="10" y="2347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0" name="Freeform 31"/>
          <p:cNvSpPr>
            <a:spLocks/>
          </p:cNvSpPr>
          <p:nvPr/>
        </p:nvSpPr>
        <p:spPr bwMode="auto">
          <a:xfrm>
            <a:off x="4645025" y="1670050"/>
            <a:ext cx="2554288" cy="3778250"/>
          </a:xfrm>
          <a:custGeom>
            <a:avLst/>
            <a:gdLst>
              <a:gd name="T0" fmla="*/ 6 w 1609"/>
              <a:gd name="T1" fmla="*/ 2380 h 2380"/>
              <a:gd name="T2" fmla="*/ 1609 w 1609"/>
              <a:gd name="T3" fmla="*/ 7 h 2380"/>
              <a:gd name="T4" fmla="*/ 1602 w 1609"/>
              <a:gd name="T5" fmla="*/ 0 h 2380"/>
              <a:gd name="T6" fmla="*/ 0 w 1609"/>
              <a:gd name="T7" fmla="*/ 2373 h 2380"/>
              <a:gd name="T8" fmla="*/ 6 w 1609"/>
              <a:gd name="T9" fmla="*/ 2380 h 2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09"/>
              <a:gd name="T16" fmla="*/ 0 h 2380"/>
              <a:gd name="T17" fmla="*/ 1609 w 1609"/>
              <a:gd name="T18" fmla="*/ 2380 h 23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09" h="2380">
                <a:moveTo>
                  <a:pt x="6" y="2380"/>
                </a:moveTo>
                <a:lnTo>
                  <a:pt x="1609" y="7"/>
                </a:lnTo>
                <a:lnTo>
                  <a:pt x="1602" y="0"/>
                </a:lnTo>
                <a:lnTo>
                  <a:pt x="0" y="2373"/>
                </a:lnTo>
                <a:lnTo>
                  <a:pt x="6" y="2380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" name="Freeform 33"/>
          <p:cNvSpPr>
            <a:spLocks/>
          </p:cNvSpPr>
          <p:nvPr/>
        </p:nvSpPr>
        <p:spPr bwMode="auto">
          <a:xfrm>
            <a:off x="4619625" y="1700213"/>
            <a:ext cx="3073400" cy="3778250"/>
          </a:xfrm>
          <a:custGeom>
            <a:avLst/>
            <a:gdLst>
              <a:gd name="T0" fmla="*/ 7 w 1936"/>
              <a:gd name="T1" fmla="*/ 2380 h 2380"/>
              <a:gd name="T2" fmla="*/ 1936 w 1936"/>
              <a:gd name="T3" fmla="*/ 7 h 2380"/>
              <a:gd name="T4" fmla="*/ 1929 w 1936"/>
              <a:gd name="T5" fmla="*/ 0 h 2380"/>
              <a:gd name="T6" fmla="*/ 0 w 1936"/>
              <a:gd name="T7" fmla="*/ 2373 h 2380"/>
              <a:gd name="T8" fmla="*/ 7 w 1936"/>
              <a:gd name="T9" fmla="*/ 2380 h 23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6"/>
              <a:gd name="T16" fmla="*/ 0 h 2380"/>
              <a:gd name="T17" fmla="*/ 1936 w 1936"/>
              <a:gd name="T18" fmla="*/ 2380 h 23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6" h="2380">
                <a:moveTo>
                  <a:pt x="7" y="2380"/>
                </a:moveTo>
                <a:lnTo>
                  <a:pt x="1936" y="7"/>
                </a:lnTo>
                <a:lnTo>
                  <a:pt x="1929" y="0"/>
                </a:lnTo>
                <a:lnTo>
                  <a:pt x="0" y="2373"/>
                </a:lnTo>
                <a:lnTo>
                  <a:pt x="7" y="2380"/>
                </a:lnTo>
                <a:close/>
              </a:path>
            </a:pathLst>
          </a:custGeom>
          <a:solidFill>
            <a:srgbClr val="FF8000"/>
          </a:solidFill>
          <a:ln w="190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3" name="Rectangle 12"/>
          <p:cNvSpPr>
            <a:spLocks noChangeArrowheads="1"/>
          </p:cNvSpPr>
          <p:nvPr/>
        </p:nvSpPr>
        <p:spPr bwMode="auto">
          <a:xfrm>
            <a:off x="4624388" y="5383213"/>
            <a:ext cx="33337" cy="14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4" name="Rectangle 26"/>
          <p:cNvSpPr>
            <a:spLocks noChangeArrowheads="1"/>
          </p:cNvSpPr>
          <p:nvPr/>
        </p:nvSpPr>
        <p:spPr bwMode="auto">
          <a:xfrm>
            <a:off x="4624388" y="5402263"/>
            <a:ext cx="17462" cy="3175"/>
          </a:xfrm>
          <a:prstGeom prst="rect">
            <a:avLst/>
          </a:prstGeom>
          <a:solidFill>
            <a:srgbClr val="FF8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5" name="Freeform 34"/>
          <p:cNvSpPr>
            <a:spLocks/>
          </p:cNvSpPr>
          <p:nvPr/>
        </p:nvSpPr>
        <p:spPr bwMode="auto">
          <a:xfrm>
            <a:off x="4619625" y="5407025"/>
            <a:ext cx="38100" cy="44450"/>
          </a:xfrm>
          <a:custGeom>
            <a:avLst/>
            <a:gdLst>
              <a:gd name="T0" fmla="*/ 24 w 24"/>
              <a:gd name="T1" fmla="*/ 21 h 28"/>
              <a:gd name="T2" fmla="*/ 7 w 24"/>
              <a:gd name="T3" fmla="*/ 0 h 28"/>
              <a:gd name="T4" fmla="*/ 0 w 24"/>
              <a:gd name="T5" fmla="*/ 7 h 28"/>
              <a:gd name="T6" fmla="*/ 17 w 24"/>
              <a:gd name="T7" fmla="*/ 28 h 28"/>
              <a:gd name="T8" fmla="*/ 24 w 24"/>
              <a:gd name="T9" fmla="*/ 21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28"/>
              <a:gd name="T17" fmla="*/ 24 w 24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28">
                <a:moveTo>
                  <a:pt x="24" y="21"/>
                </a:moveTo>
                <a:lnTo>
                  <a:pt x="7" y="0"/>
                </a:lnTo>
                <a:lnTo>
                  <a:pt x="0" y="7"/>
                </a:lnTo>
                <a:lnTo>
                  <a:pt x="17" y="28"/>
                </a:lnTo>
                <a:lnTo>
                  <a:pt x="24" y="21"/>
                </a:lnTo>
                <a:close/>
              </a:path>
            </a:pathLst>
          </a:custGeom>
          <a:solidFill>
            <a:srgbClr val="FF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6" name="Rectangle 270"/>
          <p:cNvSpPr>
            <a:spLocks noChangeArrowheads="1"/>
          </p:cNvSpPr>
          <p:nvPr/>
        </p:nvSpPr>
        <p:spPr bwMode="auto">
          <a:xfrm>
            <a:off x="873125" y="5572125"/>
            <a:ext cx="13938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100" b="1" dirty="0">
                <a:solidFill>
                  <a:srgbClr val="FFFF00"/>
                </a:solidFill>
                <a:latin typeface="Arial" charset="0"/>
              </a:rPr>
              <a:t>In General: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77" name="Rectangle 271"/>
          <p:cNvSpPr>
            <a:spLocks noChangeArrowheads="1"/>
          </p:cNvSpPr>
          <p:nvPr/>
        </p:nvSpPr>
        <p:spPr bwMode="auto">
          <a:xfrm>
            <a:off x="1907276" y="5742328"/>
            <a:ext cx="293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600" b="1" dirty="0">
                <a:solidFill>
                  <a:srgbClr val="FFFF00"/>
                </a:solidFill>
                <a:latin typeface="Arial" charset="0"/>
              </a:rPr>
              <a:t>- 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8" name="Rectangle 272"/>
          <p:cNvSpPr>
            <a:spLocks noChangeArrowheads="1"/>
          </p:cNvSpPr>
          <p:nvPr/>
        </p:nvSpPr>
        <p:spPr bwMode="auto">
          <a:xfrm>
            <a:off x="2079852" y="5858311"/>
            <a:ext cx="4438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 dirty="0">
                <a:solidFill>
                  <a:srgbClr val="FFFF00"/>
                </a:solidFill>
                <a:latin typeface="Arial" charset="0"/>
              </a:rPr>
              <a:t>Angle range decreases as target depth increases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9" name="Rectangle 273"/>
          <p:cNvSpPr>
            <a:spLocks noChangeArrowheads="1"/>
          </p:cNvSpPr>
          <p:nvPr/>
        </p:nvSpPr>
        <p:spPr bwMode="auto">
          <a:xfrm>
            <a:off x="1907276" y="6022382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600" b="1" dirty="0">
                <a:solidFill>
                  <a:srgbClr val="FFFF00"/>
                </a:solidFill>
                <a:latin typeface="Arial" charset="0"/>
              </a:rPr>
              <a:t>-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0" name="Rectangle 274"/>
          <p:cNvSpPr>
            <a:spLocks noChangeArrowheads="1"/>
          </p:cNvSpPr>
          <p:nvPr/>
        </p:nvSpPr>
        <p:spPr bwMode="auto">
          <a:xfrm>
            <a:off x="2079852" y="6138365"/>
            <a:ext cx="506651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 b="1" dirty="0" smtClean="0">
                <a:solidFill>
                  <a:srgbClr val="FFFF00"/>
                </a:solidFill>
                <a:latin typeface="Arial" charset="0"/>
              </a:rPr>
              <a:t>AVO </a:t>
            </a:r>
            <a:r>
              <a:rPr lang="en-US" sz="1500" b="1" dirty="0">
                <a:solidFill>
                  <a:srgbClr val="FFFF00"/>
                </a:solidFill>
                <a:latin typeface="Arial" charset="0"/>
              </a:rPr>
              <a:t>resolution decreases as a target depth increases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1" name="Oval 277"/>
          <p:cNvSpPr>
            <a:spLocks noChangeArrowheads="1"/>
          </p:cNvSpPr>
          <p:nvPr/>
        </p:nvSpPr>
        <p:spPr bwMode="auto">
          <a:xfrm>
            <a:off x="4487863" y="5359400"/>
            <a:ext cx="320675" cy="107950"/>
          </a:xfrm>
          <a:prstGeom prst="ellipse">
            <a:avLst/>
          </a:prstGeom>
          <a:solidFill>
            <a:srgbClr val="FF3399"/>
          </a:solidFill>
          <a:ln w="381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" name="Text Box 279"/>
          <p:cNvSpPr txBox="1">
            <a:spLocks noChangeArrowheads="1"/>
          </p:cNvSpPr>
          <p:nvPr/>
        </p:nvSpPr>
        <p:spPr bwMode="auto">
          <a:xfrm>
            <a:off x="5362575" y="4962525"/>
            <a:ext cx="2646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omic Sans MS" pitchFamily="66" charset="0"/>
              </a:rPr>
              <a:t>Angle Range = 0.5 - 18</a:t>
            </a:r>
            <a:r>
              <a:rPr lang="en-US" sz="1600" b="1" dirty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°</a:t>
            </a:r>
          </a:p>
        </p:txBody>
      </p:sp>
      <p:sp>
        <p:nvSpPr>
          <p:cNvPr id="83" name="AutoShape 288"/>
          <p:cNvSpPr>
            <a:spLocks noChangeArrowheads="1"/>
          </p:cNvSpPr>
          <p:nvPr/>
        </p:nvSpPr>
        <p:spPr bwMode="auto">
          <a:xfrm>
            <a:off x="429664" y="5247669"/>
            <a:ext cx="458787" cy="341312"/>
          </a:xfrm>
          <a:prstGeom prst="rightArrow">
            <a:avLst>
              <a:gd name="adj1" fmla="val 50000"/>
              <a:gd name="adj2" fmla="val 33605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to Note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1791" y="942430"/>
            <a:ext cx="8308429" cy="4114800"/>
          </a:xfrm>
        </p:spPr>
        <p:txBody>
          <a:bodyPr/>
          <a:lstStyle/>
          <a:p>
            <a:pPr marL="284163" indent="-284163">
              <a:lnSpc>
                <a:spcPct val="850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200" dirty="0" smtClean="0"/>
              <a:t>Based on the physics, we are more interest in AVA, 	</a:t>
            </a:r>
            <a:r>
              <a:rPr lang="en-US" sz="2200" b="1" u="sng" dirty="0" smtClean="0"/>
              <a:t>a</a:t>
            </a:r>
            <a:r>
              <a:rPr lang="en-US" sz="2200" dirty="0" smtClean="0"/>
              <a:t>mplitude </a:t>
            </a:r>
            <a:r>
              <a:rPr lang="en-US" sz="2200" b="1" u="sng" dirty="0" smtClean="0"/>
              <a:t>v</a:t>
            </a:r>
            <a:r>
              <a:rPr lang="en-US" sz="2200" dirty="0" smtClean="0"/>
              <a:t>ersus </a:t>
            </a:r>
            <a:r>
              <a:rPr lang="en-US" sz="2200" b="1" u="sng" dirty="0" smtClean="0"/>
              <a:t>a</a:t>
            </a:r>
            <a:r>
              <a:rPr lang="en-US" sz="2200" dirty="0" smtClean="0"/>
              <a:t>ngle, than AVO</a:t>
            </a:r>
          </a:p>
          <a:p>
            <a:pPr marL="284163" indent="-284163">
              <a:lnSpc>
                <a:spcPct val="850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200" dirty="0" smtClean="0"/>
              <a:t>In industry, we use these terms rather loosely</a:t>
            </a:r>
          </a:p>
          <a:p>
            <a:pPr marL="284163" indent="-284163">
              <a:lnSpc>
                <a:spcPct val="85000"/>
              </a:lnSpc>
              <a:spcBef>
                <a:spcPts val="1000"/>
              </a:spcBef>
              <a:tabLst>
                <a:tab pos="457200" algn="l"/>
              </a:tabLst>
            </a:pPr>
            <a:r>
              <a:rPr lang="en-US" sz="2200" dirty="0" smtClean="0"/>
              <a:t>Very few talk about AVA, even when the data they are </a:t>
            </a:r>
            <a:r>
              <a:rPr lang="en-US" sz="2200" dirty="0" smtClean="0"/>
              <a:t>using </a:t>
            </a:r>
            <a:r>
              <a:rPr lang="en-US" sz="2200" dirty="0" smtClean="0"/>
              <a:t>is near ANGLE and far ANGLE</a:t>
            </a:r>
          </a:p>
          <a:p>
            <a:pPr>
              <a:lnSpc>
                <a:spcPct val="85000"/>
              </a:lnSpc>
              <a:spcBef>
                <a:spcPts val="1000"/>
              </a:spcBef>
            </a:pPr>
            <a:r>
              <a:rPr lang="en-US" sz="2200" dirty="0" smtClean="0"/>
              <a:t>It is always good to clarify if a study is using AVO or AVA</a:t>
            </a:r>
          </a:p>
        </p:txBody>
      </p:sp>
      <p:grpSp>
        <p:nvGrpSpPr>
          <p:cNvPr id="2" name="Group 1889"/>
          <p:cNvGrpSpPr>
            <a:grpSpLocks/>
          </p:cNvGrpSpPr>
          <p:nvPr/>
        </p:nvGrpSpPr>
        <p:grpSpPr bwMode="auto">
          <a:xfrm>
            <a:off x="561975" y="3221526"/>
            <a:ext cx="3968750" cy="3014663"/>
            <a:chOff x="-428" y="504"/>
            <a:chExt cx="2760" cy="3600"/>
          </a:xfrm>
        </p:grpSpPr>
        <p:sp>
          <p:nvSpPr>
            <p:cNvPr id="14178" name="AutoShape 1890"/>
            <p:cNvSpPr>
              <a:spLocks noChangeAspect="1" noChangeArrowheads="1" noTextEdit="1"/>
            </p:cNvSpPr>
            <p:nvPr/>
          </p:nvSpPr>
          <p:spPr bwMode="auto">
            <a:xfrm>
              <a:off x="-347" y="792"/>
              <a:ext cx="259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9" name="Rectangle 1891"/>
            <p:cNvSpPr>
              <a:spLocks noChangeArrowheads="1"/>
            </p:cNvSpPr>
            <p:nvPr/>
          </p:nvSpPr>
          <p:spPr bwMode="auto">
            <a:xfrm>
              <a:off x="-428" y="504"/>
              <a:ext cx="2760" cy="357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0" name="Rectangle 1892"/>
            <p:cNvSpPr>
              <a:spLocks noChangeArrowheads="1"/>
            </p:cNvSpPr>
            <p:nvPr/>
          </p:nvSpPr>
          <p:spPr bwMode="auto">
            <a:xfrm>
              <a:off x="-46" y="859"/>
              <a:ext cx="2278" cy="30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1" name="Rectangle 1893"/>
            <p:cNvSpPr>
              <a:spLocks noChangeArrowheads="1"/>
            </p:cNvSpPr>
            <p:nvPr/>
          </p:nvSpPr>
          <p:spPr bwMode="auto">
            <a:xfrm>
              <a:off x="-46" y="859"/>
              <a:ext cx="2278" cy="3049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2" name="Line 1894"/>
            <p:cNvSpPr>
              <a:spLocks noChangeShapeType="1"/>
            </p:cNvSpPr>
            <p:nvPr/>
          </p:nvSpPr>
          <p:spPr bwMode="auto">
            <a:xfrm flipV="1">
              <a:off x="-46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3" name="Line 1895"/>
            <p:cNvSpPr>
              <a:spLocks noChangeShapeType="1"/>
            </p:cNvSpPr>
            <p:nvPr/>
          </p:nvSpPr>
          <p:spPr bwMode="auto">
            <a:xfrm flipV="1">
              <a:off x="-46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4" name="Line 1896"/>
            <p:cNvSpPr>
              <a:spLocks noChangeShapeType="1"/>
            </p:cNvSpPr>
            <p:nvPr/>
          </p:nvSpPr>
          <p:spPr bwMode="auto">
            <a:xfrm flipV="1">
              <a:off x="-46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5" name="Line 1897"/>
            <p:cNvSpPr>
              <a:spLocks noChangeShapeType="1"/>
            </p:cNvSpPr>
            <p:nvPr/>
          </p:nvSpPr>
          <p:spPr bwMode="auto">
            <a:xfrm flipV="1">
              <a:off x="-46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6" name="Line 1898"/>
            <p:cNvSpPr>
              <a:spLocks noChangeShapeType="1"/>
            </p:cNvSpPr>
            <p:nvPr/>
          </p:nvSpPr>
          <p:spPr bwMode="auto">
            <a:xfrm flipV="1">
              <a:off x="-46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7" name="Line 1899"/>
            <p:cNvSpPr>
              <a:spLocks noChangeShapeType="1"/>
            </p:cNvSpPr>
            <p:nvPr/>
          </p:nvSpPr>
          <p:spPr bwMode="auto">
            <a:xfrm flipV="1">
              <a:off x="-46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8" name="Line 1900"/>
            <p:cNvSpPr>
              <a:spLocks noChangeShapeType="1"/>
            </p:cNvSpPr>
            <p:nvPr/>
          </p:nvSpPr>
          <p:spPr bwMode="auto">
            <a:xfrm flipV="1">
              <a:off x="-46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89" name="Line 1901"/>
            <p:cNvSpPr>
              <a:spLocks noChangeShapeType="1"/>
            </p:cNvSpPr>
            <p:nvPr/>
          </p:nvSpPr>
          <p:spPr bwMode="auto">
            <a:xfrm flipV="1">
              <a:off x="-46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0" name="Line 1902"/>
            <p:cNvSpPr>
              <a:spLocks noChangeShapeType="1"/>
            </p:cNvSpPr>
            <p:nvPr/>
          </p:nvSpPr>
          <p:spPr bwMode="auto">
            <a:xfrm flipV="1">
              <a:off x="-46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1" name="Line 1903"/>
            <p:cNvSpPr>
              <a:spLocks noChangeShapeType="1"/>
            </p:cNvSpPr>
            <p:nvPr/>
          </p:nvSpPr>
          <p:spPr bwMode="auto">
            <a:xfrm flipV="1">
              <a:off x="-46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2" name="Line 1904"/>
            <p:cNvSpPr>
              <a:spLocks noChangeShapeType="1"/>
            </p:cNvSpPr>
            <p:nvPr/>
          </p:nvSpPr>
          <p:spPr bwMode="auto">
            <a:xfrm flipV="1">
              <a:off x="-46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3" name="Line 1905"/>
            <p:cNvSpPr>
              <a:spLocks noChangeShapeType="1"/>
            </p:cNvSpPr>
            <p:nvPr/>
          </p:nvSpPr>
          <p:spPr bwMode="auto">
            <a:xfrm flipV="1">
              <a:off x="-46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4" name="Line 1906"/>
            <p:cNvSpPr>
              <a:spLocks noChangeShapeType="1"/>
            </p:cNvSpPr>
            <p:nvPr/>
          </p:nvSpPr>
          <p:spPr bwMode="auto">
            <a:xfrm flipV="1">
              <a:off x="-46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5" name="Line 1907"/>
            <p:cNvSpPr>
              <a:spLocks noChangeShapeType="1"/>
            </p:cNvSpPr>
            <p:nvPr/>
          </p:nvSpPr>
          <p:spPr bwMode="auto">
            <a:xfrm flipV="1">
              <a:off x="-46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6" name="Line 1908"/>
            <p:cNvSpPr>
              <a:spLocks noChangeShapeType="1"/>
            </p:cNvSpPr>
            <p:nvPr/>
          </p:nvSpPr>
          <p:spPr bwMode="auto">
            <a:xfrm flipV="1">
              <a:off x="-46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7" name="Line 1909"/>
            <p:cNvSpPr>
              <a:spLocks noChangeShapeType="1"/>
            </p:cNvSpPr>
            <p:nvPr/>
          </p:nvSpPr>
          <p:spPr bwMode="auto">
            <a:xfrm flipV="1">
              <a:off x="-46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8" name="Line 1910"/>
            <p:cNvSpPr>
              <a:spLocks noChangeShapeType="1"/>
            </p:cNvSpPr>
            <p:nvPr/>
          </p:nvSpPr>
          <p:spPr bwMode="auto">
            <a:xfrm flipV="1">
              <a:off x="-46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99" name="Line 1911"/>
            <p:cNvSpPr>
              <a:spLocks noChangeShapeType="1"/>
            </p:cNvSpPr>
            <p:nvPr/>
          </p:nvSpPr>
          <p:spPr bwMode="auto">
            <a:xfrm flipV="1">
              <a:off x="-46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0" name="Line 1912"/>
            <p:cNvSpPr>
              <a:spLocks noChangeShapeType="1"/>
            </p:cNvSpPr>
            <p:nvPr/>
          </p:nvSpPr>
          <p:spPr bwMode="auto">
            <a:xfrm flipV="1">
              <a:off x="-46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1" name="Line 1913"/>
            <p:cNvSpPr>
              <a:spLocks noChangeShapeType="1"/>
            </p:cNvSpPr>
            <p:nvPr/>
          </p:nvSpPr>
          <p:spPr bwMode="auto">
            <a:xfrm flipV="1">
              <a:off x="-46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2" name="Line 1914"/>
            <p:cNvSpPr>
              <a:spLocks noChangeShapeType="1"/>
            </p:cNvSpPr>
            <p:nvPr/>
          </p:nvSpPr>
          <p:spPr bwMode="auto">
            <a:xfrm flipV="1">
              <a:off x="-46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3" name="Line 1915"/>
            <p:cNvSpPr>
              <a:spLocks noChangeShapeType="1"/>
            </p:cNvSpPr>
            <p:nvPr/>
          </p:nvSpPr>
          <p:spPr bwMode="auto">
            <a:xfrm flipV="1">
              <a:off x="-46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4" name="Line 1916"/>
            <p:cNvSpPr>
              <a:spLocks noChangeShapeType="1"/>
            </p:cNvSpPr>
            <p:nvPr/>
          </p:nvSpPr>
          <p:spPr bwMode="auto">
            <a:xfrm flipV="1">
              <a:off x="-46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5" name="Line 1917"/>
            <p:cNvSpPr>
              <a:spLocks noChangeShapeType="1"/>
            </p:cNvSpPr>
            <p:nvPr/>
          </p:nvSpPr>
          <p:spPr bwMode="auto">
            <a:xfrm flipV="1">
              <a:off x="-46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6" name="Line 1918"/>
            <p:cNvSpPr>
              <a:spLocks noChangeShapeType="1"/>
            </p:cNvSpPr>
            <p:nvPr/>
          </p:nvSpPr>
          <p:spPr bwMode="auto">
            <a:xfrm flipV="1">
              <a:off x="-46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7" name="Line 1919"/>
            <p:cNvSpPr>
              <a:spLocks noChangeShapeType="1"/>
            </p:cNvSpPr>
            <p:nvPr/>
          </p:nvSpPr>
          <p:spPr bwMode="auto">
            <a:xfrm flipV="1">
              <a:off x="-46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8" name="Line 1920"/>
            <p:cNvSpPr>
              <a:spLocks noChangeShapeType="1"/>
            </p:cNvSpPr>
            <p:nvPr/>
          </p:nvSpPr>
          <p:spPr bwMode="auto">
            <a:xfrm flipV="1">
              <a:off x="-46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09" name="Line 1921"/>
            <p:cNvSpPr>
              <a:spLocks noChangeShapeType="1"/>
            </p:cNvSpPr>
            <p:nvPr/>
          </p:nvSpPr>
          <p:spPr bwMode="auto">
            <a:xfrm flipV="1">
              <a:off x="-46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0" name="Line 1922"/>
            <p:cNvSpPr>
              <a:spLocks noChangeShapeType="1"/>
            </p:cNvSpPr>
            <p:nvPr/>
          </p:nvSpPr>
          <p:spPr bwMode="auto">
            <a:xfrm flipV="1">
              <a:off x="-46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1" name="Line 1923"/>
            <p:cNvSpPr>
              <a:spLocks noChangeShapeType="1"/>
            </p:cNvSpPr>
            <p:nvPr/>
          </p:nvSpPr>
          <p:spPr bwMode="auto">
            <a:xfrm flipV="1">
              <a:off x="-46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2" name="Line 1924"/>
            <p:cNvSpPr>
              <a:spLocks noChangeShapeType="1"/>
            </p:cNvSpPr>
            <p:nvPr/>
          </p:nvSpPr>
          <p:spPr bwMode="auto">
            <a:xfrm flipV="1">
              <a:off x="-46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3" name="Line 1925"/>
            <p:cNvSpPr>
              <a:spLocks noChangeShapeType="1"/>
            </p:cNvSpPr>
            <p:nvPr/>
          </p:nvSpPr>
          <p:spPr bwMode="auto">
            <a:xfrm flipV="1">
              <a:off x="-46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4" name="Line 1926"/>
            <p:cNvSpPr>
              <a:spLocks noChangeShapeType="1"/>
            </p:cNvSpPr>
            <p:nvPr/>
          </p:nvSpPr>
          <p:spPr bwMode="auto">
            <a:xfrm flipV="1">
              <a:off x="-46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5" name="Line 1927"/>
            <p:cNvSpPr>
              <a:spLocks noChangeShapeType="1"/>
            </p:cNvSpPr>
            <p:nvPr/>
          </p:nvSpPr>
          <p:spPr bwMode="auto">
            <a:xfrm flipV="1">
              <a:off x="-46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6" name="Line 1928"/>
            <p:cNvSpPr>
              <a:spLocks noChangeShapeType="1"/>
            </p:cNvSpPr>
            <p:nvPr/>
          </p:nvSpPr>
          <p:spPr bwMode="auto">
            <a:xfrm flipV="1">
              <a:off x="-46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7" name="Line 1929"/>
            <p:cNvSpPr>
              <a:spLocks noChangeShapeType="1"/>
            </p:cNvSpPr>
            <p:nvPr/>
          </p:nvSpPr>
          <p:spPr bwMode="auto">
            <a:xfrm flipV="1">
              <a:off x="-46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8" name="Line 1930"/>
            <p:cNvSpPr>
              <a:spLocks noChangeShapeType="1"/>
            </p:cNvSpPr>
            <p:nvPr/>
          </p:nvSpPr>
          <p:spPr bwMode="auto">
            <a:xfrm flipV="1">
              <a:off x="-46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19" name="Line 1931"/>
            <p:cNvSpPr>
              <a:spLocks noChangeShapeType="1"/>
            </p:cNvSpPr>
            <p:nvPr/>
          </p:nvSpPr>
          <p:spPr bwMode="auto">
            <a:xfrm flipV="1">
              <a:off x="-46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0" name="Line 1932"/>
            <p:cNvSpPr>
              <a:spLocks noChangeShapeType="1"/>
            </p:cNvSpPr>
            <p:nvPr/>
          </p:nvSpPr>
          <p:spPr bwMode="auto">
            <a:xfrm flipV="1">
              <a:off x="-46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1" name="Line 1933"/>
            <p:cNvSpPr>
              <a:spLocks noChangeShapeType="1"/>
            </p:cNvSpPr>
            <p:nvPr/>
          </p:nvSpPr>
          <p:spPr bwMode="auto">
            <a:xfrm flipV="1">
              <a:off x="-46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2" name="Line 1934"/>
            <p:cNvSpPr>
              <a:spLocks noChangeShapeType="1"/>
            </p:cNvSpPr>
            <p:nvPr/>
          </p:nvSpPr>
          <p:spPr bwMode="auto">
            <a:xfrm flipV="1">
              <a:off x="-46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3" name="Line 1935"/>
            <p:cNvSpPr>
              <a:spLocks noChangeShapeType="1"/>
            </p:cNvSpPr>
            <p:nvPr/>
          </p:nvSpPr>
          <p:spPr bwMode="auto">
            <a:xfrm flipV="1">
              <a:off x="-46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4" name="Line 1936"/>
            <p:cNvSpPr>
              <a:spLocks noChangeShapeType="1"/>
            </p:cNvSpPr>
            <p:nvPr/>
          </p:nvSpPr>
          <p:spPr bwMode="auto">
            <a:xfrm flipV="1">
              <a:off x="-46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5" name="Line 1937"/>
            <p:cNvSpPr>
              <a:spLocks noChangeShapeType="1"/>
            </p:cNvSpPr>
            <p:nvPr/>
          </p:nvSpPr>
          <p:spPr bwMode="auto">
            <a:xfrm flipV="1">
              <a:off x="-46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6" name="Line 1938"/>
            <p:cNvSpPr>
              <a:spLocks noChangeShapeType="1"/>
            </p:cNvSpPr>
            <p:nvPr/>
          </p:nvSpPr>
          <p:spPr bwMode="auto">
            <a:xfrm flipV="1">
              <a:off x="-46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7" name="Line 1939"/>
            <p:cNvSpPr>
              <a:spLocks noChangeShapeType="1"/>
            </p:cNvSpPr>
            <p:nvPr/>
          </p:nvSpPr>
          <p:spPr bwMode="auto">
            <a:xfrm flipV="1">
              <a:off x="-46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8" name="Line 1940"/>
            <p:cNvSpPr>
              <a:spLocks noChangeShapeType="1"/>
            </p:cNvSpPr>
            <p:nvPr/>
          </p:nvSpPr>
          <p:spPr bwMode="auto">
            <a:xfrm flipV="1">
              <a:off x="-46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29" name="Line 1941"/>
            <p:cNvSpPr>
              <a:spLocks noChangeShapeType="1"/>
            </p:cNvSpPr>
            <p:nvPr/>
          </p:nvSpPr>
          <p:spPr bwMode="auto">
            <a:xfrm flipV="1">
              <a:off x="-46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0" name="Line 1942"/>
            <p:cNvSpPr>
              <a:spLocks noChangeShapeType="1"/>
            </p:cNvSpPr>
            <p:nvPr/>
          </p:nvSpPr>
          <p:spPr bwMode="auto">
            <a:xfrm flipV="1">
              <a:off x="-46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1" name="Line 1943"/>
            <p:cNvSpPr>
              <a:spLocks noChangeShapeType="1"/>
            </p:cNvSpPr>
            <p:nvPr/>
          </p:nvSpPr>
          <p:spPr bwMode="auto">
            <a:xfrm flipV="1">
              <a:off x="-46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2" name="Line 1944"/>
            <p:cNvSpPr>
              <a:spLocks noChangeShapeType="1"/>
            </p:cNvSpPr>
            <p:nvPr/>
          </p:nvSpPr>
          <p:spPr bwMode="auto">
            <a:xfrm flipV="1">
              <a:off x="-46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3" name="Line 1945"/>
            <p:cNvSpPr>
              <a:spLocks noChangeShapeType="1"/>
            </p:cNvSpPr>
            <p:nvPr/>
          </p:nvSpPr>
          <p:spPr bwMode="auto">
            <a:xfrm flipV="1">
              <a:off x="-46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4" name="Line 1946"/>
            <p:cNvSpPr>
              <a:spLocks noChangeShapeType="1"/>
            </p:cNvSpPr>
            <p:nvPr/>
          </p:nvSpPr>
          <p:spPr bwMode="auto">
            <a:xfrm flipV="1">
              <a:off x="-46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5" name="Line 1947"/>
            <p:cNvSpPr>
              <a:spLocks noChangeShapeType="1"/>
            </p:cNvSpPr>
            <p:nvPr/>
          </p:nvSpPr>
          <p:spPr bwMode="auto">
            <a:xfrm flipV="1">
              <a:off x="-46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6" name="Line 1948"/>
            <p:cNvSpPr>
              <a:spLocks noChangeShapeType="1"/>
            </p:cNvSpPr>
            <p:nvPr/>
          </p:nvSpPr>
          <p:spPr bwMode="auto">
            <a:xfrm flipV="1">
              <a:off x="-46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7" name="Line 1949"/>
            <p:cNvSpPr>
              <a:spLocks noChangeShapeType="1"/>
            </p:cNvSpPr>
            <p:nvPr/>
          </p:nvSpPr>
          <p:spPr bwMode="auto">
            <a:xfrm flipV="1">
              <a:off x="-46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8" name="Line 1950"/>
            <p:cNvSpPr>
              <a:spLocks noChangeShapeType="1"/>
            </p:cNvSpPr>
            <p:nvPr/>
          </p:nvSpPr>
          <p:spPr bwMode="auto">
            <a:xfrm flipV="1">
              <a:off x="-46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39" name="Line 1951"/>
            <p:cNvSpPr>
              <a:spLocks noChangeShapeType="1"/>
            </p:cNvSpPr>
            <p:nvPr/>
          </p:nvSpPr>
          <p:spPr bwMode="auto">
            <a:xfrm flipV="1">
              <a:off x="-46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0" name="Line 1952"/>
            <p:cNvSpPr>
              <a:spLocks noChangeShapeType="1"/>
            </p:cNvSpPr>
            <p:nvPr/>
          </p:nvSpPr>
          <p:spPr bwMode="auto">
            <a:xfrm flipV="1">
              <a:off x="-46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1" name="Line 1953"/>
            <p:cNvSpPr>
              <a:spLocks noChangeShapeType="1"/>
            </p:cNvSpPr>
            <p:nvPr/>
          </p:nvSpPr>
          <p:spPr bwMode="auto">
            <a:xfrm flipV="1">
              <a:off x="-46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2" name="Line 1954"/>
            <p:cNvSpPr>
              <a:spLocks noChangeShapeType="1"/>
            </p:cNvSpPr>
            <p:nvPr/>
          </p:nvSpPr>
          <p:spPr bwMode="auto">
            <a:xfrm flipV="1">
              <a:off x="-46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3" name="Line 1955"/>
            <p:cNvSpPr>
              <a:spLocks noChangeShapeType="1"/>
            </p:cNvSpPr>
            <p:nvPr/>
          </p:nvSpPr>
          <p:spPr bwMode="auto">
            <a:xfrm flipV="1">
              <a:off x="-46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4" name="Line 1956"/>
            <p:cNvSpPr>
              <a:spLocks noChangeShapeType="1"/>
            </p:cNvSpPr>
            <p:nvPr/>
          </p:nvSpPr>
          <p:spPr bwMode="auto">
            <a:xfrm flipV="1">
              <a:off x="-46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5" name="Line 1957"/>
            <p:cNvSpPr>
              <a:spLocks noChangeShapeType="1"/>
            </p:cNvSpPr>
            <p:nvPr/>
          </p:nvSpPr>
          <p:spPr bwMode="auto">
            <a:xfrm flipV="1">
              <a:off x="-46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6" name="Line 1958"/>
            <p:cNvSpPr>
              <a:spLocks noChangeShapeType="1"/>
            </p:cNvSpPr>
            <p:nvPr/>
          </p:nvSpPr>
          <p:spPr bwMode="auto">
            <a:xfrm flipV="1">
              <a:off x="-46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7" name="Line 1959"/>
            <p:cNvSpPr>
              <a:spLocks noChangeShapeType="1"/>
            </p:cNvSpPr>
            <p:nvPr/>
          </p:nvSpPr>
          <p:spPr bwMode="auto">
            <a:xfrm flipV="1">
              <a:off x="-46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8" name="Line 1960"/>
            <p:cNvSpPr>
              <a:spLocks noChangeShapeType="1"/>
            </p:cNvSpPr>
            <p:nvPr/>
          </p:nvSpPr>
          <p:spPr bwMode="auto">
            <a:xfrm flipV="1">
              <a:off x="-46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49" name="Line 1961"/>
            <p:cNvSpPr>
              <a:spLocks noChangeShapeType="1"/>
            </p:cNvSpPr>
            <p:nvPr/>
          </p:nvSpPr>
          <p:spPr bwMode="auto">
            <a:xfrm flipV="1">
              <a:off x="-46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0" name="Line 1962"/>
            <p:cNvSpPr>
              <a:spLocks noChangeShapeType="1"/>
            </p:cNvSpPr>
            <p:nvPr/>
          </p:nvSpPr>
          <p:spPr bwMode="auto">
            <a:xfrm flipV="1">
              <a:off x="-46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1" name="Line 1963"/>
            <p:cNvSpPr>
              <a:spLocks noChangeShapeType="1"/>
            </p:cNvSpPr>
            <p:nvPr/>
          </p:nvSpPr>
          <p:spPr bwMode="auto">
            <a:xfrm flipV="1">
              <a:off x="-46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2" name="Line 1964"/>
            <p:cNvSpPr>
              <a:spLocks noChangeShapeType="1"/>
            </p:cNvSpPr>
            <p:nvPr/>
          </p:nvSpPr>
          <p:spPr bwMode="auto">
            <a:xfrm flipV="1">
              <a:off x="-46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3" name="Line 1965"/>
            <p:cNvSpPr>
              <a:spLocks noChangeShapeType="1"/>
            </p:cNvSpPr>
            <p:nvPr/>
          </p:nvSpPr>
          <p:spPr bwMode="auto">
            <a:xfrm flipV="1">
              <a:off x="-46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4" name="Line 1966"/>
            <p:cNvSpPr>
              <a:spLocks noChangeShapeType="1"/>
            </p:cNvSpPr>
            <p:nvPr/>
          </p:nvSpPr>
          <p:spPr bwMode="auto">
            <a:xfrm flipV="1">
              <a:off x="-46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5" name="Line 1967"/>
            <p:cNvSpPr>
              <a:spLocks noChangeShapeType="1"/>
            </p:cNvSpPr>
            <p:nvPr/>
          </p:nvSpPr>
          <p:spPr bwMode="auto">
            <a:xfrm flipV="1">
              <a:off x="-46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6" name="Line 1968"/>
            <p:cNvSpPr>
              <a:spLocks noChangeShapeType="1"/>
            </p:cNvSpPr>
            <p:nvPr/>
          </p:nvSpPr>
          <p:spPr bwMode="auto">
            <a:xfrm flipV="1">
              <a:off x="-46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7" name="Line 1969"/>
            <p:cNvSpPr>
              <a:spLocks noChangeShapeType="1"/>
            </p:cNvSpPr>
            <p:nvPr/>
          </p:nvSpPr>
          <p:spPr bwMode="auto">
            <a:xfrm flipV="1">
              <a:off x="-46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8" name="Line 1970"/>
            <p:cNvSpPr>
              <a:spLocks noChangeShapeType="1"/>
            </p:cNvSpPr>
            <p:nvPr/>
          </p:nvSpPr>
          <p:spPr bwMode="auto">
            <a:xfrm flipV="1">
              <a:off x="-46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59" name="Line 1971"/>
            <p:cNvSpPr>
              <a:spLocks noChangeShapeType="1"/>
            </p:cNvSpPr>
            <p:nvPr/>
          </p:nvSpPr>
          <p:spPr bwMode="auto">
            <a:xfrm flipV="1">
              <a:off x="-46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0" name="Line 1972"/>
            <p:cNvSpPr>
              <a:spLocks noChangeShapeType="1"/>
            </p:cNvSpPr>
            <p:nvPr/>
          </p:nvSpPr>
          <p:spPr bwMode="auto">
            <a:xfrm flipV="1">
              <a:off x="-46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1" name="Line 1973"/>
            <p:cNvSpPr>
              <a:spLocks noChangeShapeType="1"/>
            </p:cNvSpPr>
            <p:nvPr/>
          </p:nvSpPr>
          <p:spPr bwMode="auto">
            <a:xfrm flipV="1">
              <a:off x="-46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2" name="Line 1974"/>
            <p:cNvSpPr>
              <a:spLocks noChangeShapeType="1"/>
            </p:cNvSpPr>
            <p:nvPr/>
          </p:nvSpPr>
          <p:spPr bwMode="auto">
            <a:xfrm flipV="1">
              <a:off x="-46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3" name="Line 1975"/>
            <p:cNvSpPr>
              <a:spLocks noChangeShapeType="1"/>
            </p:cNvSpPr>
            <p:nvPr/>
          </p:nvSpPr>
          <p:spPr bwMode="auto">
            <a:xfrm flipV="1">
              <a:off x="-46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4" name="Line 1976"/>
            <p:cNvSpPr>
              <a:spLocks noChangeShapeType="1"/>
            </p:cNvSpPr>
            <p:nvPr/>
          </p:nvSpPr>
          <p:spPr bwMode="auto">
            <a:xfrm flipV="1">
              <a:off x="-46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5" name="Line 1977"/>
            <p:cNvSpPr>
              <a:spLocks noChangeShapeType="1"/>
            </p:cNvSpPr>
            <p:nvPr/>
          </p:nvSpPr>
          <p:spPr bwMode="auto">
            <a:xfrm flipV="1">
              <a:off x="-46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6" name="Line 1978"/>
            <p:cNvSpPr>
              <a:spLocks noChangeShapeType="1"/>
            </p:cNvSpPr>
            <p:nvPr/>
          </p:nvSpPr>
          <p:spPr bwMode="auto">
            <a:xfrm flipV="1">
              <a:off x="-46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7" name="Line 1979"/>
            <p:cNvSpPr>
              <a:spLocks noChangeShapeType="1"/>
            </p:cNvSpPr>
            <p:nvPr/>
          </p:nvSpPr>
          <p:spPr bwMode="auto">
            <a:xfrm flipV="1">
              <a:off x="-46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8" name="Line 1980"/>
            <p:cNvSpPr>
              <a:spLocks noChangeShapeType="1"/>
            </p:cNvSpPr>
            <p:nvPr/>
          </p:nvSpPr>
          <p:spPr bwMode="auto">
            <a:xfrm flipV="1">
              <a:off x="-46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69" name="Line 1981"/>
            <p:cNvSpPr>
              <a:spLocks noChangeShapeType="1"/>
            </p:cNvSpPr>
            <p:nvPr/>
          </p:nvSpPr>
          <p:spPr bwMode="auto">
            <a:xfrm flipV="1">
              <a:off x="-46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0" name="Line 1982"/>
            <p:cNvSpPr>
              <a:spLocks noChangeShapeType="1"/>
            </p:cNvSpPr>
            <p:nvPr/>
          </p:nvSpPr>
          <p:spPr bwMode="auto">
            <a:xfrm flipV="1">
              <a:off x="-46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1" name="Line 1983"/>
            <p:cNvSpPr>
              <a:spLocks noChangeShapeType="1"/>
            </p:cNvSpPr>
            <p:nvPr/>
          </p:nvSpPr>
          <p:spPr bwMode="auto">
            <a:xfrm flipV="1">
              <a:off x="-46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2" name="Line 1984"/>
            <p:cNvSpPr>
              <a:spLocks noChangeShapeType="1"/>
            </p:cNvSpPr>
            <p:nvPr/>
          </p:nvSpPr>
          <p:spPr bwMode="auto">
            <a:xfrm flipV="1">
              <a:off x="-46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3" name="Line 1985"/>
            <p:cNvSpPr>
              <a:spLocks noChangeShapeType="1"/>
            </p:cNvSpPr>
            <p:nvPr/>
          </p:nvSpPr>
          <p:spPr bwMode="auto">
            <a:xfrm flipV="1">
              <a:off x="-46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4" name="Line 1986"/>
            <p:cNvSpPr>
              <a:spLocks noChangeShapeType="1"/>
            </p:cNvSpPr>
            <p:nvPr/>
          </p:nvSpPr>
          <p:spPr bwMode="auto">
            <a:xfrm flipV="1">
              <a:off x="-46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5" name="Line 1987"/>
            <p:cNvSpPr>
              <a:spLocks noChangeShapeType="1"/>
            </p:cNvSpPr>
            <p:nvPr/>
          </p:nvSpPr>
          <p:spPr bwMode="auto">
            <a:xfrm flipV="1">
              <a:off x="-46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6" name="Line 1988"/>
            <p:cNvSpPr>
              <a:spLocks noChangeShapeType="1"/>
            </p:cNvSpPr>
            <p:nvPr/>
          </p:nvSpPr>
          <p:spPr bwMode="auto">
            <a:xfrm flipV="1">
              <a:off x="-46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7" name="Line 1989"/>
            <p:cNvSpPr>
              <a:spLocks noChangeShapeType="1"/>
            </p:cNvSpPr>
            <p:nvPr/>
          </p:nvSpPr>
          <p:spPr bwMode="auto">
            <a:xfrm flipV="1">
              <a:off x="-46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8" name="Line 1990"/>
            <p:cNvSpPr>
              <a:spLocks noChangeShapeType="1"/>
            </p:cNvSpPr>
            <p:nvPr/>
          </p:nvSpPr>
          <p:spPr bwMode="auto">
            <a:xfrm flipV="1">
              <a:off x="-46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79" name="Line 1991"/>
            <p:cNvSpPr>
              <a:spLocks noChangeShapeType="1"/>
            </p:cNvSpPr>
            <p:nvPr/>
          </p:nvSpPr>
          <p:spPr bwMode="auto">
            <a:xfrm flipV="1">
              <a:off x="-46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0" name="Line 1992"/>
            <p:cNvSpPr>
              <a:spLocks noChangeShapeType="1"/>
            </p:cNvSpPr>
            <p:nvPr/>
          </p:nvSpPr>
          <p:spPr bwMode="auto">
            <a:xfrm flipV="1">
              <a:off x="-46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1" name="Line 1993"/>
            <p:cNvSpPr>
              <a:spLocks noChangeShapeType="1"/>
            </p:cNvSpPr>
            <p:nvPr/>
          </p:nvSpPr>
          <p:spPr bwMode="auto">
            <a:xfrm flipV="1">
              <a:off x="-46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2" name="Line 1994"/>
            <p:cNvSpPr>
              <a:spLocks noChangeShapeType="1"/>
            </p:cNvSpPr>
            <p:nvPr/>
          </p:nvSpPr>
          <p:spPr bwMode="auto">
            <a:xfrm flipV="1">
              <a:off x="-46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3" name="Line 1995"/>
            <p:cNvSpPr>
              <a:spLocks noChangeShapeType="1"/>
            </p:cNvSpPr>
            <p:nvPr/>
          </p:nvSpPr>
          <p:spPr bwMode="auto">
            <a:xfrm flipV="1">
              <a:off x="-46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4" name="Line 1996"/>
            <p:cNvSpPr>
              <a:spLocks noChangeShapeType="1"/>
            </p:cNvSpPr>
            <p:nvPr/>
          </p:nvSpPr>
          <p:spPr bwMode="auto">
            <a:xfrm flipV="1">
              <a:off x="-46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5" name="Line 1997"/>
            <p:cNvSpPr>
              <a:spLocks noChangeShapeType="1"/>
            </p:cNvSpPr>
            <p:nvPr/>
          </p:nvSpPr>
          <p:spPr bwMode="auto">
            <a:xfrm flipV="1">
              <a:off x="-46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6" name="Line 1998"/>
            <p:cNvSpPr>
              <a:spLocks noChangeShapeType="1"/>
            </p:cNvSpPr>
            <p:nvPr/>
          </p:nvSpPr>
          <p:spPr bwMode="auto">
            <a:xfrm flipV="1">
              <a:off x="-46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7" name="Line 1999"/>
            <p:cNvSpPr>
              <a:spLocks noChangeShapeType="1"/>
            </p:cNvSpPr>
            <p:nvPr/>
          </p:nvSpPr>
          <p:spPr bwMode="auto">
            <a:xfrm flipV="1">
              <a:off x="-46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8" name="Line 2000"/>
            <p:cNvSpPr>
              <a:spLocks noChangeShapeType="1"/>
            </p:cNvSpPr>
            <p:nvPr/>
          </p:nvSpPr>
          <p:spPr bwMode="auto">
            <a:xfrm flipV="1">
              <a:off x="-46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89" name="Line 2001"/>
            <p:cNvSpPr>
              <a:spLocks noChangeShapeType="1"/>
            </p:cNvSpPr>
            <p:nvPr/>
          </p:nvSpPr>
          <p:spPr bwMode="auto">
            <a:xfrm flipV="1">
              <a:off x="-46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0" name="Line 2002"/>
            <p:cNvSpPr>
              <a:spLocks noChangeShapeType="1"/>
            </p:cNvSpPr>
            <p:nvPr/>
          </p:nvSpPr>
          <p:spPr bwMode="auto">
            <a:xfrm flipV="1">
              <a:off x="-46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1" name="Line 2003"/>
            <p:cNvSpPr>
              <a:spLocks noChangeShapeType="1"/>
            </p:cNvSpPr>
            <p:nvPr/>
          </p:nvSpPr>
          <p:spPr bwMode="auto">
            <a:xfrm flipV="1">
              <a:off x="-46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2" name="Line 2004"/>
            <p:cNvSpPr>
              <a:spLocks noChangeShapeType="1"/>
            </p:cNvSpPr>
            <p:nvPr/>
          </p:nvSpPr>
          <p:spPr bwMode="auto">
            <a:xfrm flipV="1">
              <a:off x="-46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3" name="Line 2005"/>
            <p:cNvSpPr>
              <a:spLocks noChangeShapeType="1"/>
            </p:cNvSpPr>
            <p:nvPr/>
          </p:nvSpPr>
          <p:spPr bwMode="auto">
            <a:xfrm flipV="1">
              <a:off x="-46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4" name="Line 2006"/>
            <p:cNvSpPr>
              <a:spLocks noChangeShapeType="1"/>
            </p:cNvSpPr>
            <p:nvPr/>
          </p:nvSpPr>
          <p:spPr bwMode="auto">
            <a:xfrm flipV="1">
              <a:off x="-46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5" name="Line 2007"/>
            <p:cNvSpPr>
              <a:spLocks noChangeShapeType="1"/>
            </p:cNvSpPr>
            <p:nvPr/>
          </p:nvSpPr>
          <p:spPr bwMode="auto">
            <a:xfrm flipV="1">
              <a:off x="-46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6" name="Line 2008"/>
            <p:cNvSpPr>
              <a:spLocks noChangeShapeType="1"/>
            </p:cNvSpPr>
            <p:nvPr/>
          </p:nvSpPr>
          <p:spPr bwMode="auto">
            <a:xfrm flipV="1">
              <a:off x="-46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7" name="Line 2009"/>
            <p:cNvSpPr>
              <a:spLocks noChangeShapeType="1"/>
            </p:cNvSpPr>
            <p:nvPr/>
          </p:nvSpPr>
          <p:spPr bwMode="auto">
            <a:xfrm flipV="1">
              <a:off x="-46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8" name="Line 2010"/>
            <p:cNvSpPr>
              <a:spLocks noChangeShapeType="1"/>
            </p:cNvSpPr>
            <p:nvPr/>
          </p:nvSpPr>
          <p:spPr bwMode="auto">
            <a:xfrm flipV="1">
              <a:off x="-46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99" name="Line 2011"/>
            <p:cNvSpPr>
              <a:spLocks noChangeShapeType="1"/>
            </p:cNvSpPr>
            <p:nvPr/>
          </p:nvSpPr>
          <p:spPr bwMode="auto">
            <a:xfrm flipV="1">
              <a:off x="-46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0" name="Line 2012"/>
            <p:cNvSpPr>
              <a:spLocks noChangeShapeType="1"/>
            </p:cNvSpPr>
            <p:nvPr/>
          </p:nvSpPr>
          <p:spPr bwMode="auto">
            <a:xfrm flipV="1">
              <a:off x="-46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1" name="Line 2013"/>
            <p:cNvSpPr>
              <a:spLocks noChangeShapeType="1"/>
            </p:cNvSpPr>
            <p:nvPr/>
          </p:nvSpPr>
          <p:spPr bwMode="auto">
            <a:xfrm flipV="1">
              <a:off x="-46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2" name="Line 2014"/>
            <p:cNvSpPr>
              <a:spLocks noChangeShapeType="1"/>
            </p:cNvSpPr>
            <p:nvPr/>
          </p:nvSpPr>
          <p:spPr bwMode="auto">
            <a:xfrm flipV="1">
              <a:off x="-46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3" name="Line 2015"/>
            <p:cNvSpPr>
              <a:spLocks noChangeShapeType="1"/>
            </p:cNvSpPr>
            <p:nvPr/>
          </p:nvSpPr>
          <p:spPr bwMode="auto">
            <a:xfrm flipV="1">
              <a:off x="-46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4" name="Line 2016"/>
            <p:cNvSpPr>
              <a:spLocks noChangeShapeType="1"/>
            </p:cNvSpPr>
            <p:nvPr/>
          </p:nvSpPr>
          <p:spPr bwMode="auto">
            <a:xfrm flipV="1">
              <a:off x="-46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5" name="Line 2017"/>
            <p:cNvSpPr>
              <a:spLocks noChangeShapeType="1"/>
            </p:cNvSpPr>
            <p:nvPr/>
          </p:nvSpPr>
          <p:spPr bwMode="auto">
            <a:xfrm flipV="1">
              <a:off x="-46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6" name="Line 2018"/>
            <p:cNvSpPr>
              <a:spLocks noChangeShapeType="1"/>
            </p:cNvSpPr>
            <p:nvPr/>
          </p:nvSpPr>
          <p:spPr bwMode="auto">
            <a:xfrm flipV="1">
              <a:off x="-46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7" name="Line 2019"/>
            <p:cNvSpPr>
              <a:spLocks noChangeShapeType="1"/>
            </p:cNvSpPr>
            <p:nvPr/>
          </p:nvSpPr>
          <p:spPr bwMode="auto">
            <a:xfrm flipV="1">
              <a:off x="-46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8" name="Line 2020"/>
            <p:cNvSpPr>
              <a:spLocks noChangeShapeType="1"/>
            </p:cNvSpPr>
            <p:nvPr/>
          </p:nvSpPr>
          <p:spPr bwMode="auto">
            <a:xfrm flipV="1">
              <a:off x="-46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09" name="Line 2021"/>
            <p:cNvSpPr>
              <a:spLocks noChangeShapeType="1"/>
            </p:cNvSpPr>
            <p:nvPr/>
          </p:nvSpPr>
          <p:spPr bwMode="auto">
            <a:xfrm flipV="1">
              <a:off x="-46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0" name="Line 2022"/>
            <p:cNvSpPr>
              <a:spLocks noChangeShapeType="1"/>
            </p:cNvSpPr>
            <p:nvPr/>
          </p:nvSpPr>
          <p:spPr bwMode="auto">
            <a:xfrm flipV="1">
              <a:off x="-46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1" name="Line 2023"/>
            <p:cNvSpPr>
              <a:spLocks noChangeShapeType="1"/>
            </p:cNvSpPr>
            <p:nvPr/>
          </p:nvSpPr>
          <p:spPr bwMode="auto">
            <a:xfrm flipV="1">
              <a:off x="-46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2" name="Line 2024"/>
            <p:cNvSpPr>
              <a:spLocks noChangeShapeType="1"/>
            </p:cNvSpPr>
            <p:nvPr/>
          </p:nvSpPr>
          <p:spPr bwMode="auto">
            <a:xfrm flipV="1">
              <a:off x="-46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3" name="Line 2025"/>
            <p:cNvSpPr>
              <a:spLocks noChangeShapeType="1"/>
            </p:cNvSpPr>
            <p:nvPr/>
          </p:nvSpPr>
          <p:spPr bwMode="auto">
            <a:xfrm flipV="1">
              <a:off x="-46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4" name="Line 2026"/>
            <p:cNvSpPr>
              <a:spLocks noChangeShapeType="1"/>
            </p:cNvSpPr>
            <p:nvPr/>
          </p:nvSpPr>
          <p:spPr bwMode="auto">
            <a:xfrm>
              <a:off x="-46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5" name="Line 2027"/>
            <p:cNvSpPr>
              <a:spLocks noChangeShapeType="1"/>
            </p:cNvSpPr>
            <p:nvPr/>
          </p:nvSpPr>
          <p:spPr bwMode="auto">
            <a:xfrm flipV="1">
              <a:off x="384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6" name="Line 2028"/>
            <p:cNvSpPr>
              <a:spLocks noChangeShapeType="1"/>
            </p:cNvSpPr>
            <p:nvPr/>
          </p:nvSpPr>
          <p:spPr bwMode="auto">
            <a:xfrm flipV="1">
              <a:off x="384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7" name="Line 2029"/>
            <p:cNvSpPr>
              <a:spLocks noChangeShapeType="1"/>
            </p:cNvSpPr>
            <p:nvPr/>
          </p:nvSpPr>
          <p:spPr bwMode="auto">
            <a:xfrm flipV="1">
              <a:off x="384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8" name="Line 2030"/>
            <p:cNvSpPr>
              <a:spLocks noChangeShapeType="1"/>
            </p:cNvSpPr>
            <p:nvPr/>
          </p:nvSpPr>
          <p:spPr bwMode="auto">
            <a:xfrm flipV="1">
              <a:off x="384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19" name="Line 2031"/>
            <p:cNvSpPr>
              <a:spLocks noChangeShapeType="1"/>
            </p:cNvSpPr>
            <p:nvPr/>
          </p:nvSpPr>
          <p:spPr bwMode="auto">
            <a:xfrm flipV="1">
              <a:off x="384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0" name="Line 2032"/>
            <p:cNvSpPr>
              <a:spLocks noChangeShapeType="1"/>
            </p:cNvSpPr>
            <p:nvPr/>
          </p:nvSpPr>
          <p:spPr bwMode="auto">
            <a:xfrm flipV="1">
              <a:off x="384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1" name="Line 2033"/>
            <p:cNvSpPr>
              <a:spLocks noChangeShapeType="1"/>
            </p:cNvSpPr>
            <p:nvPr/>
          </p:nvSpPr>
          <p:spPr bwMode="auto">
            <a:xfrm flipV="1">
              <a:off x="384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2" name="Line 2034"/>
            <p:cNvSpPr>
              <a:spLocks noChangeShapeType="1"/>
            </p:cNvSpPr>
            <p:nvPr/>
          </p:nvSpPr>
          <p:spPr bwMode="auto">
            <a:xfrm flipV="1">
              <a:off x="384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3" name="Line 2035"/>
            <p:cNvSpPr>
              <a:spLocks noChangeShapeType="1"/>
            </p:cNvSpPr>
            <p:nvPr/>
          </p:nvSpPr>
          <p:spPr bwMode="auto">
            <a:xfrm flipV="1">
              <a:off x="384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4" name="Line 2036"/>
            <p:cNvSpPr>
              <a:spLocks noChangeShapeType="1"/>
            </p:cNvSpPr>
            <p:nvPr/>
          </p:nvSpPr>
          <p:spPr bwMode="auto">
            <a:xfrm flipV="1">
              <a:off x="384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5" name="Line 2037"/>
            <p:cNvSpPr>
              <a:spLocks noChangeShapeType="1"/>
            </p:cNvSpPr>
            <p:nvPr/>
          </p:nvSpPr>
          <p:spPr bwMode="auto">
            <a:xfrm flipV="1">
              <a:off x="384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6" name="Line 2038"/>
            <p:cNvSpPr>
              <a:spLocks noChangeShapeType="1"/>
            </p:cNvSpPr>
            <p:nvPr/>
          </p:nvSpPr>
          <p:spPr bwMode="auto">
            <a:xfrm flipV="1">
              <a:off x="384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7" name="Line 2039"/>
            <p:cNvSpPr>
              <a:spLocks noChangeShapeType="1"/>
            </p:cNvSpPr>
            <p:nvPr/>
          </p:nvSpPr>
          <p:spPr bwMode="auto">
            <a:xfrm flipV="1">
              <a:off x="384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8" name="Line 2040"/>
            <p:cNvSpPr>
              <a:spLocks noChangeShapeType="1"/>
            </p:cNvSpPr>
            <p:nvPr/>
          </p:nvSpPr>
          <p:spPr bwMode="auto">
            <a:xfrm flipV="1">
              <a:off x="384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29" name="Line 2041"/>
            <p:cNvSpPr>
              <a:spLocks noChangeShapeType="1"/>
            </p:cNvSpPr>
            <p:nvPr/>
          </p:nvSpPr>
          <p:spPr bwMode="auto">
            <a:xfrm flipV="1">
              <a:off x="384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0" name="Line 2042"/>
            <p:cNvSpPr>
              <a:spLocks noChangeShapeType="1"/>
            </p:cNvSpPr>
            <p:nvPr/>
          </p:nvSpPr>
          <p:spPr bwMode="auto">
            <a:xfrm flipV="1">
              <a:off x="384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1" name="Line 2043"/>
            <p:cNvSpPr>
              <a:spLocks noChangeShapeType="1"/>
            </p:cNvSpPr>
            <p:nvPr/>
          </p:nvSpPr>
          <p:spPr bwMode="auto">
            <a:xfrm flipV="1">
              <a:off x="384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2" name="Line 2044"/>
            <p:cNvSpPr>
              <a:spLocks noChangeShapeType="1"/>
            </p:cNvSpPr>
            <p:nvPr/>
          </p:nvSpPr>
          <p:spPr bwMode="auto">
            <a:xfrm flipV="1">
              <a:off x="384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3" name="Line 2045"/>
            <p:cNvSpPr>
              <a:spLocks noChangeShapeType="1"/>
            </p:cNvSpPr>
            <p:nvPr/>
          </p:nvSpPr>
          <p:spPr bwMode="auto">
            <a:xfrm flipV="1">
              <a:off x="384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4" name="Line 2046"/>
            <p:cNvSpPr>
              <a:spLocks noChangeShapeType="1"/>
            </p:cNvSpPr>
            <p:nvPr/>
          </p:nvSpPr>
          <p:spPr bwMode="auto">
            <a:xfrm flipV="1">
              <a:off x="384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5" name="Line 2047"/>
            <p:cNvSpPr>
              <a:spLocks noChangeShapeType="1"/>
            </p:cNvSpPr>
            <p:nvPr/>
          </p:nvSpPr>
          <p:spPr bwMode="auto">
            <a:xfrm flipV="1">
              <a:off x="384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6" name="Line 2048"/>
            <p:cNvSpPr>
              <a:spLocks noChangeShapeType="1"/>
            </p:cNvSpPr>
            <p:nvPr/>
          </p:nvSpPr>
          <p:spPr bwMode="auto">
            <a:xfrm flipV="1">
              <a:off x="384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7" name="Line 2049"/>
            <p:cNvSpPr>
              <a:spLocks noChangeShapeType="1"/>
            </p:cNvSpPr>
            <p:nvPr/>
          </p:nvSpPr>
          <p:spPr bwMode="auto">
            <a:xfrm flipV="1">
              <a:off x="384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8" name="Line 2050"/>
            <p:cNvSpPr>
              <a:spLocks noChangeShapeType="1"/>
            </p:cNvSpPr>
            <p:nvPr/>
          </p:nvSpPr>
          <p:spPr bwMode="auto">
            <a:xfrm flipV="1">
              <a:off x="384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39" name="Line 2051"/>
            <p:cNvSpPr>
              <a:spLocks noChangeShapeType="1"/>
            </p:cNvSpPr>
            <p:nvPr/>
          </p:nvSpPr>
          <p:spPr bwMode="auto">
            <a:xfrm flipV="1">
              <a:off x="384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0" name="Line 2052"/>
            <p:cNvSpPr>
              <a:spLocks noChangeShapeType="1"/>
            </p:cNvSpPr>
            <p:nvPr/>
          </p:nvSpPr>
          <p:spPr bwMode="auto">
            <a:xfrm flipV="1">
              <a:off x="384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1" name="Line 2053"/>
            <p:cNvSpPr>
              <a:spLocks noChangeShapeType="1"/>
            </p:cNvSpPr>
            <p:nvPr/>
          </p:nvSpPr>
          <p:spPr bwMode="auto">
            <a:xfrm flipV="1">
              <a:off x="384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2" name="Line 2054"/>
            <p:cNvSpPr>
              <a:spLocks noChangeShapeType="1"/>
            </p:cNvSpPr>
            <p:nvPr/>
          </p:nvSpPr>
          <p:spPr bwMode="auto">
            <a:xfrm flipV="1">
              <a:off x="384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3" name="Line 2055"/>
            <p:cNvSpPr>
              <a:spLocks noChangeShapeType="1"/>
            </p:cNvSpPr>
            <p:nvPr/>
          </p:nvSpPr>
          <p:spPr bwMode="auto">
            <a:xfrm flipV="1">
              <a:off x="384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4" name="Line 2056"/>
            <p:cNvSpPr>
              <a:spLocks noChangeShapeType="1"/>
            </p:cNvSpPr>
            <p:nvPr/>
          </p:nvSpPr>
          <p:spPr bwMode="auto">
            <a:xfrm flipV="1">
              <a:off x="384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5" name="Line 2057"/>
            <p:cNvSpPr>
              <a:spLocks noChangeShapeType="1"/>
            </p:cNvSpPr>
            <p:nvPr/>
          </p:nvSpPr>
          <p:spPr bwMode="auto">
            <a:xfrm flipV="1">
              <a:off x="384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6" name="Line 2058"/>
            <p:cNvSpPr>
              <a:spLocks noChangeShapeType="1"/>
            </p:cNvSpPr>
            <p:nvPr/>
          </p:nvSpPr>
          <p:spPr bwMode="auto">
            <a:xfrm flipV="1">
              <a:off x="384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7" name="Line 2059"/>
            <p:cNvSpPr>
              <a:spLocks noChangeShapeType="1"/>
            </p:cNvSpPr>
            <p:nvPr/>
          </p:nvSpPr>
          <p:spPr bwMode="auto">
            <a:xfrm flipV="1">
              <a:off x="384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8" name="Line 2060"/>
            <p:cNvSpPr>
              <a:spLocks noChangeShapeType="1"/>
            </p:cNvSpPr>
            <p:nvPr/>
          </p:nvSpPr>
          <p:spPr bwMode="auto">
            <a:xfrm flipV="1">
              <a:off x="384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49" name="Line 2061"/>
            <p:cNvSpPr>
              <a:spLocks noChangeShapeType="1"/>
            </p:cNvSpPr>
            <p:nvPr/>
          </p:nvSpPr>
          <p:spPr bwMode="auto">
            <a:xfrm flipV="1">
              <a:off x="384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0" name="Line 2062"/>
            <p:cNvSpPr>
              <a:spLocks noChangeShapeType="1"/>
            </p:cNvSpPr>
            <p:nvPr/>
          </p:nvSpPr>
          <p:spPr bwMode="auto">
            <a:xfrm flipV="1">
              <a:off x="384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1" name="Line 2063"/>
            <p:cNvSpPr>
              <a:spLocks noChangeShapeType="1"/>
            </p:cNvSpPr>
            <p:nvPr/>
          </p:nvSpPr>
          <p:spPr bwMode="auto">
            <a:xfrm flipV="1">
              <a:off x="384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2" name="Line 2064"/>
            <p:cNvSpPr>
              <a:spLocks noChangeShapeType="1"/>
            </p:cNvSpPr>
            <p:nvPr/>
          </p:nvSpPr>
          <p:spPr bwMode="auto">
            <a:xfrm flipV="1">
              <a:off x="384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3" name="Line 2065"/>
            <p:cNvSpPr>
              <a:spLocks noChangeShapeType="1"/>
            </p:cNvSpPr>
            <p:nvPr/>
          </p:nvSpPr>
          <p:spPr bwMode="auto">
            <a:xfrm flipV="1">
              <a:off x="384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4" name="Line 2066"/>
            <p:cNvSpPr>
              <a:spLocks noChangeShapeType="1"/>
            </p:cNvSpPr>
            <p:nvPr/>
          </p:nvSpPr>
          <p:spPr bwMode="auto">
            <a:xfrm flipV="1">
              <a:off x="384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5" name="Line 2067"/>
            <p:cNvSpPr>
              <a:spLocks noChangeShapeType="1"/>
            </p:cNvSpPr>
            <p:nvPr/>
          </p:nvSpPr>
          <p:spPr bwMode="auto">
            <a:xfrm flipV="1">
              <a:off x="384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6" name="Line 2068"/>
            <p:cNvSpPr>
              <a:spLocks noChangeShapeType="1"/>
            </p:cNvSpPr>
            <p:nvPr/>
          </p:nvSpPr>
          <p:spPr bwMode="auto">
            <a:xfrm flipV="1">
              <a:off x="384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7" name="Line 2069"/>
            <p:cNvSpPr>
              <a:spLocks noChangeShapeType="1"/>
            </p:cNvSpPr>
            <p:nvPr/>
          </p:nvSpPr>
          <p:spPr bwMode="auto">
            <a:xfrm flipV="1">
              <a:off x="384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8" name="Line 2070"/>
            <p:cNvSpPr>
              <a:spLocks noChangeShapeType="1"/>
            </p:cNvSpPr>
            <p:nvPr/>
          </p:nvSpPr>
          <p:spPr bwMode="auto">
            <a:xfrm flipV="1">
              <a:off x="384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59" name="Line 2071"/>
            <p:cNvSpPr>
              <a:spLocks noChangeShapeType="1"/>
            </p:cNvSpPr>
            <p:nvPr/>
          </p:nvSpPr>
          <p:spPr bwMode="auto">
            <a:xfrm flipV="1">
              <a:off x="384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0" name="Line 2072"/>
            <p:cNvSpPr>
              <a:spLocks noChangeShapeType="1"/>
            </p:cNvSpPr>
            <p:nvPr/>
          </p:nvSpPr>
          <p:spPr bwMode="auto">
            <a:xfrm flipV="1">
              <a:off x="384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1" name="Line 2073"/>
            <p:cNvSpPr>
              <a:spLocks noChangeShapeType="1"/>
            </p:cNvSpPr>
            <p:nvPr/>
          </p:nvSpPr>
          <p:spPr bwMode="auto">
            <a:xfrm flipV="1">
              <a:off x="384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2" name="Line 2074"/>
            <p:cNvSpPr>
              <a:spLocks noChangeShapeType="1"/>
            </p:cNvSpPr>
            <p:nvPr/>
          </p:nvSpPr>
          <p:spPr bwMode="auto">
            <a:xfrm flipV="1">
              <a:off x="384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3" name="Line 2075"/>
            <p:cNvSpPr>
              <a:spLocks noChangeShapeType="1"/>
            </p:cNvSpPr>
            <p:nvPr/>
          </p:nvSpPr>
          <p:spPr bwMode="auto">
            <a:xfrm flipV="1">
              <a:off x="384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4" name="Line 2076"/>
            <p:cNvSpPr>
              <a:spLocks noChangeShapeType="1"/>
            </p:cNvSpPr>
            <p:nvPr/>
          </p:nvSpPr>
          <p:spPr bwMode="auto">
            <a:xfrm flipV="1">
              <a:off x="384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5" name="Line 2077"/>
            <p:cNvSpPr>
              <a:spLocks noChangeShapeType="1"/>
            </p:cNvSpPr>
            <p:nvPr/>
          </p:nvSpPr>
          <p:spPr bwMode="auto">
            <a:xfrm flipV="1">
              <a:off x="384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6" name="Line 2078"/>
            <p:cNvSpPr>
              <a:spLocks noChangeShapeType="1"/>
            </p:cNvSpPr>
            <p:nvPr/>
          </p:nvSpPr>
          <p:spPr bwMode="auto">
            <a:xfrm flipV="1">
              <a:off x="384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7" name="Line 2079"/>
            <p:cNvSpPr>
              <a:spLocks noChangeShapeType="1"/>
            </p:cNvSpPr>
            <p:nvPr/>
          </p:nvSpPr>
          <p:spPr bwMode="auto">
            <a:xfrm flipV="1">
              <a:off x="384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8" name="Line 2080"/>
            <p:cNvSpPr>
              <a:spLocks noChangeShapeType="1"/>
            </p:cNvSpPr>
            <p:nvPr/>
          </p:nvSpPr>
          <p:spPr bwMode="auto">
            <a:xfrm flipV="1">
              <a:off x="384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9" name="Line 2081"/>
            <p:cNvSpPr>
              <a:spLocks noChangeShapeType="1"/>
            </p:cNvSpPr>
            <p:nvPr/>
          </p:nvSpPr>
          <p:spPr bwMode="auto">
            <a:xfrm flipV="1">
              <a:off x="384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0" name="Line 2082"/>
            <p:cNvSpPr>
              <a:spLocks noChangeShapeType="1"/>
            </p:cNvSpPr>
            <p:nvPr/>
          </p:nvSpPr>
          <p:spPr bwMode="auto">
            <a:xfrm flipV="1">
              <a:off x="384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1" name="Line 2083"/>
            <p:cNvSpPr>
              <a:spLocks noChangeShapeType="1"/>
            </p:cNvSpPr>
            <p:nvPr/>
          </p:nvSpPr>
          <p:spPr bwMode="auto">
            <a:xfrm flipV="1">
              <a:off x="384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2" name="Line 2084"/>
            <p:cNvSpPr>
              <a:spLocks noChangeShapeType="1"/>
            </p:cNvSpPr>
            <p:nvPr/>
          </p:nvSpPr>
          <p:spPr bwMode="auto">
            <a:xfrm flipV="1">
              <a:off x="384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3" name="Line 2085"/>
            <p:cNvSpPr>
              <a:spLocks noChangeShapeType="1"/>
            </p:cNvSpPr>
            <p:nvPr/>
          </p:nvSpPr>
          <p:spPr bwMode="auto">
            <a:xfrm flipV="1">
              <a:off x="384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4" name="Line 2086"/>
            <p:cNvSpPr>
              <a:spLocks noChangeShapeType="1"/>
            </p:cNvSpPr>
            <p:nvPr/>
          </p:nvSpPr>
          <p:spPr bwMode="auto">
            <a:xfrm flipV="1">
              <a:off x="384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5" name="Line 2087"/>
            <p:cNvSpPr>
              <a:spLocks noChangeShapeType="1"/>
            </p:cNvSpPr>
            <p:nvPr/>
          </p:nvSpPr>
          <p:spPr bwMode="auto">
            <a:xfrm flipV="1">
              <a:off x="384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6" name="Line 2088"/>
            <p:cNvSpPr>
              <a:spLocks noChangeShapeType="1"/>
            </p:cNvSpPr>
            <p:nvPr/>
          </p:nvSpPr>
          <p:spPr bwMode="auto">
            <a:xfrm flipV="1">
              <a:off x="384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7" name="Line 2089"/>
            <p:cNvSpPr>
              <a:spLocks noChangeShapeType="1"/>
            </p:cNvSpPr>
            <p:nvPr/>
          </p:nvSpPr>
          <p:spPr bwMode="auto">
            <a:xfrm flipV="1">
              <a:off x="384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8" name="Line 2090"/>
            <p:cNvSpPr>
              <a:spLocks noChangeShapeType="1"/>
            </p:cNvSpPr>
            <p:nvPr/>
          </p:nvSpPr>
          <p:spPr bwMode="auto">
            <a:xfrm flipV="1">
              <a:off x="384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9" name="Line 2091"/>
            <p:cNvSpPr>
              <a:spLocks noChangeShapeType="1"/>
            </p:cNvSpPr>
            <p:nvPr/>
          </p:nvSpPr>
          <p:spPr bwMode="auto">
            <a:xfrm flipV="1">
              <a:off x="384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0" name="Line 2092"/>
            <p:cNvSpPr>
              <a:spLocks noChangeShapeType="1"/>
            </p:cNvSpPr>
            <p:nvPr/>
          </p:nvSpPr>
          <p:spPr bwMode="auto">
            <a:xfrm flipV="1">
              <a:off x="384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1" name="Line 2093"/>
            <p:cNvSpPr>
              <a:spLocks noChangeShapeType="1"/>
            </p:cNvSpPr>
            <p:nvPr/>
          </p:nvSpPr>
          <p:spPr bwMode="auto">
            <a:xfrm flipV="1">
              <a:off x="384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2" name="Line 2094"/>
            <p:cNvSpPr>
              <a:spLocks noChangeShapeType="1"/>
            </p:cNvSpPr>
            <p:nvPr/>
          </p:nvSpPr>
          <p:spPr bwMode="auto">
            <a:xfrm flipV="1">
              <a:off x="384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3" name="Line 2095"/>
            <p:cNvSpPr>
              <a:spLocks noChangeShapeType="1"/>
            </p:cNvSpPr>
            <p:nvPr/>
          </p:nvSpPr>
          <p:spPr bwMode="auto">
            <a:xfrm flipV="1">
              <a:off x="384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4" name="Line 2096"/>
            <p:cNvSpPr>
              <a:spLocks noChangeShapeType="1"/>
            </p:cNvSpPr>
            <p:nvPr/>
          </p:nvSpPr>
          <p:spPr bwMode="auto">
            <a:xfrm flipV="1">
              <a:off x="384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5" name="Line 2097"/>
            <p:cNvSpPr>
              <a:spLocks noChangeShapeType="1"/>
            </p:cNvSpPr>
            <p:nvPr/>
          </p:nvSpPr>
          <p:spPr bwMode="auto">
            <a:xfrm flipV="1">
              <a:off x="384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6" name="Line 2098"/>
            <p:cNvSpPr>
              <a:spLocks noChangeShapeType="1"/>
            </p:cNvSpPr>
            <p:nvPr/>
          </p:nvSpPr>
          <p:spPr bwMode="auto">
            <a:xfrm flipV="1">
              <a:off x="384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7" name="Line 2099"/>
            <p:cNvSpPr>
              <a:spLocks noChangeShapeType="1"/>
            </p:cNvSpPr>
            <p:nvPr/>
          </p:nvSpPr>
          <p:spPr bwMode="auto">
            <a:xfrm flipV="1">
              <a:off x="384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8" name="Line 2100"/>
            <p:cNvSpPr>
              <a:spLocks noChangeShapeType="1"/>
            </p:cNvSpPr>
            <p:nvPr/>
          </p:nvSpPr>
          <p:spPr bwMode="auto">
            <a:xfrm flipV="1">
              <a:off x="384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9" name="Line 2101"/>
            <p:cNvSpPr>
              <a:spLocks noChangeShapeType="1"/>
            </p:cNvSpPr>
            <p:nvPr/>
          </p:nvSpPr>
          <p:spPr bwMode="auto">
            <a:xfrm flipV="1">
              <a:off x="384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0" name="Line 2102"/>
            <p:cNvSpPr>
              <a:spLocks noChangeShapeType="1"/>
            </p:cNvSpPr>
            <p:nvPr/>
          </p:nvSpPr>
          <p:spPr bwMode="auto">
            <a:xfrm flipV="1">
              <a:off x="384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1" name="Line 2103"/>
            <p:cNvSpPr>
              <a:spLocks noChangeShapeType="1"/>
            </p:cNvSpPr>
            <p:nvPr/>
          </p:nvSpPr>
          <p:spPr bwMode="auto">
            <a:xfrm flipV="1">
              <a:off x="384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2" name="Line 2104"/>
            <p:cNvSpPr>
              <a:spLocks noChangeShapeType="1"/>
            </p:cNvSpPr>
            <p:nvPr/>
          </p:nvSpPr>
          <p:spPr bwMode="auto">
            <a:xfrm flipV="1">
              <a:off x="384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3" name="Line 2105"/>
            <p:cNvSpPr>
              <a:spLocks noChangeShapeType="1"/>
            </p:cNvSpPr>
            <p:nvPr/>
          </p:nvSpPr>
          <p:spPr bwMode="auto">
            <a:xfrm flipV="1">
              <a:off x="384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4" name="Line 2106"/>
            <p:cNvSpPr>
              <a:spLocks noChangeShapeType="1"/>
            </p:cNvSpPr>
            <p:nvPr/>
          </p:nvSpPr>
          <p:spPr bwMode="auto">
            <a:xfrm flipV="1">
              <a:off x="384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5" name="Line 2107"/>
            <p:cNvSpPr>
              <a:spLocks noChangeShapeType="1"/>
            </p:cNvSpPr>
            <p:nvPr/>
          </p:nvSpPr>
          <p:spPr bwMode="auto">
            <a:xfrm flipV="1">
              <a:off x="384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6" name="Line 2108"/>
            <p:cNvSpPr>
              <a:spLocks noChangeShapeType="1"/>
            </p:cNvSpPr>
            <p:nvPr/>
          </p:nvSpPr>
          <p:spPr bwMode="auto">
            <a:xfrm flipV="1">
              <a:off x="384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7" name="Line 2109"/>
            <p:cNvSpPr>
              <a:spLocks noChangeShapeType="1"/>
            </p:cNvSpPr>
            <p:nvPr/>
          </p:nvSpPr>
          <p:spPr bwMode="auto">
            <a:xfrm flipV="1">
              <a:off x="384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8" name="Line 2110"/>
            <p:cNvSpPr>
              <a:spLocks noChangeShapeType="1"/>
            </p:cNvSpPr>
            <p:nvPr/>
          </p:nvSpPr>
          <p:spPr bwMode="auto">
            <a:xfrm flipV="1">
              <a:off x="384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99" name="Line 2111"/>
            <p:cNvSpPr>
              <a:spLocks noChangeShapeType="1"/>
            </p:cNvSpPr>
            <p:nvPr/>
          </p:nvSpPr>
          <p:spPr bwMode="auto">
            <a:xfrm flipV="1">
              <a:off x="384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0" name="Line 2112"/>
            <p:cNvSpPr>
              <a:spLocks noChangeShapeType="1"/>
            </p:cNvSpPr>
            <p:nvPr/>
          </p:nvSpPr>
          <p:spPr bwMode="auto">
            <a:xfrm flipV="1">
              <a:off x="384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1" name="Line 2113"/>
            <p:cNvSpPr>
              <a:spLocks noChangeShapeType="1"/>
            </p:cNvSpPr>
            <p:nvPr/>
          </p:nvSpPr>
          <p:spPr bwMode="auto">
            <a:xfrm flipV="1">
              <a:off x="384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2" name="Line 2114"/>
            <p:cNvSpPr>
              <a:spLocks noChangeShapeType="1"/>
            </p:cNvSpPr>
            <p:nvPr/>
          </p:nvSpPr>
          <p:spPr bwMode="auto">
            <a:xfrm flipV="1">
              <a:off x="384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3" name="Line 2115"/>
            <p:cNvSpPr>
              <a:spLocks noChangeShapeType="1"/>
            </p:cNvSpPr>
            <p:nvPr/>
          </p:nvSpPr>
          <p:spPr bwMode="auto">
            <a:xfrm flipV="1">
              <a:off x="384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4" name="Line 2116"/>
            <p:cNvSpPr>
              <a:spLocks noChangeShapeType="1"/>
            </p:cNvSpPr>
            <p:nvPr/>
          </p:nvSpPr>
          <p:spPr bwMode="auto">
            <a:xfrm flipV="1">
              <a:off x="384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5" name="Line 2117"/>
            <p:cNvSpPr>
              <a:spLocks noChangeShapeType="1"/>
            </p:cNvSpPr>
            <p:nvPr/>
          </p:nvSpPr>
          <p:spPr bwMode="auto">
            <a:xfrm flipV="1">
              <a:off x="384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6" name="Line 2118"/>
            <p:cNvSpPr>
              <a:spLocks noChangeShapeType="1"/>
            </p:cNvSpPr>
            <p:nvPr/>
          </p:nvSpPr>
          <p:spPr bwMode="auto">
            <a:xfrm flipV="1">
              <a:off x="384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7" name="Line 2119"/>
            <p:cNvSpPr>
              <a:spLocks noChangeShapeType="1"/>
            </p:cNvSpPr>
            <p:nvPr/>
          </p:nvSpPr>
          <p:spPr bwMode="auto">
            <a:xfrm flipV="1">
              <a:off x="384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8" name="Line 2120"/>
            <p:cNvSpPr>
              <a:spLocks noChangeShapeType="1"/>
            </p:cNvSpPr>
            <p:nvPr/>
          </p:nvSpPr>
          <p:spPr bwMode="auto">
            <a:xfrm flipV="1">
              <a:off x="384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09" name="Line 2121"/>
            <p:cNvSpPr>
              <a:spLocks noChangeShapeType="1"/>
            </p:cNvSpPr>
            <p:nvPr/>
          </p:nvSpPr>
          <p:spPr bwMode="auto">
            <a:xfrm flipV="1">
              <a:off x="384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0" name="Line 2122"/>
            <p:cNvSpPr>
              <a:spLocks noChangeShapeType="1"/>
            </p:cNvSpPr>
            <p:nvPr/>
          </p:nvSpPr>
          <p:spPr bwMode="auto">
            <a:xfrm flipV="1">
              <a:off x="384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1" name="Line 2123"/>
            <p:cNvSpPr>
              <a:spLocks noChangeShapeType="1"/>
            </p:cNvSpPr>
            <p:nvPr/>
          </p:nvSpPr>
          <p:spPr bwMode="auto">
            <a:xfrm flipV="1">
              <a:off x="384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2" name="Line 2124"/>
            <p:cNvSpPr>
              <a:spLocks noChangeShapeType="1"/>
            </p:cNvSpPr>
            <p:nvPr/>
          </p:nvSpPr>
          <p:spPr bwMode="auto">
            <a:xfrm flipV="1">
              <a:off x="384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3" name="Line 2125"/>
            <p:cNvSpPr>
              <a:spLocks noChangeShapeType="1"/>
            </p:cNvSpPr>
            <p:nvPr/>
          </p:nvSpPr>
          <p:spPr bwMode="auto">
            <a:xfrm flipV="1">
              <a:off x="384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4" name="Line 2126"/>
            <p:cNvSpPr>
              <a:spLocks noChangeShapeType="1"/>
            </p:cNvSpPr>
            <p:nvPr/>
          </p:nvSpPr>
          <p:spPr bwMode="auto">
            <a:xfrm flipV="1">
              <a:off x="384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5" name="Line 2127"/>
            <p:cNvSpPr>
              <a:spLocks noChangeShapeType="1"/>
            </p:cNvSpPr>
            <p:nvPr/>
          </p:nvSpPr>
          <p:spPr bwMode="auto">
            <a:xfrm flipV="1">
              <a:off x="384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6" name="Line 2128"/>
            <p:cNvSpPr>
              <a:spLocks noChangeShapeType="1"/>
            </p:cNvSpPr>
            <p:nvPr/>
          </p:nvSpPr>
          <p:spPr bwMode="auto">
            <a:xfrm flipV="1">
              <a:off x="384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7" name="Line 2129"/>
            <p:cNvSpPr>
              <a:spLocks noChangeShapeType="1"/>
            </p:cNvSpPr>
            <p:nvPr/>
          </p:nvSpPr>
          <p:spPr bwMode="auto">
            <a:xfrm flipV="1">
              <a:off x="384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8" name="Line 2130"/>
            <p:cNvSpPr>
              <a:spLocks noChangeShapeType="1"/>
            </p:cNvSpPr>
            <p:nvPr/>
          </p:nvSpPr>
          <p:spPr bwMode="auto">
            <a:xfrm flipV="1">
              <a:off x="384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19" name="Line 2131"/>
            <p:cNvSpPr>
              <a:spLocks noChangeShapeType="1"/>
            </p:cNvSpPr>
            <p:nvPr/>
          </p:nvSpPr>
          <p:spPr bwMode="auto">
            <a:xfrm flipV="1">
              <a:off x="384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0" name="Line 2132"/>
            <p:cNvSpPr>
              <a:spLocks noChangeShapeType="1"/>
            </p:cNvSpPr>
            <p:nvPr/>
          </p:nvSpPr>
          <p:spPr bwMode="auto">
            <a:xfrm flipV="1">
              <a:off x="384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1" name="Line 2133"/>
            <p:cNvSpPr>
              <a:spLocks noChangeShapeType="1"/>
            </p:cNvSpPr>
            <p:nvPr/>
          </p:nvSpPr>
          <p:spPr bwMode="auto">
            <a:xfrm flipV="1">
              <a:off x="384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2" name="Line 2134"/>
            <p:cNvSpPr>
              <a:spLocks noChangeShapeType="1"/>
            </p:cNvSpPr>
            <p:nvPr/>
          </p:nvSpPr>
          <p:spPr bwMode="auto">
            <a:xfrm flipV="1">
              <a:off x="384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3" name="Line 2135"/>
            <p:cNvSpPr>
              <a:spLocks noChangeShapeType="1"/>
            </p:cNvSpPr>
            <p:nvPr/>
          </p:nvSpPr>
          <p:spPr bwMode="auto">
            <a:xfrm flipV="1">
              <a:off x="384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4" name="Line 2136"/>
            <p:cNvSpPr>
              <a:spLocks noChangeShapeType="1"/>
            </p:cNvSpPr>
            <p:nvPr/>
          </p:nvSpPr>
          <p:spPr bwMode="auto">
            <a:xfrm flipV="1">
              <a:off x="384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5" name="Line 2137"/>
            <p:cNvSpPr>
              <a:spLocks noChangeShapeType="1"/>
            </p:cNvSpPr>
            <p:nvPr/>
          </p:nvSpPr>
          <p:spPr bwMode="auto">
            <a:xfrm flipV="1">
              <a:off x="384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6" name="Line 2138"/>
            <p:cNvSpPr>
              <a:spLocks noChangeShapeType="1"/>
            </p:cNvSpPr>
            <p:nvPr/>
          </p:nvSpPr>
          <p:spPr bwMode="auto">
            <a:xfrm flipV="1">
              <a:off x="384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7" name="Line 2139"/>
            <p:cNvSpPr>
              <a:spLocks noChangeShapeType="1"/>
            </p:cNvSpPr>
            <p:nvPr/>
          </p:nvSpPr>
          <p:spPr bwMode="auto">
            <a:xfrm flipV="1">
              <a:off x="384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8" name="Line 2140"/>
            <p:cNvSpPr>
              <a:spLocks noChangeShapeType="1"/>
            </p:cNvSpPr>
            <p:nvPr/>
          </p:nvSpPr>
          <p:spPr bwMode="auto">
            <a:xfrm flipV="1">
              <a:off x="384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29" name="Line 2141"/>
            <p:cNvSpPr>
              <a:spLocks noChangeShapeType="1"/>
            </p:cNvSpPr>
            <p:nvPr/>
          </p:nvSpPr>
          <p:spPr bwMode="auto">
            <a:xfrm flipV="1">
              <a:off x="384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0" name="Line 2142"/>
            <p:cNvSpPr>
              <a:spLocks noChangeShapeType="1"/>
            </p:cNvSpPr>
            <p:nvPr/>
          </p:nvSpPr>
          <p:spPr bwMode="auto">
            <a:xfrm flipV="1">
              <a:off x="384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1" name="Line 2143"/>
            <p:cNvSpPr>
              <a:spLocks noChangeShapeType="1"/>
            </p:cNvSpPr>
            <p:nvPr/>
          </p:nvSpPr>
          <p:spPr bwMode="auto">
            <a:xfrm flipV="1">
              <a:off x="384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2" name="Line 2144"/>
            <p:cNvSpPr>
              <a:spLocks noChangeShapeType="1"/>
            </p:cNvSpPr>
            <p:nvPr/>
          </p:nvSpPr>
          <p:spPr bwMode="auto">
            <a:xfrm flipV="1">
              <a:off x="384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3" name="Line 2145"/>
            <p:cNvSpPr>
              <a:spLocks noChangeShapeType="1"/>
            </p:cNvSpPr>
            <p:nvPr/>
          </p:nvSpPr>
          <p:spPr bwMode="auto">
            <a:xfrm flipV="1">
              <a:off x="384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4" name="Line 2146"/>
            <p:cNvSpPr>
              <a:spLocks noChangeShapeType="1"/>
            </p:cNvSpPr>
            <p:nvPr/>
          </p:nvSpPr>
          <p:spPr bwMode="auto">
            <a:xfrm flipV="1">
              <a:off x="384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5" name="Line 2147"/>
            <p:cNvSpPr>
              <a:spLocks noChangeShapeType="1"/>
            </p:cNvSpPr>
            <p:nvPr/>
          </p:nvSpPr>
          <p:spPr bwMode="auto">
            <a:xfrm flipV="1">
              <a:off x="384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6" name="Line 2148"/>
            <p:cNvSpPr>
              <a:spLocks noChangeShapeType="1"/>
            </p:cNvSpPr>
            <p:nvPr/>
          </p:nvSpPr>
          <p:spPr bwMode="auto">
            <a:xfrm flipV="1">
              <a:off x="384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7" name="Line 2149"/>
            <p:cNvSpPr>
              <a:spLocks noChangeShapeType="1"/>
            </p:cNvSpPr>
            <p:nvPr/>
          </p:nvSpPr>
          <p:spPr bwMode="auto">
            <a:xfrm flipV="1">
              <a:off x="384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8" name="Line 2150"/>
            <p:cNvSpPr>
              <a:spLocks noChangeShapeType="1"/>
            </p:cNvSpPr>
            <p:nvPr/>
          </p:nvSpPr>
          <p:spPr bwMode="auto">
            <a:xfrm flipV="1">
              <a:off x="384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39" name="Line 2151"/>
            <p:cNvSpPr>
              <a:spLocks noChangeShapeType="1"/>
            </p:cNvSpPr>
            <p:nvPr/>
          </p:nvSpPr>
          <p:spPr bwMode="auto">
            <a:xfrm flipV="1">
              <a:off x="384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0" name="Line 2152"/>
            <p:cNvSpPr>
              <a:spLocks noChangeShapeType="1"/>
            </p:cNvSpPr>
            <p:nvPr/>
          </p:nvSpPr>
          <p:spPr bwMode="auto">
            <a:xfrm flipV="1">
              <a:off x="384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1" name="Line 2153"/>
            <p:cNvSpPr>
              <a:spLocks noChangeShapeType="1"/>
            </p:cNvSpPr>
            <p:nvPr/>
          </p:nvSpPr>
          <p:spPr bwMode="auto">
            <a:xfrm flipV="1">
              <a:off x="384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2" name="Line 2154"/>
            <p:cNvSpPr>
              <a:spLocks noChangeShapeType="1"/>
            </p:cNvSpPr>
            <p:nvPr/>
          </p:nvSpPr>
          <p:spPr bwMode="auto">
            <a:xfrm flipV="1">
              <a:off x="384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3" name="Line 2155"/>
            <p:cNvSpPr>
              <a:spLocks noChangeShapeType="1"/>
            </p:cNvSpPr>
            <p:nvPr/>
          </p:nvSpPr>
          <p:spPr bwMode="auto">
            <a:xfrm flipV="1">
              <a:off x="384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4" name="Line 2156"/>
            <p:cNvSpPr>
              <a:spLocks noChangeShapeType="1"/>
            </p:cNvSpPr>
            <p:nvPr/>
          </p:nvSpPr>
          <p:spPr bwMode="auto">
            <a:xfrm flipV="1">
              <a:off x="384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5" name="Line 2157"/>
            <p:cNvSpPr>
              <a:spLocks noChangeShapeType="1"/>
            </p:cNvSpPr>
            <p:nvPr/>
          </p:nvSpPr>
          <p:spPr bwMode="auto">
            <a:xfrm flipV="1">
              <a:off x="384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6" name="Line 2158"/>
            <p:cNvSpPr>
              <a:spLocks noChangeShapeType="1"/>
            </p:cNvSpPr>
            <p:nvPr/>
          </p:nvSpPr>
          <p:spPr bwMode="auto">
            <a:xfrm flipV="1">
              <a:off x="384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7" name="Line 2159"/>
            <p:cNvSpPr>
              <a:spLocks noChangeShapeType="1"/>
            </p:cNvSpPr>
            <p:nvPr/>
          </p:nvSpPr>
          <p:spPr bwMode="auto">
            <a:xfrm>
              <a:off x="384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8" name="Line 2160"/>
            <p:cNvSpPr>
              <a:spLocks noChangeShapeType="1"/>
            </p:cNvSpPr>
            <p:nvPr/>
          </p:nvSpPr>
          <p:spPr bwMode="auto">
            <a:xfrm flipV="1">
              <a:off x="815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49" name="Line 2161"/>
            <p:cNvSpPr>
              <a:spLocks noChangeShapeType="1"/>
            </p:cNvSpPr>
            <p:nvPr/>
          </p:nvSpPr>
          <p:spPr bwMode="auto">
            <a:xfrm flipV="1">
              <a:off x="815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0" name="Line 2162"/>
            <p:cNvSpPr>
              <a:spLocks noChangeShapeType="1"/>
            </p:cNvSpPr>
            <p:nvPr/>
          </p:nvSpPr>
          <p:spPr bwMode="auto">
            <a:xfrm flipV="1">
              <a:off x="815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1" name="Line 2163"/>
            <p:cNvSpPr>
              <a:spLocks noChangeShapeType="1"/>
            </p:cNvSpPr>
            <p:nvPr/>
          </p:nvSpPr>
          <p:spPr bwMode="auto">
            <a:xfrm flipV="1">
              <a:off x="815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2" name="Line 2164"/>
            <p:cNvSpPr>
              <a:spLocks noChangeShapeType="1"/>
            </p:cNvSpPr>
            <p:nvPr/>
          </p:nvSpPr>
          <p:spPr bwMode="auto">
            <a:xfrm flipV="1">
              <a:off x="815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3" name="Line 2165"/>
            <p:cNvSpPr>
              <a:spLocks noChangeShapeType="1"/>
            </p:cNvSpPr>
            <p:nvPr/>
          </p:nvSpPr>
          <p:spPr bwMode="auto">
            <a:xfrm flipV="1">
              <a:off x="815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4" name="Line 2166"/>
            <p:cNvSpPr>
              <a:spLocks noChangeShapeType="1"/>
            </p:cNvSpPr>
            <p:nvPr/>
          </p:nvSpPr>
          <p:spPr bwMode="auto">
            <a:xfrm flipV="1">
              <a:off x="815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5" name="Line 2167"/>
            <p:cNvSpPr>
              <a:spLocks noChangeShapeType="1"/>
            </p:cNvSpPr>
            <p:nvPr/>
          </p:nvSpPr>
          <p:spPr bwMode="auto">
            <a:xfrm flipV="1">
              <a:off x="815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6" name="Line 2168"/>
            <p:cNvSpPr>
              <a:spLocks noChangeShapeType="1"/>
            </p:cNvSpPr>
            <p:nvPr/>
          </p:nvSpPr>
          <p:spPr bwMode="auto">
            <a:xfrm flipV="1">
              <a:off x="815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7" name="Line 2169"/>
            <p:cNvSpPr>
              <a:spLocks noChangeShapeType="1"/>
            </p:cNvSpPr>
            <p:nvPr/>
          </p:nvSpPr>
          <p:spPr bwMode="auto">
            <a:xfrm flipV="1">
              <a:off x="815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8" name="Line 2170"/>
            <p:cNvSpPr>
              <a:spLocks noChangeShapeType="1"/>
            </p:cNvSpPr>
            <p:nvPr/>
          </p:nvSpPr>
          <p:spPr bwMode="auto">
            <a:xfrm flipV="1">
              <a:off x="815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59" name="Line 2171"/>
            <p:cNvSpPr>
              <a:spLocks noChangeShapeType="1"/>
            </p:cNvSpPr>
            <p:nvPr/>
          </p:nvSpPr>
          <p:spPr bwMode="auto">
            <a:xfrm flipV="1">
              <a:off x="815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0" name="Line 2172"/>
            <p:cNvSpPr>
              <a:spLocks noChangeShapeType="1"/>
            </p:cNvSpPr>
            <p:nvPr/>
          </p:nvSpPr>
          <p:spPr bwMode="auto">
            <a:xfrm flipV="1">
              <a:off x="815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1" name="Line 2173"/>
            <p:cNvSpPr>
              <a:spLocks noChangeShapeType="1"/>
            </p:cNvSpPr>
            <p:nvPr/>
          </p:nvSpPr>
          <p:spPr bwMode="auto">
            <a:xfrm flipV="1">
              <a:off x="815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2" name="Line 2174"/>
            <p:cNvSpPr>
              <a:spLocks noChangeShapeType="1"/>
            </p:cNvSpPr>
            <p:nvPr/>
          </p:nvSpPr>
          <p:spPr bwMode="auto">
            <a:xfrm flipV="1">
              <a:off x="815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3" name="Line 2175"/>
            <p:cNvSpPr>
              <a:spLocks noChangeShapeType="1"/>
            </p:cNvSpPr>
            <p:nvPr/>
          </p:nvSpPr>
          <p:spPr bwMode="auto">
            <a:xfrm flipV="1">
              <a:off x="815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4" name="Line 2176"/>
            <p:cNvSpPr>
              <a:spLocks noChangeShapeType="1"/>
            </p:cNvSpPr>
            <p:nvPr/>
          </p:nvSpPr>
          <p:spPr bwMode="auto">
            <a:xfrm flipV="1">
              <a:off x="815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5" name="Line 2177"/>
            <p:cNvSpPr>
              <a:spLocks noChangeShapeType="1"/>
            </p:cNvSpPr>
            <p:nvPr/>
          </p:nvSpPr>
          <p:spPr bwMode="auto">
            <a:xfrm flipV="1">
              <a:off x="815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6" name="Line 2178"/>
            <p:cNvSpPr>
              <a:spLocks noChangeShapeType="1"/>
            </p:cNvSpPr>
            <p:nvPr/>
          </p:nvSpPr>
          <p:spPr bwMode="auto">
            <a:xfrm flipV="1">
              <a:off x="815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7" name="Line 2179"/>
            <p:cNvSpPr>
              <a:spLocks noChangeShapeType="1"/>
            </p:cNvSpPr>
            <p:nvPr/>
          </p:nvSpPr>
          <p:spPr bwMode="auto">
            <a:xfrm flipV="1">
              <a:off x="815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8" name="Line 2180"/>
            <p:cNvSpPr>
              <a:spLocks noChangeShapeType="1"/>
            </p:cNvSpPr>
            <p:nvPr/>
          </p:nvSpPr>
          <p:spPr bwMode="auto">
            <a:xfrm flipV="1">
              <a:off x="815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69" name="Line 2181"/>
            <p:cNvSpPr>
              <a:spLocks noChangeShapeType="1"/>
            </p:cNvSpPr>
            <p:nvPr/>
          </p:nvSpPr>
          <p:spPr bwMode="auto">
            <a:xfrm flipV="1">
              <a:off x="815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0" name="Line 2182"/>
            <p:cNvSpPr>
              <a:spLocks noChangeShapeType="1"/>
            </p:cNvSpPr>
            <p:nvPr/>
          </p:nvSpPr>
          <p:spPr bwMode="auto">
            <a:xfrm flipV="1">
              <a:off x="815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1" name="Line 2183"/>
            <p:cNvSpPr>
              <a:spLocks noChangeShapeType="1"/>
            </p:cNvSpPr>
            <p:nvPr/>
          </p:nvSpPr>
          <p:spPr bwMode="auto">
            <a:xfrm flipV="1">
              <a:off x="815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2" name="Line 2184"/>
            <p:cNvSpPr>
              <a:spLocks noChangeShapeType="1"/>
            </p:cNvSpPr>
            <p:nvPr/>
          </p:nvSpPr>
          <p:spPr bwMode="auto">
            <a:xfrm flipV="1">
              <a:off x="815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3" name="Line 2185"/>
            <p:cNvSpPr>
              <a:spLocks noChangeShapeType="1"/>
            </p:cNvSpPr>
            <p:nvPr/>
          </p:nvSpPr>
          <p:spPr bwMode="auto">
            <a:xfrm flipV="1">
              <a:off x="815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4" name="Line 2186"/>
            <p:cNvSpPr>
              <a:spLocks noChangeShapeType="1"/>
            </p:cNvSpPr>
            <p:nvPr/>
          </p:nvSpPr>
          <p:spPr bwMode="auto">
            <a:xfrm flipV="1">
              <a:off x="815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5" name="Line 2187"/>
            <p:cNvSpPr>
              <a:spLocks noChangeShapeType="1"/>
            </p:cNvSpPr>
            <p:nvPr/>
          </p:nvSpPr>
          <p:spPr bwMode="auto">
            <a:xfrm flipV="1">
              <a:off x="815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6" name="Line 2188"/>
            <p:cNvSpPr>
              <a:spLocks noChangeShapeType="1"/>
            </p:cNvSpPr>
            <p:nvPr/>
          </p:nvSpPr>
          <p:spPr bwMode="auto">
            <a:xfrm flipV="1">
              <a:off x="815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7" name="Line 2189"/>
            <p:cNvSpPr>
              <a:spLocks noChangeShapeType="1"/>
            </p:cNvSpPr>
            <p:nvPr/>
          </p:nvSpPr>
          <p:spPr bwMode="auto">
            <a:xfrm flipV="1">
              <a:off x="815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8" name="Line 2190"/>
            <p:cNvSpPr>
              <a:spLocks noChangeShapeType="1"/>
            </p:cNvSpPr>
            <p:nvPr/>
          </p:nvSpPr>
          <p:spPr bwMode="auto">
            <a:xfrm flipV="1">
              <a:off x="815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79" name="Line 2191"/>
            <p:cNvSpPr>
              <a:spLocks noChangeShapeType="1"/>
            </p:cNvSpPr>
            <p:nvPr/>
          </p:nvSpPr>
          <p:spPr bwMode="auto">
            <a:xfrm flipV="1">
              <a:off x="815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0" name="Line 2192"/>
            <p:cNvSpPr>
              <a:spLocks noChangeShapeType="1"/>
            </p:cNvSpPr>
            <p:nvPr/>
          </p:nvSpPr>
          <p:spPr bwMode="auto">
            <a:xfrm flipV="1">
              <a:off x="815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1" name="Line 2193"/>
            <p:cNvSpPr>
              <a:spLocks noChangeShapeType="1"/>
            </p:cNvSpPr>
            <p:nvPr/>
          </p:nvSpPr>
          <p:spPr bwMode="auto">
            <a:xfrm flipV="1">
              <a:off x="815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2" name="Line 2194"/>
            <p:cNvSpPr>
              <a:spLocks noChangeShapeType="1"/>
            </p:cNvSpPr>
            <p:nvPr/>
          </p:nvSpPr>
          <p:spPr bwMode="auto">
            <a:xfrm flipV="1">
              <a:off x="815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3" name="Line 2195"/>
            <p:cNvSpPr>
              <a:spLocks noChangeShapeType="1"/>
            </p:cNvSpPr>
            <p:nvPr/>
          </p:nvSpPr>
          <p:spPr bwMode="auto">
            <a:xfrm flipV="1">
              <a:off x="815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4" name="Line 2196"/>
            <p:cNvSpPr>
              <a:spLocks noChangeShapeType="1"/>
            </p:cNvSpPr>
            <p:nvPr/>
          </p:nvSpPr>
          <p:spPr bwMode="auto">
            <a:xfrm flipV="1">
              <a:off x="815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5" name="Line 2197"/>
            <p:cNvSpPr>
              <a:spLocks noChangeShapeType="1"/>
            </p:cNvSpPr>
            <p:nvPr/>
          </p:nvSpPr>
          <p:spPr bwMode="auto">
            <a:xfrm flipV="1">
              <a:off x="815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6" name="Line 2198"/>
            <p:cNvSpPr>
              <a:spLocks noChangeShapeType="1"/>
            </p:cNvSpPr>
            <p:nvPr/>
          </p:nvSpPr>
          <p:spPr bwMode="auto">
            <a:xfrm flipV="1">
              <a:off x="815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7" name="Line 2199"/>
            <p:cNvSpPr>
              <a:spLocks noChangeShapeType="1"/>
            </p:cNvSpPr>
            <p:nvPr/>
          </p:nvSpPr>
          <p:spPr bwMode="auto">
            <a:xfrm flipV="1">
              <a:off x="815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8" name="Line 2200"/>
            <p:cNvSpPr>
              <a:spLocks noChangeShapeType="1"/>
            </p:cNvSpPr>
            <p:nvPr/>
          </p:nvSpPr>
          <p:spPr bwMode="auto">
            <a:xfrm flipV="1">
              <a:off x="815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89" name="Line 2201"/>
            <p:cNvSpPr>
              <a:spLocks noChangeShapeType="1"/>
            </p:cNvSpPr>
            <p:nvPr/>
          </p:nvSpPr>
          <p:spPr bwMode="auto">
            <a:xfrm flipV="1">
              <a:off x="815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0" name="Line 2202"/>
            <p:cNvSpPr>
              <a:spLocks noChangeShapeType="1"/>
            </p:cNvSpPr>
            <p:nvPr/>
          </p:nvSpPr>
          <p:spPr bwMode="auto">
            <a:xfrm flipV="1">
              <a:off x="815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1" name="Line 2203"/>
            <p:cNvSpPr>
              <a:spLocks noChangeShapeType="1"/>
            </p:cNvSpPr>
            <p:nvPr/>
          </p:nvSpPr>
          <p:spPr bwMode="auto">
            <a:xfrm flipV="1">
              <a:off x="815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2" name="Line 2204"/>
            <p:cNvSpPr>
              <a:spLocks noChangeShapeType="1"/>
            </p:cNvSpPr>
            <p:nvPr/>
          </p:nvSpPr>
          <p:spPr bwMode="auto">
            <a:xfrm flipV="1">
              <a:off x="815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3" name="Line 2205"/>
            <p:cNvSpPr>
              <a:spLocks noChangeShapeType="1"/>
            </p:cNvSpPr>
            <p:nvPr/>
          </p:nvSpPr>
          <p:spPr bwMode="auto">
            <a:xfrm flipV="1">
              <a:off x="815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4" name="Line 2206"/>
            <p:cNvSpPr>
              <a:spLocks noChangeShapeType="1"/>
            </p:cNvSpPr>
            <p:nvPr/>
          </p:nvSpPr>
          <p:spPr bwMode="auto">
            <a:xfrm flipV="1">
              <a:off x="815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5" name="Line 2207"/>
            <p:cNvSpPr>
              <a:spLocks noChangeShapeType="1"/>
            </p:cNvSpPr>
            <p:nvPr/>
          </p:nvSpPr>
          <p:spPr bwMode="auto">
            <a:xfrm flipV="1">
              <a:off x="815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6" name="Line 2208"/>
            <p:cNvSpPr>
              <a:spLocks noChangeShapeType="1"/>
            </p:cNvSpPr>
            <p:nvPr/>
          </p:nvSpPr>
          <p:spPr bwMode="auto">
            <a:xfrm flipV="1">
              <a:off x="815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7" name="Line 2209"/>
            <p:cNvSpPr>
              <a:spLocks noChangeShapeType="1"/>
            </p:cNvSpPr>
            <p:nvPr/>
          </p:nvSpPr>
          <p:spPr bwMode="auto">
            <a:xfrm flipV="1">
              <a:off x="815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8" name="Line 2210"/>
            <p:cNvSpPr>
              <a:spLocks noChangeShapeType="1"/>
            </p:cNvSpPr>
            <p:nvPr/>
          </p:nvSpPr>
          <p:spPr bwMode="auto">
            <a:xfrm flipV="1">
              <a:off x="815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99" name="Line 2211"/>
            <p:cNvSpPr>
              <a:spLocks noChangeShapeType="1"/>
            </p:cNvSpPr>
            <p:nvPr/>
          </p:nvSpPr>
          <p:spPr bwMode="auto">
            <a:xfrm flipV="1">
              <a:off x="815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0" name="Line 2212"/>
            <p:cNvSpPr>
              <a:spLocks noChangeShapeType="1"/>
            </p:cNvSpPr>
            <p:nvPr/>
          </p:nvSpPr>
          <p:spPr bwMode="auto">
            <a:xfrm flipV="1">
              <a:off x="815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1" name="Line 2213"/>
            <p:cNvSpPr>
              <a:spLocks noChangeShapeType="1"/>
            </p:cNvSpPr>
            <p:nvPr/>
          </p:nvSpPr>
          <p:spPr bwMode="auto">
            <a:xfrm flipV="1">
              <a:off x="815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2" name="Line 2214"/>
            <p:cNvSpPr>
              <a:spLocks noChangeShapeType="1"/>
            </p:cNvSpPr>
            <p:nvPr/>
          </p:nvSpPr>
          <p:spPr bwMode="auto">
            <a:xfrm flipV="1">
              <a:off x="815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3" name="Line 2215"/>
            <p:cNvSpPr>
              <a:spLocks noChangeShapeType="1"/>
            </p:cNvSpPr>
            <p:nvPr/>
          </p:nvSpPr>
          <p:spPr bwMode="auto">
            <a:xfrm flipV="1">
              <a:off x="815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4" name="Line 2216"/>
            <p:cNvSpPr>
              <a:spLocks noChangeShapeType="1"/>
            </p:cNvSpPr>
            <p:nvPr/>
          </p:nvSpPr>
          <p:spPr bwMode="auto">
            <a:xfrm flipV="1">
              <a:off x="815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5" name="Line 2217"/>
            <p:cNvSpPr>
              <a:spLocks noChangeShapeType="1"/>
            </p:cNvSpPr>
            <p:nvPr/>
          </p:nvSpPr>
          <p:spPr bwMode="auto">
            <a:xfrm flipV="1">
              <a:off x="815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6" name="Line 2218"/>
            <p:cNvSpPr>
              <a:spLocks noChangeShapeType="1"/>
            </p:cNvSpPr>
            <p:nvPr/>
          </p:nvSpPr>
          <p:spPr bwMode="auto">
            <a:xfrm flipV="1">
              <a:off x="815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7" name="Line 2219"/>
            <p:cNvSpPr>
              <a:spLocks noChangeShapeType="1"/>
            </p:cNvSpPr>
            <p:nvPr/>
          </p:nvSpPr>
          <p:spPr bwMode="auto">
            <a:xfrm flipV="1">
              <a:off x="815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8" name="Line 2220"/>
            <p:cNvSpPr>
              <a:spLocks noChangeShapeType="1"/>
            </p:cNvSpPr>
            <p:nvPr/>
          </p:nvSpPr>
          <p:spPr bwMode="auto">
            <a:xfrm flipV="1">
              <a:off x="815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09" name="Line 2221"/>
            <p:cNvSpPr>
              <a:spLocks noChangeShapeType="1"/>
            </p:cNvSpPr>
            <p:nvPr/>
          </p:nvSpPr>
          <p:spPr bwMode="auto">
            <a:xfrm flipV="1">
              <a:off x="815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0" name="Line 2222"/>
            <p:cNvSpPr>
              <a:spLocks noChangeShapeType="1"/>
            </p:cNvSpPr>
            <p:nvPr/>
          </p:nvSpPr>
          <p:spPr bwMode="auto">
            <a:xfrm flipV="1">
              <a:off x="815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1" name="Line 2223"/>
            <p:cNvSpPr>
              <a:spLocks noChangeShapeType="1"/>
            </p:cNvSpPr>
            <p:nvPr/>
          </p:nvSpPr>
          <p:spPr bwMode="auto">
            <a:xfrm flipV="1">
              <a:off x="815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2" name="Line 2224"/>
            <p:cNvSpPr>
              <a:spLocks noChangeShapeType="1"/>
            </p:cNvSpPr>
            <p:nvPr/>
          </p:nvSpPr>
          <p:spPr bwMode="auto">
            <a:xfrm flipV="1">
              <a:off x="815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3" name="Line 2225"/>
            <p:cNvSpPr>
              <a:spLocks noChangeShapeType="1"/>
            </p:cNvSpPr>
            <p:nvPr/>
          </p:nvSpPr>
          <p:spPr bwMode="auto">
            <a:xfrm flipV="1">
              <a:off x="815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4" name="Line 2226"/>
            <p:cNvSpPr>
              <a:spLocks noChangeShapeType="1"/>
            </p:cNvSpPr>
            <p:nvPr/>
          </p:nvSpPr>
          <p:spPr bwMode="auto">
            <a:xfrm flipV="1">
              <a:off x="815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5" name="Line 2227"/>
            <p:cNvSpPr>
              <a:spLocks noChangeShapeType="1"/>
            </p:cNvSpPr>
            <p:nvPr/>
          </p:nvSpPr>
          <p:spPr bwMode="auto">
            <a:xfrm flipV="1">
              <a:off x="815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6" name="Line 2228"/>
            <p:cNvSpPr>
              <a:spLocks noChangeShapeType="1"/>
            </p:cNvSpPr>
            <p:nvPr/>
          </p:nvSpPr>
          <p:spPr bwMode="auto">
            <a:xfrm flipV="1">
              <a:off x="815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7" name="Line 2229"/>
            <p:cNvSpPr>
              <a:spLocks noChangeShapeType="1"/>
            </p:cNvSpPr>
            <p:nvPr/>
          </p:nvSpPr>
          <p:spPr bwMode="auto">
            <a:xfrm flipV="1">
              <a:off x="815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8" name="Line 2230"/>
            <p:cNvSpPr>
              <a:spLocks noChangeShapeType="1"/>
            </p:cNvSpPr>
            <p:nvPr/>
          </p:nvSpPr>
          <p:spPr bwMode="auto">
            <a:xfrm flipV="1">
              <a:off x="815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19" name="Line 2231"/>
            <p:cNvSpPr>
              <a:spLocks noChangeShapeType="1"/>
            </p:cNvSpPr>
            <p:nvPr/>
          </p:nvSpPr>
          <p:spPr bwMode="auto">
            <a:xfrm flipV="1">
              <a:off x="815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0" name="Line 2232"/>
            <p:cNvSpPr>
              <a:spLocks noChangeShapeType="1"/>
            </p:cNvSpPr>
            <p:nvPr/>
          </p:nvSpPr>
          <p:spPr bwMode="auto">
            <a:xfrm flipV="1">
              <a:off x="815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1" name="Line 2233"/>
            <p:cNvSpPr>
              <a:spLocks noChangeShapeType="1"/>
            </p:cNvSpPr>
            <p:nvPr/>
          </p:nvSpPr>
          <p:spPr bwMode="auto">
            <a:xfrm flipV="1">
              <a:off x="815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2" name="Line 2234"/>
            <p:cNvSpPr>
              <a:spLocks noChangeShapeType="1"/>
            </p:cNvSpPr>
            <p:nvPr/>
          </p:nvSpPr>
          <p:spPr bwMode="auto">
            <a:xfrm flipV="1">
              <a:off x="815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3" name="Line 2235"/>
            <p:cNvSpPr>
              <a:spLocks noChangeShapeType="1"/>
            </p:cNvSpPr>
            <p:nvPr/>
          </p:nvSpPr>
          <p:spPr bwMode="auto">
            <a:xfrm flipV="1">
              <a:off x="815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4" name="Line 2236"/>
            <p:cNvSpPr>
              <a:spLocks noChangeShapeType="1"/>
            </p:cNvSpPr>
            <p:nvPr/>
          </p:nvSpPr>
          <p:spPr bwMode="auto">
            <a:xfrm flipV="1">
              <a:off x="815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5" name="Line 2237"/>
            <p:cNvSpPr>
              <a:spLocks noChangeShapeType="1"/>
            </p:cNvSpPr>
            <p:nvPr/>
          </p:nvSpPr>
          <p:spPr bwMode="auto">
            <a:xfrm flipV="1">
              <a:off x="815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6" name="Line 2238"/>
            <p:cNvSpPr>
              <a:spLocks noChangeShapeType="1"/>
            </p:cNvSpPr>
            <p:nvPr/>
          </p:nvSpPr>
          <p:spPr bwMode="auto">
            <a:xfrm flipV="1">
              <a:off x="815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7" name="Line 2239"/>
            <p:cNvSpPr>
              <a:spLocks noChangeShapeType="1"/>
            </p:cNvSpPr>
            <p:nvPr/>
          </p:nvSpPr>
          <p:spPr bwMode="auto">
            <a:xfrm flipV="1">
              <a:off x="815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8" name="Line 2240"/>
            <p:cNvSpPr>
              <a:spLocks noChangeShapeType="1"/>
            </p:cNvSpPr>
            <p:nvPr/>
          </p:nvSpPr>
          <p:spPr bwMode="auto">
            <a:xfrm flipV="1">
              <a:off x="815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29" name="Line 2241"/>
            <p:cNvSpPr>
              <a:spLocks noChangeShapeType="1"/>
            </p:cNvSpPr>
            <p:nvPr/>
          </p:nvSpPr>
          <p:spPr bwMode="auto">
            <a:xfrm flipV="1">
              <a:off x="815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0" name="Line 2242"/>
            <p:cNvSpPr>
              <a:spLocks noChangeShapeType="1"/>
            </p:cNvSpPr>
            <p:nvPr/>
          </p:nvSpPr>
          <p:spPr bwMode="auto">
            <a:xfrm flipV="1">
              <a:off x="815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1" name="Line 2243"/>
            <p:cNvSpPr>
              <a:spLocks noChangeShapeType="1"/>
            </p:cNvSpPr>
            <p:nvPr/>
          </p:nvSpPr>
          <p:spPr bwMode="auto">
            <a:xfrm flipV="1">
              <a:off x="815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2" name="Line 2244"/>
            <p:cNvSpPr>
              <a:spLocks noChangeShapeType="1"/>
            </p:cNvSpPr>
            <p:nvPr/>
          </p:nvSpPr>
          <p:spPr bwMode="auto">
            <a:xfrm flipV="1">
              <a:off x="815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3" name="Line 2245"/>
            <p:cNvSpPr>
              <a:spLocks noChangeShapeType="1"/>
            </p:cNvSpPr>
            <p:nvPr/>
          </p:nvSpPr>
          <p:spPr bwMode="auto">
            <a:xfrm flipV="1">
              <a:off x="815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4" name="Line 2246"/>
            <p:cNvSpPr>
              <a:spLocks noChangeShapeType="1"/>
            </p:cNvSpPr>
            <p:nvPr/>
          </p:nvSpPr>
          <p:spPr bwMode="auto">
            <a:xfrm flipV="1">
              <a:off x="815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5" name="Line 2247"/>
            <p:cNvSpPr>
              <a:spLocks noChangeShapeType="1"/>
            </p:cNvSpPr>
            <p:nvPr/>
          </p:nvSpPr>
          <p:spPr bwMode="auto">
            <a:xfrm flipV="1">
              <a:off x="815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6" name="Line 2248"/>
            <p:cNvSpPr>
              <a:spLocks noChangeShapeType="1"/>
            </p:cNvSpPr>
            <p:nvPr/>
          </p:nvSpPr>
          <p:spPr bwMode="auto">
            <a:xfrm flipV="1">
              <a:off x="815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7" name="Line 2249"/>
            <p:cNvSpPr>
              <a:spLocks noChangeShapeType="1"/>
            </p:cNvSpPr>
            <p:nvPr/>
          </p:nvSpPr>
          <p:spPr bwMode="auto">
            <a:xfrm flipV="1">
              <a:off x="815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8" name="Line 2250"/>
            <p:cNvSpPr>
              <a:spLocks noChangeShapeType="1"/>
            </p:cNvSpPr>
            <p:nvPr/>
          </p:nvSpPr>
          <p:spPr bwMode="auto">
            <a:xfrm flipV="1">
              <a:off x="815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39" name="Line 2251"/>
            <p:cNvSpPr>
              <a:spLocks noChangeShapeType="1"/>
            </p:cNvSpPr>
            <p:nvPr/>
          </p:nvSpPr>
          <p:spPr bwMode="auto">
            <a:xfrm flipV="1">
              <a:off x="815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0" name="Line 2252"/>
            <p:cNvSpPr>
              <a:spLocks noChangeShapeType="1"/>
            </p:cNvSpPr>
            <p:nvPr/>
          </p:nvSpPr>
          <p:spPr bwMode="auto">
            <a:xfrm flipV="1">
              <a:off x="815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1" name="Line 2253"/>
            <p:cNvSpPr>
              <a:spLocks noChangeShapeType="1"/>
            </p:cNvSpPr>
            <p:nvPr/>
          </p:nvSpPr>
          <p:spPr bwMode="auto">
            <a:xfrm flipV="1">
              <a:off x="815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2" name="Line 2254"/>
            <p:cNvSpPr>
              <a:spLocks noChangeShapeType="1"/>
            </p:cNvSpPr>
            <p:nvPr/>
          </p:nvSpPr>
          <p:spPr bwMode="auto">
            <a:xfrm flipV="1">
              <a:off x="815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3" name="Line 2255"/>
            <p:cNvSpPr>
              <a:spLocks noChangeShapeType="1"/>
            </p:cNvSpPr>
            <p:nvPr/>
          </p:nvSpPr>
          <p:spPr bwMode="auto">
            <a:xfrm flipV="1">
              <a:off x="815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4" name="Line 2256"/>
            <p:cNvSpPr>
              <a:spLocks noChangeShapeType="1"/>
            </p:cNvSpPr>
            <p:nvPr/>
          </p:nvSpPr>
          <p:spPr bwMode="auto">
            <a:xfrm flipV="1">
              <a:off x="815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5" name="Line 2257"/>
            <p:cNvSpPr>
              <a:spLocks noChangeShapeType="1"/>
            </p:cNvSpPr>
            <p:nvPr/>
          </p:nvSpPr>
          <p:spPr bwMode="auto">
            <a:xfrm flipV="1">
              <a:off x="815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6" name="Line 2258"/>
            <p:cNvSpPr>
              <a:spLocks noChangeShapeType="1"/>
            </p:cNvSpPr>
            <p:nvPr/>
          </p:nvSpPr>
          <p:spPr bwMode="auto">
            <a:xfrm flipV="1">
              <a:off x="815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7" name="Line 2259"/>
            <p:cNvSpPr>
              <a:spLocks noChangeShapeType="1"/>
            </p:cNvSpPr>
            <p:nvPr/>
          </p:nvSpPr>
          <p:spPr bwMode="auto">
            <a:xfrm flipV="1">
              <a:off x="815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8" name="Line 2260"/>
            <p:cNvSpPr>
              <a:spLocks noChangeShapeType="1"/>
            </p:cNvSpPr>
            <p:nvPr/>
          </p:nvSpPr>
          <p:spPr bwMode="auto">
            <a:xfrm flipV="1">
              <a:off x="815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49" name="Line 2261"/>
            <p:cNvSpPr>
              <a:spLocks noChangeShapeType="1"/>
            </p:cNvSpPr>
            <p:nvPr/>
          </p:nvSpPr>
          <p:spPr bwMode="auto">
            <a:xfrm flipV="1">
              <a:off x="815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0" name="Line 2262"/>
            <p:cNvSpPr>
              <a:spLocks noChangeShapeType="1"/>
            </p:cNvSpPr>
            <p:nvPr/>
          </p:nvSpPr>
          <p:spPr bwMode="auto">
            <a:xfrm flipV="1">
              <a:off x="815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1" name="Line 2263"/>
            <p:cNvSpPr>
              <a:spLocks noChangeShapeType="1"/>
            </p:cNvSpPr>
            <p:nvPr/>
          </p:nvSpPr>
          <p:spPr bwMode="auto">
            <a:xfrm flipV="1">
              <a:off x="815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2" name="Line 2264"/>
            <p:cNvSpPr>
              <a:spLocks noChangeShapeType="1"/>
            </p:cNvSpPr>
            <p:nvPr/>
          </p:nvSpPr>
          <p:spPr bwMode="auto">
            <a:xfrm flipV="1">
              <a:off x="815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3" name="Line 2265"/>
            <p:cNvSpPr>
              <a:spLocks noChangeShapeType="1"/>
            </p:cNvSpPr>
            <p:nvPr/>
          </p:nvSpPr>
          <p:spPr bwMode="auto">
            <a:xfrm flipV="1">
              <a:off x="815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4" name="Line 2266"/>
            <p:cNvSpPr>
              <a:spLocks noChangeShapeType="1"/>
            </p:cNvSpPr>
            <p:nvPr/>
          </p:nvSpPr>
          <p:spPr bwMode="auto">
            <a:xfrm flipV="1">
              <a:off x="815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5" name="Line 2267"/>
            <p:cNvSpPr>
              <a:spLocks noChangeShapeType="1"/>
            </p:cNvSpPr>
            <p:nvPr/>
          </p:nvSpPr>
          <p:spPr bwMode="auto">
            <a:xfrm flipV="1">
              <a:off x="815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6" name="Line 2268"/>
            <p:cNvSpPr>
              <a:spLocks noChangeShapeType="1"/>
            </p:cNvSpPr>
            <p:nvPr/>
          </p:nvSpPr>
          <p:spPr bwMode="auto">
            <a:xfrm flipV="1">
              <a:off x="815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7" name="Line 2269"/>
            <p:cNvSpPr>
              <a:spLocks noChangeShapeType="1"/>
            </p:cNvSpPr>
            <p:nvPr/>
          </p:nvSpPr>
          <p:spPr bwMode="auto">
            <a:xfrm flipV="1">
              <a:off x="815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8" name="Line 2270"/>
            <p:cNvSpPr>
              <a:spLocks noChangeShapeType="1"/>
            </p:cNvSpPr>
            <p:nvPr/>
          </p:nvSpPr>
          <p:spPr bwMode="auto">
            <a:xfrm flipV="1">
              <a:off x="815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59" name="Line 2271"/>
            <p:cNvSpPr>
              <a:spLocks noChangeShapeType="1"/>
            </p:cNvSpPr>
            <p:nvPr/>
          </p:nvSpPr>
          <p:spPr bwMode="auto">
            <a:xfrm flipV="1">
              <a:off x="815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0" name="Line 2272"/>
            <p:cNvSpPr>
              <a:spLocks noChangeShapeType="1"/>
            </p:cNvSpPr>
            <p:nvPr/>
          </p:nvSpPr>
          <p:spPr bwMode="auto">
            <a:xfrm flipV="1">
              <a:off x="815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1" name="Line 2273"/>
            <p:cNvSpPr>
              <a:spLocks noChangeShapeType="1"/>
            </p:cNvSpPr>
            <p:nvPr/>
          </p:nvSpPr>
          <p:spPr bwMode="auto">
            <a:xfrm flipV="1">
              <a:off x="815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2" name="Line 2274"/>
            <p:cNvSpPr>
              <a:spLocks noChangeShapeType="1"/>
            </p:cNvSpPr>
            <p:nvPr/>
          </p:nvSpPr>
          <p:spPr bwMode="auto">
            <a:xfrm flipV="1">
              <a:off x="815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3" name="Line 2275"/>
            <p:cNvSpPr>
              <a:spLocks noChangeShapeType="1"/>
            </p:cNvSpPr>
            <p:nvPr/>
          </p:nvSpPr>
          <p:spPr bwMode="auto">
            <a:xfrm flipV="1">
              <a:off x="815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4" name="Line 2276"/>
            <p:cNvSpPr>
              <a:spLocks noChangeShapeType="1"/>
            </p:cNvSpPr>
            <p:nvPr/>
          </p:nvSpPr>
          <p:spPr bwMode="auto">
            <a:xfrm flipV="1">
              <a:off x="815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5" name="Line 2277"/>
            <p:cNvSpPr>
              <a:spLocks noChangeShapeType="1"/>
            </p:cNvSpPr>
            <p:nvPr/>
          </p:nvSpPr>
          <p:spPr bwMode="auto">
            <a:xfrm flipV="1">
              <a:off x="815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6" name="Line 2278"/>
            <p:cNvSpPr>
              <a:spLocks noChangeShapeType="1"/>
            </p:cNvSpPr>
            <p:nvPr/>
          </p:nvSpPr>
          <p:spPr bwMode="auto">
            <a:xfrm flipV="1">
              <a:off x="815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7" name="Line 2279"/>
            <p:cNvSpPr>
              <a:spLocks noChangeShapeType="1"/>
            </p:cNvSpPr>
            <p:nvPr/>
          </p:nvSpPr>
          <p:spPr bwMode="auto">
            <a:xfrm flipV="1">
              <a:off x="815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8" name="Line 2280"/>
            <p:cNvSpPr>
              <a:spLocks noChangeShapeType="1"/>
            </p:cNvSpPr>
            <p:nvPr/>
          </p:nvSpPr>
          <p:spPr bwMode="auto">
            <a:xfrm flipV="1">
              <a:off x="815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69" name="Line 2281"/>
            <p:cNvSpPr>
              <a:spLocks noChangeShapeType="1"/>
            </p:cNvSpPr>
            <p:nvPr/>
          </p:nvSpPr>
          <p:spPr bwMode="auto">
            <a:xfrm flipV="1">
              <a:off x="815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0" name="Line 2282"/>
            <p:cNvSpPr>
              <a:spLocks noChangeShapeType="1"/>
            </p:cNvSpPr>
            <p:nvPr/>
          </p:nvSpPr>
          <p:spPr bwMode="auto">
            <a:xfrm flipV="1">
              <a:off x="815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1" name="Line 2283"/>
            <p:cNvSpPr>
              <a:spLocks noChangeShapeType="1"/>
            </p:cNvSpPr>
            <p:nvPr/>
          </p:nvSpPr>
          <p:spPr bwMode="auto">
            <a:xfrm flipV="1">
              <a:off x="815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2" name="Line 2284"/>
            <p:cNvSpPr>
              <a:spLocks noChangeShapeType="1"/>
            </p:cNvSpPr>
            <p:nvPr/>
          </p:nvSpPr>
          <p:spPr bwMode="auto">
            <a:xfrm flipV="1">
              <a:off x="815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3" name="Line 2285"/>
            <p:cNvSpPr>
              <a:spLocks noChangeShapeType="1"/>
            </p:cNvSpPr>
            <p:nvPr/>
          </p:nvSpPr>
          <p:spPr bwMode="auto">
            <a:xfrm flipV="1">
              <a:off x="815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4" name="Line 2286"/>
            <p:cNvSpPr>
              <a:spLocks noChangeShapeType="1"/>
            </p:cNvSpPr>
            <p:nvPr/>
          </p:nvSpPr>
          <p:spPr bwMode="auto">
            <a:xfrm flipV="1">
              <a:off x="815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5" name="Line 2287"/>
            <p:cNvSpPr>
              <a:spLocks noChangeShapeType="1"/>
            </p:cNvSpPr>
            <p:nvPr/>
          </p:nvSpPr>
          <p:spPr bwMode="auto">
            <a:xfrm flipV="1">
              <a:off x="815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6" name="Line 2288"/>
            <p:cNvSpPr>
              <a:spLocks noChangeShapeType="1"/>
            </p:cNvSpPr>
            <p:nvPr/>
          </p:nvSpPr>
          <p:spPr bwMode="auto">
            <a:xfrm flipV="1">
              <a:off x="815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7" name="Line 2289"/>
            <p:cNvSpPr>
              <a:spLocks noChangeShapeType="1"/>
            </p:cNvSpPr>
            <p:nvPr/>
          </p:nvSpPr>
          <p:spPr bwMode="auto">
            <a:xfrm flipV="1">
              <a:off x="815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8" name="Line 2290"/>
            <p:cNvSpPr>
              <a:spLocks noChangeShapeType="1"/>
            </p:cNvSpPr>
            <p:nvPr/>
          </p:nvSpPr>
          <p:spPr bwMode="auto">
            <a:xfrm flipV="1">
              <a:off x="815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79" name="Line 2291"/>
            <p:cNvSpPr>
              <a:spLocks noChangeShapeType="1"/>
            </p:cNvSpPr>
            <p:nvPr/>
          </p:nvSpPr>
          <p:spPr bwMode="auto">
            <a:xfrm flipV="1">
              <a:off x="815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0" name="Line 2292"/>
            <p:cNvSpPr>
              <a:spLocks noChangeShapeType="1"/>
            </p:cNvSpPr>
            <p:nvPr/>
          </p:nvSpPr>
          <p:spPr bwMode="auto">
            <a:xfrm>
              <a:off x="815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1" name="Line 2293"/>
            <p:cNvSpPr>
              <a:spLocks noChangeShapeType="1"/>
            </p:cNvSpPr>
            <p:nvPr/>
          </p:nvSpPr>
          <p:spPr bwMode="auto">
            <a:xfrm flipV="1">
              <a:off x="1245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2" name="Line 2294"/>
            <p:cNvSpPr>
              <a:spLocks noChangeShapeType="1"/>
            </p:cNvSpPr>
            <p:nvPr/>
          </p:nvSpPr>
          <p:spPr bwMode="auto">
            <a:xfrm flipV="1">
              <a:off x="1245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3" name="Line 2295"/>
            <p:cNvSpPr>
              <a:spLocks noChangeShapeType="1"/>
            </p:cNvSpPr>
            <p:nvPr/>
          </p:nvSpPr>
          <p:spPr bwMode="auto">
            <a:xfrm flipV="1">
              <a:off x="1245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4" name="Line 2296"/>
            <p:cNvSpPr>
              <a:spLocks noChangeShapeType="1"/>
            </p:cNvSpPr>
            <p:nvPr/>
          </p:nvSpPr>
          <p:spPr bwMode="auto">
            <a:xfrm flipV="1">
              <a:off x="1245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5" name="Line 2297"/>
            <p:cNvSpPr>
              <a:spLocks noChangeShapeType="1"/>
            </p:cNvSpPr>
            <p:nvPr/>
          </p:nvSpPr>
          <p:spPr bwMode="auto">
            <a:xfrm flipV="1">
              <a:off x="1245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6" name="Line 2298"/>
            <p:cNvSpPr>
              <a:spLocks noChangeShapeType="1"/>
            </p:cNvSpPr>
            <p:nvPr/>
          </p:nvSpPr>
          <p:spPr bwMode="auto">
            <a:xfrm flipV="1">
              <a:off x="1245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7" name="Line 2299"/>
            <p:cNvSpPr>
              <a:spLocks noChangeShapeType="1"/>
            </p:cNvSpPr>
            <p:nvPr/>
          </p:nvSpPr>
          <p:spPr bwMode="auto">
            <a:xfrm flipV="1">
              <a:off x="1245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8" name="Line 2300"/>
            <p:cNvSpPr>
              <a:spLocks noChangeShapeType="1"/>
            </p:cNvSpPr>
            <p:nvPr/>
          </p:nvSpPr>
          <p:spPr bwMode="auto">
            <a:xfrm flipV="1">
              <a:off x="1245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89" name="Line 2301"/>
            <p:cNvSpPr>
              <a:spLocks noChangeShapeType="1"/>
            </p:cNvSpPr>
            <p:nvPr/>
          </p:nvSpPr>
          <p:spPr bwMode="auto">
            <a:xfrm flipV="1">
              <a:off x="1245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0" name="Line 2302"/>
            <p:cNvSpPr>
              <a:spLocks noChangeShapeType="1"/>
            </p:cNvSpPr>
            <p:nvPr/>
          </p:nvSpPr>
          <p:spPr bwMode="auto">
            <a:xfrm flipV="1">
              <a:off x="1245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1" name="Line 2303"/>
            <p:cNvSpPr>
              <a:spLocks noChangeShapeType="1"/>
            </p:cNvSpPr>
            <p:nvPr/>
          </p:nvSpPr>
          <p:spPr bwMode="auto">
            <a:xfrm flipV="1">
              <a:off x="1245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2" name="Line 2304"/>
            <p:cNvSpPr>
              <a:spLocks noChangeShapeType="1"/>
            </p:cNvSpPr>
            <p:nvPr/>
          </p:nvSpPr>
          <p:spPr bwMode="auto">
            <a:xfrm flipV="1">
              <a:off x="1245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3" name="Line 2305"/>
            <p:cNvSpPr>
              <a:spLocks noChangeShapeType="1"/>
            </p:cNvSpPr>
            <p:nvPr/>
          </p:nvSpPr>
          <p:spPr bwMode="auto">
            <a:xfrm flipV="1">
              <a:off x="1245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4" name="Line 2306"/>
            <p:cNvSpPr>
              <a:spLocks noChangeShapeType="1"/>
            </p:cNvSpPr>
            <p:nvPr/>
          </p:nvSpPr>
          <p:spPr bwMode="auto">
            <a:xfrm flipV="1">
              <a:off x="1245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5" name="Line 2307"/>
            <p:cNvSpPr>
              <a:spLocks noChangeShapeType="1"/>
            </p:cNvSpPr>
            <p:nvPr/>
          </p:nvSpPr>
          <p:spPr bwMode="auto">
            <a:xfrm flipV="1">
              <a:off x="1245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6" name="Line 2308"/>
            <p:cNvSpPr>
              <a:spLocks noChangeShapeType="1"/>
            </p:cNvSpPr>
            <p:nvPr/>
          </p:nvSpPr>
          <p:spPr bwMode="auto">
            <a:xfrm flipV="1">
              <a:off x="1245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7" name="Line 2309"/>
            <p:cNvSpPr>
              <a:spLocks noChangeShapeType="1"/>
            </p:cNvSpPr>
            <p:nvPr/>
          </p:nvSpPr>
          <p:spPr bwMode="auto">
            <a:xfrm flipV="1">
              <a:off x="1245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8" name="Line 2310"/>
            <p:cNvSpPr>
              <a:spLocks noChangeShapeType="1"/>
            </p:cNvSpPr>
            <p:nvPr/>
          </p:nvSpPr>
          <p:spPr bwMode="auto">
            <a:xfrm flipV="1">
              <a:off x="1245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99" name="Line 2311"/>
            <p:cNvSpPr>
              <a:spLocks noChangeShapeType="1"/>
            </p:cNvSpPr>
            <p:nvPr/>
          </p:nvSpPr>
          <p:spPr bwMode="auto">
            <a:xfrm flipV="1">
              <a:off x="1245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0" name="Line 2312"/>
            <p:cNvSpPr>
              <a:spLocks noChangeShapeType="1"/>
            </p:cNvSpPr>
            <p:nvPr/>
          </p:nvSpPr>
          <p:spPr bwMode="auto">
            <a:xfrm flipV="1">
              <a:off x="1245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1" name="Line 2313"/>
            <p:cNvSpPr>
              <a:spLocks noChangeShapeType="1"/>
            </p:cNvSpPr>
            <p:nvPr/>
          </p:nvSpPr>
          <p:spPr bwMode="auto">
            <a:xfrm flipV="1">
              <a:off x="1245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2" name="Line 2314"/>
            <p:cNvSpPr>
              <a:spLocks noChangeShapeType="1"/>
            </p:cNvSpPr>
            <p:nvPr/>
          </p:nvSpPr>
          <p:spPr bwMode="auto">
            <a:xfrm flipV="1">
              <a:off x="1245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3" name="Line 2315"/>
            <p:cNvSpPr>
              <a:spLocks noChangeShapeType="1"/>
            </p:cNvSpPr>
            <p:nvPr/>
          </p:nvSpPr>
          <p:spPr bwMode="auto">
            <a:xfrm flipV="1">
              <a:off x="1245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4" name="Line 2316"/>
            <p:cNvSpPr>
              <a:spLocks noChangeShapeType="1"/>
            </p:cNvSpPr>
            <p:nvPr/>
          </p:nvSpPr>
          <p:spPr bwMode="auto">
            <a:xfrm flipV="1">
              <a:off x="1245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5" name="Line 2317"/>
            <p:cNvSpPr>
              <a:spLocks noChangeShapeType="1"/>
            </p:cNvSpPr>
            <p:nvPr/>
          </p:nvSpPr>
          <p:spPr bwMode="auto">
            <a:xfrm flipV="1">
              <a:off x="1245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6" name="Line 2318"/>
            <p:cNvSpPr>
              <a:spLocks noChangeShapeType="1"/>
            </p:cNvSpPr>
            <p:nvPr/>
          </p:nvSpPr>
          <p:spPr bwMode="auto">
            <a:xfrm flipV="1">
              <a:off x="1245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7" name="Line 2319"/>
            <p:cNvSpPr>
              <a:spLocks noChangeShapeType="1"/>
            </p:cNvSpPr>
            <p:nvPr/>
          </p:nvSpPr>
          <p:spPr bwMode="auto">
            <a:xfrm flipV="1">
              <a:off x="1245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8" name="Line 2320"/>
            <p:cNvSpPr>
              <a:spLocks noChangeShapeType="1"/>
            </p:cNvSpPr>
            <p:nvPr/>
          </p:nvSpPr>
          <p:spPr bwMode="auto">
            <a:xfrm flipV="1">
              <a:off x="1245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09" name="Line 2321"/>
            <p:cNvSpPr>
              <a:spLocks noChangeShapeType="1"/>
            </p:cNvSpPr>
            <p:nvPr/>
          </p:nvSpPr>
          <p:spPr bwMode="auto">
            <a:xfrm flipV="1">
              <a:off x="1245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0" name="Line 2322"/>
            <p:cNvSpPr>
              <a:spLocks noChangeShapeType="1"/>
            </p:cNvSpPr>
            <p:nvPr/>
          </p:nvSpPr>
          <p:spPr bwMode="auto">
            <a:xfrm flipV="1">
              <a:off x="1245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1" name="Line 2323"/>
            <p:cNvSpPr>
              <a:spLocks noChangeShapeType="1"/>
            </p:cNvSpPr>
            <p:nvPr/>
          </p:nvSpPr>
          <p:spPr bwMode="auto">
            <a:xfrm flipV="1">
              <a:off x="1245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2" name="Line 2324"/>
            <p:cNvSpPr>
              <a:spLocks noChangeShapeType="1"/>
            </p:cNvSpPr>
            <p:nvPr/>
          </p:nvSpPr>
          <p:spPr bwMode="auto">
            <a:xfrm flipV="1">
              <a:off x="1245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3" name="Line 2325"/>
            <p:cNvSpPr>
              <a:spLocks noChangeShapeType="1"/>
            </p:cNvSpPr>
            <p:nvPr/>
          </p:nvSpPr>
          <p:spPr bwMode="auto">
            <a:xfrm flipV="1">
              <a:off x="1245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4" name="Line 2326"/>
            <p:cNvSpPr>
              <a:spLocks noChangeShapeType="1"/>
            </p:cNvSpPr>
            <p:nvPr/>
          </p:nvSpPr>
          <p:spPr bwMode="auto">
            <a:xfrm flipV="1">
              <a:off x="1245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5" name="Line 2327"/>
            <p:cNvSpPr>
              <a:spLocks noChangeShapeType="1"/>
            </p:cNvSpPr>
            <p:nvPr/>
          </p:nvSpPr>
          <p:spPr bwMode="auto">
            <a:xfrm flipV="1">
              <a:off x="1245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6" name="Line 2328"/>
            <p:cNvSpPr>
              <a:spLocks noChangeShapeType="1"/>
            </p:cNvSpPr>
            <p:nvPr/>
          </p:nvSpPr>
          <p:spPr bwMode="auto">
            <a:xfrm flipV="1">
              <a:off x="1245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7" name="Line 2329"/>
            <p:cNvSpPr>
              <a:spLocks noChangeShapeType="1"/>
            </p:cNvSpPr>
            <p:nvPr/>
          </p:nvSpPr>
          <p:spPr bwMode="auto">
            <a:xfrm flipV="1">
              <a:off x="1245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8" name="Line 2330"/>
            <p:cNvSpPr>
              <a:spLocks noChangeShapeType="1"/>
            </p:cNvSpPr>
            <p:nvPr/>
          </p:nvSpPr>
          <p:spPr bwMode="auto">
            <a:xfrm flipV="1">
              <a:off x="1245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19" name="Line 2331"/>
            <p:cNvSpPr>
              <a:spLocks noChangeShapeType="1"/>
            </p:cNvSpPr>
            <p:nvPr/>
          </p:nvSpPr>
          <p:spPr bwMode="auto">
            <a:xfrm flipV="1">
              <a:off x="1245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0" name="Line 2332"/>
            <p:cNvSpPr>
              <a:spLocks noChangeShapeType="1"/>
            </p:cNvSpPr>
            <p:nvPr/>
          </p:nvSpPr>
          <p:spPr bwMode="auto">
            <a:xfrm flipV="1">
              <a:off x="1245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1" name="Line 2333"/>
            <p:cNvSpPr>
              <a:spLocks noChangeShapeType="1"/>
            </p:cNvSpPr>
            <p:nvPr/>
          </p:nvSpPr>
          <p:spPr bwMode="auto">
            <a:xfrm flipV="1">
              <a:off x="1245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2" name="Line 2334"/>
            <p:cNvSpPr>
              <a:spLocks noChangeShapeType="1"/>
            </p:cNvSpPr>
            <p:nvPr/>
          </p:nvSpPr>
          <p:spPr bwMode="auto">
            <a:xfrm flipV="1">
              <a:off x="1245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3" name="Line 2335"/>
            <p:cNvSpPr>
              <a:spLocks noChangeShapeType="1"/>
            </p:cNvSpPr>
            <p:nvPr/>
          </p:nvSpPr>
          <p:spPr bwMode="auto">
            <a:xfrm flipV="1">
              <a:off x="1245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4" name="Line 2336"/>
            <p:cNvSpPr>
              <a:spLocks noChangeShapeType="1"/>
            </p:cNvSpPr>
            <p:nvPr/>
          </p:nvSpPr>
          <p:spPr bwMode="auto">
            <a:xfrm flipV="1">
              <a:off x="1245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5" name="Line 2337"/>
            <p:cNvSpPr>
              <a:spLocks noChangeShapeType="1"/>
            </p:cNvSpPr>
            <p:nvPr/>
          </p:nvSpPr>
          <p:spPr bwMode="auto">
            <a:xfrm flipV="1">
              <a:off x="1245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6" name="Line 2338"/>
            <p:cNvSpPr>
              <a:spLocks noChangeShapeType="1"/>
            </p:cNvSpPr>
            <p:nvPr/>
          </p:nvSpPr>
          <p:spPr bwMode="auto">
            <a:xfrm flipV="1">
              <a:off x="1245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7" name="Line 2339"/>
            <p:cNvSpPr>
              <a:spLocks noChangeShapeType="1"/>
            </p:cNvSpPr>
            <p:nvPr/>
          </p:nvSpPr>
          <p:spPr bwMode="auto">
            <a:xfrm flipV="1">
              <a:off x="1245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8" name="Line 2340"/>
            <p:cNvSpPr>
              <a:spLocks noChangeShapeType="1"/>
            </p:cNvSpPr>
            <p:nvPr/>
          </p:nvSpPr>
          <p:spPr bwMode="auto">
            <a:xfrm flipV="1">
              <a:off x="1245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29" name="Line 2341"/>
            <p:cNvSpPr>
              <a:spLocks noChangeShapeType="1"/>
            </p:cNvSpPr>
            <p:nvPr/>
          </p:nvSpPr>
          <p:spPr bwMode="auto">
            <a:xfrm flipV="1">
              <a:off x="1245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0" name="Line 2342"/>
            <p:cNvSpPr>
              <a:spLocks noChangeShapeType="1"/>
            </p:cNvSpPr>
            <p:nvPr/>
          </p:nvSpPr>
          <p:spPr bwMode="auto">
            <a:xfrm flipV="1">
              <a:off x="1245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1" name="Line 2343"/>
            <p:cNvSpPr>
              <a:spLocks noChangeShapeType="1"/>
            </p:cNvSpPr>
            <p:nvPr/>
          </p:nvSpPr>
          <p:spPr bwMode="auto">
            <a:xfrm flipV="1">
              <a:off x="1245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2" name="Line 2344"/>
            <p:cNvSpPr>
              <a:spLocks noChangeShapeType="1"/>
            </p:cNvSpPr>
            <p:nvPr/>
          </p:nvSpPr>
          <p:spPr bwMode="auto">
            <a:xfrm flipV="1">
              <a:off x="1245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3" name="Line 2345"/>
            <p:cNvSpPr>
              <a:spLocks noChangeShapeType="1"/>
            </p:cNvSpPr>
            <p:nvPr/>
          </p:nvSpPr>
          <p:spPr bwMode="auto">
            <a:xfrm flipV="1">
              <a:off x="1245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4" name="Line 2346"/>
            <p:cNvSpPr>
              <a:spLocks noChangeShapeType="1"/>
            </p:cNvSpPr>
            <p:nvPr/>
          </p:nvSpPr>
          <p:spPr bwMode="auto">
            <a:xfrm flipV="1">
              <a:off x="1245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5" name="Line 2347"/>
            <p:cNvSpPr>
              <a:spLocks noChangeShapeType="1"/>
            </p:cNvSpPr>
            <p:nvPr/>
          </p:nvSpPr>
          <p:spPr bwMode="auto">
            <a:xfrm flipV="1">
              <a:off x="1245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6" name="Line 2348"/>
            <p:cNvSpPr>
              <a:spLocks noChangeShapeType="1"/>
            </p:cNvSpPr>
            <p:nvPr/>
          </p:nvSpPr>
          <p:spPr bwMode="auto">
            <a:xfrm flipV="1">
              <a:off x="1245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7" name="Line 2349"/>
            <p:cNvSpPr>
              <a:spLocks noChangeShapeType="1"/>
            </p:cNvSpPr>
            <p:nvPr/>
          </p:nvSpPr>
          <p:spPr bwMode="auto">
            <a:xfrm flipV="1">
              <a:off x="1245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8" name="Line 2350"/>
            <p:cNvSpPr>
              <a:spLocks noChangeShapeType="1"/>
            </p:cNvSpPr>
            <p:nvPr/>
          </p:nvSpPr>
          <p:spPr bwMode="auto">
            <a:xfrm flipV="1">
              <a:off x="1245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39" name="Line 2351"/>
            <p:cNvSpPr>
              <a:spLocks noChangeShapeType="1"/>
            </p:cNvSpPr>
            <p:nvPr/>
          </p:nvSpPr>
          <p:spPr bwMode="auto">
            <a:xfrm flipV="1">
              <a:off x="1245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0" name="Line 2352"/>
            <p:cNvSpPr>
              <a:spLocks noChangeShapeType="1"/>
            </p:cNvSpPr>
            <p:nvPr/>
          </p:nvSpPr>
          <p:spPr bwMode="auto">
            <a:xfrm flipV="1">
              <a:off x="1245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1" name="Line 2353"/>
            <p:cNvSpPr>
              <a:spLocks noChangeShapeType="1"/>
            </p:cNvSpPr>
            <p:nvPr/>
          </p:nvSpPr>
          <p:spPr bwMode="auto">
            <a:xfrm flipV="1">
              <a:off x="1245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2" name="Line 2354"/>
            <p:cNvSpPr>
              <a:spLocks noChangeShapeType="1"/>
            </p:cNvSpPr>
            <p:nvPr/>
          </p:nvSpPr>
          <p:spPr bwMode="auto">
            <a:xfrm flipV="1">
              <a:off x="1245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3" name="Line 2355"/>
            <p:cNvSpPr>
              <a:spLocks noChangeShapeType="1"/>
            </p:cNvSpPr>
            <p:nvPr/>
          </p:nvSpPr>
          <p:spPr bwMode="auto">
            <a:xfrm flipV="1">
              <a:off x="1245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4" name="Line 2356"/>
            <p:cNvSpPr>
              <a:spLocks noChangeShapeType="1"/>
            </p:cNvSpPr>
            <p:nvPr/>
          </p:nvSpPr>
          <p:spPr bwMode="auto">
            <a:xfrm flipV="1">
              <a:off x="1245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5" name="Line 2357"/>
            <p:cNvSpPr>
              <a:spLocks noChangeShapeType="1"/>
            </p:cNvSpPr>
            <p:nvPr/>
          </p:nvSpPr>
          <p:spPr bwMode="auto">
            <a:xfrm flipV="1">
              <a:off x="1245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6" name="Line 2358"/>
            <p:cNvSpPr>
              <a:spLocks noChangeShapeType="1"/>
            </p:cNvSpPr>
            <p:nvPr/>
          </p:nvSpPr>
          <p:spPr bwMode="auto">
            <a:xfrm flipV="1">
              <a:off x="1245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7" name="Line 2359"/>
            <p:cNvSpPr>
              <a:spLocks noChangeShapeType="1"/>
            </p:cNvSpPr>
            <p:nvPr/>
          </p:nvSpPr>
          <p:spPr bwMode="auto">
            <a:xfrm flipV="1">
              <a:off x="1245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8" name="Line 2360"/>
            <p:cNvSpPr>
              <a:spLocks noChangeShapeType="1"/>
            </p:cNvSpPr>
            <p:nvPr/>
          </p:nvSpPr>
          <p:spPr bwMode="auto">
            <a:xfrm flipV="1">
              <a:off x="1245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9" name="Line 2361"/>
            <p:cNvSpPr>
              <a:spLocks noChangeShapeType="1"/>
            </p:cNvSpPr>
            <p:nvPr/>
          </p:nvSpPr>
          <p:spPr bwMode="auto">
            <a:xfrm flipV="1">
              <a:off x="1245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0" name="Line 2362"/>
            <p:cNvSpPr>
              <a:spLocks noChangeShapeType="1"/>
            </p:cNvSpPr>
            <p:nvPr/>
          </p:nvSpPr>
          <p:spPr bwMode="auto">
            <a:xfrm flipV="1">
              <a:off x="1245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1" name="Line 2363"/>
            <p:cNvSpPr>
              <a:spLocks noChangeShapeType="1"/>
            </p:cNvSpPr>
            <p:nvPr/>
          </p:nvSpPr>
          <p:spPr bwMode="auto">
            <a:xfrm flipV="1">
              <a:off x="1245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2" name="Line 2364"/>
            <p:cNvSpPr>
              <a:spLocks noChangeShapeType="1"/>
            </p:cNvSpPr>
            <p:nvPr/>
          </p:nvSpPr>
          <p:spPr bwMode="auto">
            <a:xfrm flipV="1">
              <a:off x="1245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3" name="Line 2365"/>
            <p:cNvSpPr>
              <a:spLocks noChangeShapeType="1"/>
            </p:cNvSpPr>
            <p:nvPr/>
          </p:nvSpPr>
          <p:spPr bwMode="auto">
            <a:xfrm flipV="1">
              <a:off x="1245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4" name="Line 2366"/>
            <p:cNvSpPr>
              <a:spLocks noChangeShapeType="1"/>
            </p:cNvSpPr>
            <p:nvPr/>
          </p:nvSpPr>
          <p:spPr bwMode="auto">
            <a:xfrm flipV="1">
              <a:off x="1245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5" name="Line 2367"/>
            <p:cNvSpPr>
              <a:spLocks noChangeShapeType="1"/>
            </p:cNvSpPr>
            <p:nvPr/>
          </p:nvSpPr>
          <p:spPr bwMode="auto">
            <a:xfrm flipV="1">
              <a:off x="1245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6" name="Line 2368"/>
            <p:cNvSpPr>
              <a:spLocks noChangeShapeType="1"/>
            </p:cNvSpPr>
            <p:nvPr/>
          </p:nvSpPr>
          <p:spPr bwMode="auto">
            <a:xfrm flipV="1">
              <a:off x="1245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7" name="Line 2369"/>
            <p:cNvSpPr>
              <a:spLocks noChangeShapeType="1"/>
            </p:cNvSpPr>
            <p:nvPr/>
          </p:nvSpPr>
          <p:spPr bwMode="auto">
            <a:xfrm flipV="1">
              <a:off x="1245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8" name="Line 2370"/>
            <p:cNvSpPr>
              <a:spLocks noChangeShapeType="1"/>
            </p:cNvSpPr>
            <p:nvPr/>
          </p:nvSpPr>
          <p:spPr bwMode="auto">
            <a:xfrm flipV="1">
              <a:off x="1245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59" name="Line 2371"/>
            <p:cNvSpPr>
              <a:spLocks noChangeShapeType="1"/>
            </p:cNvSpPr>
            <p:nvPr/>
          </p:nvSpPr>
          <p:spPr bwMode="auto">
            <a:xfrm flipV="1">
              <a:off x="1245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0" name="Line 2372"/>
            <p:cNvSpPr>
              <a:spLocks noChangeShapeType="1"/>
            </p:cNvSpPr>
            <p:nvPr/>
          </p:nvSpPr>
          <p:spPr bwMode="auto">
            <a:xfrm flipV="1">
              <a:off x="1245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1" name="Line 2373"/>
            <p:cNvSpPr>
              <a:spLocks noChangeShapeType="1"/>
            </p:cNvSpPr>
            <p:nvPr/>
          </p:nvSpPr>
          <p:spPr bwMode="auto">
            <a:xfrm flipV="1">
              <a:off x="1245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2" name="Line 2374"/>
            <p:cNvSpPr>
              <a:spLocks noChangeShapeType="1"/>
            </p:cNvSpPr>
            <p:nvPr/>
          </p:nvSpPr>
          <p:spPr bwMode="auto">
            <a:xfrm flipV="1">
              <a:off x="1245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3" name="Line 2375"/>
            <p:cNvSpPr>
              <a:spLocks noChangeShapeType="1"/>
            </p:cNvSpPr>
            <p:nvPr/>
          </p:nvSpPr>
          <p:spPr bwMode="auto">
            <a:xfrm flipV="1">
              <a:off x="1245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4" name="Line 2376"/>
            <p:cNvSpPr>
              <a:spLocks noChangeShapeType="1"/>
            </p:cNvSpPr>
            <p:nvPr/>
          </p:nvSpPr>
          <p:spPr bwMode="auto">
            <a:xfrm flipV="1">
              <a:off x="1245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5" name="Line 2377"/>
            <p:cNvSpPr>
              <a:spLocks noChangeShapeType="1"/>
            </p:cNvSpPr>
            <p:nvPr/>
          </p:nvSpPr>
          <p:spPr bwMode="auto">
            <a:xfrm flipV="1">
              <a:off x="1245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6" name="Line 2378"/>
            <p:cNvSpPr>
              <a:spLocks noChangeShapeType="1"/>
            </p:cNvSpPr>
            <p:nvPr/>
          </p:nvSpPr>
          <p:spPr bwMode="auto">
            <a:xfrm flipV="1">
              <a:off x="1245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7" name="Line 2379"/>
            <p:cNvSpPr>
              <a:spLocks noChangeShapeType="1"/>
            </p:cNvSpPr>
            <p:nvPr/>
          </p:nvSpPr>
          <p:spPr bwMode="auto">
            <a:xfrm flipV="1">
              <a:off x="1245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8" name="Line 2380"/>
            <p:cNvSpPr>
              <a:spLocks noChangeShapeType="1"/>
            </p:cNvSpPr>
            <p:nvPr/>
          </p:nvSpPr>
          <p:spPr bwMode="auto">
            <a:xfrm flipV="1">
              <a:off x="1245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69" name="Line 2381"/>
            <p:cNvSpPr>
              <a:spLocks noChangeShapeType="1"/>
            </p:cNvSpPr>
            <p:nvPr/>
          </p:nvSpPr>
          <p:spPr bwMode="auto">
            <a:xfrm flipV="1">
              <a:off x="1245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0" name="Line 2382"/>
            <p:cNvSpPr>
              <a:spLocks noChangeShapeType="1"/>
            </p:cNvSpPr>
            <p:nvPr/>
          </p:nvSpPr>
          <p:spPr bwMode="auto">
            <a:xfrm flipV="1">
              <a:off x="1245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1" name="Line 2383"/>
            <p:cNvSpPr>
              <a:spLocks noChangeShapeType="1"/>
            </p:cNvSpPr>
            <p:nvPr/>
          </p:nvSpPr>
          <p:spPr bwMode="auto">
            <a:xfrm flipV="1">
              <a:off x="1245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2" name="Line 2384"/>
            <p:cNvSpPr>
              <a:spLocks noChangeShapeType="1"/>
            </p:cNvSpPr>
            <p:nvPr/>
          </p:nvSpPr>
          <p:spPr bwMode="auto">
            <a:xfrm flipV="1">
              <a:off x="1245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3" name="Line 2385"/>
            <p:cNvSpPr>
              <a:spLocks noChangeShapeType="1"/>
            </p:cNvSpPr>
            <p:nvPr/>
          </p:nvSpPr>
          <p:spPr bwMode="auto">
            <a:xfrm flipV="1">
              <a:off x="1245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4" name="Line 2386"/>
            <p:cNvSpPr>
              <a:spLocks noChangeShapeType="1"/>
            </p:cNvSpPr>
            <p:nvPr/>
          </p:nvSpPr>
          <p:spPr bwMode="auto">
            <a:xfrm flipV="1">
              <a:off x="1245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5" name="Line 2387"/>
            <p:cNvSpPr>
              <a:spLocks noChangeShapeType="1"/>
            </p:cNvSpPr>
            <p:nvPr/>
          </p:nvSpPr>
          <p:spPr bwMode="auto">
            <a:xfrm flipV="1">
              <a:off x="1245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6" name="Line 2388"/>
            <p:cNvSpPr>
              <a:spLocks noChangeShapeType="1"/>
            </p:cNvSpPr>
            <p:nvPr/>
          </p:nvSpPr>
          <p:spPr bwMode="auto">
            <a:xfrm flipV="1">
              <a:off x="1245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7" name="Line 2389"/>
            <p:cNvSpPr>
              <a:spLocks noChangeShapeType="1"/>
            </p:cNvSpPr>
            <p:nvPr/>
          </p:nvSpPr>
          <p:spPr bwMode="auto">
            <a:xfrm flipV="1">
              <a:off x="1245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8" name="Line 2390"/>
            <p:cNvSpPr>
              <a:spLocks noChangeShapeType="1"/>
            </p:cNvSpPr>
            <p:nvPr/>
          </p:nvSpPr>
          <p:spPr bwMode="auto">
            <a:xfrm flipV="1">
              <a:off x="1245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79" name="Line 2391"/>
            <p:cNvSpPr>
              <a:spLocks noChangeShapeType="1"/>
            </p:cNvSpPr>
            <p:nvPr/>
          </p:nvSpPr>
          <p:spPr bwMode="auto">
            <a:xfrm flipV="1">
              <a:off x="1245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0" name="Line 2392"/>
            <p:cNvSpPr>
              <a:spLocks noChangeShapeType="1"/>
            </p:cNvSpPr>
            <p:nvPr/>
          </p:nvSpPr>
          <p:spPr bwMode="auto">
            <a:xfrm flipV="1">
              <a:off x="1245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1" name="Line 2393"/>
            <p:cNvSpPr>
              <a:spLocks noChangeShapeType="1"/>
            </p:cNvSpPr>
            <p:nvPr/>
          </p:nvSpPr>
          <p:spPr bwMode="auto">
            <a:xfrm flipV="1">
              <a:off x="1245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2" name="Line 2394"/>
            <p:cNvSpPr>
              <a:spLocks noChangeShapeType="1"/>
            </p:cNvSpPr>
            <p:nvPr/>
          </p:nvSpPr>
          <p:spPr bwMode="auto">
            <a:xfrm flipV="1">
              <a:off x="1245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3" name="Line 2395"/>
            <p:cNvSpPr>
              <a:spLocks noChangeShapeType="1"/>
            </p:cNvSpPr>
            <p:nvPr/>
          </p:nvSpPr>
          <p:spPr bwMode="auto">
            <a:xfrm flipV="1">
              <a:off x="1245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4" name="Line 2396"/>
            <p:cNvSpPr>
              <a:spLocks noChangeShapeType="1"/>
            </p:cNvSpPr>
            <p:nvPr/>
          </p:nvSpPr>
          <p:spPr bwMode="auto">
            <a:xfrm flipV="1">
              <a:off x="1245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5" name="Line 2397"/>
            <p:cNvSpPr>
              <a:spLocks noChangeShapeType="1"/>
            </p:cNvSpPr>
            <p:nvPr/>
          </p:nvSpPr>
          <p:spPr bwMode="auto">
            <a:xfrm flipV="1">
              <a:off x="1245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6" name="Line 2398"/>
            <p:cNvSpPr>
              <a:spLocks noChangeShapeType="1"/>
            </p:cNvSpPr>
            <p:nvPr/>
          </p:nvSpPr>
          <p:spPr bwMode="auto">
            <a:xfrm flipV="1">
              <a:off x="1245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7" name="Line 2399"/>
            <p:cNvSpPr>
              <a:spLocks noChangeShapeType="1"/>
            </p:cNvSpPr>
            <p:nvPr/>
          </p:nvSpPr>
          <p:spPr bwMode="auto">
            <a:xfrm flipV="1">
              <a:off x="1245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8" name="Line 2400"/>
            <p:cNvSpPr>
              <a:spLocks noChangeShapeType="1"/>
            </p:cNvSpPr>
            <p:nvPr/>
          </p:nvSpPr>
          <p:spPr bwMode="auto">
            <a:xfrm flipV="1">
              <a:off x="1245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89" name="Line 2401"/>
            <p:cNvSpPr>
              <a:spLocks noChangeShapeType="1"/>
            </p:cNvSpPr>
            <p:nvPr/>
          </p:nvSpPr>
          <p:spPr bwMode="auto">
            <a:xfrm flipV="1">
              <a:off x="1245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0" name="Line 2402"/>
            <p:cNvSpPr>
              <a:spLocks noChangeShapeType="1"/>
            </p:cNvSpPr>
            <p:nvPr/>
          </p:nvSpPr>
          <p:spPr bwMode="auto">
            <a:xfrm flipV="1">
              <a:off x="1245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1" name="Line 2403"/>
            <p:cNvSpPr>
              <a:spLocks noChangeShapeType="1"/>
            </p:cNvSpPr>
            <p:nvPr/>
          </p:nvSpPr>
          <p:spPr bwMode="auto">
            <a:xfrm flipV="1">
              <a:off x="1245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2" name="Line 2404"/>
            <p:cNvSpPr>
              <a:spLocks noChangeShapeType="1"/>
            </p:cNvSpPr>
            <p:nvPr/>
          </p:nvSpPr>
          <p:spPr bwMode="auto">
            <a:xfrm flipV="1">
              <a:off x="1245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3" name="Line 2405"/>
            <p:cNvSpPr>
              <a:spLocks noChangeShapeType="1"/>
            </p:cNvSpPr>
            <p:nvPr/>
          </p:nvSpPr>
          <p:spPr bwMode="auto">
            <a:xfrm flipV="1">
              <a:off x="1245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4" name="Line 2406"/>
            <p:cNvSpPr>
              <a:spLocks noChangeShapeType="1"/>
            </p:cNvSpPr>
            <p:nvPr/>
          </p:nvSpPr>
          <p:spPr bwMode="auto">
            <a:xfrm flipV="1">
              <a:off x="1245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5" name="Line 2407"/>
            <p:cNvSpPr>
              <a:spLocks noChangeShapeType="1"/>
            </p:cNvSpPr>
            <p:nvPr/>
          </p:nvSpPr>
          <p:spPr bwMode="auto">
            <a:xfrm flipV="1">
              <a:off x="1245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6" name="Line 2408"/>
            <p:cNvSpPr>
              <a:spLocks noChangeShapeType="1"/>
            </p:cNvSpPr>
            <p:nvPr/>
          </p:nvSpPr>
          <p:spPr bwMode="auto">
            <a:xfrm flipV="1">
              <a:off x="1245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7" name="Line 2409"/>
            <p:cNvSpPr>
              <a:spLocks noChangeShapeType="1"/>
            </p:cNvSpPr>
            <p:nvPr/>
          </p:nvSpPr>
          <p:spPr bwMode="auto">
            <a:xfrm flipV="1">
              <a:off x="1245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8" name="Line 2410"/>
            <p:cNvSpPr>
              <a:spLocks noChangeShapeType="1"/>
            </p:cNvSpPr>
            <p:nvPr/>
          </p:nvSpPr>
          <p:spPr bwMode="auto">
            <a:xfrm flipV="1">
              <a:off x="1245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99" name="Line 2411"/>
            <p:cNvSpPr>
              <a:spLocks noChangeShapeType="1"/>
            </p:cNvSpPr>
            <p:nvPr/>
          </p:nvSpPr>
          <p:spPr bwMode="auto">
            <a:xfrm flipV="1">
              <a:off x="1245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0" name="Line 2412"/>
            <p:cNvSpPr>
              <a:spLocks noChangeShapeType="1"/>
            </p:cNvSpPr>
            <p:nvPr/>
          </p:nvSpPr>
          <p:spPr bwMode="auto">
            <a:xfrm flipV="1">
              <a:off x="1245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1" name="Line 2413"/>
            <p:cNvSpPr>
              <a:spLocks noChangeShapeType="1"/>
            </p:cNvSpPr>
            <p:nvPr/>
          </p:nvSpPr>
          <p:spPr bwMode="auto">
            <a:xfrm flipV="1">
              <a:off x="1245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2" name="Line 2414"/>
            <p:cNvSpPr>
              <a:spLocks noChangeShapeType="1"/>
            </p:cNvSpPr>
            <p:nvPr/>
          </p:nvSpPr>
          <p:spPr bwMode="auto">
            <a:xfrm flipV="1">
              <a:off x="1245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3" name="Line 2415"/>
            <p:cNvSpPr>
              <a:spLocks noChangeShapeType="1"/>
            </p:cNvSpPr>
            <p:nvPr/>
          </p:nvSpPr>
          <p:spPr bwMode="auto">
            <a:xfrm flipV="1">
              <a:off x="1245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4" name="Line 2416"/>
            <p:cNvSpPr>
              <a:spLocks noChangeShapeType="1"/>
            </p:cNvSpPr>
            <p:nvPr/>
          </p:nvSpPr>
          <p:spPr bwMode="auto">
            <a:xfrm flipV="1">
              <a:off x="1245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5" name="Line 2417"/>
            <p:cNvSpPr>
              <a:spLocks noChangeShapeType="1"/>
            </p:cNvSpPr>
            <p:nvPr/>
          </p:nvSpPr>
          <p:spPr bwMode="auto">
            <a:xfrm flipV="1">
              <a:off x="1245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6" name="Line 2418"/>
            <p:cNvSpPr>
              <a:spLocks noChangeShapeType="1"/>
            </p:cNvSpPr>
            <p:nvPr/>
          </p:nvSpPr>
          <p:spPr bwMode="auto">
            <a:xfrm flipV="1">
              <a:off x="1245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7" name="Line 2419"/>
            <p:cNvSpPr>
              <a:spLocks noChangeShapeType="1"/>
            </p:cNvSpPr>
            <p:nvPr/>
          </p:nvSpPr>
          <p:spPr bwMode="auto">
            <a:xfrm flipV="1">
              <a:off x="1245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8" name="Line 2420"/>
            <p:cNvSpPr>
              <a:spLocks noChangeShapeType="1"/>
            </p:cNvSpPr>
            <p:nvPr/>
          </p:nvSpPr>
          <p:spPr bwMode="auto">
            <a:xfrm flipV="1">
              <a:off x="1245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09" name="Line 2421"/>
            <p:cNvSpPr>
              <a:spLocks noChangeShapeType="1"/>
            </p:cNvSpPr>
            <p:nvPr/>
          </p:nvSpPr>
          <p:spPr bwMode="auto">
            <a:xfrm flipV="1">
              <a:off x="1245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0" name="Line 2422"/>
            <p:cNvSpPr>
              <a:spLocks noChangeShapeType="1"/>
            </p:cNvSpPr>
            <p:nvPr/>
          </p:nvSpPr>
          <p:spPr bwMode="auto">
            <a:xfrm flipV="1">
              <a:off x="1245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1" name="Line 2423"/>
            <p:cNvSpPr>
              <a:spLocks noChangeShapeType="1"/>
            </p:cNvSpPr>
            <p:nvPr/>
          </p:nvSpPr>
          <p:spPr bwMode="auto">
            <a:xfrm flipV="1">
              <a:off x="1245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2" name="Line 2424"/>
            <p:cNvSpPr>
              <a:spLocks noChangeShapeType="1"/>
            </p:cNvSpPr>
            <p:nvPr/>
          </p:nvSpPr>
          <p:spPr bwMode="auto">
            <a:xfrm flipV="1">
              <a:off x="1245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3" name="Line 2425"/>
            <p:cNvSpPr>
              <a:spLocks noChangeShapeType="1"/>
            </p:cNvSpPr>
            <p:nvPr/>
          </p:nvSpPr>
          <p:spPr bwMode="auto">
            <a:xfrm>
              <a:off x="1245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4" name="Line 2426"/>
            <p:cNvSpPr>
              <a:spLocks noChangeShapeType="1"/>
            </p:cNvSpPr>
            <p:nvPr/>
          </p:nvSpPr>
          <p:spPr bwMode="auto">
            <a:xfrm flipV="1">
              <a:off x="1676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5" name="Line 2427"/>
            <p:cNvSpPr>
              <a:spLocks noChangeShapeType="1"/>
            </p:cNvSpPr>
            <p:nvPr/>
          </p:nvSpPr>
          <p:spPr bwMode="auto">
            <a:xfrm flipV="1">
              <a:off x="1676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6" name="Line 2428"/>
            <p:cNvSpPr>
              <a:spLocks noChangeShapeType="1"/>
            </p:cNvSpPr>
            <p:nvPr/>
          </p:nvSpPr>
          <p:spPr bwMode="auto">
            <a:xfrm flipV="1">
              <a:off x="1676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7" name="Line 2429"/>
            <p:cNvSpPr>
              <a:spLocks noChangeShapeType="1"/>
            </p:cNvSpPr>
            <p:nvPr/>
          </p:nvSpPr>
          <p:spPr bwMode="auto">
            <a:xfrm flipV="1">
              <a:off x="1676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8" name="Line 2430"/>
            <p:cNvSpPr>
              <a:spLocks noChangeShapeType="1"/>
            </p:cNvSpPr>
            <p:nvPr/>
          </p:nvSpPr>
          <p:spPr bwMode="auto">
            <a:xfrm flipV="1">
              <a:off x="1676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19" name="Line 2431"/>
            <p:cNvSpPr>
              <a:spLocks noChangeShapeType="1"/>
            </p:cNvSpPr>
            <p:nvPr/>
          </p:nvSpPr>
          <p:spPr bwMode="auto">
            <a:xfrm flipV="1">
              <a:off x="1676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0" name="Line 2432"/>
            <p:cNvSpPr>
              <a:spLocks noChangeShapeType="1"/>
            </p:cNvSpPr>
            <p:nvPr/>
          </p:nvSpPr>
          <p:spPr bwMode="auto">
            <a:xfrm flipV="1">
              <a:off x="1676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1" name="Line 2433"/>
            <p:cNvSpPr>
              <a:spLocks noChangeShapeType="1"/>
            </p:cNvSpPr>
            <p:nvPr/>
          </p:nvSpPr>
          <p:spPr bwMode="auto">
            <a:xfrm flipV="1">
              <a:off x="1676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2" name="Line 2434"/>
            <p:cNvSpPr>
              <a:spLocks noChangeShapeType="1"/>
            </p:cNvSpPr>
            <p:nvPr/>
          </p:nvSpPr>
          <p:spPr bwMode="auto">
            <a:xfrm flipV="1">
              <a:off x="1676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3" name="Line 2435"/>
            <p:cNvSpPr>
              <a:spLocks noChangeShapeType="1"/>
            </p:cNvSpPr>
            <p:nvPr/>
          </p:nvSpPr>
          <p:spPr bwMode="auto">
            <a:xfrm flipV="1">
              <a:off x="1676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4" name="Line 2436"/>
            <p:cNvSpPr>
              <a:spLocks noChangeShapeType="1"/>
            </p:cNvSpPr>
            <p:nvPr/>
          </p:nvSpPr>
          <p:spPr bwMode="auto">
            <a:xfrm flipV="1">
              <a:off x="1676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5" name="Line 2437"/>
            <p:cNvSpPr>
              <a:spLocks noChangeShapeType="1"/>
            </p:cNvSpPr>
            <p:nvPr/>
          </p:nvSpPr>
          <p:spPr bwMode="auto">
            <a:xfrm flipV="1">
              <a:off x="1676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6" name="Line 2438"/>
            <p:cNvSpPr>
              <a:spLocks noChangeShapeType="1"/>
            </p:cNvSpPr>
            <p:nvPr/>
          </p:nvSpPr>
          <p:spPr bwMode="auto">
            <a:xfrm flipV="1">
              <a:off x="1676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7" name="Line 2439"/>
            <p:cNvSpPr>
              <a:spLocks noChangeShapeType="1"/>
            </p:cNvSpPr>
            <p:nvPr/>
          </p:nvSpPr>
          <p:spPr bwMode="auto">
            <a:xfrm flipV="1">
              <a:off x="1676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8" name="Line 2440"/>
            <p:cNvSpPr>
              <a:spLocks noChangeShapeType="1"/>
            </p:cNvSpPr>
            <p:nvPr/>
          </p:nvSpPr>
          <p:spPr bwMode="auto">
            <a:xfrm flipV="1">
              <a:off x="1676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29" name="Line 2441"/>
            <p:cNvSpPr>
              <a:spLocks noChangeShapeType="1"/>
            </p:cNvSpPr>
            <p:nvPr/>
          </p:nvSpPr>
          <p:spPr bwMode="auto">
            <a:xfrm flipV="1">
              <a:off x="1676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0" name="Line 2442"/>
            <p:cNvSpPr>
              <a:spLocks noChangeShapeType="1"/>
            </p:cNvSpPr>
            <p:nvPr/>
          </p:nvSpPr>
          <p:spPr bwMode="auto">
            <a:xfrm flipV="1">
              <a:off x="1676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1" name="Line 2443"/>
            <p:cNvSpPr>
              <a:spLocks noChangeShapeType="1"/>
            </p:cNvSpPr>
            <p:nvPr/>
          </p:nvSpPr>
          <p:spPr bwMode="auto">
            <a:xfrm flipV="1">
              <a:off x="1676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2" name="Line 2444"/>
            <p:cNvSpPr>
              <a:spLocks noChangeShapeType="1"/>
            </p:cNvSpPr>
            <p:nvPr/>
          </p:nvSpPr>
          <p:spPr bwMode="auto">
            <a:xfrm flipV="1">
              <a:off x="1676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3" name="Line 2445"/>
            <p:cNvSpPr>
              <a:spLocks noChangeShapeType="1"/>
            </p:cNvSpPr>
            <p:nvPr/>
          </p:nvSpPr>
          <p:spPr bwMode="auto">
            <a:xfrm flipV="1">
              <a:off x="1676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4" name="Line 2446"/>
            <p:cNvSpPr>
              <a:spLocks noChangeShapeType="1"/>
            </p:cNvSpPr>
            <p:nvPr/>
          </p:nvSpPr>
          <p:spPr bwMode="auto">
            <a:xfrm flipV="1">
              <a:off x="1676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5" name="Line 2447"/>
            <p:cNvSpPr>
              <a:spLocks noChangeShapeType="1"/>
            </p:cNvSpPr>
            <p:nvPr/>
          </p:nvSpPr>
          <p:spPr bwMode="auto">
            <a:xfrm flipV="1">
              <a:off x="1676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6" name="Line 2448"/>
            <p:cNvSpPr>
              <a:spLocks noChangeShapeType="1"/>
            </p:cNvSpPr>
            <p:nvPr/>
          </p:nvSpPr>
          <p:spPr bwMode="auto">
            <a:xfrm flipV="1">
              <a:off x="1676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7" name="Line 2449"/>
            <p:cNvSpPr>
              <a:spLocks noChangeShapeType="1"/>
            </p:cNvSpPr>
            <p:nvPr/>
          </p:nvSpPr>
          <p:spPr bwMode="auto">
            <a:xfrm flipV="1">
              <a:off x="1676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8" name="Line 2450"/>
            <p:cNvSpPr>
              <a:spLocks noChangeShapeType="1"/>
            </p:cNvSpPr>
            <p:nvPr/>
          </p:nvSpPr>
          <p:spPr bwMode="auto">
            <a:xfrm flipV="1">
              <a:off x="1676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39" name="Line 2451"/>
            <p:cNvSpPr>
              <a:spLocks noChangeShapeType="1"/>
            </p:cNvSpPr>
            <p:nvPr/>
          </p:nvSpPr>
          <p:spPr bwMode="auto">
            <a:xfrm flipV="1">
              <a:off x="1676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0" name="Line 2452"/>
            <p:cNvSpPr>
              <a:spLocks noChangeShapeType="1"/>
            </p:cNvSpPr>
            <p:nvPr/>
          </p:nvSpPr>
          <p:spPr bwMode="auto">
            <a:xfrm flipV="1">
              <a:off x="1676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1" name="Line 2453"/>
            <p:cNvSpPr>
              <a:spLocks noChangeShapeType="1"/>
            </p:cNvSpPr>
            <p:nvPr/>
          </p:nvSpPr>
          <p:spPr bwMode="auto">
            <a:xfrm flipV="1">
              <a:off x="1676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2" name="Line 2454"/>
            <p:cNvSpPr>
              <a:spLocks noChangeShapeType="1"/>
            </p:cNvSpPr>
            <p:nvPr/>
          </p:nvSpPr>
          <p:spPr bwMode="auto">
            <a:xfrm flipV="1">
              <a:off x="1676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3" name="Line 2455"/>
            <p:cNvSpPr>
              <a:spLocks noChangeShapeType="1"/>
            </p:cNvSpPr>
            <p:nvPr/>
          </p:nvSpPr>
          <p:spPr bwMode="auto">
            <a:xfrm flipV="1">
              <a:off x="1676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4" name="Line 2456"/>
            <p:cNvSpPr>
              <a:spLocks noChangeShapeType="1"/>
            </p:cNvSpPr>
            <p:nvPr/>
          </p:nvSpPr>
          <p:spPr bwMode="auto">
            <a:xfrm flipV="1">
              <a:off x="1676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5" name="Line 2457"/>
            <p:cNvSpPr>
              <a:spLocks noChangeShapeType="1"/>
            </p:cNvSpPr>
            <p:nvPr/>
          </p:nvSpPr>
          <p:spPr bwMode="auto">
            <a:xfrm flipV="1">
              <a:off x="1676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6" name="Line 2458"/>
            <p:cNvSpPr>
              <a:spLocks noChangeShapeType="1"/>
            </p:cNvSpPr>
            <p:nvPr/>
          </p:nvSpPr>
          <p:spPr bwMode="auto">
            <a:xfrm flipV="1">
              <a:off x="1676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7" name="Line 2459"/>
            <p:cNvSpPr>
              <a:spLocks noChangeShapeType="1"/>
            </p:cNvSpPr>
            <p:nvPr/>
          </p:nvSpPr>
          <p:spPr bwMode="auto">
            <a:xfrm flipV="1">
              <a:off x="1676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8" name="Line 2460"/>
            <p:cNvSpPr>
              <a:spLocks noChangeShapeType="1"/>
            </p:cNvSpPr>
            <p:nvPr/>
          </p:nvSpPr>
          <p:spPr bwMode="auto">
            <a:xfrm flipV="1">
              <a:off x="1676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49" name="Line 2461"/>
            <p:cNvSpPr>
              <a:spLocks noChangeShapeType="1"/>
            </p:cNvSpPr>
            <p:nvPr/>
          </p:nvSpPr>
          <p:spPr bwMode="auto">
            <a:xfrm flipV="1">
              <a:off x="1676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0" name="Line 2462"/>
            <p:cNvSpPr>
              <a:spLocks noChangeShapeType="1"/>
            </p:cNvSpPr>
            <p:nvPr/>
          </p:nvSpPr>
          <p:spPr bwMode="auto">
            <a:xfrm flipV="1">
              <a:off x="1676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1" name="Line 2463"/>
            <p:cNvSpPr>
              <a:spLocks noChangeShapeType="1"/>
            </p:cNvSpPr>
            <p:nvPr/>
          </p:nvSpPr>
          <p:spPr bwMode="auto">
            <a:xfrm flipV="1">
              <a:off x="1676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2" name="Line 2464"/>
            <p:cNvSpPr>
              <a:spLocks noChangeShapeType="1"/>
            </p:cNvSpPr>
            <p:nvPr/>
          </p:nvSpPr>
          <p:spPr bwMode="auto">
            <a:xfrm flipV="1">
              <a:off x="1676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3" name="Line 2465"/>
            <p:cNvSpPr>
              <a:spLocks noChangeShapeType="1"/>
            </p:cNvSpPr>
            <p:nvPr/>
          </p:nvSpPr>
          <p:spPr bwMode="auto">
            <a:xfrm flipV="1">
              <a:off x="1676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4" name="Line 2466"/>
            <p:cNvSpPr>
              <a:spLocks noChangeShapeType="1"/>
            </p:cNvSpPr>
            <p:nvPr/>
          </p:nvSpPr>
          <p:spPr bwMode="auto">
            <a:xfrm flipV="1">
              <a:off x="1676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5" name="Line 2467"/>
            <p:cNvSpPr>
              <a:spLocks noChangeShapeType="1"/>
            </p:cNvSpPr>
            <p:nvPr/>
          </p:nvSpPr>
          <p:spPr bwMode="auto">
            <a:xfrm flipV="1">
              <a:off x="1676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6" name="Line 2468"/>
            <p:cNvSpPr>
              <a:spLocks noChangeShapeType="1"/>
            </p:cNvSpPr>
            <p:nvPr/>
          </p:nvSpPr>
          <p:spPr bwMode="auto">
            <a:xfrm flipV="1">
              <a:off x="1676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7" name="Line 2469"/>
            <p:cNvSpPr>
              <a:spLocks noChangeShapeType="1"/>
            </p:cNvSpPr>
            <p:nvPr/>
          </p:nvSpPr>
          <p:spPr bwMode="auto">
            <a:xfrm flipV="1">
              <a:off x="1676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8" name="Line 2470"/>
            <p:cNvSpPr>
              <a:spLocks noChangeShapeType="1"/>
            </p:cNvSpPr>
            <p:nvPr/>
          </p:nvSpPr>
          <p:spPr bwMode="auto">
            <a:xfrm flipV="1">
              <a:off x="1676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59" name="Line 2471"/>
            <p:cNvSpPr>
              <a:spLocks noChangeShapeType="1"/>
            </p:cNvSpPr>
            <p:nvPr/>
          </p:nvSpPr>
          <p:spPr bwMode="auto">
            <a:xfrm flipV="1">
              <a:off x="1676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0" name="Line 2472"/>
            <p:cNvSpPr>
              <a:spLocks noChangeShapeType="1"/>
            </p:cNvSpPr>
            <p:nvPr/>
          </p:nvSpPr>
          <p:spPr bwMode="auto">
            <a:xfrm flipV="1">
              <a:off x="1676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1" name="Line 2473"/>
            <p:cNvSpPr>
              <a:spLocks noChangeShapeType="1"/>
            </p:cNvSpPr>
            <p:nvPr/>
          </p:nvSpPr>
          <p:spPr bwMode="auto">
            <a:xfrm flipV="1">
              <a:off x="1676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2" name="Line 2474"/>
            <p:cNvSpPr>
              <a:spLocks noChangeShapeType="1"/>
            </p:cNvSpPr>
            <p:nvPr/>
          </p:nvSpPr>
          <p:spPr bwMode="auto">
            <a:xfrm flipV="1">
              <a:off x="1676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3" name="Line 2475"/>
            <p:cNvSpPr>
              <a:spLocks noChangeShapeType="1"/>
            </p:cNvSpPr>
            <p:nvPr/>
          </p:nvSpPr>
          <p:spPr bwMode="auto">
            <a:xfrm flipV="1">
              <a:off x="1676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4" name="Line 2476"/>
            <p:cNvSpPr>
              <a:spLocks noChangeShapeType="1"/>
            </p:cNvSpPr>
            <p:nvPr/>
          </p:nvSpPr>
          <p:spPr bwMode="auto">
            <a:xfrm flipV="1">
              <a:off x="1676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5" name="Line 2477"/>
            <p:cNvSpPr>
              <a:spLocks noChangeShapeType="1"/>
            </p:cNvSpPr>
            <p:nvPr/>
          </p:nvSpPr>
          <p:spPr bwMode="auto">
            <a:xfrm flipV="1">
              <a:off x="1676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6" name="Line 2478"/>
            <p:cNvSpPr>
              <a:spLocks noChangeShapeType="1"/>
            </p:cNvSpPr>
            <p:nvPr/>
          </p:nvSpPr>
          <p:spPr bwMode="auto">
            <a:xfrm flipV="1">
              <a:off x="1676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7" name="Line 2479"/>
            <p:cNvSpPr>
              <a:spLocks noChangeShapeType="1"/>
            </p:cNvSpPr>
            <p:nvPr/>
          </p:nvSpPr>
          <p:spPr bwMode="auto">
            <a:xfrm flipV="1">
              <a:off x="1676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8" name="Line 2480"/>
            <p:cNvSpPr>
              <a:spLocks noChangeShapeType="1"/>
            </p:cNvSpPr>
            <p:nvPr/>
          </p:nvSpPr>
          <p:spPr bwMode="auto">
            <a:xfrm flipV="1">
              <a:off x="1676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69" name="Line 2481"/>
            <p:cNvSpPr>
              <a:spLocks noChangeShapeType="1"/>
            </p:cNvSpPr>
            <p:nvPr/>
          </p:nvSpPr>
          <p:spPr bwMode="auto">
            <a:xfrm flipV="1">
              <a:off x="1676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0" name="Line 2482"/>
            <p:cNvSpPr>
              <a:spLocks noChangeShapeType="1"/>
            </p:cNvSpPr>
            <p:nvPr/>
          </p:nvSpPr>
          <p:spPr bwMode="auto">
            <a:xfrm flipV="1">
              <a:off x="1676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1" name="Line 2483"/>
            <p:cNvSpPr>
              <a:spLocks noChangeShapeType="1"/>
            </p:cNvSpPr>
            <p:nvPr/>
          </p:nvSpPr>
          <p:spPr bwMode="auto">
            <a:xfrm flipV="1">
              <a:off x="1676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2" name="Line 2484"/>
            <p:cNvSpPr>
              <a:spLocks noChangeShapeType="1"/>
            </p:cNvSpPr>
            <p:nvPr/>
          </p:nvSpPr>
          <p:spPr bwMode="auto">
            <a:xfrm flipV="1">
              <a:off x="1676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3" name="Line 2485"/>
            <p:cNvSpPr>
              <a:spLocks noChangeShapeType="1"/>
            </p:cNvSpPr>
            <p:nvPr/>
          </p:nvSpPr>
          <p:spPr bwMode="auto">
            <a:xfrm flipV="1">
              <a:off x="1676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4" name="Line 2486"/>
            <p:cNvSpPr>
              <a:spLocks noChangeShapeType="1"/>
            </p:cNvSpPr>
            <p:nvPr/>
          </p:nvSpPr>
          <p:spPr bwMode="auto">
            <a:xfrm flipV="1">
              <a:off x="1676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5" name="Line 2487"/>
            <p:cNvSpPr>
              <a:spLocks noChangeShapeType="1"/>
            </p:cNvSpPr>
            <p:nvPr/>
          </p:nvSpPr>
          <p:spPr bwMode="auto">
            <a:xfrm flipV="1">
              <a:off x="1676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6" name="Line 2488"/>
            <p:cNvSpPr>
              <a:spLocks noChangeShapeType="1"/>
            </p:cNvSpPr>
            <p:nvPr/>
          </p:nvSpPr>
          <p:spPr bwMode="auto">
            <a:xfrm flipV="1">
              <a:off x="1676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7" name="Line 2489"/>
            <p:cNvSpPr>
              <a:spLocks noChangeShapeType="1"/>
            </p:cNvSpPr>
            <p:nvPr/>
          </p:nvSpPr>
          <p:spPr bwMode="auto">
            <a:xfrm flipV="1">
              <a:off x="1676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8" name="Line 2490"/>
            <p:cNvSpPr>
              <a:spLocks noChangeShapeType="1"/>
            </p:cNvSpPr>
            <p:nvPr/>
          </p:nvSpPr>
          <p:spPr bwMode="auto">
            <a:xfrm flipV="1">
              <a:off x="1676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79" name="Line 2491"/>
            <p:cNvSpPr>
              <a:spLocks noChangeShapeType="1"/>
            </p:cNvSpPr>
            <p:nvPr/>
          </p:nvSpPr>
          <p:spPr bwMode="auto">
            <a:xfrm flipV="1">
              <a:off x="1676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0" name="Line 2492"/>
            <p:cNvSpPr>
              <a:spLocks noChangeShapeType="1"/>
            </p:cNvSpPr>
            <p:nvPr/>
          </p:nvSpPr>
          <p:spPr bwMode="auto">
            <a:xfrm flipV="1">
              <a:off x="1676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1" name="Line 2493"/>
            <p:cNvSpPr>
              <a:spLocks noChangeShapeType="1"/>
            </p:cNvSpPr>
            <p:nvPr/>
          </p:nvSpPr>
          <p:spPr bwMode="auto">
            <a:xfrm flipV="1">
              <a:off x="1676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2" name="Line 2494"/>
            <p:cNvSpPr>
              <a:spLocks noChangeShapeType="1"/>
            </p:cNvSpPr>
            <p:nvPr/>
          </p:nvSpPr>
          <p:spPr bwMode="auto">
            <a:xfrm flipV="1">
              <a:off x="1676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3" name="Line 2495"/>
            <p:cNvSpPr>
              <a:spLocks noChangeShapeType="1"/>
            </p:cNvSpPr>
            <p:nvPr/>
          </p:nvSpPr>
          <p:spPr bwMode="auto">
            <a:xfrm flipV="1">
              <a:off x="1676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4" name="Line 2496"/>
            <p:cNvSpPr>
              <a:spLocks noChangeShapeType="1"/>
            </p:cNvSpPr>
            <p:nvPr/>
          </p:nvSpPr>
          <p:spPr bwMode="auto">
            <a:xfrm flipV="1">
              <a:off x="1676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5" name="Line 2497"/>
            <p:cNvSpPr>
              <a:spLocks noChangeShapeType="1"/>
            </p:cNvSpPr>
            <p:nvPr/>
          </p:nvSpPr>
          <p:spPr bwMode="auto">
            <a:xfrm flipV="1">
              <a:off x="1676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6" name="Line 2498"/>
            <p:cNvSpPr>
              <a:spLocks noChangeShapeType="1"/>
            </p:cNvSpPr>
            <p:nvPr/>
          </p:nvSpPr>
          <p:spPr bwMode="auto">
            <a:xfrm flipV="1">
              <a:off x="1676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7" name="Line 2499"/>
            <p:cNvSpPr>
              <a:spLocks noChangeShapeType="1"/>
            </p:cNvSpPr>
            <p:nvPr/>
          </p:nvSpPr>
          <p:spPr bwMode="auto">
            <a:xfrm flipV="1">
              <a:off x="1676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8" name="Line 2500"/>
            <p:cNvSpPr>
              <a:spLocks noChangeShapeType="1"/>
            </p:cNvSpPr>
            <p:nvPr/>
          </p:nvSpPr>
          <p:spPr bwMode="auto">
            <a:xfrm flipV="1">
              <a:off x="1676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89" name="Line 2501"/>
            <p:cNvSpPr>
              <a:spLocks noChangeShapeType="1"/>
            </p:cNvSpPr>
            <p:nvPr/>
          </p:nvSpPr>
          <p:spPr bwMode="auto">
            <a:xfrm flipV="1">
              <a:off x="1676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0" name="Line 2502"/>
            <p:cNvSpPr>
              <a:spLocks noChangeShapeType="1"/>
            </p:cNvSpPr>
            <p:nvPr/>
          </p:nvSpPr>
          <p:spPr bwMode="auto">
            <a:xfrm flipV="1">
              <a:off x="1676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1" name="Line 2503"/>
            <p:cNvSpPr>
              <a:spLocks noChangeShapeType="1"/>
            </p:cNvSpPr>
            <p:nvPr/>
          </p:nvSpPr>
          <p:spPr bwMode="auto">
            <a:xfrm flipV="1">
              <a:off x="1676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2" name="Line 2504"/>
            <p:cNvSpPr>
              <a:spLocks noChangeShapeType="1"/>
            </p:cNvSpPr>
            <p:nvPr/>
          </p:nvSpPr>
          <p:spPr bwMode="auto">
            <a:xfrm flipV="1">
              <a:off x="1676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3" name="Line 2505"/>
            <p:cNvSpPr>
              <a:spLocks noChangeShapeType="1"/>
            </p:cNvSpPr>
            <p:nvPr/>
          </p:nvSpPr>
          <p:spPr bwMode="auto">
            <a:xfrm flipV="1">
              <a:off x="1676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4" name="Line 2506"/>
            <p:cNvSpPr>
              <a:spLocks noChangeShapeType="1"/>
            </p:cNvSpPr>
            <p:nvPr/>
          </p:nvSpPr>
          <p:spPr bwMode="auto">
            <a:xfrm flipV="1">
              <a:off x="1676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5" name="Line 2507"/>
            <p:cNvSpPr>
              <a:spLocks noChangeShapeType="1"/>
            </p:cNvSpPr>
            <p:nvPr/>
          </p:nvSpPr>
          <p:spPr bwMode="auto">
            <a:xfrm flipV="1">
              <a:off x="1676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6" name="Line 2508"/>
            <p:cNvSpPr>
              <a:spLocks noChangeShapeType="1"/>
            </p:cNvSpPr>
            <p:nvPr/>
          </p:nvSpPr>
          <p:spPr bwMode="auto">
            <a:xfrm flipV="1">
              <a:off x="1676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7" name="Line 2509"/>
            <p:cNvSpPr>
              <a:spLocks noChangeShapeType="1"/>
            </p:cNvSpPr>
            <p:nvPr/>
          </p:nvSpPr>
          <p:spPr bwMode="auto">
            <a:xfrm flipV="1">
              <a:off x="1676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8" name="Line 2510"/>
            <p:cNvSpPr>
              <a:spLocks noChangeShapeType="1"/>
            </p:cNvSpPr>
            <p:nvPr/>
          </p:nvSpPr>
          <p:spPr bwMode="auto">
            <a:xfrm flipV="1">
              <a:off x="1676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99" name="Line 2511"/>
            <p:cNvSpPr>
              <a:spLocks noChangeShapeType="1"/>
            </p:cNvSpPr>
            <p:nvPr/>
          </p:nvSpPr>
          <p:spPr bwMode="auto">
            <a:xfrm flipV="1">
              <a:off x="1676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0" name="Line 2512"/>
            <p:cNvSpPr>
              <a:spLocks noChangeShapeType="1"/>
            </p:cNvSpPr>
            <p:nvPr/>
          </p:nvSpPr>
          <p:spPr bwMode="auto">
            <a:xfrm flipV="1">
              <a:off x="1676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1" name="Line 2513"/>
            <p:cNvSpPr>
              <a:spLocks noChangeShapeType="1"/>
            </p:cNvSpPr>
            <p:nvPr/>
          </p:nvSpPr>
          <p:spPr bwMode="auto">
            <a:xfrm flipV="1">
              <a:off x="1676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2" name="Line 2514"/>
            <p:cNvSpPr>
              <a:spLocks noChangeShapeType="1"/>
            </p:cNvSpPr>
            <p:nvPr/>
          </p:nvSpPr>
          <p:spPr bwMode="auto">
            <a:xfrm flipV="1">
              <a:off x="1676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3" name="Line 2515"/>
            <p:cNvSpPr>
              <a:spLocks noChangeShapeType="1"/>
            </p:cNvSpPr>
            <p:nvPr/>
          </p:nvSpPr>
          <p:spPr bwMode="auto">
            <a:xfrm flipV="1">
              <a:off x="1676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4" name="Line 2516"/>
            <p:cNvSpPr>
              <a:spLocks noChangeShapeType="1"/>
            </p:cNvSpPr>
            <p:nvPr/>
          </p:nvSpPr>
          <p:spPr bwMode="auto">
            <a:xfrm flipV="1">
              <a:off x="1676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5" name="Line 2517"/>
            <p:cNvSpPr>
              <a:spLocks noChangeShapeType="1"/>
            </p:cNvSpPr>
            <p:nvPr/>
          </p:nvSpPr>
          <p:spPr bwMode="auto">
            <a:xfrm flipV="1">
              <a:off x="1676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6" name="Line 2518"/>
            <p:cNvSpPr>
              <a:spLocks noChangeShapeType="1"/>
            </p:cNvSpPr>
            <p:nvPr/>
          </p:nvSpPr>
          <p:spPr bwMode="auto">
            <a:xfrm flipV="1">
              <a:off x="1676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7" name="Line 2519"/>
            <p:cNvSpPr>
              <a:spLocks noChangeShapeType="1"/>
            </p:cNvSpPr>
            <p:nvPr/>
          </p:nvSpPr>
          <p:spPr bwMode="auto">
            <a:xfrm flipV="1">
              <a:off x="1676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8" name="Line 2520"/>
            <p:cNvSpPr>
              <a:spLocks noChangeShapeType="1"/>
            </p:cNvSpPr>
            <p:nvPr/>
          </p:nvSpPr>
          <p:spPr bwMode="auto">
            <a:xfrm flipV="1">
              <a:off x="1676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09" name="Line 2521"/>
            <p:cNvSpPr>
              <a:spLocks noChangeShapeType="1"/>
            </p:cNvSpPr>
            <p:nvPr/>
          </p:nvSpPr>
          <p:spPr bwMode="auto">
            <a:xfrm flipV="1">
              <a:off x="1676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0" name="Line 2522"/>
            <p:cNvSpPr>
              <a:spLocks noChangeShapeType="1"/>
            </p:cNvSpPr>
            <p:nvPr/>
          </p:nvSpPr>
          <p:spPr bwMode="auto">
            <a:xfrm flipV="1">
              <a:off x="1676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1" name="Line 2523"/>
            <p:cNvSpPr>
              <a:spLocks noChangeShapeType="1"/>
            </p:cNvSpPr>
            <p:nvPr/>
          </p:nvSpPr>
          <p:spPr bwMode="auto">
            <a:xfrm flipV="1">
              <a:off x="1676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2" name="Line 2524"/>
            <p:cNvSpPr>
              <a:spLocks noChangeShapeType="1"/>
            </p:cNvSpPr>
            <p:nvPr/>
          </p:nvSpPr>
          <p:spPr bwMode="auto">
            <a:xfrm flipV="1">
              <a:off x="1676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3" name="Line 2525"/>
            <p:cNvSpPr>
              <a:spLocks noChangeShapeType="1"/>
            </p:cNvSpPr>
            <p:nvPr/>
          </p:nvSpPr>
          <p:spPr bwMode="auto">
            <a:xfrm flipV="1">
              <a:off x="1676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4" name="Line 2526"/>
            <p:cNvSpPr>
              <a:spLocks noChangeShapeType="1"/>
            </p:cNvSpPr>
            <p:nvPr/>
          </p:nvSpPr>
          <p:spPr bwMode="auto">
            <a:xfrm flipV="1">
              <a:off x="1676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5" name="Line 2527"/>
            <p:cNvSpPr>
              <a:spLocks noChangeShapeType="1"/>
            </p:cNvSpPr>
            <p:nvPr/>
          </p:nvSpPr>
          <p:spPr bwMode="auto">
            <a:xfrm flipV="1">
              <a:off x="1676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6" name="Line 2528"/>
            <p:cNvSpPr>
              <a:spLocks noChangeShapeType="1"/>
            </p:cNvSpPr>
            <p:nvPr/>
          </p:nvSpPr>
          <p:spPr bwMode="auto">
            <a:xfrm flipV="1">
              <a:off x="1676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7" name="Line 2529"/>
            <p:cNvSpPr>
              <a:spLocks noChangeShapeType="1"/>
            </p:cNvSpPr>
            <p:nvPr/>
          </p:nvSpPr>
          <p:spPr bwMode="auto">
            <a:xfrm flipV="1">
              <a:off x="1676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8" name="Line 2530"/>
            <p:cNvSpPr>
              <a:spLocks noChangeShapeType="1"/>
            </p:cNvSpPr>
            <p:nvPr/>
          </p:nvSpPr>
          <p:spPr bwMode="auto">
            <a:xfrm flipV="1">
              <a:off x="1676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19" name="Line 2531"/>
            <p:cNvSpPr>
              <a:spLocks noChangeShapeType="1"/>
            </p:cNvSpPr>
            <p:nvPr/>
          </p:nvSpPr>
          <p:spPr bwMode="auto">
            <a:xfrm flipV="1">
              <a:off x="1676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0" name="Line 2532"/>
            <p:cNvSpPr>
              <a:spLocks noChangeShapeType="1"/>
            </p:cNvSpPr>
            <p:nvPr/>
          </p:nvSpPr>
          <p:spPr bwMode="auto">
            <a:xfrm flipV="1">
              <a:off x="1676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1" name="Line 2533"/>
            <p:cNvSpPr>
              <a:spLocks noChangeShapeType="1"/>
            </p:cNvSpPr>
            <p:nvPr/>
          </p:nvSpPr>
          <p:spPr bwMode="auto">
            <a:xfrm flipV="1">
              <a:off x="1676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2" name="Line 2534"/>
            <p:cNvSpPr>
              <a:spLocks noChangeShapeType="1"/>
            </p:cNvSpPr>
            <p:nvPr/>
          </p:nvSpPr>
          <p:spPr bwMode="auto">
            <a:xfrm flipV="1">
              <a:off x="1676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3" name="Line 2535"/>
            <p:cNvSpPr>
              <a:spLocks noChangeShapeType="1"/>
            </p:cNvSpPr>
            <p:nvPr/>
          </p:nvSpPr>
          <p:spPr bwMode="auto">
            <a:xfrm flipV="1">
              <a:off x="1676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4" name="Line 2536"/>
            <p:cNvSpPr>
              <a:spLocks noChangeShapeType="1"/>
            </p:cNvSpPr>
            <p:nvPr/>
          </p:nvSpPr>
          <p:spPr bwMode="auto">
            <a:xfrm flipV="1">
              <a:off x="1676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5" name="Line 2537"/>
            <p:cNvSpPr>
              <a:spLocks noChangeShapeType="1"/>
            </p:cNvSpPr>
            <p:nvPr/>
          </p:nvSpPr>
          <p:spPr bwMode="auto">
            <a:xfrm flipV="1">
              <a:off x="1676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6" name="Line 2538"/>
            <p:cNvSpPr>
              <a:spLocks noChangeShapeType="1"/>
            </p:cNvSpPr>
            <p:nvPr/>
          </p:nvSpPr>
          <p:spPr bwMode="auto">
            <a:xfrm flipV="1">
              <a:off x="1676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7" name="Line 2539"/>
            <p:cNvSpPr>
              <a:spLocks noChangeShapeType="1"/>
            </p:cNvSpPr>
            <p:nvPr/>
          </p:nvSpPr>
          <p:spPr bwMode="auto">
            <a:xfrm flipV="1">
              <a:off x="1676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8" name="Line 2540"/>
            <p:cNvSpPr>
              <a:spLocks noChangeShapeType="1"/>
            </p:cNvSpPr>
            <p:nvPr/>
          </p:nvSpPr>
          <p:spPr bwMode="auto">
            <a:xfrm flipV="1">
              <a:off x="1676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29" name="Line 2541"/>
            <p:cNvSpPr>
              <a:spLocks noChangeShapeType="1"/>
            </p:cNvSpPr>
            <p:nvPr/>
          </p:nvSpPr>
          <p:spPr bwMode="auto">
            <a:xfrm flipV="1">
              <a:off x="1676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0" name="Line 2542"/>
            <p:cNvSpPr>
              <a:spLocks noChangeShapeType="1"/>
            </p:cNvSpPr>
            <p:nvPr/>
          </p:nvSpPr>
          <p:spPr bwMode="auto">
            <a:xfrm flipV="1">
              <a:off x="1676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1" name="Line 2543"/>
            <p:cNvSpPr>
              <a:spLocks noChangeShapeType="1"/>
            </p:cNvSpPr>
            <p:nvPr/>
          </p:nvSpPr>
          <p:spPr bwMode="auto">
            <a:xfrm flipV="1">
              <a:off x="1676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2" name="Line 2544"/>
            <p:cNvSpPr>
              <a:spLocks noChangeShapeType="1"/>
            </p:cNvSpPr>
            <p:nvPr/>
          </p:nvSpPr>
          <p:spPr bwMode="auto">
            <a:xfrm flipV="1">
              <a:off x="1676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3" name="Line 2545"/>
            <p:cNvSpPr>
              <a:spLocks noChangeShapeType="1"/>
            </p:cNvSpPr>
            <p:nvPr/>
          </p:nvSpPr>
          <p:spPr bwMode="auto">
            <a:xfrm flipV="1">
              <a:off x="1676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4" name="Line 2546"/>
            <p:cNvSpPr>
              <a:spLocks noChangeShapeType="1"/>
            </p:cNvSpPr>
            <p:nvPr/>
          </p:nvSpPr>
          <p:spPr bwMode="auto">
            <a:xfrm flipV="1">
              <a:off x="1676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5" name="Line 2547"/>
            <p:cNvSpPr>
              <a:spLocks noChangeShapeType="1"/>
            </p:cNvSpPr>
            <p:nvPr/>
          </p:nvSpPr>
          <p:spPr bwMode="auto">
            <a:xfrm flipV="1">
              <a:off x="1676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6" name="Line 2548"/>
            <p:cNvSpPr>
              <a:spLocks noChangeShapeType="1"/>
            </p:cNvSpPr>
            <p:nvPr/>
          </p:nvSpPr>
          <p:spPr bwMode="auto">
            <a:xfrm flipV="1">
              <a:off x="1676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7" name="Line 2549"/>
            <p:cNvSpPr>
              <a:spLocks noChangeShapeType="1"/>
            </p:cNvSpPr>
            <p:nvPr/>
          </p:nvSpPr>
          <p:spPr bwMode="auto">
            <a:xfrm flipV="1">
              <a:off x="1676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8" name="Line 2550"/>
            <p:cNvSpPr>
              <a:spLocks noChangeShapeType="1"/>
            </p:cNvSpPr>
            <p:nvPr/>
          </p:nvSpPr>
          <p:spPr bwMode="auto">
            <a:xfrm flipV="1">
              <a:off x="1676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39" name="Line 2551"/>
            <p:cNvSpPr>
              <a:spLocks noChangeShapeType="1"/>
            </p:cNvSpPr>
            <p:nvPr/>
          </p:nvSpPr>
          <p:spPr bwMode="auto">
            <a:xfrm flipV="1">
              <a:off x="1676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0" name="Line 2552"/>
            <p:cNvSpPr>
              <a:spLocks noChangeShapeType="1"/>
            </p:cNvSpPr>
            <p:nvPr/>
          </p:nvSpPr>
          <p:spPr bwMode="auto">
            <a:xfrm flipV="1">
              <a:off x="1676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1" name="Line 2553"/>
            <p:cNvSpPr>
              <a:spLocks noChangeShapeType="1"/>
            </p:cNvSpPr>
            <p:nvPr/>
          </p:nvSpPr>
          <p:spPr bwMode="auto">
            <a:xfrm flipV="1">
              <a:off x="1676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2" name="Line 2554"/>
            <p:cNvSpPr>
              <a:spLocks noChangeShapeType="1"/>
            </p:cNvSpPr>
            <p:nvPr/>
          </p:nvSpPr>
          <p:spPr bwMode="auto">
            <a:xfrm flipV="1">
              <a:off x="1676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3" name="Line 2555"/>
            <p:cNvSpPr>
              <a:spLocks noChangeShapeType="1"/>
            </p:cNvSpPr>
            <p:nvPr/>
          </p:nvSpPr>
          <p:spPr bwMode="auto">
            <a:xfrm flipV="1">
              <a:off x="1676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4" name="Line 2556"/>
            <p:cNvSpPr>
              <a:spLocks noChangeShapeType="1"/>
            </p:cNvSpPr>
            <p:nvPr/>
          </p:nvSpPr>
          <p:spPr bwMode="auto">
            <a:xfrm flipV="1">
              <a:off x="1676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5" name="Line 2557"/>
            <p:cNvSpPr>
              <a:spLocks noChangeShapeType="1"/>
            </p:cNvSpPr>
            <p:nvPr/>
          </p:nvSpPr>
          <p:spPr bwMode="auto">
            <a:xfrm flipV="1">
              <a:off x="1676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6" name="Line 2558"/>
            <p:cNvSpPr>
              <a:spLocks noChangeShapeType="1"/>
            </p:cNvSpPr>
            <p:nvPr/>
          </p:nvSpPr>
          <p:spPr bwMode="auto">
            <a:xfrm>
              <a:off x="1676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7" name="Line 2559"/>
            <p:cNvSpPr>
              <a:spLocks noChangeShapeType="1"/>
            </p:cNvSpPr>
            <p:nvPr/>
          </p:nvSpPr>
          <p:spPr bwMode="auto">
            <a:xfrm flipV="1">
              <a:off x="2106" y="3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8" name="Line 2560"/>
            <p:cNvSpPr>
              <a:spLocks noChangeShapeType="1"/>
            </p:cNvSpPr>
            <p:nvPr/>
          </p:nvSpPr>
          <p:spPr bwMode="auto">
            <a:xfrm flipV="1">
              <a:off x="2106" y="3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49" name="Line 2561"/>
            <p:cNvSpPr>
              <a:spLocks noChangeShapeType="1"/>
            </p:cNvSpPr>
            <p:nvPr/>
          </p:nvSpPr>
          <p:spPr bwMode="auto">
            <a:xfrm flipV="1">
              <a:off x="2106" y="3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0" name="Line 2562"/>
            <p:cNvSpPr>
              <a:spLocks noChangeShapeType="1"/>
            </p:cNvSpPr>
            <p:nvPr/>
          </p:nvSpPr>
          <p:spPr bwMode="auto">
            <a:xfrm flipV="1">
              <a:off x="2106" y="3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1" name="Line 2563"/>
            <p:cNvSpPr>
              <a:spLocks noChangeShapeType="1"/>
            </p:cNvSpPr>
            <p:nvPr/>
          </p:nvSpPr>
          <p:spPr bwMode="auto">
            <a:xfrm flipV="1">
              <a:off x="2106" y="3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2" name="Line 2564"/>
            <p:cNvSpPr>
              <a:spLocks noChangeShapeType="1"/>
            </p:cNvSpPr>
            <p:nvPr/>
          </p:nvSpPr>
          <p:spPr bwMode="auto">
            <a:xfrm flipV="1">
              <a:off x="2106" y="37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3" name="Line 2565"/>
            <p:cNvSpPr>
              <a:spLocks noChangeShapeType="1"/>
            </p:cNvSpPr>
            <p:nvPr/>
          </p:nvSpPr>
          <p:spPr bwMode="auto">
            <a:xfrm flipV="1">
              <a:off x="2106" y="3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4" name="Line 2566"/>
            <p:cNvSpPr>
              <a:spLocks noChangeShapeType="1"/>
            </p:cNvSpPr>
            <p:nvPr/>
          </p:nvSpPr>
          <p:spPr bwMode="auto">
            <a:xfrm flipV="1">
              <a:off x="2106" y="3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5" name="Line 2567"/>
            <p:cNvSpPr>
              <a:spLocks noChangeShapeType="1"/>
            </p:cNvSpPr>
            <p:nvPr/>
          </p:nvSpPr>
          <p:spPr bwMode="auto">
            <a:xfrm flipV="1">
              <a:off x="2106" y="3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6" name="Line 2568"/>
            <p:cNvSpPr>
              <a:spLocks noChangeShapeType="1"/>
            </p:cNvSpPr>
            <p:nvPr/>
          </p:nvSpPr>
          <p:spPr bwMode="auto">
            <a:xfrm flipV="1">
              <a:off x="2106" y="3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7" name="Line 2569"/>
            <p:cNvSpPr>
              <a:spLocks noChangeShapeType="1"/>
            </p:cNvSpPr>
            <p:nvPr/>
          </p:nvSpPr>
          <p:spPr bwMode="auto">
            <a:xfrm flipV="1">
              <a:off x="2106" y="3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8" name="Line 2570"/>
            <p:cNvSpPr>
              <a:spLocks noChangeShapeType="1"/>
            </p:cNvSpPr>
            <p:nvPr/>
          </p:nvSpPr>
          <p:spPr bwMode="auto">
            <a:xfrm flipV="1">
              <a:off x="2106" y="3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59" name="Line 2571"/>
            <p:cNvSpPr>
              <a:spLocks noChangeShapeType="1"/>
            </p:cNvSpPr>
            <p:nvPr/>
          </p:nvSpPr>
          <p:spPr bwMode="auto">
            <a:xfrm flipV="1">
              <a:off x="2106" y="3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0" name="Line 2572"/>
            <p:cNvSpPr>
              <a:spLocks noChangeShapeType="1"/>
            </p:cNvSpPr>
            <p:nvPr/>
          </p:nvSpPr>
          <p:spPr bwMode="auto">
            <a:xfrm flipV="1">
              <a:off x="2106" y="3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1" name="Line 2573"/>
            <p:cNvSpPr>
              <a:spLocks noChangeShapeType="1"/>
            </p:cNvSpPr>
            <p:nvPr/>
          </p:nvSpPr>
          <p:spPr bwMode="auto">
            <a:xfrm flipV="1">
              <a:off x="2106" y="3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2" name="Line 2574"/>
            <p:cNvSpPr>
              <a:spLocks noChangeShapeType="1"/>
            </p:cNvSpPr>
            <p:nvPr/>
          </p:nvSpPr>
          <p:spPr bwMode="auto">
            <a:xfrm flipV="1">
              <a:off x="2106" y="3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3" name="Line 2575"/>
            <p:cNvSpPr>
              <a:spLocks noChangeShapeType="1"/>
            </p:cNvSpPr>
            <p:nvPr/>
          </p:nvSpPr>
          <p:spPr bwMode="auto">
            <a:xfrm flipV="1">
              <a:off x="2106" y="3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4" name="Line 2576"/>
            <p:cNvSpPr>
              <a:spLocks noChangeShapeType="1"/>
            </p:cNvSpPr>
            <p:nvPr/>
          </p:nvSpPr>
          <p:spPr bwMode="auto">
            <a:xfrm flipV="1">
              <a:off x="2106" y="3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5" name="Line 2577"/>
            <p:cNvSpPr>
              <a:spLocks noChangeShapeType="1"/>
            </p:cNvSpPr>
            <p:nvPr/>
          </p:nvSpPr>
          <p:spPr bwMode="auto">
            <a:xfrm flipV="1">
              <a:off x="2106" y="3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6" name="Line 2578"/>
            <p:cNvSpPr>
              <a:spLocks noChangeShapeType="1"/>
            </p:cNvSpPr>
            <p:nvPr/>
          </p:nvSpPr>
          <p:spPr bwMode="auto">
            <a:xfrm flipV="1">
              <a:off x="2106" y="3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7" name="Line 2579"/>
            <p:cNvSpPr>
              <a:spLocks noChangeShapeType="1"/>
            </p:cNvSpPr>
            <p:nvPr/>
          </p:nvSpPr>
          <p:spPr bwMode="auto">
            <a:xfrm flipV="1">
              <a:off x="2106" y="3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8" name="Line 2580"/>
            <p:cNvSpPr>
              <a:spLocks noChangeShapeType="1"/>
            </p:cNvSpPr>
            <p:nvPr/>
          </p:nvSpPr>
          <p:spPr bwMode="auto">
            <a:xfrm flipV="1">
              <a:off x="2106" y="3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69" name="Line 2581"/>
            <p:cNvSpPr>
              <a:spLocks noChangeShapeType="1"/>
            </p:cNvSpPr>
            <p:nvPr/>
          </p:nvSpPr>
          <p:spPr bwMode="auto">
            <a:xfrm flipV="1">
              <a:off x="2106" y="3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0" name="Line 2582"/>
            <p:cNvSpPr>
              <a:spLocks noChangeShapeType="1"/>
            </p:cNvSpPr>
            <p:nvPr/>
          </p:nvSpPr>
          <p:spPr bwMode="auto">
            <a:xfrm flipV="1">
              <a:off x="2106" y="3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1" name="Line 2583"/>
            <p:cNvSpPr>
              <a:spLocks noChangeShapeType="1"/>
            </p:cNvSpPr>
            <p:nvPr/>
          </p:nvSpPr>
          <p:spPr bwMode="auto">
            <a:xfrm flipV="1">
              <a:off x="2106" y="3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2" name="Line 2584"/>
            <p:cNvSpPr>
              <a:spLocks noChangeShapeType="1"/>
            </p:cNvSpPr>
            <p:nvPr/>
          </p:nvSpPr>
          <p:spPr bwMode="auto">
            <a:xfrm flipV="1">
              <a:off x="2106" y="3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3" name="Line 2585"/>
            <p:cNvSpPr>
              <a:spLocks noChangeShapeType="1"/>
            </p:cNvSpPr>
            <p:nvPr/>
          </p:nvSpPr>
          <p:spPr bwMode="auto">
            <a:xfrm flipV="1">
              <a:off x="2106" y="3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4" name="Line 2586"/>
            <p:cNvSpPr>
              <a:spLocks noChangeShapeType="1"/>
            </p:cNvSpPr>
            <p:nvPr/>
          </p:nvSpPr>
          <p:spPr bwMode="auto">
            <a:xfrm flipV="1">
              <a:off x="2106" y="3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5" name="Line 2587"/>
            <p:cNvSpPr>
              <a:spLocks noChangeShapeType="1"/>
            </p:cNvSpPr>
            <p:nvPr/>
          </p:nvSpPr>
          <p:spPr bwMode="auto">
            <a:xfrm flipV="1">
              <a:off x="2106" y="3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6" name="Line 2588"/>
            <p:cNvSpPr>
              <a:spLocks noChangeShapeType="1"/>
            </p:cNvSpPr>
            <p:nvPr/>
          </p:nvSpPr>
          <p:spPr bwMode="auto">
            <a:xfrm flipV="1">
              <a:off x="2106" y="3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7" name="Line 2589"/>
            <p:cNvSpPr>
              <a:spLocks noChangeShapeType="1"/>
            </p:cNvSpPr>
            <p:nvPr/>
          </p:nvSpPr>
          <p:spPr bwMode="auto">
            <a:xfrm flipV="1">
              <a:off x="2106" y="320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8" name="Line 2590"/>
            <p:cNvSpPr>
              <a:spLocks noChangeShapeType="1"/>
            </p:cNvSpPr>
            <p:nvPr/>
          </p:nvSpPr>
          <p:spPr bwMode="auto">
            <a:xfrm flipV="1">
              <a:off x="2106" y="3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79" name="Line 2591"/>
            <p:cNvSpPr>
              <a:spLocks noChangeShapeType="1"/>
            </p:cNvSpPr>
            <p:nvPr/>
          </p:nvSpPr>
          <p:spPr bwMode="auto">
            <a:xfrm flipV="1">
              <a:off x="2106" y="3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0" name="Line 2592"/>
            <p:cNvSpPr>
              <a:spLocks noChangeShapeType="1"/>
            </p:cNvSpPr>
            <p:nvPr/>
          </p:nvSpPr>
          <p:spPr bwMode="auto">
            <a:xfrm flipV="1">
              <a:off x="2106" y="3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1" name="Line 2593"/>
            <p:cNvSpPr>
              <a:spLocks noChangeShapeType="1"/>
            </p:cNvSpPr>
            <p:nvPr/>
          </p:nvSpPr>
          <p:spPr bwMode="auto">
            <a:xfrm flipV="1">
              <a:off x="2106" y="3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2" name="Line 2594"/>
            <p:cNvSpPr>
              <a:spLocks noChangeShapeType="1"/>
            </p:cNvSpPr>
            <p:nvPr/>
          </p:nvSpPr>
          <p:spPr bwMode="auto">
            <a:xfrm flipV="1">
              <a:off x="2106" y="3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3" name="Line 2595"/>
            <p:cNvSpPr>
              <a:spLocks noChangeShapeType="1"/>
            </p:cNvSpPr>
            <p:nvPr/>
          </p:nvSpPr>
          <p:spPr bwMode="auto">
            <a:xfrm flipV="1">
              <a:off x="2106" y="3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4" name="Line 2596"/>
            <p:cNvSpPr>
              <a:spLocks noChangeShapeType="1"/>
            </p:cNvSpPr>
            <p:nvPr/>
          </p:nvSpPr>
          <p:spPr bwMode="auto">
            <a:xfrm flipV="1">
              <a:off x="2106" y="3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5" name="Line 2597"/>
            <p:cNvSpPr>
              <a:spLocks noChangeShapeType="1"/>
            </p:cNvSpPr>
            <p:nvPr/>
          </p:nvSpPr>
          <p:spPr bwMode="auto">
            <a:xfrm flipV="1">
              <a:off x="2106" y="3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6" name="Line 2598"/>
            <p:cNvSpPr>
              <a:spLocks noChangeShapeType="1"/>
            </p:cNvSpPr>
            <p:nvPr/>
          </p:nvSpPr>
          <p:spPr bwMode="auto">
            <a:xfrm flipV="1">
              <a:off x="2106" y="3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7" name="Line 2599"/>
            <p:cNvSpPr>
              <a:spLocks noChangeShapeType="1"/>
            </p:cNvSpPr>
            <p:nvPr/>
          </p:nvSpPr>
          <p:spPr bwMode="auto">
            <a:xfrm flipV="1">
              <a:off x="2106" y="2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8" name="Line 2600"/>
            <p:cNvSpPr>
              <a:spLocks noChangeShapeType="1"/>
            </p:cNvSpPr>
            <p:nvPr/>
          </p:nvSpPr>
          <p:spPr bwMode="auto">
            <a:xfrm flipV="1">
              <a:off x="2106" y="2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89" name="Line 2601"/>
            <p:cNvSpPr>
              <a:spLocks noChangeShapeType="1"/>
            </p:cNvSpPr>
            <p:nvPr/>
          </p:nvSpPr>
          <p:spPr bwMode="auto">
            <a:xfrm flipV="1">
              <a:off x="2106" y="2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0" name="Line 2602"/>
            <p:cNvSpPr>
              <a:spLocks noChangeShapeType="1"/>
            </p:cNvSpPr>
            <p:nvPr/>
          </p:nvSpPr>
          <p:spPr bwMode="auto">
            <a:xfrm flipV="1">
              <a:off x="2106" y="2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1" name="Line 2603"/>
            <p:cNvSpPr>
              <a:spLocks noChangeShapeType="1"/>
            </p:cNvSpPr>
            <p:nvPr/>
          </p:nvSpPr>
          <p:spPr bwMode="auto">
            <a:xfrm flipV="1">
              <a:off x="2106" y="2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2" name="Line 2604"/>
            <p:cNvSpPr>
              <a:spLocks noChangeShapeType="1"/>
            </p:cNvSpPr>
            <p:nvPr/>
          </p:nvSpPr>
          <p:spPr bwMode="auto">
            <a:xfrm flipV="1">
              <a:off x="2106" y="286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3" name="Line 2605"/>
            <p:cNvSpPr>
              <a:spLocks noChangeShapeType="1"/>
            </p:cNvSpPr>
            <p:nvPr/>
          </p:nvSpPr>
          <p:spPr bwMode="auto">
            <a:xfrm flipV="1">
              <a:off x="2106" y="2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4" name="Line 2606"/>
            <p:cNvSpPr>
              <a:spLocks noChangeShapeType="1"/>
            </p:cNvSpPr>
            <p:nvPr/>
          </p:nvSpPr>
          <p:spPr bwMode="auto">
            <a:xfrm flipV="1">
              <a:off x="2106" y="2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5" name="Line 2607"/>
            <p:cNvSpPr>
              <a:spLocks noChangeShapeType="1"/>
            </p:cNvSpPr>
            <p:nvPr/>
          </p:nvSpPr>
          <p:spPr bwMode="auto">
            <a:xfrm flipV="1">
              <a:off x="2106" y="2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6" name="Line 2608"/>
            <p:cNvSpPr>
              <a:spLocks noChangeShapeType="1"/>
            </p:cNvSpPr>
            <p:nvPr/>
          </p:nvSpPr>
          <p:spPr bwMode="auto">
            <a:xfrm flipV="1">
              <a:off x="2106" y="2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7" name="Line 2609"/>
            <p:cNvSpPr>
              <a:spLocks noChangeShapeType="1"/>
            </p:cNvSpPr>
            <p:nvPr/>
          </p:nvSpPr>
          <p:spPr bwMode="auto">
            <a:xfrm flipV="1">
              <a:off x="2106" y="2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8" name="Line 2610"/>
            <p:cNvSpPr>
              <a:spLocks noChangeShapeType="1"/>
            </p:cNvSpPr>
            <p:nvPr/>
          </p:nvSpPr>
          <p:spPr bwMode="auto">
            <a:xfrm flipV="1">
              <a:off x="2106" y="2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99" name="Line 2611"/>
            <p:cNvSpPr>
              <a:spLocks noChangeShapeType="1"/>
            </p:cNvSpPr>
            <p:nvPr/>
          </p:nvSpPr>
          <p:spPr bwMode="auto">
            <a:xfrm flipV="1">
              <a:off x="2106" y="2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0" name="Line 2612"/>
            <p:cNvSpPr>
              <a:spLocks noChangeShapeType="1"/>
            </p:cNvSpPr>
            <p:nvPr/>
          </p:nvSpPr>
          <p:spPr bwMode="auto">
            <a:xfrm flipV="1">
              <a:off x="2106" y="2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1" name="Line 2613"/>
            <p:cNvSpPr>
              <a:spLocks noChangeShapeType="1"/>
            </p:cNvSpPr>
            <p:nvPr/>
          </p:nvSpPr>
          <p:spPr bwMode="auto">
            <a:xfrm flipV="1">
              <a:off x="2106" y="2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2" name="Line 2614"/>
            <p:cNvSpPr>
              <a:spLocks noChangeShapeType="1"/>
            </p:cNvSpPr>
            <p:nvPr/>
          </p:nvSpPr>
          <p:spPr bwMode="auto">
            <a:xfrm flipV="1">
              <a:off x="2106" y="262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3" name="Line 2615"/>
            <p:cNvSpPr>
              <a:spLocks noChangeShapeType="1"/>
            </p:cNvSpPr>
            <p:nvPr/>
          </p:nvSpPr>
          <p:spPr bwMode="auto">
            <a:xfrm flipV="1">
              <a:off x="2106" y="2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4" name="Line 2616"/>
            <p:cNvSpPr>
              <a:spLocks noChangeShapeType="1"/>
            </p:cNvSpPr>
            <p:nvPr/>
          </p:nvSpPr>
          <p:spPr bwMode="auto">
            <a:xfrm flipV="1">
              <a:off x="2106" y="2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5" name="Line 2617"/>
            <p:cNvSpPr>
              <a:spLocks noChangeShapeType="1"/>
            </p:cNvSpPr>
            <p:nvPr/>
          </p:nvSpPr>
          <p:spPr bwMode="auto">
            <a:xfrm flipV="1">
              <a:off x="2106" y="2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6" name="Line 2618"/>
            <p:cNvSpPr>
              <a:spLocks noChangeShapeType="1"/>
            </p:cNvSpPr>
            <p:nvPr/>
          </p:nvSpPr>
          <p:spPr bwMode="auto">
            <a:xfrm flipV="1">
              <a:off x="2106" y="2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7" name="Line 2619"/>
            <p:cNvSpPr>
              <a:spLocks noChangeShapeType="1"/>
            </p:cNvSpPr>
            <p:nvPr/>
          </p:nvSpPr>
          <p:spPr bwMode="auto">
            <a:xfrm flipV="1">
              <a:off x="2106" y="2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8" name="Line 2620"/>
            <p:cNvSpPr>
              <a:spLocks noChangeShapeType="1"/>
            </p:cNvSpPr>
            <p:nvPr/>
          </p:nvSpPr>
          <p:spPr bwMode="auto">
            <a:xfrm flipV="1">
              <a:off x="2106" y="2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09" name="Line 2621"/>
            <p:cNvSpPr>
              <a:spLocks noChangeShapeType="1"/>
            </p:cNvSpPr>
            <p:nvPr/>
          </p:nvSpPr>
          <p:spPr bwMode="auto">
            <a:xfrm flipV="1">
              <a:off x="2106" y="2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0" name="Line 2622"/>
            <p:cNvSpPr>
              <a:spLocks noChangeShapeType="1"/>
            </p:cNvSpPr>
            <p:nvPr/>
          </p:nvSpPr>
          <p:spPr bwMode="auto">
            <a:xfrm flipV="1">
              <a:off x="2106" y="2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1" name="Line 2623"/>
            <p:cNvSpPr>
              <a:spLocks noChangeShapeType="1"/>
            </p:cNvSpPr>
            <p:nvPr/>
          </p:nvSpPr>
          <p:spPr bwMode="auto">
            <a:xfrm flipV="1">
              <a:off x="2106" y="2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2" name="Line 2624"/>
            <p:cNvSpPr>
              <a:spLocks noChangeShapeType="1"/>
            </p:cNvSpPr>
            <p:nvPr/>
          </p:nvSpPr>
          <p:spPr bwMode="auto">
            <a:xfrm flipV="1">
              <a:off x="2106" y="2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3" name="Line 2625"/>
            <p:cNvSpPr>
              <a:spLocks noChangeShapeType="1"/>
            </p:cNvSpPr>
            <p:nvPr/>
          </p:nvSpPr>
          <p:spPr bwMode="auto">
            <a:xfrm flipV="1">
              <a:off x="2106" y="2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4" name="Line 2626"/>
            <p:cNvSpPr>
              <a:spLocks noChangeShapeType="1"/>
            </p:cNvSpPr>
            <p:nvPr/>
          </p:nvSpPr>
          <p:spPr bwMode="auto">
            <a:xfrm flipV="1">
              <a:off x="2106" y="2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5" name="Line 2627"/>
            <p:cNvSpPr>
              <a:spLocks noChangeShapeType="1"/>
            </p:cNvSpPr>
            <p:nvPr/>
          </p:nvSpPr>
          <p:spPr bwMode="auto">
            <a:xfrm flipV="1">
              <a:off x="2106" y="2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6" name="Line 2628"/>
            <p:cNvSpPr>
              <a:spLocks noChangeShapeType="1"/>
            </p:cNvSpPr>
            <p:nvPr/>
          </p:nvSpPr>
          <p:spPr bwMode="auto">
            <a:xfrm flipV="1">
              <a:off x="2106" y="2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7" name="Line 2629"/>
            <p:cNvSpPr>
              <a:spLocks noChangeShapeType="1"/>
            </p:cNvSpPr>
            <p:nvPr/>
          </p:nvSpPr>
          <p:spPr bwMode="auto">
            <a:xfrm flipV="1">
              <a:off x="2106" y="228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8" name="Line 2630"/>
            <p:cNvSpPr>
              <a:spLocks noChangeShapeType="1"/>
            </p:cNvSpPr>
            <p:nvPr/>
          </p:nvSpPr>
          <p:spPr bwMode="auto">
            <a:xfrm flipV="1">
              <a:off x="2106" y="2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19" name="Line 2631"/>
            <p:cNvSpPr>
              <a:spLocks noChangeShapeType="1"/>
            </p:cNvSpPr>
            <p:nvPr/>
          </p:nvSpPr>
          <p:spPr bwMode="auto">
            <a:xfrm flipV="1">
              <a:off x="2106" y="2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0" name="Line 2632"/>
            <p:cNvSpPr>
              <a:spLocks noChangeShapeType="1"/>
            </p:cNvSpPr>
            <p:nvPr/>
          </p:nvSpPr>
          <p:spPr bwMode="auto">
            <a:xfrm flipV="1">
              <a:off x="2106" y="2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1" name="Line 2633"/>
            <p:cNvSpPr>
              <a:spLocks noChangeShapeType="1"/>
            </p:cNvSpPr>
            <p:nvPr/>
          </p:nvSpPr>
          <p:spPr bwMode="auto">
            <a:xfrm flipV="1">
              <a:off x="2106" y="2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2" name="Line 2634"/>
            <p:cNvSpPr>
              <a:spLocks noChangeShapeType="1"/>
            </p:cNvSpPr>
            <p:nvPr/>
          </p:nvSpPr>
          <p:spPr bwMode="auto">
            <a:xfrm flipV="1">
              <a:off x="2106" y="2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3" name="Line 2635"/>
            <p:cNvSpPr>
              <a:spLocks noChangeShapeType="1"/>
            </p:cNvSpPr>
            <p:nvPr/>
          </p:nvSpPr>
          <p:spPr bwMode="auto">
            <a:xfrm flipV="1">
              <a:off x="2106" y="2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4" name="Line 2636"/>
            <p:cNvSpPr>
              <a:spLocks noChangeShapeType="1"/>
            </p:cNvSpPr>
            <p:nvPr/>
          </p:nvSpPr>
          <p:spPr bwMode="auto">
            <a:xfrm flipV="1">
              <a:off x="2106" y="2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5" name="Line 2637"/>
            <p:cNvSpPr>
              <a:spLocks noChangeShapeType="1"/>
            </p:cNvSpPr>
            <p:nvPr/>
          </p:nvSpPr>
          <p:spPr bwMode="auto">
            <a:xfrm flipV="1">
              <a:off x="2106" y="2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6" name="Line 2638"/>
            <p:cNvSpPr>
              <a:spLocks noChangeShapeType="1"/>
            </p:cNvSpPr>
            <p:nvPr/>
          </p:nvSpPr>
          <p:spPr bwMode="auto">
            <a:xfrm flipV="1">
              <a:off x="2106" y="2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7" name="Line 2639"/>
            <p:cNvSpPr>
              <a:spLocks noChangeShapeType="1"/>
            </p:cNvSpPr>
            <p:nvPr/>
          </p:nvSpPr>
          <p:spPr bwMode="auto">
            <a:xfrm flipV="1">
              <a:off x="2106" y="204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8" name="Line 2640"/>
            <p:cNvSpPr>
              <a:spLocks noChangeShapeType="1"/>
            </p:cNvSpPr>
            <p:nvPr/>
          </p:nvSpPr>
          <p:spPr bwMode="auto">
            <a:xfrm flipV="1">
              <a:off x="2106" y="2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29" name="Line 2641"/>
            <p:cNvSpPr>
              <a:spLocks noChangeShapeType="1"/>
            </p:cNvSpPr>
            <p:nvPr/>
          </p:nvSpPr>
          <p:spPr bwMode="auto">
            <a:xfrm flipV="1">
              <a:off x="2106" y="2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0" name="Line 2642"/>
            <p:cNvSpPr>
              <a:spLocks noChangeShapeType="1"/>
            </p:cNvSpPr>
            <p:nvPr/>
          </p:nvSpPr>
          <p:spPr bwMode="auto">
            <a:xfrm flipV="1">
              <a:off x="2106" y="1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1" name="Line 2643"/>
            <p:cNvSpPr>
              <a:spLocks noChangeShapeType="1"/>
            </p:cNvSpPr>
            <p:nvPr/>
          </p:nvSpPr>
          <p:spPr bwMode="auto">
            <a:xfrm flipV="1">
              <a:off x="2106" y="1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2" name="Line 2644"/>
            <p:cNvSpPr>
              <a:spLocks noChangeShapeType="1"/>
            </p:cNvSpPr>
            <p:nvPr/>
          </p:nvSpPr>
          <p:spPr bwMode="auto">
            <a:xfrm flipV="1">
              <a:off x="2106" y="1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3" name="Line 2645"/>
            <p:cNvSpPr>
              <a:spLocks noChangeShapeType="1"/>
            </p:cNvSpPr>
            <p:nvPr/>
          </p:nvSpPr>
          <p:spPr bwMode="auto">
            <a:xfrm flipV="1">
              <a:off x="2106" y="1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4" name="Line 2646"/>
            <p:cNvSpPr>
              <a:spLocks noChangeShapeType="1"/>
            </p:cNvSpPr>
            <p:nvPr/>
          </p:nvSpPr>
          <p:spPr bwMode="auto">
            <a:xfrm flipV="1">
              <a:off x="2106" y="1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5" name="Line 2647"/>
            <p:cNvSpPr>
              <a:spLocks noChangeShapeType="1"/>
            </p:cNvSpPr>
            <p:nvPr/>
          </p:nvSpPr>
          <p:spPr bwMode="auto">
            <a:xfrm flipV="1">
              <a:off x="2106" y="1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6" name="Line 2648"/>
            <p:cNvSpPr>
              <a:spLocks noChangeShapeType="1"/>
            </p:cNvSpPr>
            <p:nvPr/>
          </p:nvSpPr>
          <p:spPr bwMode="auto">
            <a:xfrm flipV="1">
              <a:off x="2106" y="18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7" name="Line 2649"/>
            <p:cNvSpPr>
              <a:spLocks noChangeShapeType="1"/>
            </p:cNvSpPr>
            <p:nvPr/>
          </p:nvSpPr>
          <p:spPr bwMode="auto">
            <a:xfrm flipV="1">
              <a:off x="2106" y="1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8" name="Line 2650"/>
            <p:cNvSpPr>
              <a:spLocks noChangeShapeType="1"/>
            </p:cNvSpPr>
            <p:nvPr/>
          </p:nvSpPr>
          <p:spPr bwMode="auto">
            <a:xfrm flipV="1">
              <a:off x="2106" y="1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39" name="Line 2651"/>
            <p:cNvSpPr>
              <a:spLocks noChangeShapeType="1"/>
            </p:cNvSpPr>
            <p:nvPr/>
          </p:nvSpPr>
          <p:spPr bwMode="auto">
            <a:xfrm flipV="1">
              <a:off x="2106" y="17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0" name="Line 2652"/>
            <p:cNvSpPr>
              <a:spLocks noChangeShapeType="1"/>
            </p:cNvSpPr>
            <p:nvPr/>
          </p:nvSpPr>
          <p:spPr bwMode="auto">
            <a:xfrm flipV="1">
              <a:off x="2106" y="17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1" name="Line 2653"/>
            <p:cNvSpPr>
              <a:spLocks noChangeShapeType="1"/>
            </p:cNvSpPr>
            <p:nvPr/>
          </p:nvSpPr>
          <p:spPr bwMode="auto">
            <a:xfrm flipV="1">
              <a:off x="2106" y="17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2" name="Line 2654"/>
            <p:cNvSpPr>
              <a:spLocks noChangeShapeType="1"/>
            </p:cNvSpPr>
            <p:nvPr/>
          </p:nvSpPr>
          <p:spPr bwMode="auto">
            <a:xfrm flipV="1">
              <a:off x="2106" y="170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3" name="Line 2655"/>
            <p:cNvSpPr>
              <a:spLocks noChangeShapeType="1"/>
            </p:cNvSpPr>
            <p:nvPr/>
          </p:nvSpPr>
          <p:spPr bwMode="auto">
            <a:xfrm flipV="1">
              <a:off x="2106" y="16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4" name="Line 2656"/>
            <p:cNvSpPr>
              <a:spLocks noChangeShapeType="1"/>
            </p:cNvSpPr>
            <p:nvPr/>
          </p:nvSpPr>
          <p:spPr bwMode="auto">
            <a:xfrm flipV="1">
              <a:off x="2106" y="16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5" name="Line 2657"/>
            <p:cNvSpPr>
              <a:spLocks noChangeShapeType="1"/>
            </p:cNvSpPr>
            <p:nvPr/>
          </p:nvSpPr>
          <p:spPr bwMode="auto">
            <a:xfrm flipV="1">
              <a:off x="2106" y="16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6" name="Line 2658"/>
            <p:cNvSpPr>
              <a:spLocks noChangeShapeType="1"/>
            </p:cNvSpPr>
            <p:nvPr/>
          </p:nvSpPr>
          <p:spPr bwMode="auto">
            <a:xfrm flipV="1">
              <a:off x="2106" y="16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7" name="Line 2659"/>
            <p:cNvSpPr>
              <a:spLocks noChangeShapeType="1"/>
            </p:cNvSpPr>
            <p:nvPr/>
          </p:nvSpPr>
          <p:spPr bwMode="auto">
            <a:xfrm flipV="1">
              <a:off x="2106" y="15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8" name="Line 2660"/>
            <p:cNvSpPr>
              <a:spLocks noChangeShapeType="1"/>
            </p:cNvSpPr>
            <p:nvPr/>
          </p:nvSpPr>
          <p:spPr bwMode="auto">
            <a:xfrm flipV="1">
              <a:off x="2106" y="15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49" name="Line 2661"/>
            <p:cNvSpPr>
              <a:spLocks noChangeShapeType="1"/>
            </p:cNvSpPr>
            <p:nvPr/>
          </p:nvSpPr>
          <p:spPr bwMode="auto">
            <a:xfrm flipV="1">
              <a:off x="2106" y="15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0" name="Line 2662"/>
            <p:cNvSpPr>
              <a:spLocks noChangeShapeType="1"/>
            </p:cNvSpPr>
            <p:nvPr/>
          </p:nvSpPr>
          <p:spPr bwMode="auto">
            <a:xfrm flipV="1">
              <a:off x="2106" y="15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1" name="Line 2663"/>
            <p:cNvSpPr>
              <a:spLocks noChangeShapeType="1"/>
            </p:cNvSpPr>
            <p:nvPr/>
          </p:nvSpPr>
          <p:spPr bwMode="auto">
            <a:xfrm flipV="1">
              <a:off x="2106" y="14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2" name="Line 2664"/>
            <p:cNvSpPr>
              <a:spLocks noChangeShapeType="1"/>
            </p:cNvSpPr>
            <p:nvPr/>
          </p:nvSpPr>
          <p:spPr bwMode="auto">
            <a:xfrm flipV="1">
              <a:off x="2106" y="14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3" name="Line 2665"/>
            <p:cNvSpPr>
              <a:spLocks noChangeShapeType="1"/>
            </p:cNvSpPr>
            <p:nvPr/>
          </p:nvSpPr>
          <p:spPr bwMode="auto">
            <a:xfrm flipV="1">
              <a:off x="2106" y="14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4" name="Line 2666"/>
            <p:cNvSpPr>
              <a:spLocks noChangeShapeType="1"/>
            </p:cNvSpPr>
            <p:nvPr/>
          </p:nvSpPr>
          <p:spPr bwMode="auto">
            <a:xfrm flipV="1">
              <a:off x="2106" y="14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5" name="Line 2667"/>
            <p:cNvSpPr>
              <a:spLocks noChangeShapeType="1"/>
            </p:cNvSpPr>
            <p:nvPr/>
          </p:nvSpPr>
          <p:spPr bwMode="auto">
            <a:xfrm flipV="1">
              <a:off x="2106" y="14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6" name="Line 2668"/>
            <p:cNvSpPr>
              <a:spLocks noChangeShapeType="1"/>
            </p:cNvSpPr>
            <p:nvPr/>
          </p:nvSpPr>
          <p:spPr bwMode="auto">
            <a:xfrm flipV="1">
              <a:off x="2106" y="13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7" name="Line 2669"/>
            <p:cNvSpPr>
              <a:spLocks noChangeShapeType="1"/>
            </p:cNvSpPr>
            <p:nvPr/>
          </p:nvSpPr>
          <p:spPr bwMode="auto">
            <a:xfrm flipV="1">
              <a:off x="2106" y="13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8" name="Line 2670"/>
            <p:cNvSpPr>
              <a:spLocks noChangeShapeType="1"/>
            </p:cNvSpPr>
            <p:nvPr/>
          </p:nvSpPr>
          <p:spPr bwMode="auto">
            <a:xfrm flipV="1">
              <a:off x="2106" y="13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59" name="Line 2671"/>
            <p:cNvSpPr>
              <a:spLocks noChangeShapeType="1"/>
            </p:cNvSpPr>
            <p:nvPr/>
          </p:nvSpPr>
          <p:spPr bwMode="auto">
            <a:xfrm flipV="1">
              <a:off x="2106" y="13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0" name="Line 2672"/>
            <p:cNvSpPr>
              <a:spLocks noChangeShapeType="1"/>
            </p:cNvSpPr>
            <p:nvPr/>
          </p:nvSpPr>
          <p:spPr bwMode="auto">
            <a:xfrm flipV="1">
              <a:off x="2106" y="12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1" name="Line 2673"/>
            <p:cNvSpPr>
              <a:spLocks noChangeShapeType="1"/>
            </p:cNvSpPr>
            <p:nvPr/>
          </p:nvSpPr>
          <p:spPr bwMode="auto">
            <a:xfrm flipV="1">
              <a:off x="2106" y="12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2" name="Line 2674"/>
            <p:cNvSpPr>
              <a:spLocks noChangeShapeType="1"/>
            </p:cNvSpPr>
            <p:nvPr/>
          </p:nvSpPr>
          <p:spPr bwMode="auto">
            <a:xfrm flipV="1">
              <a:off x="2106" y="12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3" name="Line 2675"/>
            <p:cNvSpPr>
              <a:spLocks noChangeShapeType="1"/>
            </p:cNvSpPr>
            <p:nvPr/>
          </p:nvSpPr>
          <p:spPr bwMode="auto">
            <a:xfrm flipV="1">
              <a:off x="2106" y="12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4" name="Line 2676"/>
            <p:cNvSpPr>
              <a:spLocks noChangeShapeType="1"/>
            </p:cNvSpPr>
            <p:nvPr/>
          </p:nvSpPr>
          <p:spPr bwMode="auto">
            <a:xfrm flipV="1">
              <a:off x="2106" y="11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5" name="Line 2677"/>
            <p:cNvSpPr>
              <a:spLocks noChangeShapeType="1"/>
            </p:cNvSpPr>
            <p:nvPr/>
          </p:nvSpPr>
          <p:spPr bwMode="auto">
            <a:xfrm flipV="1">
              <a:off x="2106" y="11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6" name="Line 2678"/>
            <p:cNvSpPr>
              <a:spLocks noChangeShapeType="1"/>
            </p:cNvSpPr>
            <p:nvPr/>
          </p:nvSpPr>
          <p:spPr bwMode="auto">
            <a:xfrm flipV="1">
              <a:off x="2106" y="11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7" name="Line 2679"/>
            <p:cNvSpPr>
              <a:spLocks noChangeShapeType="1"/>
            </p:cNvSpPr>
            <p:nvPr/>
          </p:nvSpPr>
          <p:spPr bwMode="auto">
            <a:xfrm flipV="1">
              <a:off x="2106" y="1122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8" name="Line 2680"/>
            <p:cNvSpPr>
              <a:spLocks noChangeShapeType="1"/>
            </p:cNvSpPr>
            <p:nvPr/>
          </p:nvSpPr>
          <p:spPr bwMode="auto">
            <a:xfrm flipV="1">
              <a:off x="2106" y="10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69" name="Line 2681"/>
            <p:cNvSpPr>
              <a:spLocks noChangeShapeType="1"/>
            </p:cNvSpPr>
            <p:nvPr/>
          </p:nvSpPr>
          <p:spPr bwMode="auto">
            <a:xfrm flipV="1">
              <a:off x="2106" y="10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0" name="Line 2682"/>
            <p:cNvSpPr>
              <a:spLocks noChangeShapeType="1"/>
            </p:cNvSpPr>
            <p:nvPr/>
          </p:nvSpPr>
          <p:spPr bwMode="auto">
            <a:xfrm flipV="1">
              <a:off x="2106" y="10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1" name="Line 2683"/>
            <p:cNvSpPr>
              <a:spLocks noChangeShapeType="1"/>
            </p:cNvSpPr>
            <p:nvPr/>
          </p:nvSpPr>
          <p:spPr bwMode="auto">
            <a:xfrm flipV="1">
              <a:off x="2106" y="10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2" name="Line 2684"/>
            <p:cNvSpPr>
              <a:spLocks noChangeShapeType="1"/>
            </p:cNvSpPr>
            <p:nvPr/>
          </p:nvSpPr>
          <p:spPr bwMode="auto">
            <a:xfrm flipV="1">
              <a:off x="2106" y="10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3" name="Line 2685"/>
            <p:cNvSpPr>
              <a:spLocks noChangeShapeType="1"/>
            </p:cNvSpPr>
            <p:nvPr/>
          </p:nvSpPr>
          <p:spPr bwMode="auto">
            <a:xfrm flipV="1">
              <a:off x="2106" y="9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4" name="Line 2686"/>
            <p:cNvSpPr>
              <a:spLocks noChangeShapeType="1"/>
            </p:cNvSpPr>
            <p:nvPr/>
          </p:nvSpPr>
          <p:spPr bwMode="auto">
            <a:xfrm flipV="1">
              <a:off x="2106" y="9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5" name="Line 2687"/>
            <p:cNvSpPr>
              <a:spLocks noChangeShapeType="1"/>
            </p:cNvSpPr>
            <p:nvPr/>
          </p:nvSpPr>
          <p:spPr bwMode="auto">
            <a:xfrm flipV="1">
              <a:off x="2106" y="9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6" name="Line 2688"/>
            <p:cNvSpPr>
              <a:spLocks noChangeShapeType="1"/>
            </p:cNvSpPr>
            <p:nvPr/>
          </p:nvSpPr>
          <p:spPr bwMode="auto">
            <a:xfrm flipV="1">
              <a:off x="2106" y="9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7" name="Line 2689"/>
            <p:cNvSpPr>
              <a:spLocks noChangeShapeType="1"/>
            </p:cNvSpPr>
            <p:nvPr/>
          </p:nvSpPr>
          <p:spPr bwMode="auto">
            <a:xfrm flipV="1">
              <a:off x="2106" y="88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8" name="Line 2690"/>
            <p:cNvSpPr>
              <a:spLocks noChangeShapeType="1"/>
            </p:cNvSpPr>
            <p:nvPr/>
          </p:nvSpPr>
          <p:spPr bwMode="auto">
            <a:xfrm flipV="1">
              <a:off x="2106" y="8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79" name="Line 2691"/>
            <p:cNvSpPr>
              <a:spLocks noChangeShapeType="1"/>
            </p:cNvSpPr>
            <p:nvPr/>
          </p:nvSpPr>
          <p:spPr bwMode="auto">
            <a:xfrm>
              <a:off x="2106" y="85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0" name="Line 2692"/>
            <p:cNvSpPr>
              <a:spLocks noChangeShapeType="1"/>
            </p:cNvSpPr>
            <p:nvPr/>
          </p:nvSpPr>
          <p:spPr bwMode="auto">
            <a:xfrm>
              <a:off x="-46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1" name="Line 2693"/>
            <p:cNvSpPr>
              <a:spLocks noChangeShapeType="1"/>
            </p:cNvSpPr>
            <p:nvPr/>
          </p:nvSpPr>
          <p:spPr bwMode="auto">
            <a:xfrm>
              <a:off x="-2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2" name="Line 2694"/>
            <p:cNvSpPr>
              <a:spLocks noChangeShapeType="1"/>
            </p:cNvSpPr>
            <p:nvPr/>
          </p:nvSpPr>
          <p:spPr bwMode="auto">
            <a:xfrm>
              <a:off x="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3" name="Line 2695"/>
            <p:cNvSpPr>
              <a:spLocks noChangeShapeType="1"/>
            </p:cNvSpPr>
            <p:nvPr/>
          </p:nvSpPr>
          <p:spPr bwMode="auto">
            <a:xfrm>
              <a:off x="2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4" name="Line 2696"/>
            <p:cNvSpPr>
              <a:spLocks noChangeShapeType="1"/>
            </p:cNvSpPr>
            <p:nvPr/>
          </p:nvSpPr>
          <p:spPr bwMode="auto">
            <a:xfrm>
              <a:off x="4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5" name="Line 2697"/>
            <p:cNvSpPr>
              <a:spLocks noChangeShapeType="1"/>
            </p:cNvSpPr>
            <p:nvPr/>
          </p:nvSpPr>
          <p:spPr bwMode="auto">
            <a:xfrm>
              <a:off x="70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6" name="Line 2698"/>
            <p:cNvSpPr>
              <a:spLocks noChangeShapeType="1"/>
            </p:cNvSpPr>
            <p:nvPr/>
          </p:nvSpPr>
          <p:spPr bwMode="auto">
            <a:xfrm>
              <a:off x="9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7" name="Line 2699"/>
            <p:cNvSpPr>
              <a:spLocks noChangeShapeType="1"/>
            </p:cNvSpPr>
            <p:nvPr/>
          </p:nvSpPr>
          <p:spPr bwMode="auto">
            <a:xfrm>
              <a:off x="11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8" name="Line 2700"/>
            <p:cNvSpPr>
              <a:spLocks noChangeShapeType="1"/>
            </p:cNvSpPr>
            <p:nvPr/>
          </p:nvSpPr>
          <p:spPr bwMode="auto">
            <a:xfrm>
              <a:off x="139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89" name="Line 2701"/>
            <p:cNvSpPr>
              <a:spLocks noChangeShapeType="1"/>
            </p:cNvSpPr>
            <p:nvPr/>
          </p:nvSpPr>
          <p:spPr bwMode="auto">
            <a:xfrm>
              <a:off x="16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0" name="Line 2702"/>
            <p:cNvSpPr>
              <a:spLocks noChangeShapeType="1"/>
            </p:cNvSpPr>
            <p:nvPr/>
          </p:nvSpPr>
          <p:spPr bwMode="auto">
            <a:xfrm>
              <a:off x="186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1" name="Line 2703"/>
            <p:cNvSpPr>
              <a:spLocks noChangeShapeType="1"/>
            </p:cNvSpPr>
            <p:nvPr/>
          </p:nvSpPr>
          <p:spPr bwMode="auto">
            <a:xfrm>
              <a:off x="209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2" name="Line 2704"/>
            <p:cNvSpPr>
              <a:spLocks noChangeShapeType="1"/>
            </p:cNvSpPr>
            <p:nvPr/>
          </p:nvSpPr>
          <p:spPr bwMode="auto">
            <a:xfrm>
              <a:off x="23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3" name="Line 2705"/>
            <p:cNvSpPr>
              <a:spLocks noChangeShapeType="1"/>
            </p:cNvSpPr>
            <p:nvPr/>
          </p:nvSpPr>
          <p:spPr bwMode="auto">
            <a:xfrm>
              <a:off x="25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4" name="Line 2706"/>
            <p:cNvSpPr>
              <a:spLocks noChangeShapeType="1"/>
            </p:cNvSpPr>
            <p:nvPr/>
          </p:nvSpPr>
          <p:spPr bwMode="auto">
            <a:xfrm>
              <a:off x="27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5" name="Line 2707"/>
            <p:cNvSpPr>
              <a:spLocks noChangeShapeType="1"/>
            </p:cNvSpPr>
            <p:nvPr/>
          </p:nvSpPr>
          <p:spPr bwMode="auto">
            <a:xfrm>
              <a:off x="302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6" name="Line 2708"/>
            <p:cNvSpPr>
              <a:spLocks noChangeShapeType="1"/>
            </p:cNvSpPr>
            <p:nvPr/>
          </p:nvSpPr>
          <p:spPr bwMode="auto">
            <a:xfrm>
              <a:off x="32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7" name="Line 2709"/>
            <p:cNvSpPr>
              <a:spLocks noChangeShapeType="1"/>
            </p:cNvSpPr>
            <p:nvPr/>
          </p:nvSpPr>
          <p:spPr bwMode="auto">
            <a:xfrm>
              <a:off x="34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8" name="Line 2710"/>
            <p:cNvSpPr>
              <a:spLocks noChangeShapeType="1"/>
            </p:cNvSpPr>
            <p:nvPr/>
          </p:nvSpPr>
          <p:spPr bwMode="auto">
            <a:xfrm>
              <a:off x="37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99" name="Line 2711"/>
            <p:cNvSpPr>
              <a:spLocks noChangeShapeType="1"/>
            </p:cNvSpPr>
            <p:nvPr/>
          </p:nvSpPr>
          <p:spPr bwMode="auto">
            <a:xfrm>
              <a:off x="39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0" name="Line 2712"/>
            <p:cNvSpPr>
              <a:spLocks noChangeShapeType="1"/>
            </p:cNvSpPr>
            <p:nvPr/>
          </p:nvSpPr>
          <p:spPr bwMode="auto">
            <a:xfrm>
              <a:off x="418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1" name="Line 2713"/>
            <p:cNvSpPr>
              <a:spLocks noChangeShapeType="1"/>
            </p:cNvSpPr>
            <p:nvPr/>
          </p:nvSpPr>
          <p:spPr bwMode="auto">
            <a:xfrm>
              <a:off x="44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2" name="Line 2714"/>
            <p:cNvSpPr>
              <a:spLocks noChangeShapeType="1"/>
            </p:cNvSpPr>
            <p:nvPr/>
          </p:nvSpPr>
          <p:spPr bwMode="auto">
            <a:xfrm>
              <a:off x="46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3" name="Line 2715"/>
            <p:cNvSpPr>
              <a:spLocks noChangeShapeType="1"/>
            </p:cNvSpPr>
            <p:nvPr/>
          </p:nvSpPr>
          <p:spPr bwMode="auto">
            <a:xfrm>
              <a:off x="48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4" name="Line 2716"/>
            <p:cNvSpPr>
              <a:spLocks noChangeShapeType="1"/>
            </p:cNvSpPr>
            <p:nvPr/>
          </p:nvSpPr>
          <p:spPr bwMode="auto">
            <a:xfrm>
              <a:off x="51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5" name="Line 2717"/>
            <p:cNvSpPr>
              <a:spLocks noChangeShapeType="1"/>
            </p:cNvSpPr>
            <p:nvPr/>
          </p:nvSpPr>
          <p:spPr bwMode="auto">
            <a:xfrm>
              <a:off x="534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6" name="Line 2718"/>
            <p:cNvSpPr>
              <a:spLocks noChangeShapeType="1"/>
            </p:cNvSpPr>
            <p:nvPr/>
          </p:nvSpPr>
          <p:spPr bwMode="auto">
            <a:xfrm>
              <a:off x="55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7" name="Line 2719"/>
            <p:cNvSpPr>
              <a:spLocks noChangeShapeType="1"/>
            </p:cNvSpPr>
            <p:nvPr/>
          </p:nvSpPr>
          <p:spPr bwMode="auto">
            <a:xfrm>
              <a:off x="58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8" name="Line 2720"/>
            <p:cNvSpPr>
              <a:spLocks noChangeShapeType="1"/>
            </p:cNvSpPr>
            <p:nvPr/>
          </p:nvSpPr>
          <p:spPr bwMode="auto">
            <a:xfrm>
              <a:off x="60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09" name="Line 2721"/>
            <p:cNvSpPr>
              <a:spLocks noChangeShapeType="1"/>
            </p:cNvSpPr>
            <p:nvPr/>
          </p:nvSpPr>
          <p:spPr bwMode="auto">
            <a:xfrm>
              <a:off x="62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0" name="Line 2722"/>
            <p:cNvSpPr>
              <a:spLocks noChangeShapeType="1"/>
            </p:cNvSpPr>
            <p:nvPr/>
          </p:nvSpPr>
          <p:spPr bwMode="auto">
            <a:xfrm>
              <a:off x="650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1" name="Line 2723"/>
            <p:cNvSpPr>
              <a:spLocks noChangeShapeType="1"/>
            </p:cNvSpPr>
            <p:nvPr/>
          </p:nvSpPr>
          <p:spPr bwMode="auto">
            <a:xfrm>
              <a:off x="67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2" name="Line 2724"/>
            <p:cNvSpPr>
              <a:spLocks noChangeShapeType="1"/>
            </p:cNvSpPr>
            <p:nvPr/>
          </p:nvSpPr>
          <p:spPr bwMode="auto">
            <a:xfrm>
              <a:off x="69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3" name="Line 2725"/>
            <p:cNvSpPr>
              <a:spLocks noChangeShapeType="1"/>
            </p:cNvSpPr>
            <p:nvPr/>
          </p:nvSpPr>
          <p:spPr bwMode="auto">
            <a:xfrm>
              <a:off x="719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4" name="Line 2726"/>
            <p:cNvSpPr>
              <a:spLocks noChangeShapeType="1"/>
            </p:cNvSpPr>
            <p:nvPr/>
          </p:nvSpPr>
          <p:spPr bwMode="auto">
            <a:xfrm>
              <a:off x="74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5" name="Line 2727"/>
            <p:cNvSpPr>
              <a:spLocks noChangeShapeType="1"/>
            </p:cNvSpPr>
            <p:nvPr/>
          </p:nvSpPr>
          <p:spPr bwMode="auto">
            <a:xfrm>
              <a:off x="766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6" name="Line 2728"/>
            <p:cNvSpPr>
              <a:spLocks noChangeShapeType="1"/>
            </p:cNvSpPr>
            <p:nvPr/>
          </p:nvSpPr>
          <p:spPr bwMode="auto">
            <a:xfrm>
              <a:off x="789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7" name="Line 2729"/>
            <p:cNvSpPr>
              <a:spLocks noChangeShapeType="1"/>
            </p:cNvSpPr>
            <p:nvPr/>
          </p:nvSpPr>
          <p:spPr bwMode="auto">
            <a:xfrm>
              <a:off x="81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8" name="Line 2730"/>
            <p:cNvSpPr>
              <a:spLocks noChangeShapeType="1"/>
            </p:cNvSpPr>
            <p:nvPr/>
          </p:nvSpPr>
          <p:spPr bwMode="auto">
            <a:xfrm>
              <a:off x="83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19" name="Line 2731"/>
            <p:cNvSpPr>
              <a:spLocks noChangeShapeType="1"/>
            </p:cNvSpPr>
            <p:nvPr/>
          </p:nvSpPr>
          <p:spPr bwMode="auto">
            <a:xfrm>
              <a:off x="85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0" name="Line 2732"/>
            <p:cNvSpPr>
              <a:spLocks noChangeShapeType="1"/>
            </p:cNvSpPr>
            <p:nvPr/>
          </p:nvSpPr>
          <p:spPr bwMode="auto">
            <a:xfrm>
              <a:off x="882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1" name="Line 2733"/>
            <p:cNvSpPr>
              <a:spLocks noChangeShapeType="1"/>
            </p:cNvSpPr>
            <p:nvPr/>
          </p:nvSpPr>
          <p:spPr bwMode="auto">
            <a:xfrm>
              <a:off x="90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2" name="Line 2734"/>
            <p:cNvSpPr>
              <a:spLocks noChangeShapeType="1"/>
            </p:cNvSpPr>
            <p:nvPr/>
          </p:nvSpPr>
          <p:spPr bwMode="auto">
            <a:xfrm>
              <a:off x="92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3" name="Line 2735"/>
            <p:cNvSpPr>
              <a:spLocks noChangeShapeType="1"/>
            </p:cNvSpPr>
            <p:nvPr/>
          </p:nvSpPr>
          <p:spPr bwMode="auto">
            <a:xfrm>
              <a:off x="95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4" name="Line 2736"/>
            <p:cNvSpPr>
              <a:spLocks noChangeShapeType="1"/>
            </p:cNvSpPr>
            <p:nvPr/>
          </p:nvSpPr>
          <p:spPr bwMode="auto">
            <a:xfrm>
              <a:off x="97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5" name="Line 2737"/>
            <p:cNvSpPr>
              <a:spLocks noChangeShapeType="1"/>
            </p:cNvSpPr>
            <p:nvPr/>
          </p:nvSpPr>
          <p:spPr bwMode="auto">
            <a:xfrm>
              <a:off x="99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6" name="Line 2738"/>
            <p:cNvSpPr>
              <a:spLocks noChangeShapeType="1"/>
            </p:cNvSpPr>
            <p:nvPr/>
          </p:nvSpPr>
          <p:spPr bwMode="auto">
            <a:xfrm>
              <a:off x="102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7" name="Line 2739"/>
            <p:cNvSpPr>
              <a:spLocks noChangeShapeType="1"/>
            </p:cNvSpPr>
            <p:nvPr/>
          </p:nvSpPr>
          <p:spPr bwMode="auto">
            <a:xfrm>
              <a:off x="104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8" name="Line 2740"/>
            <p:cNvSpPr>
              <a:spLocks noChangeShapeType="1"/>
            </p:cNvSpPr>
            <p:nvPr/>
          </p:nvSpPr>
          <p:spPr bwMode="auto">
            <a:xfrm>
              <a:off x="106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29" name="Line 2741"/>
            <p:cNvSpPr>
              <a:spLocks noChangeShapeType="1"/>
            </p:cNvSpPr>
            <p:nvPr/>
          </p:nvSpPr>
          <p:spPr bwMode="auto">
            <a:xfrm>
              <a:off x="109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0" name="Line 2742"/>
            <p:cNvSpPr>
              <a:spLocks noChangeShapeType="1"/>
            </p:cNvSpPr>
            <p:nvPr/>
          </p:nvSpPr>
          <p:spPr bwMode="auto">
            <a:xfrm>
              <a:off x="1114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1" name="Line 2743"/>
            <p:cNvSpPr>
              <a:spLocks noChangeShapeType="1"/>
            </p:cNvSpPr>
            <p:nvPr/>
          </p:nvSpPr>
          <p:spPr bwMode="auto">
            <a:xfrm>
              <a:off x="113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2" name="Line 2744"/>
            <p:cNvSpPr>
              <a:spLocks noChangeShapeType="1"/>
            </p:cNvSpPr>
            <p:nvPr/>
          </p:nvSpPr>
          <p:spPr bwMode="auto">
            <a:xfrm>
              <a:off x="116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3" name="Line 2745"/>
            <p:cNvSpPr>
              <a:spLocks noChangeShapeType="1"/>
            </p:cNvSpPr>
            <p:nvPr/>
          </p:nvSpPr>
          <p:spPr bwMode="auto">
            <a:xfrm>
              <a:off x="118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4" name="Line 2746"/>
            <p:cNvSpPr>
              <a:spLocks noChangeShapeType="1"/>
            </p:cNvSpPr>
            <p:nvPr/>
          </p:nvSpPr>
          <p:spPr bwMode="auto">
            <a:xfrm>
              <a:off x="120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5" name="Line 2747"/>
            <p:cNvSpPr>
              <a:spLocks noChangeShapeType="1"/>
            </p:cNvSpPr>
            <p:nvPr/>
          </p:nvSpPr>
          <p:spPr bwMode="auto">
            <a:xfrm>
              <a:off x="1230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6" name="Line 2748"/>
            <p:cNvSpPr>
              <a:spLocks noChangeShapeType="1"/>
            </p:cNvSpPr>
            <p:nvPr/>
          </p:nvSpPr>
          <p:spPr bwMode="auto">
            <a:xfrm>
              <a:off x="125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7" name="Line 2749"/>
            <p:cNvSpPr>
              <a:spLocks noChangeShapeType="1"/>
            </p:cNvSpPr>
            <p:nvPr/>
          </p:nvSpPr>
          <p:spPr bwMode="auto">
            <a:xfrm>
              <a:off x="127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8" name="Line 2750"/>
            <p:cNvSpPr>
              <a:spLocks noChangeShapeType="1"/>
            </p:cNvSpPr>
            <p:nvPr/>
          </p:nvSpPr>
          <p:spPr bwMode="auto">
            <a:xfrm>
              <a:off x="1299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39" name="Line 2751"/>
            <p:cNvSpPr>
              <a:spLocks noChangeShapeType="1"/>
            </p:cNvSpPr>
            <p:nvPr/>
          </p:nvSpPr>
          <p:spPr bwMode="auto">
            <a:xfrm>
              <a:off x="132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0" name="Line 2752"/>
            <p:cNvSpPr>
              <a:spLocks noChangeShapeType="1"/>
            </p:cNvSpPr>
            <p:nvPr/>
          </p:nvSpPr>
          <p:spPr bwMode="auto">
            <a:xfrm>
              <a:off x="1346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1" name="Line 2753"/>
            <p:cNvSpPr>
              <a:spLocks noChangeShapeType="1"/>
            </p:cNvSpPr>
            <p:nvPr/>
          </p:nvSpPr>
          <p:spPr bwMode="auto">
            <a:xfrm>
              <a:off x="1369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2" name="Line 2754"/>
            <p:cNvSpPr>
              <a:spLocks noChangeShapeType="1"/>
            </p:cNvSpPr>
            <p:nvPr/>
          </p:nvSpPr>
          <p:spPr bwMode="auto">
            <a:xfrm>
              <a:off x="139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3" name="Line 2755"/>
            <p:cNvSpPr>
              <a:spLocks noChangeShapeType="1"/>
            </p:cNvSpPr>
            <p:nvPr/>
          </p:nvSpPr>
          <p:spPr bwMode="auto">
            <a:xfrm>
              <a:off x="141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4" name="Line 2756"/>
            <p:cNvSpPr>
              <a:spLocks noChangeShapeType="1"/>
            </p:cNvSpPr>
            <p:nvPr/>
          </p:nvSpPr>
          <p:spPr bwMode="auto">
            <a:xfrm>
              <a:off x="143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5" name="Line 2757"/>
            <p:cNvSpPr>
              <a:spLocks noChangeShapeType="1"/>
            </p:cNvSpPr>
            <p:nvPr/>
          </p:nvSpPr>
          <p:spPr bwMode="auto">
            <a:xfrm>
              <a:off x="1462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6" name="Line 2758"/>
            <p:cNvSpPr>
              <a:spLocks noChangeShapeType="1"/>
            </p:cNvSpPr>
            <p:nvPr/>
          </p:nvSpPr>
          <p:spPr bwMode="auto">
            <a:xfrm>
              <a:off x="1485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7" name="Line 2759"/>
            <p:cNvSpPr>
              <a:spLocks noChangeShapeType="1"/>
            </p:cNvSpPr>
            <p:nvPr/>
          </p:nvSpPr>
          <p:spPr bwMode="auto">
            <a:xfrm>
              <a:off x="150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8" name="Line 2760"/>
            <p:cNvSpPr>
              <a:spLocks noChangeShapeType="1"/>
            </p:cNvSpPr>
            <p:nvPr/>
          </p:nvSpPr>
          <p:spPr bwMode="auto">
            <a:xfrm>
              <a:off x="153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49" name="Line 2761"/>
            <p:cNvSpPr>
              <a:spLocks noChangeShapeType="1"/>
            </p:cNvSpPr>
            <p:nvPr/>
          </p:nvSpPr>
          <p:spPr bwMode="auto">
            <a:xfrm>
              <a:off x="155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0" name="Line 2762"/>
            <p:cNvSpPr>
              <a:spLocks noChangeShapeType="1"/>
            </p:cNvSpPr>
            <p:nvPr/>
          </p:nvSpPr>
          <p:spPr bwMode="auto">
            <a:xfrm>
              <a:off x="157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1" name="Line 2763"/>
            <p:cNvSpPr>
              <a:spLocks noChangeShapeType="1"/>
            </p:cNvSpPr>
            <p:nvPr/>
          </p:nvSpPr>
          <p:spPr bwMode="auto">
            <a:xfrm>
              <a:off x="160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2" name="Line 2764"/>
            <p:cNvSpPr>
              <a:spLocks noChangeShapeType="1"/>
            </p:cNvSpPr>
            <p:nvPr/>
          </p:nvSpPr>
          <p:spPr bwMode="auto">
            <a:xfrm>
              <a:off x="162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3" name="Line 2765"/>
            <p:cNvSpPr>
              <a:spLocks noChangeShapeType="1"/>
            </p:cNvSpPr>
            <p:nvPr/>
          </p:nvSpPr>
          <p:spPr bwMode="auto">
            <a:xfrm>
              <a:off x="164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4" name="Line 2766"/>
            <p:cNvSpPr>
              <a:spLocks noChangeShapeType="1"/>
            </p:cNvSpPr>
            <p:nvPr/>
          </p:nvSpPr>
          <p:spPr bwMode="auto">
            <a:xfrm>
              <a:off x="167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5" name="Line 2767"/>
            <p:cNvSpPr>
              <a:spLocks noChangeShapeType="1"/>
            </p:cNvSpPr>
            <p:nvPr/>
          </p:nvSpPr>
          <p:spPr bwMode="auto">
            <a:xfrm>
              <a:off x="169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6" name="Line 2768"/>
            <p:cNvSpPr>
              <a:spLocks noChangeShapeType="1"/>
            </p:cNvSpPr>
            <p:nvPr/>
          </p:nvSpPr>
          <p:spPr bwMode="auto">
            <a:xfrm>
              <a:off x="171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7" name="Line 2769"/>
            <p:cNvSpPr>
              <a:spLocks noChangeShapeType="1"/>
            </p:cNvSpPr>
            <p:nvPr/>
          </p:nvSpPr>
          <p:spPr bwMode="auto">
            <a:xfrm>
              <a:off x="1740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8" name="Line 2770"/>
            <p:cNvSpPr>
              <a:spLocks noChangeShapeType="1"/>
            </p:cNvSpPr>
            <p:nvPr/>
          </p:nvSpPr>
          <p:spPr bwMode="auto">
            <a:xfrm>
              <a:off x="176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59" name="Line 2771"/>
            <p:cNvSpPr>
              <a:spLocks noChangeShapeType="1"/>
            </p:cNvSpPr>
            <p:nvPr/>
          </p:nvSpPr>
          <p:spPr bwMode="auto">
            <a:xfrm>
              <a:off x="178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0" name="Line 2772"/>
            <p:cNvSpPr>
              <a:spLocks noChangeShapeType="1"/>
            </p:cNvSpPr>
            <p:nvPr/>
          </p:nvSpPr>
          <p:spPr bwMode="auto">
            <a:xfrm>
              <a:off x="1810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1" name="Line 2773"/>
            <p:cNvSpPr>
              <a:spLocks noChangeShapeType="1"/>
            </p:cNvSpPr>
            <p:nvPr/>
          </p:nvSpPr>
          <p:spPr bwMode="auto">
            <a:xfrm>
              <a:off x="1833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2" name="Line 2774"/>
            <p:cNvSpPr>
              <a:spLocks noChangeShapeType="1"/>
            </p:cNvSpPr>
            <p:nvPr/>
          </p:nvSpPr>
          <p:spPr bwMode="auto">
            <a:xfrm>
              <a:off x="1856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3" name="Line 2775"/>
            <p:cNvSpPr>
              <a:spLocks noChangeShapeType="1"/>
            </p:cNvSpPr>
            <p:nvPr/>
          </p:nvSpPr>
          <p:spPr bwMode="auto">
            <a:xfrm>
              <a:off x="1879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4" name="Line 2776"/>
            <p:cNvSpPr>
              <a:spLocks noChangeShapeType="1"/>
            </p:cNvSpPr>
            <p:nvPr/>
          </p:nvSpPr>
          <p:spPr bwMode="auto">
            <a:xfrm>
              <a:off x="190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5" name="Line 2777"/>
            <p:cNvSpPr>
              <a:spLocks noChangeShapeType="1"/>
            </p:cNvSpPr>
            <p:nvPr/>
          </p:nvSpPr>
          <p:spPr bwMode="auto">
            <a:xfrm>
              <a:off x="1926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6" name="Line 2778"/>
            <p:cNvSpPr>
              <a:spLocks noChangeShapeType="1"/>
            </p:cNvSpPr>
            <p:nvPr/>
          </p:nvSpPr>
          <p:spPr bwMode="auto">
            <a:xfrm>
              <a:off x="1949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7" name="Line 2779"/>
            <p:cNvSpPr>
              <a:spLocks noChangeShapeType="1"/>
            </p:cNvSpPr>
            <p:nvPr/>
          </p:nvSpPr>
          <p:spPr bwMode="auto">
            <a:xfrm>
              <a:off x="1972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8" name="Line 2780"/>
            <p:cNvSpPr>
              <a:spLocks noChangeShapeType="1"/>
            </p:cNvSpPr>
            <p:nvPr/>
          </p:nvSpPr>
          <p:spPr bwMode="auto">
            <a:xfrm>
              <a:off x="1995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69" name="Line 2781"/>
            <p:cNvSpPr>
              <a:spLocks noChangeShapeType="1"/>
            </p:cNvSpPr>
            <p:nvPr/>
          </p:nvSpPr>
          <p:spPr bwMode="auto">
            <a:xfrm>
              <a:off x="201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0" name="Line 2782"/>
            <p:cNvSpPr>
              <a:spLocks noChangeShapeType="1"/>
            </p:cNvSpPr>
            <p:nvPr/>
          </p:nvSpPr>
          <p:spPr bwMode="auto">
            <a:xfrm>
              <a:off x="2042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1" name="Line 2783"/>
            <p:cNvSpPr>
              <a:spLocks noChangeShapeType="1"/>
            </p:cNvSpPr>
            <p:nvPr/>
          </p:nvSpPr>
          <p:spPr bwMode="auto">
            <a:xfrm>
              <a:off x="2065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2" name="Line 2784"/>
            <p:cNvSpPr>
              <a:spLocks noChangeShapeType="1"/>
            </p:cNvSpPr>
            <p:nvPr/>
          </p:nvSpPr>
          <p:spPr bwMode="auto">
            <a:xfrm>
              <a:off x="2088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3" name="Line 2785"/>
            <p:cNvSpPr>
              <a:spLocks noChangeShapeType="1"/>
            </p:cNvSpPr>
            <p:nvPr/>
          </p:nvSpPr>
          <p:spPr bwMode="auto">
            <a:xfrm>
              <a:off x="2111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4" name="Line 2786"/>
            <p:cNvSpPr>
              <a:spLocks noChangeShapeType="1"/>
            </p:cNvSpPr>
            <p:nvPr/>
          </p:nvSpPr>
          <p:spPr bwMode="auto">
            <a:xfrm>
              <a:off x="213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5" name="Line 2787"/>
            <p:cNvSpPr>
              <a:spLocks noChangeShapeType="1"/>
            </p:cNvSpPr>
            <p:nvPr/>
          </p:nvSpPr>
          <p:spPr bwMode="auto">
            <a:xfrm>
              <a:off x="215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6" name="Line 2788"/>
            <p:cNvSpPr>
              <a:spLocks noChangeShapeType="1"/>
            </p:cNvSpPr>
            <p:nvPr/>
          </p:nvSpPr>
          <p:spPr bwMode="auto">
            <a:xfrm>
              <a:off x="2181" y="123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7" name="Line 2789"/>
            <p:cNvSpPr>
              <a:spLocks noChangeShapeType="1"/>
            </p:cNvSpPr>
            <p:nvPr/>
          </p:nvSpPr>
          <p:spPr bwMode="auto">
            <a:xfrm>
              <a:off x="2204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8" name="Line 2790"/>
            <p:cNvSpPr>
              <a:spLocks noChangeShapeType="1"/>
            </p:cNvSpPr>
            <p:nvPr/>
          </p:nvSpPr>
          <p:spPr bwMode="auto">
            <a:xfrm>
              <a:off x="2227" y="123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79" name="Line 2791"/>
            <p:cNvSpPr>
              <a:spLocks noChangeShapeType="1"/>
            </p:cNvSpPr>
            <p:nvPr/>
          </p:nvSpPr>
          <p:spPr bwMode="auto">
            <a:xfrm>
              <a:off x="2232" y="1238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0" name="Line 2792"/>
            <p:cNvSpPr>
              <a:spLocks noChangeShapeType="1"/>
            </p:cNvSpPr>
            <p:nvPr/>
          </p:nvSpPr>
          <p:spPr bwMode="auto">
            <a:xfrm>
              <a:off x="-46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1" name="Line 2793"/>
            <p:cNvSpPr>
              <a:spLocks noChangeShapeType="1"/>
            </p:cNvSpPr>
            <p:nvPr/>
          </p:nvSpPr>
          <p:spPr bwMode="auto">
            <a:xfrm>
              <a:off x="-2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2" name="Line 2794"/>
            <p:cNvSpPr>
              <a:spLocks noChangeShapeType="1"/>
            </p:cNvSpPr>
            <p:nvPr/>
          </p:nvSpPr>
          <p:spPr bwMode="auto">
            <a:xfrm>
              <a:off x="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3" name="Line 2795"/>
            <p:cNvSpPr>
              <a:spLocks noChangeShapeType="1"/>
            </p:cNvSpPr>
            <p:nvPr/>
          </p:nvSpPr>
          <p:spPr bwMode="auto">
            <a:xfrm>
              <a:off x="2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4" name="Line 2796"/>
            <p:cNvSpPr>
              <a:spLocks noChangeShapeType="1"/>
            </p:cNvSpPr>
            <p:nvPr/>
          </p:nvSpPr>
          <p:spPr bwMode="auto">
            <a:xfrm>
              <a:off x="4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5" name="Line 2797"/>
            <p:cNvSpPr>
              <a:spLocks noChangeShapeType="1"/>
            </p:cNvSpPr>
            <p:nvPr/>
          </p:nvSpPr>
          <p:spPr bwMode="auto">
            <a:xfrm>
              <a:off x="70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6" name="Line 2798"/>
            <p:cNvSpPr>
              <a:spLocks noChangeShapeType="1"/>
            </p:cNvSpPr>
            <p:nvPr/>
          </p:nvSpPr>
          <p:spPr bwMode="auto">
            <a:xfrm>
              <a:off x="9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7" name="Line 2799"/>
            <p:cNvSpPr>
              <a:spLocks noChangeShapeType="1"/>
            </p:cNvSpPr>
            <p:nvPr/>
          </p:nvSpPr>
          <p:spPr bwMode="auto">
            <a:xfrm>
              <a:off x="11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8" name="Line 2800"/>
            <p:cNvSpPr>
              <a:spLocks noChangeShapeType="1"/>
            </p:cNvSpPr>
            <p:nvPr/>
          </p:nvSpPr>
          <p:spPr bwMode="auto">
            <a:xfrm>
              <a:off x="139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89" name="Line 2801"/>
            <p:cNvSpPr>
              <a:spLocks noChangeShapeType="1"/>
            </p:cNvSpPr>
            <p:nvPr/>
          </p:nvSpPr>
          <p:spPr bwMode="auto">
            <a:xfrm>
              <a:off x="16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0" name="Line 2802"/>
            <p:cNvSpPr>
              <a:spLocks noChangeShapeType="1"/>
            </p:cNvSpPr>
            <p:nvPr/>
          </p:nvSpPr>
          <p:spPr bwMode="auto">
            <a:xfrm>
              <a:off x="186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1" name="Line 2803"/>
            <p:cNvSpPr>
              <a:spLocks noChangeShapeType="1"/>
            </p:cNvSpPr>
            <p:nvPr/>
          </p:nvSpPr>
          <p:spPr bwMode="auto">
            <a:xfrm>
              <a:off x="209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2" name="Line 2804"/>
            <p:cNvSpPr>
              <a:spLocks noChangeShapeType="1"/>
            </p:cNvSpPr>
            <p:nvPr/>
          </p:nvSpPr>
          <p:spPr bwMode="auto">
            <a:xfrm>
              <a:off x="23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3" name="Line 2805"/>
            <p:cNvSpPr>
              <a:spLocks noChangeShapeType="1"/>
            </p:cNvSpPr>
            <p:nvPr/>
          </p:nvSpPr>
          <p:spPr bwMode="auto">
            <a:xfrm>
              <a:off x="25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4" name="Line 2806"/>
            <p:cNvSpPr>
              <a:spLocks noChangeShapeType="1"/>
            </p:cNvSpPr>
            <p:nvPr/>
          </p:nvSpPr>
          <p:spPr bwMode="auto">
            <a:xfrm>
              <a:off x="27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5" name="Line 2807"/>
            <p:cNvSpPr>
              <a:spLocks noChangeShapeType="1"/>
            </p:cNvSpPr>
            <p:nvPr/>
          </p:nvSpPr>
          <p:spPr bwMode="auto">
            <a:xfrm>
              <a:off x="302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6" name="Line 2808"/>
            <p:cNvSpPr>
              <a:spLocks noChangeShapeType="1"/>
            </p:cNvSpPr>
            <p:nvPr/>
          </p:nvSpPr>
          <p:spPr bwMode="auto">
            <a:xfrm>
              <a:off x="32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7" name="Line 2809"/>
            <p:cNvSpPr>
              <a:spLocks noChangeShapeType="1"/>
            </p:cNvSpPr>
            <p:nvPr/>
          </p:nvSpPr>
          <p:spPr bwMode="auto">
            <a:xfrm>
              <a:off x="34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8" name="Line 2810"/>
            <p:cNvSpPr>
              <a:spLocks noChangeShapeType="1"/>
            </p:cNvSpPr>
            <p:nvPr/>
          </p:nvSpPr>
          <p:spPr bwMode="auto">
            <a:xfrm>
              <a:off x="37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99" name="Line 2811"/>
            <p:cNvSpPr>
              <a:spLocks noChangeShapeType="1"/>
            </p:cNvSpPr>
            <p:nvPr/>
          </p:nvSpPr>
          <p:spPr bwMode="auto">
            <a:xfrm>
              <a:off x="39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0" name="Line 2812"/>
            <p:cNvSpPr>
              <a:spLocks noChangeShapeType="1"/>
            </p:cNvSpPr>
            <p:nvPr/>
          </p:nvSpPr>
          <p:spPr bwMode="auto">
            <a:xfrm>
              <a:off x="418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1" name="Line 2813"/>
            <p:cNvSpPr>
              <a:spLocks noChangeShapeType="1"/>
            </p:cNvSpPr>
            <p:nvPr/>
          </p:nvSpPr>
          <p:spPr bwMode="auto">
            <a:xfrm>
              <a:off x="44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2" name="Line 2814"/>
            <p:cNvSpPr>
              <a:spLocks noChangeShapeType="1"/>
            </p:cNvSpPr>
            <p:nvPr/>
          </p:nvSpPr>
          <p:spPr bwMode="auto">
            <a:xfrm>
              <a:off x="46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3" name="Line 2815"/>
            <p:cNvSpPr>
              <a:spLocks noChangeShapeType="1"/>
            </p:cNvSpPr>
            <p:nvPr/>
          </p:nvSpPr>
          <p:spPr bwMode="auto">
            <a:xfrm>
              <a:off x="48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4" name="Line 2816"/>
            <p:cNvSpPr>
              <a:spLocks noChangeShapeType="1"/>
            </p:cNvSpPr>
            <p:nvPr/>
          </p:nvSpPr>
          <p:spPr bwMode="auto">
            <a:xfrm>
              <a:off x="51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5" name="Line 2817"/>
            <p:cNvSpPr>
              <a:spLocks noChangeShapeType="1"/>
            </p:cNvSpPr>
            <p:nvPr/>
          </p:nvSpPr>
          <p:spPr bwMode="auto">
            <a:xfrm>
              <a:off x="534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6" name="Line 2818"/>
            <p:cNvSpPr>
              <a:spLocks noChangeShapeType="1"/>
            </p:cNvSpPr>
            <p:nvPr/>
          </p:nvSpPr>
          <p:spPr bwMode="auto">
            <a:xfrm>
              <a:off x="55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7" name="Line 2819"/>
            <p:cNvSpPr>
              <a:spLocks noChangeShapeType="1"/>
            </p:cNvSpPr>
            <p:nvPr/>
          </p:nvSpPr>
          <p:spPr bwMode="auto">
            <a:xfrm>
              <a:off x="58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8" name="Line 2820"/>
            <p:cNvSpPr>
              <a:spLocks noChangeShapeType="1"/>
            </p:cNvSpPr>
            <p:nvPr/>
          </p:nvSpPr>
          <p:spPr bwMode="auto">
            <a:xfrm>
              <a:off x="60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09" name="Line 2821"/>
            <p:cNvSpPr>
              <a:spLocks noChangeShapeType="1"/>
            </p:cNvSpPr>
            <p:nvPr/>
          </p:nvSpPr>
          <p:spPr bwMode="auto">
            <a:xfrm>
              <a:off x="62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0" name="Line 2822"/>
            <p:cNvSpPr>
              <a:spLocks noChangeShapeType="1"/>
            </p:cNvSpPr>
            <p:nvPr/>
          </p:nvSpPr>
          <p:spPr bwMode="auto">
            <a:xfrm>
              <a:off x="650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1" name="Line 2823"/>
            <p:cNvSpPr>
              <a:spLocks noChangeShapeType="1"/>
            </p:cNvSpPr>
            <p:nvPr/>
          </p:nvSpPr>
          <p:spPr bwMode="auto">
            <a:xfrm>
              <a:off x="67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2" name="Line 2824"/>
            <p:cNvSpPr>
              <a:spLocks noChangeShapeType="1"/>
            </p:cNvSpPr>
            <p:nvPr/>
          </p:nvSpPr>
          <p:spPr bwMode="auto">
            <a:xfrm>
              <a:off x="69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3" name="Line 2825"/>
            <p:cNvSpPr>
              <a:spLocks noChangeShapeType="1"/>
            </p:cNvSpPr>
            <p:nvPr/>
          </p:nvSpPr>
          <p:spPr bwMode="auto">
            <a:xfrm>
              <a:off x="719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4" name="Line 2826"/>
            <p:cNvSpPr>
              <a:spLocks noChangeShapeType="1"/>
            </p:cNvSpPr>
            <p:nvPr/>
          </p:nvSpPr>
          <p:spPr bwMode="auto">
            <a:xfrm>
              <a:off x="74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5" name="Line 2827"/>
            <p:cNvSpPr>
              <a:spLocks noChangeShapeType="1"/>
            </p:cNvSpPr>
            <p:nvPr/>
          </p:nvSpPr>
          <p:spPr bwMode="auto">
            <a:xfrm>
              <a:off x="766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6" name="Line 2828"/>
            <p:cNvSpPr>
              <a:spLocks noChangeShapeType="1"/>
            </p:cNvSpPr>
            <p:nvPr/>
          </p:nvSpPr>
          <p:spPr bwMode="auto">
            <a:xfrm>
              <a:off x="789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7" name="Line 2829"/>
            <p:cNvSpPr>
              <a:spLocks noChangeShapeType="1"/>
            </p:cNvSpPr>
            <p:nvPr/>
          </p:nvSpPr>
          <p:spPr bwMode="auto">
            <a:xfrm>
              <a:off x="81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8" name="Line 2830"/>
            <p:cNvSpPr>
              <a:spLocks noChangeShapeType="1"/>
            </p:cNvSpPr>
            <p:nvPr/>
          </p:nvSpPr>
          <p:spPr bwMode="auto">
            <a:xfrm>
              <a:off x="83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19" name="Line 2831"/>
            <p:cNvSpPr>
              <a:spLocks noChangeShapeType="1"/>
            </p:cNvSpPr>
            <p:nvPr/>
          </p:nvSpPr>
          <p:spPr bwMode="auto">
            <a:xfrm>
              <a:off x="85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0" name="Line 2832"/>
            <p:cNvSpPr>
              <a:spLocks noChangeShapeType="1"/>
            </p:cNvSpPr>
            <p:nvPr/>
          </p:nvSpPr>
          <p:spPr bwMode="auto">
            <a:xfrm>
              <a:off x="882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1" name="Line 2833"/>
            <p:cNvSpPr>
              <a:spLocks noChangeShapeType="1"/>
            </p:cNvSpPr>
            <p:nvPr/>
          </p:nvSpPr>
          <p:spPr bwMode="auto">
            <a:xfrm>
              <a:off x="90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2" name="Line 2834"/>
            <p:cNvSpPr>
              <a:spLocks noChangeShapeType="1"/>
            </p:cNvSpPr>
            <p:nvPr/>
          </p:nvSpPr>
          <p:spPr bwMode="auto">
            <a:xfrm>
              <a:off x="92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3" name="Line 2835"/>
            <p:cNvSpPr>
              <a:spLocks noChangeShapeType="1"/>
            </p:cNvSpPr>
            <p:nvPr/>
          </p:nvSpPr>
          <p:spPr bwMode="auto">
            <a:xfrm>
              <a:off x="95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4" name="Line 2836"/>
            <p:cNvSpPr>
              <a:spLocks noChangeShapeType="1"/>
            </p:cNvSpPr>
            <p:nvPr/>
          </p:nvSpPr>
          <p:spPr bwMode="auto">
            <a:xfrm>
              <a:off x="97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5" name="Line 2837"/>
            <p:cNvSpPr>
              <a:spLocks noChangeShapeType="1"/>
            </p:cNvSpPr>
            <p:nvPr/>
          </p:nvSpPr>
          <p:spPr bwMode="auto">
            <a:xfrm>
              <a:off x="99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6" name="Line 2838"/>
            <p:cNvSpPr>
              <a:spLocks noChangeShapeType="1"/>
            </p:cNvSpPr>
            <p:nvPr/>
          </p:nvSpPr>
          <p:spPr bwMode="auto">
            <a:xfrm>
              <a:off x="102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7" name="Line 2839"/>
            <p:cNvSpPr>
              <a:spLocks noChangeShapeType="1"/>
            </p:cNvSpPr>
            <p:nvPr/>
          </p:nvSpPr>
          <p:spPr bwMode="auto">
            <a:xfrm>
              <a:off x="104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8" name="Line 2840"/>
            <p:cNvSpPr>
              <a:spLocks noChangeShapeType="1"/>
            </p:cNvSpPr>
            <p:nvPr/>
          </p:nvSpPr>
          <p:spPr bwMode="auto">
            <a:xfrm>
              <a:off x="106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29" name="Line 2841"/>
            <p:cNvSpPr>
              <a:spLocks noChangeShapeType="1"/>
            </p:cNvSpPr>
            <p:nvPr/>
          </p:nvSpPr>
          <p:spPr bwMode="auto">
            <a:xfrm>
              <a:off x="109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0" name="Line 2842"/>
            <p:cNvSpPr>
              <a:spLocks noChangeShapeType="1"/>
            </p:cNvSpPr>
            <p:nvPr/>
          </p:nvSpPr>
          <p:spPr bwMode="auto">
            <a:xfrm>
              <a:off x="1114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1" name="Line 2843"/>
            <p:cNvSpPr>
              <a:spLocks noChangeShapeType="1"/>
            </p:cNvSpPr>
            <p:nvPr/>
          </p:nvSpPr>
          <p:spPr bwMode="auto">
            <a:xfrm>
              <a:off x="113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2" name="Line 2844"/>
            <p:cNvSpPr>
              <a:spLocks noChangeShapeType="1"/>
            </p:cNvSpPr>
            <p:nvPr/>
          </p:nvSpPr>
          <p:spPr bwMode="auto">
            <a:xfrm>
              <a:off x="116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3" name="Line 2845"/>
            <p:cNvSpPr>
              <a:spLocks noChangeShapeType="1"/>
            </p:cNvSpPr>
            <p:nvPr/>
          </p:nvSpPr>
          <p:spPr bwMode="auto">
            <a:xfrm>
              <a:off x="118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4" name="Line 2846"/>
            <p:cNvSpPr>
              <a:spLocks noChangeShapeType="1"/>
            </p:cNvSpPr>
            <p:nvPr/>
          </p:nvSpPr>
          <p:spPr bwMode="auto">
            <a:xfrm>
              <a:off x="120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5" name="Line 2847"/>
            <p:cNvSpPr>
              <a:spLocks noChangeShapeType="1"/>
            </p:cNvSpPr>
            <p:nvPr/>
          </p:nvSpPr>
          <p:spPr bwMode="auto">
            <a:xfrm>
              <a:off x="1230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6" name="Line 2848"/>
            <p:cNvSpPr>
              <a:spLocks noChangeShapeType="1"/>
            </p:cNvSpPr>
            <p:nvPr/>
          </p:nvSpPr>
          <p:spPr bwMode="auto">
            <a:xfrm>
              <a:off x="125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7" name="Line 2849"/>
            <p:cNvSpPr>
              <a:spLocks noChangeShapeType="1"/>
            </p:cNvSpPr>
            <p:nvPr/>
          </p:nvSpPr>
          <p:spPr bwMode="auto">
            <a:xfrm>
              <a:off x="127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8" name="Line 2850"/>
            <p:cNvSpPr>
              <a:spLocks noChangeShapeType="1"/>
            </p:cNvSpPr>
            <p:nvPr/>
          </p:nvSpPr>
          <p:spPr bwMode="auto">
            <a:xfrm>
              <a:off x="1299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39" name="Line 2851"/>
            <p:cNvSpPr>
              <a:spLocks noChangeShapeType="1"/>
            </p:cNvSpPr>
            <p:nvPr/>
          </p:nvSpPr>
          <p:spPr bwMode="auto">
            <a:xfrm>
              <a:off x="132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0" name="Line 2852"/>
            <p:cNvSpPr>
              <a:spLocks noChangeShapeType="1"/>
            </p:cNvSpPr>
            <p:nvPr/>
          </p:nvSpPr>
          <p:spPr bwMode="auto">
            <a:xfrm>
              <a:off x="1346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1" name="Line 2853"/>
            <p:cNvSpPr>
              <a:spLocks noChangeShapeType="1"/>
            </p:cNvSpPr>
            <p:nvPr/>
          </p:nvSpPr>
          <p:spPr bwMode="auto">
            <a:xfrm>
              <a:off x="1369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2" name="Line 2854"/>
            <p:cNvSpPr>
              <a:spLocks noChangeShapeType="1"/>
            </p:cNvSpPr>
            <p:nvPr/>
          </p:nvSpPr>
          <p:spPr bwMode="auto">
            <a:xfrm>
              <a:off x="139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3" name="Line 2855"/>
            <p:cNvSpPr>
              <a:spLocks noChangeShapeType="1"/>
            </p:cNvSpPr>
            <p:nvPr/>
          </p:nvSpPr>
          <p:spPr bwMode="auto">
            <a:xfrm>
              <a:off x="141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4" name="Line 2856"/>
            <p:cNvSpPr>
              <a:spLocks noChangeShapeType="1"/>
            </p:cNvSpPr>
            <p:nvPr/>
          </p:nvSpPr>
          <p:spPr bwMode="auto">
            <a:xfrm>
              <a:off x="143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5" name="Line 2857"/>
            <p:cNvSpPr>
              <a:spLocks noChangeShapeType="1"/>
            </p:cNvSpPr>
            <p:nvPr/>
          </p:nvSpPr>
          <p:spPr bwMode="auto">
            <a:xfrm>
              <a:off x="1462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6" name="Line 2858"/>
            <p:cNvSpPr>
              <a:spLocks noChangeShapeType="1"/>
            </p:cNvSpPr>
            <p:nvPr/>
          </p:nvSpPr>
          <p:spPr bwMode="auto">
            <a:xfrm>
              <a:off x="1485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7" name="Line 2859"/>
            <p:cNvSpPr>
              <a:spLocks noChangeShapeType="1"/>
            </p:cNvSpPr>
            <p:nvPr/>
          </p:nvSpPr>
          <p:spPr bwMode="auto">
            <a:xfrm>
              <a:off x="150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8" name="Line 2860"/>
            <p:cNvSpPr>
              <a:spLocks noChangeShapeType="1"/>
            </p:cNvSpPr>
            <p:nvPr/>
          </p:nvSpPr>
          <p:spPr bwMode="auto">
            <a:xfrm>
              <a:off x="153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49" name="Line 2861"/>
            <p:cNvSpPr>
              <a:spLocks noChangeShapeType="1"/>
            </p:cNvSpPr>
            <p:nvPr/>
          </p:nvSpPr>
          <p:spPr bwMode="auto">
            <a:xfrm>
              <a:off x="155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0" name="Line 2862"/>
            <p:cNvSpPr>
              <a:spLocks noChangeShapeType="1"/>
            </p:cNvSpPr>
            <p:nvPr/>
          </p:nvSpPr>
          <p:spPr bwMode="auto">
            <a:xfrm>
              <a:off x="157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1" name="Line 2863"/>
            <p:cNvSpPr>
              <a:spLocks noChangeShapeType="1"/>
            </p:cNvSpPr>
            <p:nvPr/>
          </p:nvSpPr>
          <p:spPr bwMode="auto">
            <a:xfrm>
              <a:off x="160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2" name="Line 2864"/>
            <p:cNvSpPr>
              <a:spLocks noChangeShapeType="1"/>
            </p:cNvSpPr>
            <p:nvPr/>
          </p:nvSpPr>
          <p:spPr bwMode="auto">
            <a:xfrm>
              <a:off x="162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3" name="Line 2865"/>
            <p:cNvSpPr>
              <a:spLocks noChangeShapeType="1"/>
            </p:cNvSpPr>
            <p:nvPr/>
          </p:nvSpPr>
          <p:spPr bwMode="auto">
            <a:xfrm>
              <a:off x="164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4" name="Line 2866"/>
            <p:cNvSpPr>
              <a:spLocks noChangeShapeType="1"/>
            </p:cNvSpPr>
            <p:nvPr/>
          </p:nvSpPr>
          <p:spPr bwMode="auto">
            <a:xfrm>
              <a:off x="167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5" name="Line 2867"/>
            <p:cNvSpPr>
              <a:spLocks noChangeShapeType="1"/>
            </p:cNvSpPr>
            <p:nvPr/>
          </p:nvSpPr>
          <p:spPr bwMode="auto">
            <a:xfrm>
              <a:off x="169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6" name="Line 2868"/>
            <p:cNvSpPr>
              <a:spLocks noChangeShapeType="1"/>
            </p:cNvSpPr>
            <p:nvPr/>
          </p:nvSpPr>
          <p:spPr bwMode="auto">
            <a:xfrm>
              <a:off x="171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7" name="Line 2869"/>
            <p:cNvSpPr>
              <a:spLocks noChangeShapeType="1"/>
            </p:cNvSpPr>
            <p:nvPr/>
          </p:nvSpPr>
          <p:spPr bwMode="auto">
            <a:xfrm>
              <a:off x="1740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8" name="Line 2870"/>
            <p:cNvSpPr>
              <a:spLocks noChangeShapeType="1"/>
            </p:cNvSpPr>
            <p:nvPr/>
          </p:nvSpPr>
          <p:spPr bwMode="auto">
            <a:xfrm>
              <a:off x="176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59" name="Line 2871"/>
            <p:cNvSpPr>
              <a:spLocks noChangeShapeType="1"/>
            </p:cNvSpPr>
            <p:nvPr/>
          </p:nvSpPr>
          <p:spPr bwMode="auto">
            <a:xfrm>
              <a:off x="178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0" name="Line 2872"/>
            <p:cNvSpPr>
              <a:spLocks noChangeShapeType="1"/>
            </p:cNvSpPr>
            <p:nvPr/>
          </p:nvSpPr>
          <p:spPr bwMode="auto">
            <a:xfrm>
              <a:off x="1810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1" name="Line 2873"/>
            <p:cNvSpPr>
              <a:spLocks noChangeShapeType="1"/>
            </p:cNvSpPr>
            <p:nvPr/>
          </p:nvSpPr>
          <p:spPr bwMode="auto">
            <a:xfrm>
              <a:off x="1833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2" name="Line 2874"/>
            <p:cNvSpPr>
              <a:spLocks noChangeShapeType="1"/>
            </p:cNvSpPr>
            <p:nvPr/>
          </p:nvSpPr>
          <p:spPr bwMode="auto">
            <a:xfrm>
              <a:off x="1856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3" name="Line 2875"/>
            <p:cNvSpPr>
              <a:spLocks noChangeShapeType="1"/>
            </p:cNvSpPr>
            <p:nvPr/>
          </p:nvSpPr>
          <p:spPr bwMode="auto">
            <a:xfrm>
              <a:off x="1879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4" name="Line 2876"/>
            <p:cNvSpPr>
              <a:spLocks noChangeShapeType="1"/>
            </p:cNvSpPr>
            <p:nvPr/>
          </p:nvSpPr>
          <p:spPr bwMode="auto">
            <a:xfrm>
              <a:off x="190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5" name="Line 2877"/>
            <p:cNvSpPr>
              <a:spLocks noChangeShapeType="1"/>
            </p:cNvSpPr>
            <p:nvPr/>
          </p:nvSpPr>
          <p:spPr bwMode="auto">
            <a:xfrm>
              <a:off x="1926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6" name="Line 2878"/>
            <p:cNvSpPr>
              <a:spLocks noChangeShapeType="1"/>
            </p:cNvSpPr>
            <p:nvPr/>
          </p:nvSpPr>
          <p:spPr bwMode="auto">
            <a:xfrm>
              <a:off x="1949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7" name="Line 2879"/>
            <p:cNvSpPr>
              <a:spLocks noChangeShapeType="1"/>
            </p:cNvSpPr>
            <p:nvPr/>
          </p:nvSpPr>
          <p:spPr bwMode="auto">
            <a:xfrm>
              <a:off x="1972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8" name="Line 2880"/>
            <p:cNvSpPr>
              <a:spLocks noChangeShapeType="1"/>
            </p:cNvSpPr>
            <p:nvPr/>
          </p:nvSpPr>
          <p:spPr bwMode="auto">
            <a:xfrm>
              <a:off x="1995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69" name="Line 2881"/>
            <p:cNvSpPr>
              <a:spLocks noChangeShapeType="1"/>
            </p:cNvSpPr>
            <p:nvPr/>
          </p:nvSpPr>
          <p:spPr bwMode="auto">
            <a:xfrm>
              <a:off x="201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0" name="Line 2882"/>
            <p:cNvSpPr>
              <a:spLocks noChangeShapeType="1"/>
            </p:cNvSpPr>
            <p:nvPr/>
          </p:nvSpPr>
          <p:spPr bwMode="auto">
            <a:xfrm>
              <a:off x="2042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1" name="Line 2883"/>
            <p:cNvSpPr>
              <a:spLocks noChangeShapeType="1"/>
            </p:cNvSpPr>
            <p:nvPr/>
          </p:nvSpPr>
          <p:spPr bwMode="auto">
            <a:xfrm>
              <a:off x="2065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2" name="Line 2884"/>
            <p:cNvSpPr>
              <a:spLocks noChangeShapeType="1"/>
            </p:cNvSpPr>
            <p:nvPr/>
          </p:nvSpPr>
          <p:spPr bwMode="auto">
            <a:xfrm>
              <a:off x="2088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3" name="Line 2885"/>
            <p:cNvSpPr>
              <a:spLocks noChangeShapeType="1"/>
            </p:cNvSpPr>
            <p:nvPr/>
          </p:nvSpPr>
          <p:spPr bwMode="auto">
            <a:xfrm>
              <a:off x="2111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4" name="Line 2886"/>
            <p:cNvSpPr>
              <a:spLocks noChangeShapeType="1"/>
            </p:cNvSpPr>
            <p:nvPr/>
          </p:nvSpPr>
          <p:spPr bwMode="auto">
            <a:xfrm>
              <a:off x="213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5" name="Line 2887"/>
            <p:cNvSpPr>
              <a:spLocks noChangeShapeType="1"/>
            </p:cNvSpPr>
            <p:nvPr/>
          </p:nvSpPr>
          <p:spPr bwMode="auto">
            <a:xfrm>
              <a:off x="215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6" name="Line 2888"/>
            <p:cNvSpPr>
              <a:spLocks noChangeShapeType="1"/>
            </p:cNvSpPr>
            <p:nvPr/>
          </p:nvSpPr>
          <p:spPr bwMode="auto">
            <a:xfrm>
              <a:off x="2181" y="162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7" name="Line 2889"/>
            <p:cNvSpPr>
              <a:spLocks noChangeShapeType="1"/>
            </p:cNvSpPr>
            <p:nvPr/>
          </p:nvSpPr>
          <p:spPr bwMode="auto">
            <a:xfrm>
              <a:off x="2204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8" name="Line 2890"/>
            <p:cNvSpPr>
              <a:spLocks noChangeShapeType="1"/>
            </p:cNvSpPr>
            <p:nvPr/>
          </p:nvSpPr>
          <p:spPr bwMode="auto">
            <a:xfrm>
              <a:off x="2227" y="162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79" name="Line 2891"/>
            <p:cNvSpPr>
              <a:spLocks noChangeShapeType="1"/>
            </p:cNvSpPr>
            <p:nvPr/>
          </p:nvSpPr>
          <p:spPr bwMode="auto">
            <a:xfrm>
              <a:off x="2232" y="1621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0" name="Line 2892"/>
            <p:cNvSpPr>
              <a:spLocks noChangeShapeType="1"/>
            </p:cNvSpPr>
            <p:nvPr/>
          </p:nvSpPr>
          <p:spPr bwMode="auto">
            <a:xfrm>
              <a:off x="-46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1" name="Line 2893"/>
            <p:cNvSpPr>
              <a:spLocks noChangeShapeType="1"/>
            </p:cNvSpPr>
            <p:nvPr/>
          </p:nvSpPr>
          <p:spPr bwMode="auto">
            <a:xfrm>
              <a:off x="-2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2" name="Line 2894"/>
            <p:cNvSpPr>
              <a:spLocks noChangeShapeType="1"/>
            </p:cNvSpPr>
            <p:nvPr/>
          </p:nvSpPr>
          <p:spPr bwMode="auto">
            <a:xfrm>
              <a:off x="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3" name="Line 2895"/>
            <p:cNvSpPr>
              <a:spLocks noChangeShapeType="1"/>
            </p:cNvSpPr>
            <p:nvPr/>
          </p:nvSpPr>
          <p:spPr bwMode="auto">
            <a:xfrm>
              <a:off x="2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4" name="Line 2896"/>
            <p:cNvSpPr>
              <a:spLocks noChangeShapeType="1"/>
            </p:cNvSpPr>
            <p:nvPr/>
          </p:nvSpPr>
          <p:spPr bwMode="auto">
            <a:xfrm>
              <a:off x="4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5" name="Line 2897"/>
            <p:cNvSpPr>
              <a:spLocks noChangeShapeType="1"/>
            </p:cNvSpPr>
            <p:nvPr/>
          </p:nvSpPr>
          <p:spPr bwMode="auto">
            <a:xfrm>
              <a:off x="70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6" name="Line 2898"/>
            <p:cNvSpPr>
              <a:spLocks noChangeShapeType="1"/>
            </p:cNvSpPr>
            <p:nvPr/>
          </p:nvSpPr>
          <p:spPr bwMode="auto">
            <a:xfrm>
              <a:off x="9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7" name="Line 2899"/>
            <p:cNvSpPr>
              <a:spLocks noChangeShapeType="1"/>
            </p:cNvSpPr>
            <p:nvPr/>
          </p:nvSpPr>
          <p:spPr bwMode="auto">
            <a:xfrm>
              <a:off x="11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8" name="Line 2900"/>
            <p:cNvSpPr>
              <a:spLocks noChangeShapeType="1"/>
            </p:cNvSpPr>
            <p:nvPr/>
          </p:nvSpPr>
          <p:spPr bwMode="auto">
            <a:xfrm>
              <a:off x="139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89" name="Line 2901"/>
            <p:cNvSpPr>
              <a:spLocks noChangeShapeType="1"/>
            </p:cNvSpPr>
            <p:nvPr/>
          </p:nvSpPr>
          <p:spPr bwMode="auto">
            <a:xfrm>
              <a:off x="16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0" name="Line 2902"/>
            <p:cNvSpPr>
              <a:spLocks noChangeShapeType="1"/>
            </p:cNvSpPr>
            <p:nvPr/>
          </p:nvSpPr>
          <p:spPr bwMode="auto">
            <a:xfrm>
              <a:off x="186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1" name="Line 2903"/>
            <p:cNvSpPr>
              <a:spLocks noChangeShapeType="1"/>
            </p:cNvSpPr>
            <p:nvPr/>
          </p:nvSpPr>
          <p:spPr bwMode="auto">
            <a:xfrm>
              <a:off x="209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2" name="Line 2904"/>
            <p:cNvSpPr>
              <a:spLocks noChangeShapeType="1"/>
            </p:cNvSpPr>
            <p:nvPr/>
          </p:nvSpPr>
          <p:spPr bwMode="auto">
            <a:xfrm>
              <a:off x="23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3" name="Line 2905"/>
            <p:cNvSpPr>
              <a:spLocks noChangeShapeType="1"/>
            </p:cNvSpPr>
            <p:nvPr/>
          </p:nvSpPr>
          <p:spPr bwMode="auto">
            <a:xfrm>
              <a:off x="25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4" name="Line 2906"/>
            <p:cNvSpPr>
              <a:spLocks noChangeShapeType="1"/>
            </p:cNvSpPr>
            <p:nvPr/>
          </p:nvSpPr>
          <p:spPr bwMode="auto">
            <a:xfrm>
              <a:off x="27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5" name="Line 2907"/>
            <p:cNvSpPr>
              <a:spLocks noChangeShapeType="1"/>
            </p:cNvSpPr>
            <p:nvPr/>
          </p:nvSpPr>
          <p:spPr bwMode="auto">
            <a:xfrm>
              <a:off x="302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6" name="Line 2908"/>
            <p:cNvSpPr>
              <a:spLocks noChangeShapeType="1"/>
            </p:cNvSpPr>
            <p:nvPr/>
          </p:nvSpPr>
          <p:spPr bwMode="auto">
            <a:xfrm>
              <a:off x="32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7" name="Line 2909"/>
            <p:cNvSpPr>
              <a:spLocks noChangeShapeType="1"/>
            </p:cNvSpPr>
            <p:nvPr/>
          </p:nvSpPr>
          <p:spPr bwMode="auto">
            <a:xfrm>
              <a:off x="34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8" name="Line 2910"/>
            <p:cNvSpPr>
              <a:spLocks noChangeShapeType="1"/>
            </p:cNvSpPr>
            <p:nvPr/>
          </p:nvSpPr>
          <p:spPr bwMode="auto">
            <a:xfrm>
              <a:off x="37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99" name="Line 2911"/>
            <p:cNvSpPr>
              <a:spLocks noChangeShapeType="1"/>
            </p:cNvSpPr>
            <p:nvPr/>
          </p:nvSpPr>
          <p:spPr bwMode="auto">
            <a:xfrm>
              <a:off x="39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0" name="Line 2912"/>
            <p:cNvSpPr>
              <a:spLocks noChangeShapeType="1"/>
            </p:cNvSpPr>
            <p:nvPr/>
          </p:nvSpPr>
          <p:spPr bwMode="auto">
            <a:xfrm>
              <a:off x="418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1" name="Line 2913"/>
            <p:cNvSpPr>
              <a:spLocks noChangeShapeType="1"/>
            </p:cNvSpPr>
            <p:nvPr/>
          </p:nvSpPr>
          <p:spPr bwMode="auto">
            <a:xfrm>
              <a:off x="44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2" name="Line 2914"/>
            <p:cNvSpPr>
              <a:spLocks noChangeShapeType="1"/>
            </p:cNvSpPr>
            <p:nvPr/>
          </p:nvSpPr>
          <p:spPr bwMode="auto">
            <a:xfrm>
              <a:off x="46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3" name="Line 2915"/>
            <p:cNvSpPr>
              <a:spLocks noChangeShapeType="1"/>
            </p:cNvSpPr>
            <p:nvPr/>
          </p:nvSpPr>
          <p:spPr bwMode="auto">
            <a:xfrm>
              <a:off x="48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4" name="Line 2916"/>
            <p:cNvSpPr>
              <a:spLocks noChangeShapeType="1"/>
            </p:cNvSpPr>
            <p:nvPr/>
          </p:nvSpPr>
          <p:spPr bwMode="auto">
            <a:xfrm>
              <a:off x="51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5" name="Line 2917"/>
            <p:cNvSpPr>
              <a:spLocks noChangeShapeType="1"/>
            </p:cNvSpPr>
            <p:nvPr/>
          </p:nvSpPr>
          <p:spPr bwMode="auto">
            <a:xfrm>
              <a:off x="534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6" name="Line 2918"/>
            <p:cNvSpPr>
              <a:spLocks noChangeShapeType="1"/>
            </p:cNvSpPr>
            <p:nvPr/>
          </p:nvSpPr>
          <p:spPr bwMode="auto">
            <a:xfrm>
              <a:off x="55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7" name="Line 2919"/>
            <p:cNvSpPr>
              <a:spLocks noChangeShapeType="1"/>
            </p:cNvSpPr>
            <p:nvPr/>
          </p:nvSpPr>
          <p:spPr bwMode="auto">
            <a:xfrm>
              <a:off x="58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8" name="Line 2920"/>
            <p:cNvSpPr>
              <a:spLocks noChangeShapeType="1"/>
            </p:cNvSpPr>
            <p:nvPr/>
          </p:nvSpPr>
          <p:spPr bwMode="auto">
            <a:xfrm>
              <a:off x="60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09" name="Line 2921"/>
            <p:cNvSpPr>
              <a:spLocks noChangeShapeType="1"/>
            </p:cNvSpPr>
            <p:nvPr/>
          </p:nvSpPr>
          <p:spPr bwMode="auto">
            <a:xfrm>
              <a:off x="62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0" name="Line 2922"/>
            <p:cNvSpPr>
              <a:spLocks noChangeShapeType="1"/>
            </p:cNvSpPr>
            <p:nvPr/>
          </p:nvSpPr>
          <p:spPr bwMode="auto">
            <a:xfrm>
              <a:off x="650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1" name="Line 2923"/>
            <p:cNvSpPr>
              <a:spLocks noChangeShapeType="1"/>
            </p:cNvSpPr>
            <p:nvPr/>
          </p:nvSpPr>
          <p:spPr bwMode="auto">
            <a:xfrm>
              <a:off x="67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2" name="Line 2924"/>
            <p:cNvSpPr>
              <a:spLocks noChangeShapeType="1"/>
            </p:cNvSpPr>
            <p:nvPr/>
          </p:nvSpPr>
          <p:spPr bwMode="auto">
            <a:xfrm>
              <a:off x="69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3" name="Line 2925"/>
            <p:cNvSpPr>
              <a:spLocks noChangeShapeType="1"/>
            </p:cNvSpPr>
            <p:nvPr/>
          </p:nvSpPr>
          <p:spPr bwMode="auto">
            <a:xfrm>
              <a:off x="719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4" name="Line 2926"/>
            <p:cNvSpPr>
              <a:spLocks noChangeShapeType="1"/>
            </p:cNvSpPr>
            <p:nvPr/>
          </p:nvSpPr>
          <p:spPr bwMode="auto">
            <a:xfrm>
              <a:off x="74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5" name="Line 2927"/>
            <p:cNvSpPr>
              <a:spLocks noChangeShapeType="1"/>
            </p:cNvSpPr>
            <p:nvPr/>
          </p:nvSpPr>
          <p:spPr bwMode="auto">
            <a:xfrm>
              <a:off x="766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6" name="Line 2928"/>
            <p:cNvSpPr>
              <a:spLocks noChangeShapeType="1"/>
            </p:cNvSpPr>
            <p:nvPr/>
          </p:nvSpPr>
          <p:spPr bwMode="auto">
            <a:xfrm>
              <a:off x="789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7" name="Line 2929"/>
            <p:cNvSpPr>
              <a:spLocks noChangeShapeType="1"/>
            </p:cNvSpPr>
            <p:nvPr/>
          </p:nvSpPr>
          <p:spPr bwMode="auto">
            <a:xfrm>
              <a:off x="81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8" name="Line 2930"/>
            <p:cNvSpPr>
              <a:spLocks noChangeShapeType="1"/>
            </p:cNvSpPr>
            <p:nvPr/>
          </p:nvSpPr>
          <p:spPr bwMode="auto">
            <a:xfrm>
              <a:off x="83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19" name="Line 2931"/>
            <p:cNvSpPr>
              <a:spLocks noChangeShapeType="1"/>
            </p:cNvSpPr>
            <p:nvPr/>
          </p:nvSpPr>
          <p:spPr bwMode="auto">
            <a:xfrm>
              <a:off x="85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0" name="Line 2932"/>
            <p:cNvSpPr>
              <a:spLocks noChangeShapeType="1"/>
            </p:cNvSpPr>
            <p:nvPr/>
          </p:nvSpPr>
          <p:spPr bwMode="auto">
            <a:xfrm>
              <a:off x="882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1" name="Line 2933"/>
            <p:cNvSpPr>
              <a:spLocks noChangeShapeType="1"/>
            </p:cNvSpPr>
            <p:nvPr/>
          </p:nvSpPr>
          <p:spPr bwMode="auto">
            <a:xfrm>
              <a:off x="90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2" name="Line 2934"/>
            <p:cNvSpPr>
              <a:spLocks noChangeShapeType="1"/>
            </p:cNvSpPr>
            <p:nvPr/>
          </p:nvSpPr>
          <p:spPr bwMode="auto">
            <a:xfrm>
              <a:off x="92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3" name="Line 2935"/>
            <p:cNvSpPr>
              <a:spLocks noChangeShapeType="1"/>
            </p:cNvSpPr>
            <p:nvPr/>
          </p:nvSpPr>
          <p:spPr bwMode="auto">
            <a:xfrm>
              <a:off x="95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4" name="Line 2936"/>
            <p:cNvSpPr>
              <a:spLocks noChangeShapeType="1"/>
            </p:cNvSpPr>
            <p:nvPr/>
          </p:nvSpPr>
          <p:spPr bwMode="auto">
            <a:xfrm>
              <a:off x="97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5" name="Line 2937"/>
            <p:cNvSpPr>
              <a:spLocks noChangeShapeType="1"/>
            </p:cNvSpPr>
            <p:nvPr/>
          </p:nvSpPr>
          <p:spPr bwMode="auto">
            <a:xfrm>
              <a:off x="99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6" name="Line 2938"/>
            <p:cNvSpPr>
              <a:spLocks noChangeShapeType="1"/>
            </p:cNvSpPr>
            <p:nvPr/>
          </p:nvSpPr>
          <p:spPr bwMode="auto">
            <a:xfrm>
              <a:off x="102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7" name="Line 2939"/>
            <p:cNvSpPr>
              <a:spLocks noChangeShapeType="1"/>
            </p:cNvSpPr>
            <p:nvPr/>
          </p:nvSpPr>
          <p:spPr bwMode="auto">
            <a:xfrm>
              <a:off x="104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8" name="Line 2940"/>
            <p:cNvSpPr>
              <a:spLocks noChangeShapeType="1"/>
            </p:cNvSpPr>
            <p:nvPr/>
          </p:nvSpPr>
          <p:spPr bwMode="auto">
            <a:xfrm>
              <a:off x="106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29" name="Line 2941"/>
            <p:cNvSpPr>
              <a:spLocks noChangeShapeType="1"/>
            </p:cNvSpPr>
            <p:nvPr/>
          </p:nvSpPr>
          <p:spPr bwMode="auto">
            <a:xfrm>
              <a:off x="109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0" name="Line 2942"/>
            <p:cNvSpPr>
              <a:spLocks noChangeShapeType="1"/>
            </p:cNvSpPr>
            <p:nvPr/>
          </p:nvSpPr>
          <p:spPr bwMode="auto">
            <a:xfrm>
              <a:off x="1114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1" name="Line 2943"/>
            <p:cNvSpPr>
              <a:spLocks noChangeShapeType="1"/>
            </p:cNvSpPr>
            <p:nvPr/>
          </p:nvSpPr>
          <p:spPr bwMode="auto">
            <a:xfrm>
              <a:off x="113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2" name="Line 2944"/>
            <p:cNvSpPr>
              <a:spLocks noChangeShapeType="1"/>
            </p:cNvSpPr>
            <p:nvPr/>
          </p:nvSpPr>
          <p:spPr bwMode="auto">
            <a:xfrm>
              <a:off x="116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3" name="Line 2945"/>
            <p:cNvSpPr>
              <a:spLocks noChangeShapeType="1"/>
            </p:cNvSpPr>
            <p:nvPr/>
          </p:nvSpPr>
          <p:spPr bwMode="auto">
            <a:xfrm>
              <a:off x="118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4" name="Line 2946"/>
            <p:cNvSpPr>
              <a:spLocks noChangeShapeType="1"/>
            </p:cNvSpPr>
            <p:nvPr/>
          </p:nvSpPr>
          <p:spPr bwMode="auto">
            <a:xfrm>
              <a:off x="120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5" name="Line 2947"/>
            <p:cNvSpPr>
              <a:spLocks noChangeShapeType="1"/>
            </p:cNvSpPr>
            <p:nvPr/>
          </p:nvSpPr>
          <p:spPr bwMode="auto">
            <a:xfrm>
              <a:off x="1230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6" name="Line 2948"/>
            <p:cNvSpPr>
              <a:spLocks noChangeShapeType="1"/>
            </p:cNvSpPr>
            <p:nvPr/>
          </p:nvSpPr>
          <p:spPr bwMode="auto">
            <a:xfrm>
              <a:off x="125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7" name="Line 2949"/>
            <p:cNvSpPr>
              <a:spLocks noChangeShapeType="1"/>
            </p:cNvSpPr>
            <p:nvPr/>
          </p:nvSpPr>
          <p:spPr bwMode="auto">
            <a:xfrm>
              <a:off x="127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8" name="Line 2950"/>
            <p:cNvSpPr>
              <a:spLocks noChangeShapeType="1"/>
            </p:cNvSpPr>
            <p:nvPr/>
          </p:nvSpPr>
          <p:spPr bwMode="auto">
            <a:xfrm>
              <a:off x="1299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39" name="Line 2951"/>
            <p:cNvSpPr>
              <a:spLocks noChangeShapeType="1"/>
            </p:cNvSpPr>
            <p:nvPr/>
          </p:nvSpPr>
          <p:spPr bwMode="auto">
            <a:xfrm>
              <a:off x="132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0" name="Line 2952"/>
            <p:cNvSpPr>
              <a:spLocks noChangeShapeType="1"/>
            </p:cNvSpPr>
            <p:nvPr/>
          </p:nvSpPr>
          <p:spPr bwMode="auto">
            <a:xfrm>
              <a:off x="1346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1" name="Line 2953"/>
            <p:cNvSpPr>
              <a:spLocks noChangeShapeType="1"/>
            </p:cNvSpPr>
            <p:nvPr/>
          </p:nvSpPr>
          <p:spPr bwMode="auto">
            <a:xfrm>
              <a:off x="1369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2" name="Line 2954"/>
            <p:cNvSpPr>
              <a:spLocks noChangeShapeType="1"/>
            </p:cNvSpPr>
            <p:nvPr/>
          </p:nvSpPr>
          <p:spPr bwMode="auto">
            <a:xfrm>
              <a:off x="139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3" name="Line 2955"/>
            <p:cNvSpPr>
              <a:spLocks noChangeShapeType="1"/>
            </p:cNvSpPr>
            <p:nvPr/>
          </p:nvSpPr>
          <p:spPr bwMode="auto">
            <a:xfrm>
              <a:off x="141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4" name="Line 2956"/>
            <p:cNvSpPr>
              <a:spLocks noChangeShapeType="1"/>
            </p:cNvSpPr>
            <p:nvPr/>
          </p:nvSpPr>
          <p:spPr bwMode="auto">
            <a:xfrm>
              <a:off x="143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5" name="Line 2957"/>
            <p:cNvSpPr>
              <a:spLocks noChangeShapeType="1"/>
            </p:cNvSpPr>
            <p:nvPr/>
          </p:nvSpPr>
          <p:spPr bwMode="auto">
            <a:xfrm>
              <a:off x="1462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6" name="Line 2958"/>
            <p:cNvSpPr>
              <a:spLocks noChangeShapeType="1"/>
            </p:cNvSpPr>
            <p:nvPr/>
          </p:nvSpPr>
          <p:spPr bwMode="auto">
            <a:xfrm>
              <a:off x="1485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7" name="Line 2959"/>
            <p:cNvSpPr>
              <a:spLocks noChangeShapeType="1"/>
            </p:cNvSpPr>
            <p:nvPr/>
          </p:nvSpPr>
          <p:spPr bwMode="auto">
            <a:xfrm>
              <a:off x="150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8" name="Line 2960"/>
            <p:cNvSpPr>
              <a:spLocks noChangeShapeType="1"/>
            </p:cNvSpPr>
            <p:nvPr/>
          </p:nvSpPr>
          <p:spPr bwMode="auto">
            <a:xfrm>
              <a:off x="153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49" name="Line 2961"/>
            <p:cNvSpPr>
              <a:spLocks noChangeShapeType="1"/>
            </p:cNvSpPr>
            <p:nvPr/>
          </p:nvSpPr>
          <p:spPr bwMode="auto">
            <a:xfrm>
              <a:off x="155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0" name="Line 2962"/>
            <p:cNvSpPr>
              <a:spLocks noChangeShapeType="1"/>
            </p:cNvSpPr>
            <p:nvPr/>
          </p:nvSpPr>
          <p:spPr bwMode="auto">
            <a:xfrm>
              <a:off x="157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1" name="Line 2963"/>
            <p:cNvSpPr>
              <a:spLocks noChangeShapeType="1"/>
            </p:cNvSpPr>
            <p:nvPr/>
          </p:nvSpPr>
          <p:spPr bwMode="auto">
            <a:xfrm>
              <a:off x="160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2" name="Line 2964"/>
            <p:cNvSpPr>
              <a:spLocks noChangeShapeType="1"/>
            </p:cNvSpPr>
            <p:nvPr/>
          </p:nvSpPr>
          <p:spPr bwMode="auto">
            <a:xfrm>
              <a:off x="162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3" name="Line 2965"/>
            <p:cNvSpPr>
              <a:spLocks noChangeShapeType="1"/>
            </p:cNvSpPr>
            <p:nvPr/>
          </p:nvSpPr>
          <p:spPr bwMode="auto">
            <a:xfrm>
              <a:off x="164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4" name="Line 2966"/>
            <p:cNvSpPr>
              <a:spLocks noChangeShapeType="1"/>
            </p:cNvSpPr>
            <p:nvPr/>
          </p:nvSpPr>
          <p:spPr bwMode="auto">
            <a:xfrm>
              <a:off x="167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5" name="Line 2967"/>
            <p:cNvSpPr>
              <a:spLocks noChangeShapeType="1"/>
            </p:cNvSpPr>
            <p:nvPr/>
          </p:nvSpPr>
          <p:spPr bwMode="auto">
            <a:xfrm>
              <a:off x="169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6" name="Line 2968"/>
            <p:cNvSpPr>
              <a:spLocks noChangeShapeType="1"/>
            </p:cNvSpPr>
            <p:nvPr/>
          </p:nvSpPr>
          <p:spPr bwMode="auto">
            <a:xfrm>
              <a:off x="171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7" name="Line 2969"/>
            <p:cNvSpPr>
              <a:spLocks noChangeShapeType="1"/>
            </p:cNvSpPr>
            <p:nvPr/>
          </p:nvSpPr>
          <p:spPr bwMode="auto">
            <a:xfrm>
              <a:off x="1740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8" name="Line 2970"/>
            <p:cNvSpPr>
              <a:spLocks noChangeShapeType="1"/>
            </p:cNvSpPr>
            <p:nvPr/>
          </p:nvSpPr>
          <p:spPr bwMode="auto">
            <a:xfrm>
              <a:off x="176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59" name="Line 2971"/>
            <p:cNvSpPr>
              <a:spLocks noChangeShapeType="1"/>
            </p:cNvSpPr>
            <p:nvPr/>
          </p:nvSpPr>
          <p:spPr bwMode="auto">
            <a:xfrm>
              <a:off x="178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0" name="Line 2972"/>
            <p:cNvSpPr>
              <a:spLocks noChangeShapeType="1"/>
            </p:cNvSpPr>
            <p:nvPr/>
          </p:nvSpPr>
          <p:spPr bwMode="auto">
            <a:xfrm>
              <a:off x="1810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1" name="Line 2973"/>
            <p:cNvSpPr>
              <a:spLocks noChangeShapeType="1"/>
            </p:cNvSpPr>
            <p:nvPr/>
          </p:nvSpPr>
          <p:spPr bwMode="auto">
            <a:xfrm>
              <a:off x="1833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2" name="Line 2974"/>
            <p:cNvSpPr>
              <a:spLocks noChangeShapeType="1"/>
            </p:cNvSpPr>
            <p:nvPr/>
          </p:nvSpPr>
          <p:spPr bwMode="auto">
            <a:xfrm>
              <a:off x="1856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3" name="Line 2975"/>
            <p:cNvSpPr>
              <a:spLocks noChangeShapeType="1"/>
            </p:cNvSpPr>
            <p:nvPr/>
          </p:nvSpPr>
          <p:spPr bwMode="auto">
            <a:xfrm>
              <a:off x="1879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4" name="Line 2976"/>
            <p:cNvSpPr>
              <a:spLocks noChangeShapeType="1"/>
            </p:cNvSpPr>
            <p:nvPr/>
          </p:nvSpPr>
          <p:spPr bwMode="auto">
            <a:xfrm>
              <a:off x="190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5" name="Line 2977"/>
            <p:cNvSpPr>
              <a:spLocks noChangeShapeType="1"/>
            </p:cNvSpPr>
            <p:nvPr/>
          </p:nvSpPr>
          <p:spPr bwMode="auto">
            <a:xfrm>
              <a:off x="1926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6" name="Line 2978"/>
            <p:cNvSpPr>
              <a:spLocks noChangeShapeType="1"/>
            </p:cNvSpPr>
            <p:nvPr/>
          </p:nvSpPr>
          <p:spPr bwMode="auto">
            <a:xfrm>
              <a:off x="1949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7" name="Line 2979"/>
            <p:cNvSpPr>
              <a:spLocks noChangeShapeType="1"/>
            </p:cNvSpPr>
            <p:nvPr/>
          </p:nvSpPr>
          <p:spPr bwMode="auto">
            <a:xfrm>
              <a:off x="1972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8" name="Line 2980"/>
            <p:cNvSpPr>
              <a:spLocks noChangeShapeType="1"/>
            </p:cNvSpPr>
            <p:nvPr/>
          </p:nvSpPr>
          <p:spPr bwMode="auto">
            <a:xfrm>
              <a:off x="1995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69" name="Line 2981"/>
            <p:cNvSpPr>
              <a:spLocks noChangeShapeType="1"/>
            </p:cNvSpPr>
            <p:nvPr/>
          </p:nvSpPr>
          <p:spPr bwMode="auto">
            <a:xfrm>
              <a:off x="201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0" name="Line 2982"/>
            <p:cNvSpPr>
              <a:spLocks noChangeShapeType="1"/>
            </p:cNvSpPr>
            <p:nvPr/>
          </p:nvSpPr>
          <p:spPr bwMode="auto">
            <a:xfrm>
              <a:off x="2042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1" name="Line 2983"/>
            <p:cNvSpPr>
              <a:spLocks noChangeShapeType="1"/>
            </p:cNvSpPr>
            <p:nvPr/>
          </p:nvSpPr>
          <p:spPr bwMode="auto">
            <a:xfrm>
              <a:off x="2065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2" name="Line 2984"/>
            <p:cNvSpPr>
              <a:spLocks noChangeShapeType="1"/>
            </p:cNvSpPr>
            <p:nvPr/>
          </p:nvSpPr>
          <p:spPr bwMode="auto">
            <a:xfrm>
              <a:off x="2088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3" name="Line 2985"/>
            <p:cNvSpPr>
              <a:spLocks noChangeShapeType="1"/>
            </p:cNvSpPr>
            <p:nvPr/>
          </p:nvSpPr>
          <p:spPr bwMode="auto">
            <a:xfrm>
              <a:off x="2111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4" name="Line 2986"/>
            <p:cNvSpPr>
              <a:spLocks noChangeShapeType="1"/>
            </p:cNvSpPr>
            <p:nvPr/>
          </p:nvSpPr>
          <p:spPr bwMode="auto">
            <a:xfrm>
              <a:off x="213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5" name="Line 2987"/>
            <p:cNvSpPr>
              <a:spLocks noChangeShapeType="1"/>
            </p:cNvSpPr>
            <p:nvPr/>
          </p:nvSpPr>
          <p:spPr bwMode="auto">
            <a:xfrm>
              <a:off x="215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6" name="Line 2988"/>
            <p:cNvSpPr>
              <a:spLocks noChangeShapeType="1"/>
            </p:cNvSpPr>
            <p:nvPr/>
          </p:nvSpPr>
          <p:spPr bwMode="auto">
            <a:xfrm>
              <a:off x="2181" y="200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7" name="Line 2989"/>
            <p:cNvSpPr>
              <a:spLocks noChangeShapeType="1"/>
            </p:cNvSpPr>
            <p:nvPr/>
          </p:nvSpPr>
          <p:spPr bwMode="auto">
            <a:xfrm>
              <a:off x="2204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8" name="Line 2990"/>
            <p:cNvSpPr>
              <a:spLocks noChangeShapeType="1"/>
            </p:cNvSpPr>
            <p:nvPr/>
          </p:nvSpPr>
          <p:spPr bwMode="auto">
            <a:xfrm>
              <a:off x="2227" y="200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79" name="Line 2991"/>
            <p:cNvSpPr>
              <a:spLocks noChangeShapeType="1"/>
            </p:cNvSpPr>
            <p:nvPr/>
          </p:nvSpPr>
          <p:spPr bwMode="auto">
            <a:xfrm>
              <a:off x="2232" y="2001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0" name="Line 2992"/>
            <p:cNvSpPr>
              <a:spLocks noChangeShapeType="1"/>
            </p:cNvSpPr>
            <p:nvPr/>
          </p:nvSpPr>
          <p:spPr bwMode="auto">
            <a:xfrm>
              <a:off x="-46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1" name="Line 2993"/>
            <p:cNvSpPr>
              <a:spLocks noChangeShapeType="1"/>
            </p:cNvSpPr>
            <p:nvPr/>
          </p:nvSpPr>
          <p:spPr bwMode="auto">
            <a:xfrm>
              <a:off x="-2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2" name="Line 2994"/>
            <p:cNvSpPr>
              <a:spLocks noChangeShapeType="1"/>
            </p:cNvSpPr>
            <p:nvPr/>
          </p:nvSpPr>
          <p:spPr bwMode="auto">
            <a:xfrm>
              <a:off x="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3" name="Line 2995"/>
            <p:cNvSpPr>
              <a:spLocks noChangeShapeType="1"/>
            </p:cNvSpPr>
            <p:nvPr/>
          </p:nvSpPr>
          <p:spPr bwMode="auto">
            <a:xfrm>
              <a:off x="2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4" name="Line 2996"/>
            <p:cNvSpPr>
              <a:spLocks noChangeShapeType="1"/>
            </p:cNvSpPr>
            <p:nvPr/>
          </p:nvSpPr>
          <p:spPr bwMode="auto">
            <a:xfrm>
              <a:off x="4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5" name="Line 2997"/>
            <p:cNvSpPr>
              <a:spLocks noChangeShapeType="1"/>
            </p:cNvSpPr>
            <p:nvPr/>
          </p:nvSpPr>
          <p:spPr bwMode="auto">
            <a:xfrm>
              <a:off x="70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6" name="Line 2998"/>
            <p:cNvSpPr>
              <a:spLocks noChangeShapeType="1"/>
            </p:cNvSpPr>
            <p:nvPr/>
          </p:nvSpPr>
          <p:spPr bwMode="auto">
            <a:xfrm>
              <a:off x="9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7" name="Line 2999"/>
            <p:cNvSpPr>
              <a:spLocks noChangeShapeType="1"/>
            </p:cNvSpPr>
            <p:nvPr/>
          </p:nvSpPr>
          <p:spPr bwMode="auto">
            <a:xfrm>
              <a:off x="11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8" name="Line 3000"/>
            <p:cNvSpPr>
              <a:spLocks noChangeShapeType="1"/>
            </p:cNvSpPr>
            <p:nvPr/>
          </p:nvSpPr>
          <p:spPr bwMode="auto">
            <a:xfrm>
              <a:off x="139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89" name="Line 3001"/>
            <p:cNvSpPr>
              <a:spLocks noChangeShapeType="1"/>
            </p:cNvSpPr>
            <p:nvPr/>
          </p:nvSpPr>
          <p:spPr bwMode="auto">
            <a:xfrm>
              <a:off x="16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0" name="Line 3002"/>
            <p:cNvSpPr>
              <a:spLocks noChangeShapeType="1"/>
            </p:cNvSpPr>
            <p:nvPr/>
          </p:nvSpPr>
          <p:spPr bwMode="auto">
            <a:xfrm>
              <a:off x="186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1" name="Line 3003"/>
            <p:cNvSpPr>
              <a:spLocks noChangeShapeType="1"/>
            </p:cNvSpPr>
            <p:nvPr/>
          </p:nvSpPr>
          <p:spPr bwMode="auto">
            <a:xfrm>
              <a:off x="209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2" name="Line 3004"/>
            <p:cNvSpPr>
              <a:spLocks noChangeShapeType="1"/>
            </p:cNvSpPr>
            <p:nvPr/>
          </p:nvSpPr>
          <p:spPr bwMode="auto">
            <a:xfrm>
              <a:off x="23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3" name="Line 3005"/>
            <p:cNvSpPr>
              <a:spLocks noChangeShapeType="1"/>
            </p:cNvSpPr>
            <p:nvPr/>
          </p:nvSpPr>
          <p:spPr bwMode="auto">
            <a:xfrm>
              <a:off x="25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4" name="Line 3006"/>
            <p:cNvSpPr>
              <a:spLocks noChangeShapeType="1"/>
            </p:cNvSpPr>
            <p:nvPr/>
          </p:nvSpPr>
          <p:spPr bwMode="auto">
            <a:xfrm>
              <a:off x="27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5" name="Line 3007"/>
            <p:cNvSpPr>
              <a:spLocks noChangeShapeType="1"/>
            </p:cNvSpPr>
            <p:nvPr/>
          </p:nvSpPr>
          <p:spPr bwMode="auto">
            <a:xfrm>
              <a:off x="302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6" name="Line 3008"/>
            <p:cNvSpPr>
              <a:spLocks noChangeShapeType="1"/>
            </p:cNvSpPr>
            <p:nvPr/>
          </p:nvSpPr>
          <p:spPr bwMode="auto">
            <a:xfrm>
              <a:off x="32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7" name="Line 3009"/>
            <p:cNvSpPr>
              <a:spLocks noChangeShapeType="1"/>
            </p:cNvSpPr>
            <p:nvPr/>
          </p:nvSpPr>
          <p:spPr bwMode="auto">
            <a:xfrm>
              <a:off x="34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8" name="Line 3010"/>
            <p:cNvSpPr>
              <a:spLocks noChangeShapeType="1"/>
            </p:cNvSpPr>
            <p:nvPr/>
          </p:nvSpPr>
          <p:spPr bwMode="auto">
            <a:xfrm>
              <a:off x="37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99" name="Line 3011"/>
            <p:cNvSpPr>
              <a:spLocks noChangeShapeType="1"/>
            </p:cNvSpPr>
            <p:nvPr/>
          </p:nvSpPr>
          <p:spPr bwMode="auto">
            <a:xfrm>
              <a:off x="39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0" name="Line 3012"/>
            <p:cNvSpPr>
              <a:spLocks noChangeShapeType="1"/>
            </p:cNvSpPr>
            <p:nvPr/>
          </p:nvSpPr>
          <p:spPr bwMode="auto">
            <a:xfrm>
              <a:off x="418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1" name="Line 3013"/>
            <p:cNvSpPr>
              <a:spLocks noChangeShapeType="1"/>
            </p:cNvSpPr>
            <p:nvPr/>
          </p:nvSpPr>
          <p:spPr bwMode="auto">
            <a:xfrm>
              <a:off x="44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2" name="Line 3014"/>
            <p:cNvSpPr>
              <a:spLocks noChangeShapeType="1"/>
            </p:cNvSpPr>
            <p:nvPr/>
          </p:nvSpPr>
          <p:spPr bwMode="auto">
            <a:xfrm>
              <a:off x="46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3" name="Line 3015"/>
            <p:cNvSpPr>
              <a:spLocks noChangeShapeType="1"/>
            </p:cNvSpPr>
            <p:nvPr/>
          </p:nvSpPr>
          <p:spPr bwMode="auto">
            <a:xfrm>
              <a:off x="48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4" name="Line 3016"/>
            <p:cNvSpPr>
              <a:spLocks noChangeShapeType="1"/>
            </p:cNvSpPr>
            <p:nvPr/>
          </p:nvSpPr>
          <p:spPr bwMode="auto">
            <a:xfrm>
              <a:off x="51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5" name="Line 3017"/>
            <p:cNvSpPr>
              <a:spLocks noChangeShapeType="1"/>
            </p:cNvSpPr>
            <p:nvPr/>
          </p:nvSpPr>
          <p:spPr bwMode="auto">
            <a:xfrm>
              <a:off x="534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6" name="Line 3018"/>
            <p:cNvSpPr>
              <a:spLocks noChangeShapeType="1"/>
            </p:cNvSpPr>
            <p:nvPr/>
          </p:nvSpPr>
          <p:spPr bwMode="auto">
            <a:xfrm>
              <a:off x="55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7" name="Line 3019"/>
            <p:cNvSpPr>
              <a:spLocks noChangeShapeType="1"/>
            </p:cNvSpPr>
            <p:nvPr/>
          </p:nvSpPr>
          <p:spPr bwMode="auto">
            <a:xfrm>
              <a:off x="58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8" name="Line 3020"/>
            <p:cNvSpPr>
              <a:spLocks noChangeShapeType="1"/>
            </p:cNvSpPr>
            <p:nvPr/>
          </p:nvSpPr>
          <p:spPr bwMode="auto">
            <a:xfrm>
              <a:off x="60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09" name="Line 3021"/>
            <p:cNvSpPr>
              <a:spLocks noChangeShapeType="1"/>
            </p:cNvSpPr>
            <p:nvPr/>
          </p:nvSpPr>
          <p:spPr bwMode="auto">
            <a:xfrm>
              <a:off x="62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0" name="Line 3022"/>
            <p:cNvSpPr>
              <a:spLocks noChangeShapeType="1"/>
            </p:cNvSpPr>
            <p:nvPr/>
          </p:nvSpPr>
          <p:spPr bwMode="auto">
            <a:xfrm>
              <a:off x="650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1" name="Line 3023"/>
            <p:cNvSpPr>
              <a:spLocks noChangeShapeType="1"/>
            </p:cNvSpPr>
            <p:nvPr/>
          </p:nvSpPr>
          <p:spPr bwMode="auto">
            <a:xfrm>
              <a:off x="67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2" name="Line 3024"/>
            <p:cNvSpPr>
              <a:spLocks noChangeShapeType="1"/>
            </p:cNvSpPr>
            <p:nvPr/>
          </p:nvSpPr>
          <p:spPr bwMode="auto">
            <a:xfrm>
              <a:off x="69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3" name="Line 3025"/>
            <p:cNvSpPr>
              <a:spLocks noChangeShapeType="1"/>
            </p:cNvSpPr>
            <p:nvPr/>
          </p:nvSpPr>
          <p:spPr bwMode="auto">
            <a:xfrm>
              <a:off x="719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4" name="Line 3026"/>
            <p:cNvSpPr>
              <a:spLocks noChangeShapeType="1"/>
            </p:cNvSpPr>
            <p:nvPr/>
          </p:nvSpPr>
          <p:spPr bwMode="auto">
            <a:xfrm>
              <a:off x="74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5" name="Line 3027"/>
            <p:cNvSpPr>
              <a:spLocks noChangeShapeType="1"/>
            </p:cNvSpPr>
            <p:nvPr/>
          </p:nvSpPr>
          <p:spPr bwMode="auto">
            <a:xfrm>
              <a:off x="766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6" name="Line 3028"/>
            <p:cNvSpPr>
              <a:spLocks noChangeShapeType="1"/>
            </p:cNvSpPr>
            <p:nvPr/>
          </p:nvSpPr>
          <p:spPr bwMode="auto">
            <a:xfrm>
              <a:off x="789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7" name="Line 3029"/>
            <p:cNvSpPr>
              <a:spLocks noChangeShapeType="1"/>
            </p:cNvSpPr>
            <p:nvPr/>
          </p:nvSpPr>
          <p:spPr bwMode="auto">
            <a:xfrm>
              <a:off x="81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8" name="Line 3030"/>
            <p:cNvSpPr>
              <a:spLocks noChangeShapeType="1"/>
            </p:cNvSpPr>
            <p:nvPr/>
          </p:nvSpPr>
          <p:spPr bwMode="auto">
            <a:xfrm>
              <a:off x="83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19" name="Line 3031"/>
            <p:cNvSpPr>
              <a:spLocks noChangeShapeType="1"/>
            </p:cNvSpPr>
            <p:nvPr/>
          </p:nvSpPr>
          <p:spPr bwMode="auto">
            <a:xfrm>
              <a:off x="85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0" name="Line 3032"/>
            <p:cNvSpPr>
              <a:spLocks noChangeShapeType="1"/>
            </p:cNvSpPr>
            <p:nvPr/>
          </p:nvSpPr>
          <p:spPr bwMode="auto">
            <a:xfrm>
              <a:off x="882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1" name="Line 3033"/>
            <p:cNvSpPr>
              <a:spLocks noChangeShapeType="1"/>
            </p:cNvSpPr>
            <p:nvPr/>
          </p:nvSpPr>
          <p:spPr bwMode="auto">
            <a:xfrm>
              <a:off x="90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2" name="Line 3034"/>
            <p:cNvSpPr>
              <a:spLocks noChangeShapeType="1"/>
            </p:cNvSpPr>
            <p:nvPr/>
          </p:nvSpPr>
          <p:spPr bwMode="auto">
            <a:xfrm>
              <a:off x="92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3" name="Line 3035"/>
            <p:cNvSpPr>
              <a:spLocks noChangeShapeType="1"/>
            </p:cNvSpPr>
            <p:nvPr/>
          </p:nvSpPr>
          <p:spPr bwMode="auto">
            <a:xfrm>
              <a:off x="95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4" name="Line 3036"/>
            <p:cNvSpPr>
              <a:spLocks noChangeShapeType="1"/>
            </p:cNvSpPr>
            <p:nvPr/>
          </p:nvSpPr>
          <p:spPr bwMode="auto">
            <a:xfrm>
              <a:off x="97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5" name="Line 3037"/>
            <p:cNvSpPr>
              <a:spLocks noChangeShapeType="1"/>
            </p:cNvSpPr>
            <p:nvPr/>
          </p:nvSpPr>
          <p:spPr bwMode="auto">
            <a:xfrm>
              <a:off x="99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6" name="Line 3038"/>
            <p:cNvSpPr>
              <a:spLocks noChangeShapeType="1"/>
            </p:cNvSpPr>
            <p:nvPr/>
          </p:nvSpPr>
          <p:spPr bwMode="auto">
            <a:xfrm>
              <a:off x="102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7" name="Line 3039"/>
            <p:cNvSpPr>
              <a:spLocks noChangeShapeType="1"/>
            </p:cNvSpPr>
            <p:nvPr/>
          </p:nvSpPr>
          <p:spPr bwMode="auto">
            <a:xfrm>
              <a:off x="104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8" name="Line 3040"/>
            <p:cNvSpPr>
              <a:spLocks noChangeShapeType="1"/>
            </p:cNvSpPr>
            <p:nvPr/>
          </p:nvSpPr>
          <p:spPr bwMode="auto">
            <a:xfrm>
              <a:off x="106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29" name="Line 3041"/>
            <p:cNvSpPr>
              <a:spLocks noChangeShapeType="1"/>
            </p:cNvSpPr>
            <p:nvPr/>
          </p:nvSpPr>
          <p:spPr bwMode="auto">
            <a:xfrm>
              <a:off x="109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0" name="Line 3042"/>
            <p:cNvSpPr>
              <a:spLocks noChangeShapeType="1"/>
            </p:cNvSpPr>
            <p:nvPr/>
          </p:nvSpPr>
          <p:spPr bwMode="auto">
            <a:xfrm>
              <a:off x="1114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1" name="Line 3043"/>
            <p:cNvSpPr>
              <a:spLocks noChangeShapeType="1"/>
            </p:cNvSpPr>
            <p:nvPr/>
          </p:nvSpPr>
          <p:spPr bwMode="auto">
            <a:xfrm>
              <a:off x="113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2" name="Line 3044"/>
            <p:cNvSpPr>
              <a:spLocks noChangeShapeType="1"/>
            </p:cNvSpPr>
            <p:nvPr/>
          </p:nvSpPr>
          <p:spPr bwMode="auto">
            <a:xfrm>
              <a:off x="116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3" name="Line 3045"/>
            <p:cNvSpPr>
              <a:spLocks noChangeShapeType="1"/>
            </p:cNvSpPr>
            <p:nvPr/>
          </p:nvSpPr>
          <p:spPr bwMode="auto">
            <a:xfrm>
              <a:off x="118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4" name="Line 3046"/>
            <p:cNvSpPr>
              <a:spLocks noChangeShapeType="1"/>
            </p:cNvSpPr>
            <p:nvPr/>
          </p:nvSpPr>
          <p:spPr bwMode="auto">
            <a:xfrm>
              <a:off x="120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5" name="Line 3047"/>
            <p:cNvSpPr>
              <a:spLocks noChangeShapeType="1"/>
            </p:cNvSpPr>
            <p:nvPr/>
          </p:nvSpPr>
          <p:spPr bwMode="auto">
            <a:xfrm>
              <a:off x="1230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6" name="Line 3048"/>
            <p:cNvSpPr>
              <a:spLocks noChangeShapeType="1"/>
            </p:cNvSpPr>
            <p:nvPr/>
          </p:nvSpPr>
          <p:spPr bwMode="auto">
            <a:xfrm>
              <a:off x="125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7" name="Line 3049"/>
            <p:cNvSpPr>
              <a:spLocks noChangeShapeType="1"/>
            </p:cNvSpPr>
            <p:nvPr/>
          </p:nvSpPr>
          <p:spPr bwMode="auto">
            <a:xfrm>
              <a:off x="127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8" name="Line 3050"/>
            <p:cNvSpPr>
              <a:spLocks noChangeShapeType="1"/>
            </p:cNvSpPr>
            <p:nvPr/>
          </p:nvSpPr>
          <p:spPr bwMode="auto">
            <a:xfrm>
              <a:off x="1299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39" name="Line 3051"/>
            <p:cNvSpPr>
              <a:spLocks noChangeShapeType="1"/>
            </p:cNvSpPr>
            <p:nvPr/>
          </p:nvSpPr>
          <p:spPr bwMode="auto">
            <a:xfrm>
              <a:off x="132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0" name="Line 3052"/>
            <p:cNvSpPr>
              <a:spLocks noChangeShapeType="1"/>
            </p:cNvSpPr>
            <p:nvPr/>
          </p:nvSpPr>
          <p:spPr bwMode="auto">
            <a:xfrm>
              <a:off x="1346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1" name="Line 3053"/>
            <p:cNvSpPr>
              <a:spLocks noChangeShapeType="1"/>
            </p:cNvSpPr>
            <p:nvPr/>
          </p:nvSpPr>
          <p:spPr bwMode="auto">
            <a:xfrm>
              <a:off x="1369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2" name="Line 3054"/>
            <p:cNvSpPr>
              <a:spLocks noChangeShapeType="1"/>
            </p:cNvSpPr>
            <p:nvPr/>
          </p:nvSpPr>
          <p:spPr bwMode="auto">
            <a:xfrm>
              <a:off x="139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3" name="Line 3055"/>
            <p:cNvSpPr>
              <a:spLocks noChangeShapeType="1"/>
            </p:cNvSpPr>
            <p:nvPr/>
          </p:nvSpPr>
          <p:spPr bwMode="auto">
            <a:xfrm>
              <a:off x="141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4" name="Line 3056"/>
            <p:cNvSpPr>
              <a:spLocks noChangeShapeType="1"/>
            </p:cNvSpPr>
            <p:nvPr/>
          </p:nvSpPr>
          <p:spPr bwMode="auto">
            <a:xfrm>
              <a:off x="143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5" name="Line 3057"/>
            <p:cNvSpPr>
              <a:spLocks noChangeShapeType="1"/>
            </p:cNvSpPr>
            <p:nvPr/>
          </p:nvSpPr>
          <p:spPr bwMode="auto">
            <a:xfrm>
              <a:off x="1462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6" name="Line 3058"/>
            <p:cNvSpPr>
              <a:spLocks noChangeShapeType="1"/>
            </p:cNvSpPr>
            <p:nvPr/>
          </p:nvSpPr>
          <p:spPr bwMode="auto">
            <a:xfrm>
              <a:off x="1485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7" name="Line 3059"/>
            <p:cNvSpPr>
              <a:spLocks noChangeShapeType="1"/>
            </p:cNvSpPr>
            <p:nvPr/>
          </p:nvSpPr>
          <p:spPr bwMode="auto">
            <a:xfrm>
              <a:off x="150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8" name="Line 3060"/>
            <p:cNvSpPr>
              <a:spLocks noChangeShapeType="1"/>
            </p:cNvSpPr>
            <p:nvPr/>
          </p:nvSpPr>
          <p:spPr bwMode="auto">
            <a:xfrm>
              <a:off x="153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49" name="Line 3061"/>
            <p:cNvSpPr>
              <a:spLocks noChangeShapeType="1"/>
            </p:cNvSpPr>
            <p:nvPr/>
          </p:nvSpPr>
          <p:spPr bwMode="auto">
            <a:xfrm>
              <a:off x="155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0" name="Line 3062"/>
            <p:cNvSpPr>
              <a:spLocks noChangeShapeType="1"/>
            </p:cNvSpPr>
            <p:nvPr/>
          </p:nvSpPr>
          <p:spPr bwMode="auto">
            <a:xfrm>
              <a:off x="157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1" name="Line 3063"/>
            <p:cNvSpPr>
              <a:spLocks noChangeShapeType="1"/>
            </p:cNvSpPr>
            <p:nvPr/>
          </p:nvSpPr>
          <p:spPr bwMode="auto">
            <a:xfrm>
              <a:off x="160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2" name="Line 3064"/>
            <p:cNvSpPr>
              <a:spLocks noChangeShapeType="1"/>
            </p:cNvSpPr>
            <p:nvPr/>
          </p:nvSpPr>
          <p:spPr bwMode="auto">
            <a:xfrm>
              <a:off x="162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3" name="Line 3065"/>
            <p:cNvSpPr>
              <a:spLocks noChangeShapeType="1"/>
            </p:cNvSpPr>
            <p:nvPr/>
          </p:nvSpPr>
          <p:spPr bwMode="auto">
            <a:xfrm>
              <a:off x="164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4" name="Line 3066"/>
            <p:cNvSpPr>
              <a:spLocks noChangeShapeType="1"/>
            </p:cNvSpPr>
            <p:nvPr/>
          </p:nvSpPr>
          <p:spPr bwMode="auto">
            <a:xfrm>
              <a:off x="167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5" name="Line 3067"/>
            <p:cNvSpPr>
              <a:spLocks noChangeShapeType="1"/>
            </p:cNvSpPr>
            <p:nvPr/>
          </p:nvSpPr>
          <p:spPr bwMode="auto">
            <a:xfrm>
              <a:off x="169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6" name="Line 3068"/>
            <p:cNvSpPr>
              <a:spLocks noChangeShapeType="1"/>
            </p:cNvSpPr>
            <p:nvPr/>
          </p:nvSpPr>
          <p:spPr bwMode="auto">
            <a:xfrm>
              <a:off x="171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7" name="Line 3069"/>
            <p:cNvSpPr>
              <a:spLocks noChangeShapeType="1"/>
            </p:cNvSpPr>
            <p:nvPr/>
          </p:nvSpPr>
          <p:spPr bwMode="auto">
            <a:xfrm>
              <a:off x="1740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8" name="Line 3070"/>
            <p:cNvSpPr>
              <a:spLocks noChangeShapeType="1"/>
            </p:cNvSpPr>
            <p:nvPr/>
          </p:nvSpPr>
          <p:spPr bwMode="auto">
            <a:xfrm>
              <a:off x="176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59" name="Line 3071"/>
            <p:cNvSpPr>
              <a:spLocks noChangeShapeType="1"/>
            </p:cNvSpPr>
            <p:nvPr/>
          </p:nvSpPr>
          <p:spPr bwMode="auto">
            <a:xfrm>
              <a:off x="178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0" name="Line 3072"/>
            <p:cNvSpPr>
              <a:spLocks noChangeShapeType="1"/>
            </p:cNvSpPr>
            <p:nvPr/>
          </p:nvSpPr>
          <p:spPr bwMode="auto">
            <a:xfrm>
              <a:off x="1810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1" name="Line 3073"/>
            <p:cNvSpPr>
              <a:spLocks noChangeShapeType="1"/>
            </p:cNvSpPr>
            <p:nvPr/>
          </p:nvSpPr>
          <p:spPr bwMode="auto">
            <a:xfrm>
              <a:off x="1833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2" name="Line 3074"/>
            <p:cNvSpPr>
              <a:spLocks noChangeShapeType="1"/>
            </p:cNvSpPr>
            <p:nvPr/>
          </p:nvSpPr>
          <p:spPr bwMode="auto">
            <a:xfrm>
              <a:off x="1856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3" name="Line 3075"/>
            <p:cNvSpPr>
              <a:spLocks noChangeShapeType="1"/>
            </p:cNvSpPr>
            <p:nvPr/>
          </p:nvSpPr>
          <p:spPr bwMode="auto">
            <a:xfrm>
              <a:off x="1879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4" name="Line 3076"/>
            <p:cNvSpPr>
              <a:spLocks noChangeShapeType="1"/>
            </p:cNvSpPr>
            <p:nvPr/>
          </p:nvSpPr>
          <p:spPr bwMode="auto">
            <a:xfrm>
              <a:off x="190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5" name="Line 3077"/>
            <p:cNvSpPr>
              <a:spLocks noChangeShapeType="1"/>
            </p:cNvSpPr>
            <p:nvPr/>
          </p:nvSpPr>
          <p:spPr bwMode="auto">
            <a:xfrm>
              <a:off x="1926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6" name="Line 3078"/>
            <p:cNvSpPr>
              <a:spLocks noChangeShapeType="1"/>
            </p:cNvSpPr>
            <p:nvPr/>
          </p:nvSpPr>
          <p:spPr bwMode="auto">
            <a:xfrm>
              <a:off x="1949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7" name="Line 3079"/>
            <p:cNvSpPr>
              <a:spLocks noChangeShapeType="1"/>
            </p:cNvSpPr>
            <p:nvPr/>
          </p:nvSpPr>
          <p:spPr bwMode="auto">
            <a:xfrm>
              <a:off x="1972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8" name="Line 3080"/>
            <p:cNvSpPr>
              <a:spLocks noChangeShapeType="1"/>
            </p:cNvSpPr>
            <p:nvPr/>
          </p:nvSpPr>
          <p:spPr bwMode="auto">
            <a:xfrm>
              <a:off x="1995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69" name="Line 3081"/>
            <p:cNvSpPr>
              <a:spLocks noChangeShapeType="1"/>
            </p:cNvSpPr>
            <p:nvPr/>
          </p:nvSpPr>
          <p:spPr bwMode="auto">
            <a:xfrm>
              <a:off x="201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0" name="Line 3082"/>
            <p:cNvSpPr>
              <a:spLocks noChangeShapeType="1"/>
            </p:cNvSpPr>
            <p:nvPr/>
          </p:nvSpPr>
          <p:spPr bwMode="auto">
            <a:xfrm>
              <a:off x="2042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1" name="Line 3083"/>
            <p:cNvSpPr>
              <a:spLocks noChangeShapeType="1"/>
            </p:cNvSpPr>
            <p:nvPr/>
          </p:nvSpPr>
          <p:spPr bwMode="auto">
            <a:xfrm>
              <a:off x="2065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2" name="Line 3084"/>
            <p:cNvSpPr>
              <a:spLocks noChangeShapeType="1"/>
            </p:cNvSpPr>
            <p:nvPr/>
          </p:nvSpPr>
          <p:spPr bwMode="auto">
            <a:xfrm>
              <a:off x="2088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3" name="Line 3085"/>
            <p:cNvSpPr>
              <a:spLocks noChangeShapeType="1"/>
            </p:cNvSpPr>
            <p:nvPr/>
          </p:nvSpPr>
          <p:spPr bwMode="auto">
            <a:xfrm>
              <a:off x="2111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4" name="Line 3086"/>
            <p:cNvSpPr>
              <a:spLocks noChangeShapeType="1"/>
            </p:cNvSpPr>
            <p:nvPr/>
          </p:nvSpPr>
          <p:spPr bwMode="auto">
            <a:xfrm>
              <a:off x="213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5" name="Line 3087"/>
            <p:cNvSpPr>
              <a:spLocks noChangeShapeType="1"/>
            </p:cNvSpPr>
            <p:nvPr/>
          </p:nvSpPr>
          <p:spPr bwMode="auto">
            <a:xfrm>
              <a:off x="215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6" name="Line 3088"/>
            <p:cNvSpPr>
              <a:spLocks noChangeShapeType="1"/>
            </p:cNvSpPr>
            <p:nvPr/>
          </p:nvSpPr>
          <p:spPr bwMode="auto">
            <a:xfrm>
              <a:off x="2181" y="238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7" name="Line 3089"/>
            <p:cNvSpPr>
              <a:spLocks noChangeShapeType="1"/>
            </p:cNvSpPr>
            <p:nvPr/>
          </p:nvSpPr>
          <p:spPr bwMode="auto">
            <a:xfrm>
              <a:off x="2204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8" name="Line 3090"/>
            <p:cNvSpPr>
              <a:spLocks noChangeShapeType="1"/>
            </p:cNvSpPr>
            <p:nvPr/>
          </p:nvSpPr>
          <p:spPr bwMode="auto">
            <a:xfrm>
              <a:off x="2227" y="238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79" name="Line 3091"/>
            <p:cNvSpPr>
              <a:spLocks noChangeShapeType="1"/>
            </p:cNvSpPr>
            <p:nvPr/>
          </p:nvSpPr>
          <p:spPr bwMode="auto">
            <a:xfrm>
              <a:off x="2232" y="2383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0" name="Line 3092"/>
            <p:cNvSpPr>
              <a:spLocks noChangeShapeType="1"/>
            </p:cNvSpPr>
            <p:nvPr/>
          </p:nvSpPr>
          <p:spPr bwMode="auto">
            <a:xfrm>
              <a:off x="-46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1" name="Line 3093"/>
            <p:cNvSpPr>
              <a:spLocks noChangeShapeType="1"/>
            </p:cNvSpPr>
            <p:nvPr/>
          </p:nvSpPr>
          <p:spPr bwMode="auto">
            <a:xfrm>
              <a:off x="-2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2" name="Line 3094"/>
            <p:cNvSpPr>
              <a:spLocks noChangeShapeType="1"/>
            </p:cNvSpPr>
            <p:nvPr/>
          </p:nvSpPr>
          <p:spPr bwMode="auto">
            <a:xfrm>
              <a:off x="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3" name="Line 3095"/>
            <p:cNvSpPr>
              <a:spLocks noChangeShapeType="1"/>
            </p:cNvSpPr>
            <p:nvPr/>
          </p:nvSpPr>
          <p:spPr bwMode="auto">
            <a:xfrm>
              <a:off x="2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4" name="Line 3096"/>
            <p:cNvSpPr>
              <a:spLocks noChangeShapeType="1"/>
            </p:cNvSpPr>
            <p:nvPr/>
          </p:nvSpPr>
          <p:spPr bwMode="auto">
            <a:xfrm>
              <a:off x="4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5" name="Line 3097"/>
            <p:cNvSpPr>
              <a:spLocks noChangeShapeType="1"/>
            </p:cNvSpPr>
            <p:nvPr/>
          </p:nvSpPr>
          <p:spPr bwMode="auto">
            <a:xfrm>
              <a:off x="70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6" name="Line 3098"/>
            <p:cNvSpPr>
              <a:spLocks noChangeShapeType="1"/>
            </p:cNvSpPr>
            <p:nvPr/>
          </p:nvSpPr>
          <p:spPr bwMode="auto">
            <a:xfrm>
              <a:off x="9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7" name="Line 3099"/>
            <p:cNvSpPr>
              <a:spLocks noChangeShapeType="1"/>
            </p:cNvSpPr>
            <p:nvPr/>
          </p:nvSpPr>
          <p:spPr bwMode="auto">
            <a:xfrm>
              <a:off x="11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8" name="Line 3100"/>
            <p:cNvSpPr>
              <a:spLocks noChangeShapeType="1"/>
            </p:cNvSpPr>
            <p:nvPr/>
          </p:nvSpPr>
          <p:spPr bwMode="auto">
            <a:xfrm>
              <a:off x="139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9" name="Line 3101"/>
            <p:cNvSpPr>
              <a:spLocks noChangeShapeType="1"/>
            </p:cNvSpPr>
            <p:nvPr/>
          </p:nvSpPr>
          <p:spPr bwMode="auto">
            <a:xfrm>
              <a:off x="16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0" name="Line 3102"/>
            <p:cNvSpPr>
              <a:spLocks noChangeShapeType="1"/>
            </p:cNvSpPr>
            <p:nvPr/>
          </p:nvSpPr>
          <p:spPr bwMode="auto">
            <a:xfrm>
              <a:off x="186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1" name="Line 3103"/>
            <p:cNvSpPr>
              <a:spLocks noChangeShapeType="1"/>
            </p:cNvSpPr>
            <p:nvPr/>
          </p:nvSpPr>
          <p:spPr bwMode="auto">
            <a:xfrm>
              <a:off x="209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2" name="Line 3104"/>
            <p:cNvSpPr>
              <a:spLocks noChangeShapeType="1"/>
            </p:cNvSpPr>
            <p:nvPr/>
          </p:nvSpPr>
          <p:spPr bwMode="auto">
            <a:xfrm>
              <a:off x="23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3" name="Line 3105"/>
            <p:cNvSpPr>
              <a:spLocks noChangeShapeType="1"/>
            </p:cNvSpPr>
            <p:nvPr/>
          </p:nvSpPr>
          <p:spPr bwMode="auto">
            <a:xfrm>
              <a:off x="25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4" name="Line 3106"/>
            <p:cNvSpPr>
              <a:spLocks noChangeShapeType="1"/>
            </p:cNvSpPr>
            <p:nvPr/>
          </p:nvSpPr>
          <p:spPr bwMode="auto">
            <a:xfrm>
              <a:off x="27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5" name="Line 3107"/>
            <p:cNvSpPr>
              <a:spLocks noChangeShapeType="1"/>
            </p:cNvSpPr>
            <p:nvPr/>
          </p:nvSpPr>
          <p:spPr bwMode="auto">
            <a:xfrm>
              <a:off x="302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6" name="Line 3108"/>
            <p:cNvSpPr>
              <a:spLocks noChangeShapeType="1"/>
            </p:cNvSpPr>
            <p:nvPr/>
          </p:nvSpPr>
          <p:spPr bwMode="auto">
            <a:xfrm>
              <a:off x="32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7" name="Line 3109"/>
            <p:cNvSpPr>
              <a:spLocks noChangeShapeType="1"/>
            </p:cNvSpPr>
            <p:nvPr/>
          </p:nvSpPr>
          <p:spPr bwMode="auto">
            <a:xfrm>
              <a:off x="34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8" name="Line 3110"/>
            <p:cNvSpPr>
              <a:spLocks noChangeShapeType="1"/>
            </p:cNvSpPr>
            <p:nvPr/>
          </p:nvSpPr>
          <p:spPr bwMode="auto">
            <a:xfrm>
              <a:off x="37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9" name="Line 3111"/>
            <p:cNvSpPr>
              <a:spLocks noChangeShapeType="1"/>
            </p:cNvSpPr>
            <p:nvPr/>
          </p:nvSpPr>
          <p:spPr bwMode="auto">
            <a:xfrm>
              <a:off x="39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0" name="Line 3112"/>
            <p:cNvSpPr>
              <a:spLocks noChangeShapeType="1"/>
            </p:cNvSpPr>
            <p:nvPr/>
          </p:nvSpPr>
          <p:spPr bwMode="auto">
            <a:xfrm>
              <a:off x="418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1" name="Line 3113"/>
            <p:cNvSpPr>
              <a:spLocks noChangeShapeType="1"/>
            </p:cNvSpPr>
            <p:nvPr/>
          </p:nvSpPr>
          <p:spPr bwMode="auto">
            <a:xfrm>
              <a:off x="44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2" name="Line 3114"/>
            <p:cNvSpPr>
              <a:spLocks noChangeShapeType="1"/>
            </p:cNvSpPr>
            <p:nvPr/>
          </p:nvSpPr>
          <p:spPr bwMode="auto">
            <a:xfrm>
              <a:off x="46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3" name="Line 3115"/>
            <p:cNvSpPr>
              <a:spLocks noChangeShapeType="1"/>
            </p:cNvSpPr>
            <p:nvPr/>
          </p:nvSpPr>
          <p:spPr bwMode="auto">
            <a:xfrm>
              <a:off x="48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4" name="Line 3116"/>
            <p:cNvSpPr>
              <a:spLocks noChangeShapeType="1"/>
            </p:cNvSpPr>
            <p:nvPr/>
          </p:nvSpPr>
          <p:spPr bwMode="auto">
            <a:xfrm>
              <a:off x="51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5" name="Line 3117"/>
            <p:cNvSpPr>
              <a:spLocks noChangeShapeType="1"/>
            </p:cNvSpPr>
            <p:nvPr/>
          </p:nvSpPr>
          <p:spPr bwMode="auto">
            <a:xfrm>
              <a:off x="534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6" name="Line 3118"/>
            <p:cNvSpPr>
              <a:spLocks noChangeShapeType="1"/>
            </p:cNvSpPr>
            <p:nvPr/>
          </p:nvSpPr>
          <p:spPr bwMode="auto">
            <a:xfrm>
              <a:off x="55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7" name="Line 3119"/>
            <p:cNvSpPr>
              <a:spLocks noChangeShapeType="1"/>
            </p:cNvSpPr>
            <p:nvPr/>
          </p:nvSpPr>
          <p:spPr bwMode="auto">
            <a:xfrm>
              <a:off x="58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8" name="Line 3120"/>
            <p:cNvSpPr>
              <a:spLocks noChangeShapeType="1"/>
            </p:cNvSpPr>
            <p:nvPr/>
          </p:nvSpPr>
          <p:spPr bwMode="auto">
            <a:xfrm>
              <a:off x="60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9" name="Line 3121"/>
            <p:cNvSpPr>
              <a:spLocks noChangeShapeType="1"/>
            </p:cNvSpPr>
            <p:nvPr/>
          </p:nvSpPr>
          <p:spPr bwMode="auto">
            <a:xfrm>
              <a:off x="62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0" name="Line 3122"/>
            <p:cNvSpPr>
              <a:spLocks noChangeShapeType="1"/>
            </p:cNvSpPr>
            <p:nvPr/>
          </p:nvSpPr>
          <p:spPr bwMode="auto">
            <a:xfrm>
              <a:off x="650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1" name="Line 3123"/>
            <p:cNvSpPr>
              <a:spLocks noChangeShapeType="1"/>
            </p:cNvSpPr>
            <p:nvPr/>
          </p:nvSpPr>
          <p:spPr bwMode="auto">
            <a:xfrm>
              <a:off x="67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2" name="Line 3124"/>
            <p:cNvSpPr>
              <a:spLocks noChangeShapeType="1"/>
            </p:cNvSpPr>
            <p:nvPr/>
          </p:nvSpPr>
          <p:spPr bwMode="auto">
            <a:xfrm>
              <a:off x="69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3" name="Line 3125"/>
            <p:cNvSpPr>
              <a:spLocks noChangeShapeType="1"/>
            </p:cNvSpPr>
            <p:nvPr/>
          </p:nvSpPr>
          <p:spPr bwMode="auto">
            <a:xfrm>
              <a:off x="719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4" name="Line 3126"/>
            <p:cNvSpPr>
              <a:spLocks noChangeShapeType="1"/>
            </p:cNvSpPr>
            <p:nvPr/>
          </p:nvSpPr>
          <p:spPr bwMode="auto">
            <a:xfrm>
              <a:off x="74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5" name="Line 3127"/>
            <p:cNvSpPr>
              <a:spLocks noChangeShapeType="1"/>
            </p:cNvSpPr>
            <p:nvPr/>
          </p:nvSpPr>
          <p:spPr bwMode="auto">
            <a:xfrm>
              <a:off x="766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6" name="Line 3128"/>
            <p:cNvSpPr>
              <a:spLocks noChangeShapeType="1"/>
            </p:cNvSpPr>
            <p:nvPr/>
          </p:nvSpPr>
          <p:spPr bwMode="auto">
            <a:xfrm>
              <a:off x="789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7" name="Line 3129"/>
            <p:cNvSpPr>
              <a:spLocks noChangeShapeType="1"/>
            </p:cNvSpPr>
            <p:nvPr/>
          </p:nvSpPr>
          <p:spPr bwMode="auto">
            <a:xfrm>
              <a:off x="81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8" name="Line 3130"/>
            <p:cNvSpPr>
              <a:spLocks noChangeShapeType="1"/>
            </p:cNvSpPr>
            <p:nvPr/>
          </p:nvSpPr>
          <p:spPr bwMode="auto">
            <a:xfrm>
              <a:off x="83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9" name="Line 3131"/>
            <p:cNvSpPr>
              <a:spLocks noChangeShapeType="1"/>
            </p:cNvSpPr>
            <p:nvPr/>
          </p:nvSpPr>
          <p:spPr bwMode="auto">
            <a:xfrm>
              <a:off x="85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0" name="Line 3132"/>
            <p:cNvSpPr>
              <a:spLocks noChangeShapeType="1"/>
            </p:cNvSpPr>
            <p:nvPr/>
          </p:nvSpPr>
          <p:spPr bwMode="auto">
            <a:xfrm>
              <a:off x="882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1" name="Line 3133"/>
            <p:cNvSpPr>
              <a:spLocks noChangeShapeType="1"/>
            </p:cNvSpPr>
            <p:nvPr/>
          </p:nvSpPr>
          <p:spPr bwMode="auto">
            <a:xfrm>
              <a:off x="90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2" name="Line 3134"/>
            <p:cNvSpPr>
              <a:spLocks noChangeShapeType="1"/>
            </p:cNvSpPr>
            <p:nvPr/>
          </p:nvSpPr>
          <p:spPr bwMode="auto">
            <a:xfrm>
              <a:off x="92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3" name="Line 3135"/>
            <p:cNvSpPr>
              <a:spLocks noChangeShapeType="1"/>
            </p:cNvSpPr>
            <p:nvPr/>
          </p:nvSpPr>
          <p:spPr bwMode="auto">
            <a:xfrm>
              <a:off x="95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4" name="Line 3136"/>
            <p:cNvSpPr>
              <a:spLocks noChangeShapeType="1"/>
            </p:cNvSpPr>
            <p:nvPr/>
          </p:nvSpPr>
          <p:spPr bwMode="auto">
            <a:xfrm>
              <a:off x="97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5" name="Line 3137"/>
            <p:cNvSpPr>
              <a:spLocks noChangeShapeType="1"/>
            </p:cNvSpPr>
            <p:nvPr/>
          </p:nvSpPr>
          <p:spPr bwMode="auto">
            <a:xfrm>
              <a:off x="99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6" name="Line 3138"/>
            <p:cNvSpPr>
              <a:spLocks noChangeShapeType="1"/>
            </p:cNvSpPr>
            <p:nvPr/>
          </p:nvSpPr>
          <p:spPr bwMode="auto">
            <a:xfrm>
              <a:off x="102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7" name="Line 3139"/>
            <p:cNvSpPr>
              <a:spLocks noChangeShapeType="1"/>
            </p:cNvSpPr>
            <p:nvPr/>
          </p:nvSpPr>
          <p:spPr bwMode="auto">
            <a:xfrm>
              <a:off x="104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8" name="Line 3140"/>
            <p:cNvSpPr>
              <a:spLocks noChangeShapeType="1"/>
            </p:cNvSpPr>
            <p:nvPr/>
          </p:nvSpPr>
          <p:spPr bwMode="auto">
            <a:xfrm>
              <a:off x="106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9" name="Line 3141"/>
            <p:cNvSpPr>
              <a:spLocks noChangeShapeType="1"/>
            </p:cNvSpPr>
            <p:nvPr/>
          </p:nvSpPr>
          <p:spPr bwMode="auto">
            <a:xfrm>
              <a:off x="109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0" name="Line 3142"/>
            <p:cNvSpPr>
              <a:spLocks noChangeShapeType="1"/>
            </p:cNvSpPr>
            <p:nvPr/>
          </p:nvSpPr>
          <p:spPr bwMode="auto">
            <a:xfrm>
              <a:off x="1114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1" name="Line 3143"/>
            <p:cNvSpPr>
              <a:spLocks noChangeShapeType="1"/>
            </p:cNvSpPr>
            <p:nvPr/>
          </p:nvSpPr>
          <p:spPr bwMode="auto">
            <a:xfrm>
              <a:off x="113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2" name="Line 3144"/>
            <p:cNvSpPr>
              <a:spLocks noChangeShapeType="1"/>
            </p:cNvSpPr>
            <p:nvPr/>
          </p:nvSpPr>
          <p:spPr bwMode="auto">
            <a:xfrm>
              <a:off x="116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3" name="Line 3145"/>
            <p:cNvSpPr>
              <a:spLocks noChangeShapeType="1"/>
            </p:cNvSpPr>
            <p:nvPr/>
          </p:nvSpPr>
          <p:spPr bwMode="auto">
            <a:xfrm>
              <a:off x="118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4" name="Line 3146"/>
            <p:cNvSpPr>
              <a:spLocks noChangeShapeType="1"/>
            </p:cNvSpPr>
            <p:nvPr/>
          </p:nvSpPr>
          <p:spPr bwMode="auto">
            <a:xfrm>
              <a:off x="120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5" name="Line 3147"/>
            <p:cNvSpPr>
              <a:spLocks noChangeShapeType="1"/>
            </p:cNvSpPr>
            <p:nvPr/>
          </p:nvSpPr>
          <p:spPr bwMode="auto">
            <a:xfrm>
              <a:off x="1230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6" name="Line 3148"/>
            <p:cNvSpPr>
              <a:spLocks noChangeShapeType="1"/>
            </p:cNvSpPr>
            <p:nvPr/>
          </p:nvSpPr>
          <p:spPr bwMode="auto">
            <a:xfrm>
              <a:off x="125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7" name="Line 3149"/>
            <p:cNvSpPr>
              <a:spLocks noChangeShapeType="1"/>
            </p:cNvSpPr>
            <p:nvPr/>
          </p:nvSpPr>
          <p:spPr bwMode="auto">
            <a:xfrm>
              <a:off x="127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8" name="Line 3150"/>
            <p:cNvSpPr>
              <a:spLocks noChangeShapeType="1"/>
            </p:cNvSpPr>
            <p:nvPr/>
          </p:nvSpPr>
          <p:spPr bwMode="auto">
            <a:xfrm>
              <a:off x="1299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39" name="Line 3151"/>
            <p:cNvSpPr>
              <a:spLocks noChangeShapeType="1"/>
            </p:cNvSpPr>
            <p:nvPr/>
          </p:nvSpPr>
          <p:spPr bwMode="auto">
            <a:xfrm>
              <a:off x="132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0" name="Line 3152"/>
            <p:cNvSpPr>
              <a:spLocks noChangeShapeType="1"/>
            </p:cNvSpPr>
            <p:nvPr/>
          </p:nvSpPr>
          <p:spPr bwMode="auto">
            <a:xfrm>
              <a:off x="1346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1" name="Line 3153"/>
            <p:cNvSpPr>
              <a:spLocks noChangeShapeType="1"/>
            </p:cNvSpPr>
            <p:nvPr/>
          </p:nvSpPr>
          <p:spPr bwMode="auto">
            <a:xfrm>
              <a:off x="1369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2" name="Line 3154"/>
            <p:cNvSpPr>
              <a:spLocks noChangeShapeType="1"/>
            </p:cNvSpPr>
            <p:nvPr/>
          </p:nvSpPr>
          <p:spPr bwMode="auto">
            <a:xfrm>
              <a:off x="139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3" name="Line 3155"/>
            <p:cNvSpPr>
              <a:spLocks noChangeShapeType="1"/>
            </p:cNvSpPr>
            <p:nvPr/>
          </p:nvSpPr>
          <p:spPr bwMode="auto">
            <a:xfrm>
              <a:off x="141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4" name="Line 3156"/>
            <p:cNvSpPr>
              <a:spLocks noChangeShapeType="1"/>
            </p:cNvSpPr>
            <p:nvPr/>
          </p:nvSpPr>
          <p:spPr bwMode="auto">
            <a:xfrm>
              <a:off x="143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5" name="Line 3157"/>
            <p:cNvSpPr>
              <a:spLocks noChangeShapeType="1"/>
            </p:cNvSpPr>
            <p:nvPr/>
          </p:nvSpPr>
          <p:spPr bwMode="auto">
            <a:xfrm>
              <a:off x="1462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6" name="Line 3158"/>
            <p:cNvSpPr>
              <a:spLocks noChangeShapeType="1"/>
            </p:cNvSpPr>
            <p:nvPr/>
          </p:nvSpPr>
          <p:spPr bwMode="auto">
            <a:xfrm>
              <a:off x="1485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7" name="Line 3159"/>
            <p:cNvSpPr>
              <a:spLocks noChangeShapeType="1"/>
            </p:cNvSpPr>
            <p:nvPr/>
          </p:nvSpPr>
          <p:spPr bwMode="auto">
            <a:xfrm>
              <a:off x="150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8" name="Line 3160"/>
            <p:cNvSpPr>
              <a:spLocks noChangeShapeType="1"/>
            </p:cNvSpPr>
            <p:nvPr/>
          </p:nvSpPr>
          <p:spPr bwMode="auto">
            <a:xfrm>
              <a:off x="153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49" name="Line 3161"/>
            <p:cNvSpPr>
              <a:spLocks noChangeShapeType="1"/>
            </p:cNvSpPr>
            <p:nvPr/>
          </p:nvSpPr>
          <p:spPr bwMode="auto">
            <a:xfrm>
              <a:off x="155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0" name="Line 3162"/>
            <p:cNvSpPr>
              <a:spLocks noChangeShapeType="1"/>
            </p:cNvSpPr>
            <p:nvPr/>
          </p:nvSpPr>
          <p:spPr bwMode="auto">
            <a:xfrm>
              <a:off x="157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1" name="Line 3163"/>
            <p:cNvSpPr>
              <a:spLocks noChangeShapeType="1"/>
            </p:cNvSpPr>
            <p:nvPr/>
          </p:nvSpPr>
          <p:spPr bwMode="auto">
            <a:xfrm>
              <a:off x="160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2" name="Line 3164"/>
            <p:cNvSpPr>
              <a:spLocks noChangeShapeType="1"/>
            </p:cNvSpPr>
            <p:nvPr/>
          </p:nvSpPr>
          <p:spPr bwMode="auto">
            <a:xfrm>
              <a:off x="162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3" name="Line 3165"/>
            <p:cNvSpPr>
              <a:spLocks noChangeShapeType="1"/>
            </p:cNvSpPr>
            <p:nvPr/>
          </p:nvSpPr>
          <p:spPr bwMode="auto">
            <a:xfrm>
              <a:off x="164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4" name="Line 3166"/>
            <p:cNvSpPr>
              <a:spLocks noChangeShapeType="1"/>
            </p:cNvSpPr>
            <p:nvPr/>
          </p:nvSpPr>
          <p:spPr bwMode="auto">
            <a:xfrm>
              <a:off x="167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5" name="Line 3167"/>
            <p:cNvSpPr>
              <a:spLocks noChangeShapeType="1"/>
            </p:cNvSpPr>
            <p:nvPr/>
          </p:nvSpPr>
          <p:spPr bwMode="auto">
            <a:xfrm>
              <a:off x="169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6" name="Line 3168"/>
            <p:cNvSpPr>
              <a:spLocks noChangeShapeType="1"/>
            </p:cNvSpPr>
            <p:nvPr/>
          </p:nvSpPr>
          <p:spPr bwMode="auto">
            <a:xfrm>
              <a:off x="171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7" name="Line 3169"/>
            <p:cNvSpPr>
              <a:spLocks noChangeShapeType="1"/>
            </p:cNvSpPr>
            <p:nvPr/>
          </p:nvSpPr>
          <p:spPr bwMode="auto">
            <a:xfrm>
              <a:off x="1740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8" name="Line 3170"/>
            <p:cNvSpPr>
              <a:spLocks noChangeShapeType="1"/>
            </p:cNvSpPr>
            <p:nvPr/>
          </p:nvSpPr>
          <p:spPr bwMode="auto">
            <a:xfrm>
              <a:off x="176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59" name="Line 3171"/>
            <p:cNvSpPr>
              <a:spLocks noChangeShapeType="1"/>
            </p:cNvSpPr>
            <p:nvPr/>
          </p:nvSpPr>
          <p:spPr bwMode="auto">
            <a:xfrm>
              <a:off x="178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0" name="Line 3172"/>
            <p:cNvSpPr>
              <a:spLocks noChangeShapeType="1"/>
            </p:cNvSpPr>
            <p:nvPr/>
          </p:nvSpPr>
          <p:spPr bwMode="auto">
            <a:xfrm>
              <a:off x="1810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1" name="Line 3173"/>
            <p:cNvSpPr>
              <a:spLocks noChangeShapeType="1"/>
            </p:cNvSpPr>
            <p:nvPr/>
          </p:nvSpPr>
          <p:spPr bwMode="auto">
            <a:xfrm>
              <a:off x="1833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2" name="Line 3174"/>
            <p:cNvSpPr>
              <a:spLocks noChangeShapeType="1"/>
            </p:cNvSpPr>
            <p:nvPr/>
          </p:nvSpPr>
          <p:spPr bwMode="auto">
            <a:xfrm>
              <a:off x="1856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3" name="Line 3175"/>
            <p:cNvSpPr>
              <a:spLocks noChangeShapeType="1"/>
            </p:cNvSpPr>
            <p:nvPr/>
          </p:nvSpPr>
          <p:spPr bwMode="auto">
            <a:xfrm>
              <a:off x="1879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4" name="Line 3176"/>
            <p:cNvSpPr>
              <a:spLocks noChangeShapeType="1"/>
            </p:cNvSpPr>
            <p:nvPr/>
          </p:nvSpPr>
          <p:spPr bwMode="auto">
            <a:xfrm>
              <a:off x="190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5" name="Line 3177"/>
            <p:cNvSpPr>
              <a:spLocks noChangeShapeType="1"/>
            </p:cNvSpPr>
            <p:nvPr/>
          </p:nvSpPr>
          <p:spPr bwMode="auto">
            <a:xfrm>
              <a:off x="1926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6" name="Line 3178"/>
            <p:cNvSpPr>
              <a:spLocks noChangeShapeType="1"/>
            </p:cNvSpPr>
            <p:nvPr/>
          </p:nvSpPr>
          <p:spPr bwMode="auto">
            <a:xfrm>
              <a:off x="1949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7" name="Line 3179"/>
            <p:cNvSpPr>
              <a:spLocks noChangeShapeType="1"/>
            </p:cNvSpPr>
            <p:nvPr/>
          </p:nvSpPr>
          <p:spPr bwMode="auto">
            <a:xfrm>
              <a:off x="1972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8" name="Line 3180"/>
            <p:cNvSpPr>
              <a:spLocks noChangeShapeType="1"/>
            </p:cNvSpPr>
            <p:nvPr/>
          </p:nvSpPr>
          <p:spPr bwMode="auto">
            <a:xfrm>
              <a:off x="1995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69" name="Line 3181"/>
            <p:cNvSpPr>
              <a:spLocks noChangeShapeType="1"/>
            </p:cNvSpPr>
            <p:nvPr/>
          </p:nvSpPr>
          <p:spPr bwMode="auto">
            <a:xfrm>
              <a:off x="201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0" name="Line 3182"/>
            <p:cNvSpPr>
              <a:spLocks noChangeShapeType="1"/>
            </p:cNvSpPr>
            <p:nvPr/>
          </p:nvSpPr>
          <p:spPr bwMode="auto">
            <a:xfrm>
              <a:off x="2042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1" name="Line 3183"/>
            <p:cNvSpPr>
              <a:spLocks noChangeShapeType="1"/>
            </p:cNvSpPr>
            <p:nvPr/>
          </p:nvSpPr>
          <p:spPr bwMode="auto">
            <a:xfrm>
              <a:off x="2065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2" name="Line 3184"/>
            <p:cNvSpPr>
              <a:spLocks noChangeShapeType="1"/>
            </p:cNvSpPr>
            <p:nvPr/>
          </p:nvSpPr>
          <p:spPr bwMode="auto">
            <a:xfrm>
              <a:off x="2088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3" name="Line 3185"/>
            <p:cNvSpPr>
              <a:spLocks noChangeShapeType="1"/>
            </p:cNvSpPr>
            <p:nvPr/>
          </p:nvSpPr>
          <p:spPr bwMode="auto">
            <a:xfrm>
              <a:off x="2111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4" name="Line 3186"/>
            <p:cNvSpPr>
              <a:spLocks noChangeShapeType="1"/>
            </p:cNvSpPr>
            <p:nvPr/>
          </p:nvSpPr>
          <p:spPr bwMode="auto">
            <a:xfrm>
              <a:off x="213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5" name="Line 3187"/>
            <p:cNvSpPr>
              <a:spLocks noChangeShapeType="1"/>
            </p:cNvSpPr>
            <p:nvPr/>
          </p:nvSpPr>
          <p:spPr bwMode="auto">
            <a:xfrm>
              <a:off x="215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6" name="Line 3188"/>
            <p:cNvSpPr>
              <a:spLocks noChangeShapeType="1"/>
            </p:cNvSpPr>
            <p:nvPr/>
          </p:nvSpPr>
          <p:spPr bwMode="auto">
            <a:xfrm>
              <a:off x="2181" y="2764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7" name="Line 3189"/>
            <p:cNvSpPr>
              <a:spLocks noChangeShapeType="1"/>
            </p:cNvSpPr>
            <p:nvPr/>
          </p:nvSpPr>
          <p:spPr bwMode="auto">
            <a:xfrm>
              <a:off x="2204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8" name="Line 3190"/>
            <p:cNvSpPr>
              <a:spLocks noChangeShapeType="1"/>
            </p:cNvSpPr>
            <p:nvPr/>
          </p:nvSpPr>
          <p:spPr bwMode="auto">
            <a:xfrm>
              <a:off x="2227" y="2764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79" name="Line 3191"/>
            <p:cNvSpPr>
              <a:spLocks noChangeShapeType="1"/>
            </p:cNvSpPr>
            <p:nvPr/>
          </p:nvSpPr>
          <p:spPr bwMode="auto">
            <a:xfrm>
              <a:off x="2232" y="2764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0" name="Line 3192"/>
            <p:cNvSpPr>
              <a:spLocks noChangeShapeType="1"/>
            </p:cNvSpPr>
            <p:nvPr/>
          </p:nvSpPr>
          <p:spPr bwMode="auto">
            <a:xfrm>
              <a:off x="-46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1" name="Line 3193"/>
            <p:cNvSpPr>
              <a:spLocks noChangeShapeType="1"/>
            </p:cNvSpPr>
            <p:nvPr/>
          </p:nvSpPr>
          <p:spPr bwMode="auto">
            <a:xfrm>
              <a:off x="-2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2" name="Line 3194"/>
            <p:cNvSpPr>
              <a:spLocks noChangeShapeType="1"/>
            </p:cNvSpPr>
            <p:nvPr/>
          </p:nvSpPr>
          <p:spPr bwMode="auto">
            <a:xfrm>
              <a:off x="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3" name="Line 3195"/>
            <p:cNvSpPr>
              <a:spLocks noChangeShapeType="1"/>
            </p:cNvSpPr>
            <p:nvPr/>
          </p:nvSpPr>
          <p:spPr bwMode="auto">
            <a:xfrm>
              <a:off x="2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4" name="Line 3196"/>
            <p:cNvSpPr>
              <a:spLocks noChangeShapeType="1"/>
            </p:cNvSpPr>
            <p:nvPr/>
          </p:nvSpPr>
          <p:spPr bwMode="auto">
            <a:xfrm>
              <a:off x="4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5" name="Line 3197"/>
            <p:cNvSpPr>
              <a:spLocks noChangeShapeType="1"/>
            </p:cNvSpPr>
            <p:nvPr/>
          </p:nvSpPr>
          <p:spPr bwMode="auto">
            <a:xfrm>
              <a:off x="70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6" name="Line 3198"/>
            <p:cNvSpPr>
              <a:spLocks noChangeShapeType="1"/>
            </p:cNvSpPr>
            <p:nvPr/>
          </p:nvSpPr>
          <p:spPr bwMode="auto">
            <a:xfrm>
              <a:off x="9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7" name="Line 3199"/>
            <p:cNvSpPr>
              <a:spLocks noChangeShapeType="1"/>
            </p:cNvSpPr>
            <p:nvPr/>
          </p:nvSpPr>
          <p:spPr bwMode="auto">
            <a:xfrm>
              <a:off x="11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8" name="Line 3200"/>
            <p:cNvSpPr>
              <a:spLocks noChangeShapeType="1"/>
            </p:cNvSpPr>
            <p:nvPr/>
          </p:nvSpPr>
          <p:spPr bwMode="auto">
            <a:xfrm>
              <a:off x="139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89" name="Line 3201"/>
            <p:cNvSpPr>
              <a:spLocks noChangeShapeType="1"/>
            </p:cNvSpPr>
            <p:nvPr/>
          </p:nvSpPr>
          <p:spPr bwMode="auto">
            <a:xfrm>
              <a:off x="16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0" name="Line 3202"/>
            <p:cNvSpPr>
              <a:spLocks noChangeShapeType="1"/>
            </p:cNvSpPr>
            <p:nvPr/>
          </p:nvSpPr>
          <p:spPr bwMode="auto">
            <a:xfrm>
              <a:off x="186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1" name="Line 3203"/>
            <p:cNvSpPr>
              <a:spLocks noChangeShapeType="1"/>
            </p:cNvSpPr>
            <p:nvPr/>
          </p:nvSpPr>
          <p:spPr bwMode="auto">
            <a:xfrm>
              <a:off x="209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2" name="Line 3204"/>
            <p:cNvSpPr>
              <a:spLocks noChangeShapeType="1"/>
            </p:cNvSpPr>
            <p:nvPr/>
          </p:nvSpPr>
          <p:spPr bwMode="auto">
            <a:xfrm>
              <a:off x="23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3" name="Line 3205"/>
            <p:cNvSpPr>
              <a:spLocks noChangeShapeType="1"/>
            </p:cNvSpPr>
            <p:nvPr/>
          </p:nvSpPr>
          <p:spPr bwMode="auto">
            <a:xfrm>
              <a:off x="25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4" name="Line 3206"/>
            <p:cNvSpPr>
              <a:spLocks noChangeShapeType="1"/>
            </p:cNvSpPr>
            <p:nvPr/>
          </p:nvSpPr>
          <p:spPr bwMode="auto">
            <a:xfrm>
              <a:off x="27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5" name="Line 3207"/>
            <p:cNvSpPr>
              <a:spLocks noChangeShapeType="1"/>
            </p:cNvSpPr>
            <p:nvPr/>
          </p:nvSpPr>
          <p:spPr bwMode="auto">
            <a:xfrm>
              <a:off x="302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6" name="Line 3208"/>
            <p:cNvSpPr>
              <a:spLocks noChangeShapeType="1"/>
            </p:cNvSpPr>
            <p:nvPr/>
          </p:nvSpPr>
          <p:spPr bwMode="auto">
            <a:xfrm>
              <a:off x="32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7" name="Line 3209"/>
            <p:cNvSpPr>
              <a:spLocks noChangeShapeType="1"/>
            </p:cNvSpPr>
            <p:nvPr/>
          </p:nvSpPr>
          <p:spPr bwMode="auto">
            <a:xfrm>
              <a:off x="34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8" name="Line 3210"/>
            <p:cNvSpPr>
              <a:spLocks noChangeShapeType="1"/>
            </p:cNvSpPr>
            <p:nvPr/>
          </p:nvSpPr>
          <p:spPr bwMode="auto">
            <a:xfrm>
              <a:off x="37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99" name="Line 3211"/>
            <p:cNvSpPr>
              <a:spLocks noChangeShapeType="1"/>
            </p:cNvSpPr>
            <p:nvPr/>
          </p:nvSpPr>
          <p:spPr bwMode="auto">
            <a:xfrm>
              <a:off x="39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0" name="Line 3212"/>
            <p:cNvSpPr>
              <a:spLocks noChangeShapeType="1"/>
            </p:cNvSpPr>
            <p:nvPr/>
          </p:nvSpPr>
          <p:spPr bwMode="auto">
            <a:xfrm>
              <a:off x="418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1" name="Line 3213"/>
            <p:cNvSpPr>
              <a:spLocks noChangeShapeType="1"/>
            </p:cNvSpPr>
            <p:nvPr/>
          </p:nvSpPr>
          <p:spPr bwMode="auto">
            <a:xfrm>
              <a:off x="44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2" name="Line 3214"/>
            <p:cNvSpPr>
              <a:spLocks noChangeShapeType="1"/>
            </p:cNvSpPr>
            <p:nvPr/>
          </p:nvSpPr>
          <p:spPr bwMode="auto">
            <a:xfrm>
              <a:off x="46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3" name="Line 3215"/>
            <p:cNvSpPr>
              <a:spLocks noChangeShapeType="1"/>
            </p:cNvSpPr>
            <p:nvPr/>
          </p:nvSpPr>
          <p:spPr bwMode="auto">
            <a:xfrm>
              <a:off x="48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4" name="Line 3216"/>
            <p:cNvSpPr>
              <a:spLocks noChangeShapeType="1"/>
            </p:cNvSpPr>
            <p:nvPr/>
          </p:nvSpPr>
          <p:spPr bwMode="auto">
            <a:xfrm>
              <a:off x="51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5" name="Line 3217"/>
            <p:cNvSpPr>
              <a:spLocks noChangeShapeType="1"/>
            </p:cNvSpPr>
            <p:nvPr/>
          </p:nvSpPr>
          <p:spPr bwMode="auto">
            <a:xfrm>
              <a:off x="534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6" name="Line 3218"/>
            <p:cNvSpPr>
              <a:spLocks noChangeShapeType="1"/>
            </p:cNvSpPr>
            <p:nvPr/>
          </p:nvSpPr>
          <p:spPr bwMode="auto">
            <a:xfrm>
              <a:off x="55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7" name="Line 3219"/>
            <p:cNvSpPr>
              <a:spLocks noChangeShapeType="1"/>
            </p:cNvSpPr>
            <p:nvPr/>
          </p:nvSpPr>
          <p:spPr bwMode="auto">
            <a:xfrm>
              <a:off x="58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8" name="Line 3220"/>
            <p:cNvSpPr>
              <a:spLocks noChangeShapeType="1"/>
            </p:cNvSpPr>
            <p:nvPr/>
          </p:nvSpPr>
          <p:spPr bwMode="auto">
            <a:xfrm>
              <a:off x="60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09" name="Line 3221"/>
            <p:cNvSpPr>
              <a:spLocks noChangeShapeType="1"/>
            </p:cNvSpPr>
            <p:nvPr/>
          </p:nvSpPr>
          <p:spPr bwMode="auto">
            <a:xfrm>
              <a:off x="62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0" name="Line 3222"/>
            <p:cNvSpPr>
              <a:spLocks noChangeShapeType="1"/>
            </p:cNvSpPr>
            <p:nvPr/>
          </p:nvSpPr>
          <p:spPr bwMode="auto">
            <a:xfrm>
              <a:off x="650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1" name="Line 3223"/>
            <p:cNvSpPr>
              <a:spLocks noChangeShapeType="1"/>
            </p:cNvSpPr>
            <p:nvPr/>
          </p:nvSpPr>
          <p:spPr bwMode="auto">
            <a:xfrm>
              <a:off x="67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2" name="Line 3224"/>
            <p:cNvSpPr>
              <a:spLocks noChangeShapeType="1"/>
            </p:cNvSpPr>
            <p:nvPr/>
          </p:nvSpPr>
          <p:spPr bwMode="auto">
            <a:xfrm>
              <a:off x="69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3" name="Line 3225"/>
            <p:cNvSpPr>
              <a:spLocks noChangeShapeType="1"/>
            </p:cNvSpPr>
            <p:nvPr/>
          </p:nvSpPr>
          <p:spPr bwMode="auto">
            <a:xfrm>
              <a:off x="719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4" name="Line 3226"/>
            <p:cNvSpPr>
              <a:spLocks noChangeShapeType="1"/>
            </p:cNvSpPr>
            <p:nvPr/>
          </p:nvSpPr>
          <p:spPr bwMode="auto">
            <a:xfrm>
              <a:off x="74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5" name="Line 3227"/>
            <p:cNvSpPr>
              <a:spLocks noChangeShapeType="1"/>
            </p:cNvSpPr>
            <p:nvPr/>
          </p:nvSpPr>
          <p:spPr bwMode="auto">
            <a:xfrm>
              <a:off x="766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6" name="Line 3228"/>
            <p:cNvSpPr>
              <a:spLocks noChangeShapeType="1"/>
            </p:cNvSpPr>
            <p:nvPr/>
          </p:nvSpPr>
          <p:spPr bwMode="auto">
            <a:xfrm>
              <a:off x="789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7" name="Line 3229"/>
            <p:cNvSpPr>
              <a:spLocks noChangeShapeType="1"/>
            </p:cNvSpPr>
            <p:nvPr/>
          </p:nvSpPr>
          <p:spPr bwMode="auto">
            <a:xfrm>
              <a:off x="81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8" name="Line 3230"/>
            <p:cNvSpPr>
              <a:spLocks noChangeShapeType="1"/>
            </p:cNvSpPr>
            <p:nvPr/>
          </p:nvSpPr>
          <p:spPr bwMode="auto">
            <a:xfrm>
              <a:off x="83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19" name="Line 3231"/>
            <p:cNvSpPr>
              <a:spLocks noChangeShapeType="1"/>
            </p:cNvSpPr>
            <p:nvPr/>
          </p:nvSpPr>
          <p:spPr bwMode="auto">
            <a:xfrm>
              <a:off x="85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0" name="Line 3232"/>
            <p:cNvSpPr>
              <a:spLocks noChangeShapeType="1"/>
            </p:cNvSpPr>
            <p:nvPr/>
          </p:nvSpPr>
          <p:spPr bwMode="auto">
            <a:xfrm>
              <a:off x="882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1" name="Line 3233"/>
            <p:cNvSpPr>
              <a:spLocks noChangeShapeType="1"/>
            </p:cNvSpPr>
            <p:nvPr/>
          </p:nvSpPr>
          <p:spPr bwMode="auto">
            <a:xfrm>
              <a:off x="90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2" name="Line 3234"/>
            <p:cNvSpPr>
              <a:spLocks noChangeShapeType="1"/>
            </p:cNvSpPr>
            <p:nvPr/>
          </p:nvSpPr>
          <p:spPr bwMode="auto">
            <a:xfrm>
              <a:off x="92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3" name="Line 3235"/>
            <p:cNvSpPr>
              <a:spLocks noChangeShapeType="1"/>
            </p:cNvSpPr>
            <p:nvPr/>
          </p:nvSpPr>
          <p:spPr bwMode="auto">
            <a:xfrm>
              <a:off x="95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4" name="Line 3236"/>
            <p:cNvSpPr>
              <a:spLocks noChangeShapeType="1"/>
            </p:cNvSpPr>
            <p:nvPr/>
          </p:nvSpPr>
          <p:spPr bwMode="auto">
            <a:xfrm>
              <a:off x="97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5" name="Line 3237"/>
            <p:cNvSpPr>
              <a:spLocks noChangeShapeType="1"/>
            </p:cNvSpPr>
            <p:nvPr/>
          </p:nvSpPr>
          <p:spPr bwMode="auto">
            <a:xfrm>
              <a:off x="99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6" name="Line 3238"/>
            <p:cNvSpPr>
              <a:spLocks noChangeShapeType="1"/>
            </p:cNvSpPr>
            <p:nvPr/>
          </p:nvSpPr>
          <p:spPr bwMode="auto">
            <a:xfrm>
              <a:off x="102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7" name="Line 3239"/>
            <p:cNvSpPr>
              <a:spLocks noChangeShapeType="1"/>
            </p:cNvSpPr>
            <p:nvPr/>
          </p:nvSpPr>
          <p:spPr bwMode="auto">
            <a:xfrm>
              <a:off x="104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8" name="Line 3240"/>
            <p:cNvSpPr>
              <a:spLocks noChangeShapeType="1"/>
            </p:cNvSpPr>
            <p:nvPr/>
          </p:nvSpPr>
          <p:spPr bwMode="auto">
            <a:xfrm>
              <a:off x="106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29" name="Line 3241"/>
            <p:cNvSpPr>
              <a:spLocks noChangeShapeType="1"/>
            </p:cNvSpPr>
            <p:nvPr/>
          </p:nvSpPr>
          <p:spPr bwMode="auto">
            <a:xfrm>
              <a:off x="109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0" name="Line 3242"/>
            <p:cNvSpPr>
              <a:spLocks noChangeShapeType="1"/>
            </p:cNvSpPr>
            <p:nvPr/>
          </p:nvSpPr>
          <p:spPr bwMode="auto">
            <a:xfrm>
              <a:off x="1114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1" name="Line 3243"/>
            <p:cNvSpPr>
              <a:spLocks noChangeShapeType="1"/>
            </p:cNvSpPr>
            <p:nvPr/>
          </p:nvSpPr>
          <p:spPr bwMode="auto">
            <a:xfrm>
              <a:off x="113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2" name="Line 3244"/>
            <p:cNvSpPr>
              <a:spLocks noChangeShapeType="1"/>
            </p:cNvSpPr>
            <p:nvPr/>
          </p:nvSpPr>
          <p:spPr bwMode="auto">
            <a:xfrm>
              <a:off x="116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3" name="Line 3245"/>
            <p:cNvSpPr>
              <a:spLocks noChangeShapeType="1"/>
            </p:cNvSpPr>
            <p:nvPr/>
          </p:nvSpPr>
          <p:spPr bwMode="auto">
            <a:xfrm>
              <a:off x="118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4" name="Line 3246"/>
            <p:cNvSpPr>
              <a:spLocks noChangeShapeType="1"/>
            </p:cNvSpPr>
            <p:nvPr/>
          </p:nvSpPr>
          <p:spPr bwMode="auto">
            <a:xfrm>
              <a:off x="120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5" name="Line 3247"/>
            <p:cNvSpPr>
              <a:spLocks noChangeShapeType="1"/>
            </p:cNvSpPr>
            <p:nvPr/>
          </p:nvSpPr>
          <p:spPr bwMode="auto">
            <a:xfrm>
              <a:off x="1230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6" name="Line 3248"/>
            <p:cNvSpPr>
              <a:spLocks noChangeShapeType="1"/>
            </p:cNvSpPr>
            <p:nvPr/>
          </p:nvSpPr>
          <p:spPr bwMode="auto">
            <a:xfrm>
              <a:off x="125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7" name="Line 3249"/>
            <p:cNvSpPr>
              <a:spLocks noChangeShapeType="1"/>
            </p:cNvSpPr>
            <p:nvPr/>
          </p:nvSpPr>
          <p:spPr bwMode="auto">
            <a:xfrm>
              <a:off x="127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8" name="Line 3250"/>
            <p:cNvSpPr>
              <a:spLocks noChangeShapeType="1"/>
            </p:cNvSpPr>
            <p:nvPr/>
          </p:nvSpPr>
          <p:spPr bwMode="auto">
            <a:xfrm>
              <a:off x="1299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39" name="Line 3251"/>
            <p:cNvSpPr>
              <a:spLocks noChangeShapeType="1"/>
            </p:cNvSpPr>
            <p:nvPr/>
          </p:nvSpPr>
          <p:spPr bwMode="auto">
            <a:xfrm>
              <a:off x="132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0" name="Line 3252"/>
            <p:cNvSpPr>
              <a:spLocks noChangeShapeType="1"/>
            </p:cNvSpPr>
            <p:nvPr/>
          </p:nvSpPr>
          <p:spPr bwMode="auto">
            <a:xfrm>
              <a:off x="1346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1" name="Line 3253"/>
            <p:cNvSpPr>
              <a:spLocks noChangeShapeType="1"/>
            </p:cNvSpPr>
            <p:nvPr/>
          </p:nvSpPr>
          <p:spPr bwMode="auto">
            <a:xfrm>
              <a:off x="1369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2" name="Line 3254"/>
            <p:cNvSpPr>
              <a:spLocks noChangeShapeType="1"/>
            </p:cNvSpPr>
            <p:nvPr/>
          </p:nvSpPr>
          <p:spPr bwMode="auto">
            <a:xfrm>
              <a:off x="139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3" name="Line 3255"/>
            <p:cNvSpPr>
              <a:spLocks noChangeShapeType="1"/>
            </p:cNvSpPr>
            <p:nvPr/>
          </p:nvSpPr>
          <p:spPr bwMode="auto">
            <a:xfrm>
              <a:off x="141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4" name="Line 3256"/>
            <p:cNvSpPr>
              <a:spLocks noChangeShapeType="1"/>
            </p:cNvSpPr>
            <p:nvPr/>
          </p:nvSpPr>
          <p:spPr bwMode="auto">
            <a:xfrm>
              <a:off x="143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5" name="Line 3257"/>
            <p:cNvSpPr>
              <a:spLocks noChangeShapeType="1"/>
            </p:cNvSpPr>
            <p:nvPr/>
          </p:nvSpPr>
          <p:spPr bwMode="auto">
            <a:xfrm>
              <a:off x="1462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6" name="Line 3258"/>
            <p:cNvSpPr>
              <a:spLocks noChangeShapeType="1"/>
            </p:cNvSpPr>
            <p:nvPr/>
          </p:nvSpPr>
          <p:spPr bwMode="auto">
            <a:xfrm>
              <a:off x="1485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7" name="Line 3259"/>
            <p:cNvSpPr>
              <a:spLocks noChangeShapeType="1"/>
            </p:cNvSpPr>
            <p:nvPr/>
          </p:nvSpPr>
          <p:spPr bwMode="auto">
            <a:xfrm>
              <a:off x="150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8" name="Line 3260"/>
            <p:cNvSpPr>
              <a:spLocks noChangeShapeType="1"/>
            </p:cNvSpPr>
            <p:nvPr/>
          </p:nvSpPr>
          <p:spPr bwMode="auto">
            <a:xfrm>
              <a:off x="153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49" name="Line 3261"/>
            <p:cNvSpPr>
              <a:spLocks noChangeShapeType="1"/>
            </p:cNvSpPr>
            <p:nvPr/>
          </p:nvSpPr>
          <p:spPr bwMode="auto">
            <a:xfrm>
              <a:off x="155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0" name="Line 3262"/>
            <p:cNvSpPr>
              <a:spLocks noChangeShapeType="1"/>
            </p:cNvSpPr>
            <p:nvPr/>
          </p:nvSpPr>
          <p:spPr bwMode="auto">
            <a:xfrm>
              <a:off x="157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1" name="Line 3263"/>
            <p:cNvSpPr>
              <a:spLocks noChangeShapeType="1"/>
            </p:cNvSpPr>
            <p:nvPr/>
          </p:nvSpPr>
          <p:spPr bwMode="auto">
            <a:xfrm>
              <a:off x="160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2" name="Line 3264"/>
            <p:cNvSpPr>
              <a:spLocks noChangeShapeType="1"/>
            </p:cNvSpPr>
            <p:nvPr/>
          </p:nvSpPr>
          <p:spPr bwMode="auto">
            <a:xfrm>
              <a:off x="162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3" name="Line 3265"/>
            <p:cNvSpPr>
              <a:spLocks noChangeShapeType="1"/>
            </p:cNvSpPr>
            <p:nvPr/>
          </p:nvSpPr>
          <p:spPr bwMode="auto">
            <a:xfrm>
              <a:off x="164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4" name="Line 3266"/>
            <p:cNvSpPr>
              <a:spLocks noChangeShapeType="1"/>
            </p:cNvSpPr>
            <p:nvPr/>
          </p:nvSpPr>
          <p:spPr bwMode="auto">
            <a:xfrm>
              <a:off x="167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5" name="Line 3267"/>
            <p:cNvSpPr>
              <a:spLocks noChangeShapeType="1"/>
            </p:cNvSpPr>
            <p:nvPr/>
          </p:nvSpPr>
          <p:spPr bwMode="auto">
            <a:xfrm>
              <a:off x="169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6" name="Line 3268"/>
            <p:cNvSpPr>
              <a:spLocks noChangeShapeType="1"/>
            </p:cNvSpPr>
            <p:nvPr/>
          </p:nvSpPr>
          <p:spPr bwMode="auto">
            <a:xfrm>
              <a:off x="171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7" name="Line 3269"/>
            <p:cNvSpPr>
              <a:spLocks noChangeShapeType="1"/>
            </p:cNvSpPr>
            <p:nvPr/>
          </p:nvSpPr>
          <p:spPr bwMode="auto">
            <a:xfrm>
              <a:off x="1740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8" name="Line 3270"/>
            <p:cNvSpPr>
              <a:spLocks noChangeShapeType="1"/>
            </p:cNvSpPr>
            <p:nvPr/>
          </p:nvSpPr>
          <p:spPr bwMode="auto">
            <a:xfrm>
              <a:off x="176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59" name="Line 3271"/>
            <p:cNvSpPr>
              <a:spLocks noChangeShapeType="1"/>
            </p:cNvSpPr>
            <p:nvPr/>
          </p:nvSpPr>
          <p:spPr bwMode="auto">
            <a:xfrm>
              <a:off x="178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0" name="Line 3272"/>
            <p:cNvSpPr>
              <a:spLocks noChangeShapeType="1"/>
            </p:cNvSpPr>
            <p:nvPr/>
          </p:nvSpPr>
          <p:spPr bwMode="auto">
            <a:xfrm>
              <a:off x="1810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1" name="Line 3273"/>
            <p:cNvSpPr>
              <a:spLocks noChangeShapeType="1"/>
            </p:cNvSpPr>
            <p:nvPr/>
          </p:nvSpPr>
          <p:spPr bwMode="auto">
            <a:xfrm>
              <a:off x="1833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2" name="Line 3274"/>
            <p:cNvSpPr>
              <a:spLocks noChangeShapeType="1"/>
            </p:cNvSpPr>
            <p:nvPr/>
          </p:nvSpPr>
          <p:spPr bwMode="auto">
            <a:xfrm>
              <a:off x="1856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3" name="Line 3275"/>
            <p:cNvSpPr>
              <a:spLocks noChangeShapeType="1"/>
            </p:cNvSpPr>
            <p:nvPr/>
          </p:nvSpPr>
          <p:spPr bwMode="auto">
            <a:xfrm>
              <a:off x="1879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4" name="Line 3276"/>
            <p:cNvSpPr>
              <a:spLocks noChangeShapeType="1"/>
            </p:cNvSpPr>
            <p:nvPr/>
          </p:nvSpPr>
          <p:spPr bwMode="auto">
            <a:xfrm>
              <a:off x="190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5" name="Line 3277"/>
            <p:cNvSpPr>
              <a:spLocks noChangeShapeType="1"/>
            </p:cNvSpPr>
            <p:nvPr/>
          </p:nvSpPr>
          <p:spPr bwMode="auto">
            <a:xfrm>
              <a:off x="1926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6" name="Line 3278"/>
            <p:cNvSpPr>
              <a:spLocks noChangeShapeType="1"/>
            </p:cNvSpPr>
            <p:nvPr/>
          </p:nvSpPr>
          <p:spPr bwMode="auto">
            <a:xfrm>
              <a:off x="1949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7" name="Line 3279"/>
            <p:cNvSpPr>
              <a:spLocks noChangeShapeType="1"/>
            </p:cNvSpPr>
            <p:nvPr/>
          </p:nvSpPr>
          <p:spPr bwMode="auto">
            <a:xfrm>
              <a:off x="1972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8" name="Line 3280"/>
            <p:cNvSpPr>
              <a:spLocks noChangeShapeType="1"/>
            </p:cNvSpPr>
            <p:nvPr/>
          </p:nvSpPr>
          <p:spPr bwMode="auto">
            <a:xfrm>
              <a:off x="1995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69" name="Line 3281"/>
            <p:cNvSpPr>
              <a:spLocks noChangeShapeType="1"/>
            </p:cNvSpPr>
            <p:nvPr/>
          </p:nvSpPr>
          <p:spPr bwMode="auto">
            <a:xfrm>
              <a:off x="201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0" name="Line 3282"/>
            <p:cNvSpPr>
              <a:spLocks noChangeShapeType="1"/>
            </p:cNvSpPr>
            <p:nvPr/>
          </p:nvSpPr>
          <p:spPr bwMode="auto">
            <a:xfrm>
              <a:off x="2042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1" name="Line 3283"/>
            <p:cNvSpPr>
              <a:spLocks noChangeShapeType="1"/>
            </p:cNvSpPr>
            <p:nvPr/>
          </p:nvSpPr>
          <p:spPr bwMode="auto">
            <a:xfrm>
              <a:off x="2065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2" name="Line 3284"/>
            <p:cNvSpPr>
              <a:spLocks noChangeShapeType="1"/>
            </p:cNvSpPr>
            <p:nvPr/>
          </p:nvSpPr>
          <p:spPr bwMode="auto">
            <a:xfrm>
              <a:off x="2088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3" name="Line 3285"/>
            <p:cNvSpPr>
              <a:spLocks noChangeShapeType="1"/>
            </p:cNvSpPr>
            <p:nvPr/>
          </p:nvSpPr>
          <p:spPr bwMode="auto">
            <a:xfrm>
              <a:off x="2111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4" name="Line 3286"/>
            <p:cNvSpPr>
              <a:spLocks noChangeShapeType="1"/>
            </p:cNvSpPr>
            <p:nvPr/>
          </p:nvSpPr>
          <p:spPr bwMode="auto">
            <a:xfrm>
              <a:off x="213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5" name="Line 3287"/>
            <p:cNvSpPr>
              <a:spLocks noChangeShapeType="1"/>
            </p:cNvSpPr>
            <p:nvPr/>
          </p:nvSpPr>
          <p:spPr bwMode="auto">
            <a:xfrm>
              <a:off x="215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6" name="Line 3288"/>
            <p:cNvSpPr>
              <a:spLocks noChangeShapeType="1"/>
            </p:cNvSpPr>
            <p:nvPr/>
          </p:nvSpPr>
          <p:spPr bwMode="auto">
            <a:xfrm>
              <a:off x="2181" y="314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7" name="Line 3289"/>
            <p:cNvSpPr>
              <a:spLocks noChangeShapeType="1"/>
            </p:cNvSpPr>
            <p:nvPr/>
          </p:nvSpPr>
          <p:spPr bwMode="auto">
            <a:xfrm>
              <a:off x="2204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8" name="Line 3290"/>
            <p:cNvSpPr>
              <a:spLocks noChangeShapeType="1"/>
            </p:cNvSpPr>
            <p:nvPr/>
          </p:nvSpPr>
          <p:spPr bwMode="auto">
            <a:xfrm>
              <a:off x="2227" y="314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79" name="Line 3291"/>
            <p:cNvSpPr>
              <a:spLocks noChangeShapeType="1"/>
            </p:cNvSpPr>
            <p:nvPr/>
          </p:nvSpPr>
          <p:spPr bwMode="auto">
            <a:xfrm>
              <a:off x="2232" y="3145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0" name="Line 3292"/>
            <p:cNvSpPr>
              <a:spLocks noChangeShapeType="1"/>
            </p:cNvSpPr>
            <p:nvPr/>
          </p:nvSpPr>
          <p:spPr bwMode="auto">
            <a:xfrm>
              <a:off x="-46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1" name="Line 3293"/>
            <p:cNvSpPr>
              <a:spLocks noChangeShapeType="1"/>
            </p:cNvSpPr>
            <p:nvPr/>
          </p:nvSpPr>
          <p:spPr bwMode="auto">
            <a:xfrm>
              <a:off x="-2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2" name="Line 3294"/>
            <p:cNvSpPr>
              <a:spLocks noChangeShapeType="1"/>
            </p:cNvSpPr>
            <p:nvPr/>
          </p:nvSpPr>
          <p:spPr bwMode="auto">
            <a:xfrm>
              <a:off x="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3" name="Line 3295"/>
            <p:cNvSpPr>
              <a:spLocks noChangeShapeType="1"/>
            </p:cNvSpPr>
            <p:nvPr/>
          </p:nvSpPr>
          <p:spPr bwMode="auto">
            <a:xfrm>
              <a:off x="2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4" name="Line 3296"/>
            <p:cNvSpPr>
              <a:spLocks noChangeShapeType="1"/>
            </p:cNvSpPr>
            <p:nvPr/>
          </p:nvSpPr>
          <p:spPr bwMode="auto">
            <a:xfrm>
              <a:off x="4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5" name="Line 3297"/>
            <p:cNvSpPr>
              <a:spLocks noChangeShapeType="1"/>
            </p:cNvSpPr>
            <p:nvPr/>
          </p:nvSpPr>
          <p:spPr bwMode="auto">
            <a:xfrm>
              <a:off x="70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6" name="Line 3298"/>
            <p:cNvSpPr>
              <a:spLocks noChangeShapeType="1"/>
            </p:cNvSpPr>
            <p:nvPr/>
          </p:nvSpPr>
          <p:spPr bwMode="auto">
            <a:xfrm>
              <a:off x="9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7" name="Line 3299"/>
            <p:cNvSpPr>
              <a:spLocks noChangeShapeType="1"/>
            </p:cNvSpPr>
            <p:nvPr/>
          </p:nvSpPr>
          <p:spPr bwMode="auto">
            <a:xfrm>
              <a:off x="11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8" name="Line 3300"/>
            <p:cNvSpPr>
              <a:spLocks noChangeShapeType="1"/>
            </p:cNvSpPr>
            <p:nvPr/>
          </p:nvSpPr>
          <p:spPr bwMode="auto">
            <a:xfrm>
              <a:off x="139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89" name="Line 3301"/>
            <p:cNvSpPr>
              <a:spLocks noChangeShapeType="1"/>
            </p:cNvSpPr>
            <p:nvPr/>
          </p:nvSpPr>
          <p:spPr bwMode="auto">
            <a:xfrm>
              <a:off x="16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0" name="Line 3302"/>
            <p:cNvSpPr>
              <a:spLocks noChangeShapeType="1"/>
            </p:cNvSpPr>
            <p:nvPr/>
          </p:nvSpPr>
          <p:spPr bwMode="auto">
            <a:xfrm>
              <a:off x="186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1" name="Line 3303"/>
            <p:cNvSpPr>
              <a:spLocks noChangeShapeType="1"/>
            </p:cNvSpPr>
            <p:nvPr/>
          </p:nvSpPr>
          <p:spPr bwMode="auto">
            <a:xfrm>
              <a:off x="209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2" name="Line 3304"/>
            <p:cNvSpPr>
              <a:spLocks noChangeShapeType="1"/>
            </p:cNvSpPr>
            <p:nvPr/>
          </p:nvSpPr>
          <p:spPr bwMode="auto">
            <a:xfrm>
              <a:off x="23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3" name="Line 3305"/>
            <p:cNvSpPr>
              <a:spLocks noChangeShapeType="1"/>
            </p:cNvSpPr>
            <p:nvPr/>
          </p:nvSpPr>
          <p:spPr bwMode="auto">
            <a:xfrm>
              <a:off x="25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4" name="Line 3306"/>
            <p:cNvSpPr>
              <a:spLocks noChangeShapeType="1"/>
            </p:cNvSpPr>
            <p:nvPr/>
          </p:nvSpPr>
          <p:spPr bwMode="auto">
            <a:xfrm>
              <a:off x="27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5" name="Line 3307"/>
            <p:cNvSpPr>
              <a:spLocks noChangeShapeType="1"/>
            </p:cNvSpPr>
            <p:nvPr/>
          </p:nvSpPr>
          <p:spPr bwMode="auto">
            <a:xfrm>
              <a:off x="302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6" name="Line 3308"/>
            <p:cNvSpPr>
              <a:spLocks noChangeShapeType="1"/>
            </p:cNvSpPr>
            <p:nvPr/>
          </p:nvSpPr>
          <p:spPr bwMode="auto">
            <a:xfrm>
              <a:off x="32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7" name="Line 3309"/>
            <p:cNvSpPr>
              <a:spLocks noChangeShapeType="1"/>
            </p:cNvSpPr>
            <p:nvPr/>
          </p:nvSpPr>
          <p:spPr bwMode="auto">
            <a:xfrm>
              <a:off x="34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8" name="Line 3310"/>
            <p:cNvSpPr>
              <a:spLocks noChangeShapeType="1"/>
            </p:cNvSpPr>
            <p:nvPr/>
          </p:nvSpPr>
          <p:spPr bwMode="auto">
            <a:xfrm>
              <a:off x="37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99" name="Line 3311"/>
            <p:cNvSpPr>
              <a:spLocks noChangeShapeType="1"/>
            </p:cNvSpPr>
            <p:nvPr/>
          </p:nvSpPr>
          <p:spPr bwMode="auto">
            <a:xfrm>
              <a:off x="39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0" name="Line 3312"/>
            <p:cNvSpPr>
              <a:spLocks noChangeShapeType="1"/>
            </p:cNvSpPr>
            <p:nvPr/>
          </p:nvSpPr>
          <p:spPr bwMode="auto">
            <a:xfrm>
              <a:off x="418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1" name="Line 3313"/>
            <p:cNvSpPr>
              <a:spLocks noChangeShapeType="1"/>
            </p:cNvSpPr>
            <p:nvPr/>
          </p:nvSpPr>
          <p:spPr bwMode="auto">
            <a:xfrm>
              <a:off x="44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2" name="Line 3314"/>
            <p:cNvSpPr>
              <a:spLocks noChangeShapeType="1"/>
            </p:cNvSpPr>
            <p:nvPr/>
          </p:nvSpPr>
          <p:spPr bwMode="auto">
            <a:xfrm>
              <a:off x="46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3" name="Line 3315"/>
            <p:cNvSpPr>
              <a:spLocks noChangeShapeType="1"/>
            </p:cNvSpPr>
            <p:nvPr/>
          </p:nvSpPr>
          <p:spPr bwMode="auto">
            <a:xfrm>
              <a:off x="48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4" name="Line 3316"/>
            <p:cNvSpPr>
              <a:spLocks noChangeShapeType="1"/>
            </p:cNvSpPr>
            <p:nvPr/>
          </p:nvSpPr>
          <p:spPr bwMode="auto">
            <a:xfrm>
              <a:off x="51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5" name="Line 3317"/>
            <p:cNvSpPr>
              <a:spLocks noChangeShapeType="1"/>
            </p:cNvSpPr>
            <p:nvPr/>
          </p:nvSpPr>
          <p:spPr bwMode="auto">
            <a:xfrm>
              <a:off x="534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6" name="Line 3318"/>
            <p:cNvSpPr>
              <a:spLocks noChangeShapeType="1"/>
            </p:cNvSpPr>
            <p:nvPr/>
          </p:nvSpPr>
          <p:spPr bwMode="auto">
            <a:xfrm>
              <a:off x="55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7" name="Line 3319"/>
            <p:cNvSpPr>
              <a:spLocks noChangeShapeType="1"/>
            </p:cNvSpPr>
            <p:nvPr/>
          </p:nvSpPr>
          <p:spPr bwMode="auto">
            <a:xfrm>
              <a:off x="58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8" name="Line 3320"/>
            <p:cNvSpPr>
              <a:spLocks noChangeShapeType="1"/>
            </p:cNvSpPr>
            <p:nvPr/>
          </p:nvSpPr>
          <p:spPr bwMode="auto">
            <a:xfrm>
              <a:off x="60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09" name="Line 3321"/>
            <p:cNvSpPr>
              <a:spLocks noChangeShapeType="1"/>
            </p:cNvSpPr>
            <p:nvPr/>
          </p:nvSpPr>
          <p:spPr bwMode="auto">
            <a:xfrm>
              <a:off x="62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0" name="Line 3322"/>
            <p:cNvSpPr>
              <a:spLocks noChangeShapeType="1"/>
            </p:cNvSpPr>
            <p:nvPr/>
          </p:nvSpPr>
          <p:spPr bwMode="auto">
            <a:xfrm>
              <a:off x="650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1" name="Line 3323"/>
            <p:cNvSpPr>
              <a:spLocks noChangeShapeType="1"/>
            </p:cNvSpPr>
            <p:nvPr/>
          </p:nvSpPr>
          <p:spPr bwMode="auto">
            <a:xfrm>
              <a:off x="67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2" name="Line 3324"/>
            <p:cNvSpPr>
              <a:spLocks noChangeShapeType="1"/>
            </p:cNvSpPr>
            <p:nvPr/>
          </p:nvSpPr>
          <p:spPr bwMode="auto">
            <a:xfrm>
              <a:off x="69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3" name="Line 3325"/>
            <p:cNvSpPr>
              <a:spLocks noChangeShapeType="1"/>
            </p:cNvSpPr>
            <p:nvPr/>
          </p:nvSpPr>
          <p:spPr bwMode="auto">
            <a:xfrm>
              <a:off x="719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4" name="Line 3326"/>
            <p:cNvSpPr>
              <a:spLocks noChangeShapeType="1"/>
            </p:cNvSpPr>
            <p:nvPr/>
          </p:nvSpPr>
          <p:spPr bwMode="auto">
            <a:xfrm>
              <a:off x="74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5" name="Line 3327"/>
            <p:cNvSpPr>
              <a:spLocks noChangeShapeType="1"/>
            </p:cNvSpPr>
            <p:nvPr/>
          </p:nvSpPr>
          <p:spPr bwMode="auto">
            <a:xfrm>
              <a:off x="766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6" name="Line 3328"/>
            <p:cNvSpPr>
              <a:spLocks noChangeShapeType="1"/>
            </p:cNvSpPr>
            <p:nvPr/>
          </p:nvSpPr>
          <p:spPr bwMode="auto">
            <a:xfrm>
              <a:off x="789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7" name="Line 3329"/>
            <p:cNvSpPr>
              <a:spLocks noChangeShapeType="1"/>
            </p:cNvSpPr>
            <p:nvPr/>
          </p:nvSpPr>
          <p:spPr bwMode="auto">
            <a:xfrm>
              <a:off x="81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8" name="Line 3330"/>
            <p:cNvSpPr>
              <a:spLocks noChangeShapeType="1"/>
            </p:cNvSpPr>
            <p:nvPr/>
          </p:nvSpPr>
          <p:spPr bwMode="auto">
            <a:xfrm>
              <a:off x="83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19" name="Line 3331"/>
            <p:cNvSpPr>
              <a:spLocks noChangeShapeType="1"/>
            </p:cNvSpPr>
            <p:nvPr/>
          </p:nvSpPr>
          <p:spPr bwMode="auto">
            <a:xfrm>
              <a:off x="85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0" name="Line 3332"/>
            <p:cNvSpPr>
              <a:spLocks noChangeShapeType="1"/>
            </p:cNvSpPr>
            <p:nvPr/>
          </p:nvSpPr>
          <p:spPr bwMode="auto">
            <a:xfrm>
              <a:off x="882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1" name="Line 3333"/>
            <p:cNvSpPr>
              <a:spLocks noChangeShapeType="1"/>
            </p:cNvSpPr>
            <p:nvPr/>
          </p:nvSpPr>
          <p:spPr bwMode="auto">
            <a:xfrm>
              <a:off x="90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2" name="Line 3334"/>
            <p:cNvSpPr>
              <a:spLocks noChangeShapeType="1"/>
            </p:cNvSpPr>
            <p:nvPr/>
          </p:nvSpPr>
          <p:spPr bwMode="auto">
            <a:xfrm>
              <a:off x="92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3" name="Line 3335"/>
            <p:cNvSpPr>
              <a:spLocks noChangeShapeType="1"/>
            </p:cNvSpPr>
            <p:nvPr/>
          </p:nvSpPr>
          <p:spPr bwMode="auto">
            <a:xfrm>
              <a:off x="95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4" name="Line 3336"/>
            <p:cNvSpPr>
              <a:spLocks noChangeShapeType="1"/>
            </p:cNvSpPr>
            <p:nvPr/>
          </p:nvSpPr>
          <p:spPr bwMode="auto">
            <a:xfrm>
              <a:off x="97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5" name="Line 3337"/>
            <p:cNvSpPr>
              <a:spLocks noChangeShapeType="1"/>
            </p:cNvSpPr>
            <p:nvPr/>
          </p:nvSpPr>
          <p:spPr bwMode="auto">
            <a:xfrm>
              <a:off x="99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6" name="Line 3338"/>
            <p:cNvSpPr>
              <a:spLocks noChangeShapeType="1"/>
            </p:cNvSpPr>
            <p:nvPr/>
          </p:nvSpPr>
          <p:spPr bwMode="auto">
            <a:xfrm>
              <a:off x="102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7" name="Line 3339"/>
            <p:cNvSpPr>
              <a:spLocks noChangeShapeType="1"/>
            </p:cNvSpPr>
            <p:nvPr/>
          </p:nvSpPr>
          <p:spPr bwMode="auto">
            <a:xfrm>
              <a:off x="104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8" name="Line 3340"/>
            <p:cNvSpPr>
              <a:spLocks noChangeShapeType="1"/>
            </p:cNvSpPr>
            <p:nvPr/>
          </p:nvSpPr>
          <p:spPr bwMode="auto">
            <a:xfrm>
              <a:off x="106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29" name="Line 3341"/>
            <p:cNvSpPr>
              <a:spLocks noChangeShapeType="1"/>
            </p:cNvSpPr>
            <p:nvPr/>
          </p:nvSpPr>
          <p:spPr bwMode="auto">
            <a:xfrm>
              <a:off x="109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0" name="Line 3342"/>
            <p:cNvSpPr>
              <a:spLocks noChangeShapeType="1"/>
            </p:cNvSpPr>
            <p:nvPr/>
          </p:nvSpPr>
          <p:spPr bwMode="auto">
            <a:xfrm>
              <a:off x="1114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1" name="Line 3343"/>
            <p:cNvSpPr>
              <a:spLocks noChangeShapeType="1"/>
            </p:cNvSpPr>
            <p:nvPr/>
          </p:nvSpPr>
          <p:spPr bwMode="auto">
            <a:xfrm>
              <a:off x="113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2" name="Line 3344"/>
            <p:cNvSpPr>
              <a:spLocks noChangeShapeType="1"/>
            </p:cNvSpPr>
            <p:nvPr/>
          </p:nvSpPr>
          <p:spPr bwMode="auto">
            <a:xfrm>
              <a:off x="116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3" name="Line 3345"/>
            <p:cNvSpPr>
              <a:spLocks noChangeShapeType="1"/>
            </p:cNvSpPr>
            <p:nvPr/>
          </p:nvSpPr>
          <p:spPr bwMode="auto">
            <a:xfrm>
              <a:off x="118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4" name="Line 3346"/>
            <p:cNvSpPr>
              <a:spLocks noChangeShapeType="1"/>
            </p:cNvSpPr>
            <p:nvPr/>
          </p:nvSpPr>
          <p:spPr bwMode="auto">
            <a:xfrm>
              <a:off x="120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5" name="Line 3347"/>
            <p:cNvSpPr>
              <a:spLocks noChangeShapeType="1"/>
            </p:cNvSpPr>
            <p:nvPr/>
          </p:nvSpPr>
          <p:spPr bwMode="auto">
            <a:xfrm>
              <a:off x="1230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6" name="Line 3348"/>
            <p:cNvSpPr>
              <a:spLocks noChangeShapeType="1"/>
            </p:cNvSpPr>
            <p:nvPr/>
          </p:nvSpPr>
          <p:spPr bwMode="auto">
            <a:xfrm>
              <a:off x="125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7" name="Line 3349"/>
            <p:cNvSpPr>
              <a:spLocks noChangeShapeType="1"/>
            </p:cNvSpPr>
            <p:nvPr/>
          </p:nvSpPr>
          <p:spPr bwMode="auto">
            <a:xfrm>
              <a:off x="127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8" name="Line 3350"/>
            <p:cNvSpPr>
              <a:spLocks noChangeShapeType="1"/>
            </p:cNvSpPr>
            <p:nvPr/>
          </p:nvSpPr>
          <p:spPr bwMode="auto">
            <a:xfrm>
              <a:off x="1299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39" name="Line 3351"/>
            <p:cNvSpPr>
              <a:spLocks noChangeShapeType="1"/>
            </p:cNvSpPr>
            <p:nvPr/>
          </p:nvSpPr>
          <p:spPr bwMode="auto">
            <a:xfrm>
              <a:off x="132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0" name="Line 3352"/>
            <p:cNvSpPr>
              <a:spLocks noChangeShapeType="1"/>
            </p:cNvSpPr>
            <p:nvPr/>
          </p:nvSpPr>
          <p:spPr bwMode="auto">
            <a:xfrm>
              <a:off x="1346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1" name="Line 3353"/>
            <p:cNvSpPr>
              <a:spLocks noChangeShapeType="1"/>
            </p:cNvSpPr>
            <p:nvPr/>
          </p:nvSpPr>
          <p:spPr bwMode="auto">
            <a:xfrm>
              <a:off x="1369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2" name="Line 3354"/>
            <p:cNvSpPr>
              <a:spLocks noChangeShapeType="1"/>
            </p:cNvSpPr>
            <p:nvPr/>
          </p:nvSpPr>
          <p:spPr bwMode="auto">
            <a:xfrm>
              <a:off x="139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3" name="Line 3355"/>
            <p:cNvSpPr>
              <a:spLocks noChangeShapeType="1"/>
            </p:cNvSpPr>
            <p:nvPr/>
          </p:nvSpPr>
          <p:spPr bwMode="auto">
            <a:xfrm>
              <a:off x="141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4" name="Line 3356"/>
            <p:cNvSpPr>
              <a:spLocks noChangeShapeType="1"/>
            </p:cNvSpPr>
            <p:nvPr/>
          </p:nvSpPr>
          <p:spPr bwMode="auto">
            <a:xfrm>
              <a:off x="143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5" name="Line 3357"/>
            <p:cNvSpPr>
              <a:spLocks noChangeShapeType="1"/>
            </p:cNvSpPr>
            <p:nvPr/>
          </p:nvSpPr>
          <p:spPr bwMode="auto">
            <a:xfrm>
              <a:off x="1462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6" name="Line 3358"/>
            <p:cNvSpPr>
              <a:spLocks noChangeShapeType="1"/>
            </p:cNvSpPr>
            <p:nvPr/>
          </p:nvSpPr>
          <p:spPr bwMode="auto">
            <a:xfrm>
              <a:off x="1485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7" name="Line 3359"/>
            <p:cNvSpPr>
              <a:spLocks noChangeShapeType="1"/>
            </p:cNvSpPr>
            <p:nvPr/>
          </p:nvSpPr>
          <p:spPr bwMode="auto">
            <a:xfrm>
              <a:off x="150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8" name="Line 3360"/>
            <p:cNvSpPr>
              <a:spLocks noChangeShapeType="1"/>
            </p:cNvSpPr>
            <p:nvPr/>
          </p:nvSpPr>
          <p:spPr bwMode="auto">
            <a:xfrm>
              <a:off x="153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49" name="Line 3361"/>
            <p:cNvSpPr>
              <a:spLocks noChangeShapeType="1"/>
            </p:cNvSpPr>
            <p:nvPr/>
          </p:nvSpPr>
          <p:spPr bwMode="auto">
            <a:xfrm>
              <a:off x="155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0" name="Line 3362"/>
            <p:cNvSpPr>
              <a:spLocks noChangeShapeType="1"/>
            </p:cNvSpPr>
            <p:nvPr/>
          </p:nvSpPr>
          <p:spPr bwMode="auto">
            <a:xfrm>
              <a:off x="157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1" name="Line 3363"/>
            <p:cNvSpPr>
              <a:spLocks noChangeShapeType="1"/>
            </p:cNvSpPr>
            <p:nvPr/>
          </p:nvSpPr>
          <p:spPr bwMode="auto">
            <a:xfrm>
              <a:off x="160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2" name="Line 3364"/>
            <p:cNvSpPr>
              <a:spLocks noChangeShapeType="1"/>
            </p:cNvSpPr>
            <p:nvPr/>
          </p:nvSpPr>
          <p:spPr bwMode="auto">
            <a:xfrm>
              <a:off x="162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3" name="Line 3365"/>
            <p:cNvSpPr>
              <a:spLocks noChangeShapeType="1"/>
            </p:cNvSpPr>
            <p:nvPr/>
          </p:nvSpPr>
          <p:spPr bwMode="auto">
            <a:xfrm>
              <a:off x="164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4" name="Line 3366"/>
            <p:cNvSpPr>
              <a:spLocks noChangeShapeType="1"/>
            </p:cNvSpPr>
            <p:nvPr/>
          </p:nvSpPr>
          <p:spPr bwMode="auto">
            <a:xfrm>
              <a:off x="167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5" name="Line 3367"/>
            <p:cNvSpPr>
              <a:spLocks noChangeShapeType="1"/>
            </p:cNvSpPr>
            <p:nvPr/>
          </p:nvSpPr>
          <p:spPr bwMode="auto">
            <a:xfrm>
              <a:off x="169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6" name="Line 3368"/>
            <p:cNvSpPr>
              <a:spLocks noChangeShapeType="1"/>
            </p:cNvSpPr>
            <p:nvPr/>
          </p:nvSpPr>
          <p:spPr bwMode="auto">
            <a:xfrm>
              <a:off x="171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7" name="Line 3369"/>
            <p:cNvSpPr>
              <a:spLocks noChangeShapeType="1"/>
            </p:cNvSpPr>
            <p:nvPr/>
          </p:nvSpPr>
          <p:spPr bwMode="auto">
            <a:xfrm>
              <a:off x="1740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8" name="Line 3370"/>
            <p:cNvSpPr>
              <a:spLocks noChangeShapeType="1"/>
            </p:cNvSpPr>
            <p:nvPr/>
          </p:nvSpPr>
          <p:spPr bwMode="auto">
            <a:xfrm>
              <a:off x="176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59" name="Line 3371"/>
            <p:cNvSpPr>
              <a:spLocks noChangeShapeType="1"/>
            </p:cNvSpPr>
            <p:nvPr/>
          </p:nvSpPr>
          <p:spPr bwMode="auto">
            <a:xfrm>
              <a:off x="178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0" name="Line 3372"/>
            <p:cNvSpPr>
              <a:spLocks noChangeShapeType="1"/>
            </p:cNvSpPr>
            <p:nvPr/>
          </p:nvSpPr>
          <p:spPr bwMode="auto">
            <a:xfrm>
              <a:off x="1810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1" name="Line 3373"/>
            <p:cNvSpPr>
              <a:spLocks noChangeShapeType="1"/>
            </p:cNvSpPr>
            <p:nvPr/>
          </p:nvSpPr>
          <p:spPr bwMode="auto">
            <a:xfrm>
              <a:off x="1833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2" name="Line 3374"/>
            <p:cNvSpPr>
              <a:spLocks noChangeShapeType="1"/>
            </p:cNvSpPr>
            <p:nvPr/>
          </p:nvSpPr>
          <p:spPr bwMode="auto">
            <a:xfrm>
              <a:off x="1856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3" name="Line 3375"/>
            <p:cNvSpPr>
              <a:spLocks noChangeShapeType="1"/>
            </p:cNvSpPr>
            <p:nvPr/>
          </p:nvSpPr>
          <p:spPr bwMode="auto">
            <a:xfrm>
              <a:off x="1879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4" name="Line 3376"/>
            <p:cNvSpPr>
              <a:spLocks noChangeShapeType="1"/>
            </p:cNvSpPr>
            <p:nvPr/>
          </p:nvSpPr>
          <p:spPr bwMode="auto">
            <a:xfrm>
              <a:off x="190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5" name="Line 3377"/>
            <p:cNvSpPr>
              <a:spLocks noChangeShapeType="1"/>
            </p:cNvSpPr>
            <p:nvPr/>
          </p:nvSpPr>
          <p:spPr bwMode="auto">
            <a:xfrm>
              <a:off x="1926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6" name="Line 3378"/>
            <p:cNvSpPr>
              <a:spLocks noChangeShapeType="1"/>
            </p:cNvSpPr>
            <p:nvPr/>
          </p:nvSpPr>
          <p:spPr bwMode="auto">
            <a:xfrm>
              <a:off x="1949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7" name="Line 3379"/>
            <p:cNvSpPr>
              <a:spLocks noChangeShapeType="1"/>
            </p:cNvSpPr>
            <p:nvPr/>
          </p:nvSpPr>
          <p:spPr bwMode="auto">
            <a:xfrm>
              <a:off x="1972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8" name="Line 3380"/>
            <p:cNvSpPr>
              <a:spLocks noChangeShapeType="1"/>
            </p:cNvSpPr>
            <p:nvPr/>
          </p:nvSpPr>
          <p:spPr bwMode="auto">
            <a:xfrm>
              <a:off x="1995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69" name="Line 3381"/>
            <p:cNvSpPr>
              <a:spLocks noChangeShapeType="1"/>
            </p:cNvSpPr>
            <p:nvPr/>
          </p:nvSpPr>
          <p:spPr bwMode="auto">
            <a:xfrm>
              <a:off x="201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0" name="Line 3382"/>
            <p:cNvSpPr>
              <a:spLocks noChangeShapeType="1"/>
            </p:cNvSpPr>
            <p:nvPr/>
          </p:nvSpPr>
          <p:spPr bwMode="auto">
            <a:xfrm>
              <a:off x="2042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1" name="Line 3383"/>
            <p:cNvSpPr>
              <a:spLocks noChangeShapeType="1"/>
            </p:cNvSpPr>
            <p:nvPr/>
          </p:nvSpPr>
          <p:spPr bwMode="auto">
            <a:xfrm>
              <a:off x="2065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2" name="Line 3384"/>
            <p:cNvSpPr>
              <a:spLocks noChangeShapeType="1"/>
            </p:cNvSpPr>
            <p:nvPr/>
          </p:nvSpPr>
          <p:spPr bwMode="auto">
            <a:xfrm>
              <a:off x="2088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3" name="Line 3385"/>
            <p:cNvSpPr>
              <a:spLocks noChangeShapeType="1"/>
            </p:cNvSpPr>
            <p:nvPr/>
          </p:nvSpPr>
          <p:spPr bwMode="auto">
            <a:xfrm>
              <a:off x="2111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4" name="Line 3386"/>
            <p:cNvSpPr>
              <a:spLocks noChangeShapeType="1"/>
            </p:cNvSpPr>
            <p:nvPr/>
          </p:nvSpPr>
          <p:spPr bwMode="auto">
            <a:xfrm>
              <a:off x="213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5" name="Line 3387"/>
            <p:cNvSpPr>
              <a:spLocks noChangeShapeType="1"/>
            </p:cNvSpPr>
            <p:nvPr/>
          </p:nvSpPr>
          <p:spPr bwMode="auto">
            <a:xfrm>
              <a:off x="215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6" name="Line 3388"/>
            <p:cNvSpPr>
              <a:spLocks noChangeShapeType="1"/>
            </p:cNvSpPr>
            <p:nvPr/>
          </p:nvSpPr>
          <p:spPr bwMode="auto">
            <a:xfrm>
              <a:off x="2181" y="3527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7" name="Line 3389"/>
            <p:cNvSpPr>
              <a:spLocks noChangeShapeType="1"/>
            </p:cNvSpPr>
            <p:nvPr/>
          </p:nvSpPr>
          <p:spPr bwMode="auto">
            <a:xfrm>
              <a:off x="2204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8" name="Line 3390"/>
            <p:cNvSpPr>
              <a:spLocks noChangeShapeType="1"/>
            </p:cNvSpPr>
            <p:nvPr/>
          </p:nvSpPr>
          <p:spPr bwMode="auto">
            <a:xfrm>
              <a:off x="2227" y="3527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79" name="Line 3391"/>
            <p:cNvSpPr>
              <a:spLocks noChangeShapeType="1"/>
            </p:cNvSpPr>
            <p:nvPr/>
          </p:nvSpPr>
          <p:spPr bwMode="auto">
            <a:xfrm>
              <a:off x="2232" y="352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0" name="Line 3392"/>
            <p:cNvSpPr>
              <a:spLocks noChangeShapeType="1"/>
            </p:cNvSpPr>
            <p:nvPr/>
          </p:nvSpPr>
          <p:spPr bwMode="auto">
            <a:xfrm>
              <a:off x="-46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1" name="Line 3393"/>
            <p:cNvSpPr>
              <a:spLocks noChangeShapeType="1"/>
            </p:cNvSpPr>
            <p:nvPr/>
          </p:nvSpPr>
          <p:spPr bwMode="auto">
            <a:xfrm>
              <a:off x="-2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2" name="Line 3394"/>
            <p:cNvSpPr>
              <a:spLocks noChangeShapeType="1"/>
            </p:cNvSpPr>
            <p:nvPr/>
          </p:nvSpPr>
          <p:spPr bwMode="auto">
            <a:xfrm>
              <a:off x="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3" name="Line 3395"/>
            <p:cNvSpPr>
              <a:spLocks noChangeShapeType="1"/>
            </p:cNvSpPr>
            <p:nvPr/>
          </p:nvSpPr>
          <p:spPr bwMode="auto">
            <a:xfrm>
              <a:off x="2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4" name="Line 3396"/>
            <p:cNvSpPr>
              <a:spLocks noChangeShapeType="1"/>
            </p:cNvSpPr>
            <p:nvPr/>
          </p:nvSpPr>
          <p:spPr bwMode="auto">
            <a:xfrm>
              <a:off x="4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5" name="Line 3397"/>
            <p:cNvSpPr>
              <a:spLocks noChangeShapeType="1"/>
            </p:cNvSpPr>
            <p:nvPr/>
          </p:nvSpPr>
          <p:spPr bwMode="auto">
            <a:xfrm>
              <a:off x="70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6" name="Line 3398"/>
            <p:cNvSpPr>
              <a:spLocks noChangeShapeType="1"/>
            </p:cNvSpPr>
            <p:nvPr/>
          </p:nvSpPr>
          <p:spPr bwMode="auto">
            <a:xfrm>
              <a:off x="9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7" name="Line 3399"/>
            <p:cNvSpPr>
              <a:spLocks noChangeShapeType="1"/>
            </p:cNvSpPr>
            <p:nvPr/>
          </p:nvSpPr>
          <p:spPr bwMode="auto">
            <a:xfrm>
              <a:off x="11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8" name="Line 3400"/>
            <p:cNvSpPr>
              <a:spLocks noChangeShapeType="1"/>
            </p:cNvSpPr>
            <p:nvPr/>
          </p:nvSpPr>
          <p:spPr bwMode="auto">
            <a:xfrm>
              <a:off x="139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89" name="Line 3401"/>
            <p:cNvSpPr>
              <a:spLocks noChangeShapeType="1"/>
            </p:cNvSpPr>
            <p:nvPr/>
          </p:nvSpPr>
          <p:spPr bwMode="auto">
            <a:xfrm>
              <a:off x="16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0" name="Line 3402"/>
            <p:cNvSpPr>
              <a:spLocks noChangeShapeType="1"/>
            </p:cNvSpPr>
            <p:nvPr/>
          </p:nvSpPr>
          <p:spPr bwMode="auto">
            <a:xfrm>
              <a:off x="186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1" name="Line 3403"/>
            <p:cNvSpPr>
              <a:spLocks noChangeShapeType="1"/>
            </p:cNvSpPr>
            <p:nvPr/>
          </p:nvSpPr>
          <p:spPr bwMode="auto">
            <a:xfrm>
              <a:off x="209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2" name="Line 3404"/>
            <p:cNvSpPr>
              <a:spLocks noChangeShapeType="1"/>
            </p:cNvSpPr>
            <p:nvPr/>
          </p:nvSpPr>
          <p:spPr bwMode="auto">
            <a:xfrm>
              <a:off x="23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3" name="Line 3405"/>
            <p:cNvSpPr>
              <a:spLocks noChangeShapeType="1"/>
            </p:cNvSpPr>
            <p:nvPr/>
          </p:nvSpPr>
          <p:spPr bwMode="auto">
            <a:xfrm>
              <a:off x="25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4" name="Line 3406"/>
            <p:cNvSpPr>
              <a:spLocks noChangeShapeType="1"/>
            </p:cNvSpPr>
            <p:nvPr/>
          </p:nvSpPr>
          <p:spPr bwMode="auto">
            <a:xfrm>
              <a:off x="27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5" name="Line 3407"/>
            <p:cNvSpPr>
              <a:spLocks noChangeShapeType="1"/>
            </p:cNvSpPr>
            <p:nvPr/>
          </p:nvSpPr>
          <p:spPr bwMode="auto">
            <a:xfrm>
              <a:off x="302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6" name="Line 3408"/>
            <p:cNvSpPr>
              <a:spLocks noChangeShapeType="1"/>
            </p:cNvSpPr>
            <p:nvPr/>
          </p:nvSpPr>
          <p:spPr bwMode="auto">
            <a:xfrm>
              <a:off x="32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7" name="Line 3409"/>
            <p:cNvSpPr>
              <a:spLocks noChangeShapeType="1"/>
            </p:cNvSpPr>
            <p:nvPr/>
          </p:nvSpPr>
          <p:spPr bwMode="auto">
            <a:xfrm>
              <a:off x="34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8" name="Line 3410"/>
            <p:cNvSpPr>
              <a:spLocks noChangeShapeType="1"/>
            </p:cNvSpPr>
            <p:nvPr/>
          </p:nvSpPr>
          <p:spPr bwMode="auto">
            <a:xfrm>
              <a:off x="37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99" name="Line 3411"/>
            <p:cNvSpPr>
              <a:spLocks noChangeShapeType="1"/>
            </p:cNvSpPr>
            <p:nvPr/>
          </p:nvSpPr>
          <p:spPr bwMode="auto">
            <a:xfrm>
              <a:off x="39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0" name="Line 3412"/>
            <p:cNvSpPr>
              <a:spLocks noChangeShapeType="1"/>
            </p:cNvSpPr>
            <p:nvPr/>
          </p:nvSpPr>
          <p:spPr bwMode="auto">
            <a:xfrm>
              <a:off x="418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1" name="Line 3413"/>
            <p:cNvSpPr>
              <a:spLocks noChangeShapeType="1"/>
            </p:cNvSpPr>
            <p:nvPr/>
          </p:nvSpPr>
          <p:spPr bwMode="auto">
            <a:xfrm>
              <a:off x="44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2" name="Line 3414"/>
            <p:cNvSpPr>
              <a:spLocks noChangeShapeType="1"/>
            </p:cNvSpPr>
            <p:nvPr/>
          </p:nvSpPr>
          <p:spPr bwMode="auto">
            <a:xfrm>
              <a:off x="46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3" name="Line 3415"/>
            <p:cNvSpPr>
              <a:spLocks noChangeShapeType="1"/>
            </p:cNvSpPr>
            <p:nvPr/>
          </p:nvSpPr>
          <p:spPr bwMode="auto">
            <a:xfrm>
              <a:off x="48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4" name="Line 3416"/>
            <p:cNvSpPr>
              <a:spLocks noChangeShapeType="1"/>
            </p:cNvSpPr>
            <p:nvPr/>
          </p:nvSpPr>
          <p:spPr bwMode="auto">
            <a:xfrm>
              <a:off x="51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5" name="Line 3417"/>
            <p:cNvSpPr>
              <a:spLocks noChangeShapeType="1"/>
            </p:cNvSpPr>
            <p:nvPr/>
          </p:nvSpPr>
          <p:spPr bwMode="auto">
            <a:xfrm>
              <a:off x="534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6" name="Line 3418"/>
            <p:cNvSpPr>
              <a:spLocks noChangeShapeType="1"/>
            </p:cNvSpPr>
            <p:nvPr/>
          </p:nvSpPr>
          <p:spPr bwMode="auto">
            <a:xfrm>
              <a:off x="55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7" name="Line 3419"/>
            <p:cNvSpPr>
              <a:spLocks noChangeShapeType="1"/>
            </p:cNvSpPr>
            <p:nvPr/>
          </p:nvSpPr>
          <p:spPr bwMode="auto">
            <a:xfrm>
              <a:off x="58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8" name="Line 3420"/>
            <p:cNvSpPr>
              <a:spLocks noChangeShapeType="1"/>
            </p:cNvSpPr>
            <p:nvPr/>
          </p:nvSpPr>
          <p:spPr bwMode="auto">
            <a:xfrm>
              <a:off x="60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09" name="Line 3421"/>
            <p:cNvSpPr>
              <a:spLocks noChangeShapeType="1"/>
            </p:cNvSpPr>
            <p:nvPr/>
          </p:nvSpPr>
          <p:spPr bwMode="auto">
            <a:xfrm>
              <a:off x="62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0" name="Line 3422"/>
            <p:cNvSpPr>
              <a:spLocks noChangeShapeType="1"/>
            </p:cNvSpPr>
            <p:nvPr/>
          </p:nvSpPr>
          <p:spPr bwMode="auto">
            <a:xfrm>
              <a:off x="650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1" name="Line 3423"/>
            <p:cNvSpPr>
              <a:spLocks noChangeShapeType="1"/>
            </p:cNvSpPr>
            <p:nvPr/>
          </p:nvSpPr>
          <p:spPr bwMode="auto">
            <a:xfrm>
              <a:off x="67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2" name="Line 3424"/>
            <p:cNvSpPr>
              <a:spLocks noChangeShapeType="1"/>
            </p:cNvSpPr>
            <p:nvPr/>
          </p:nvSpPr>
          <p:spPr bwMode="auto">
            <a:xfrm>
              <a:off x="69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3" name="Line 3425"/>
            <p:cNvSpPr>
              <a:spLocks noChangeShapeType="1"/>
            </p:cNvSpPr>
            <p:nvPr/>
          </p:nvSpPr>
          <p:spPr bwMode="auto">
            <a:xfrm>
              <a:off x="719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4" name="Line 3426"/>
            <p:cNvSpPr>
              <a:spLocks noChangeShapeType="1"/>
            </p:cNvSpPr>
            <p:nvPr/>
          </p:nvSpPr>
          <p:spPr bwMode="auto">
            <a:xfrm>
              <a:off x="74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5" name="Line 3427"/>
            <p:cNvSpPr>
              <a:spLocks noChangeShapeType="1"/>
            </p:cNvSpPr>
            <p:nvPr/>
          </p:nvSpPr>
          <p:spPr bwMode="auto">
            <a:xfrm>
              <a:off x="766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6" name="Line 3428"/>
            <p:cNvSpPr>
              <a:spLocks noChangeShapeType="1"/>
            </p:cNvSpPr>
            <p:nvPr/>
          </p:nvSpPr>
          <p:spPr bwMode="auto">
            <a:xfrm>
              <a:off x="789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7" name="Line 3429"/>
            <p:cNvSpPr>
              <a:spLocks noChangeShapeType="1"/>
            </p:cNvSpPr>
            <p:nvPr/>
          </p:nvSpPr>
          <p:spPr bwMode="auto">
            <a:xfrm>
              <a:off x="81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8" name="Line 3430"/>
            <p:cNvSpPr>
              <a:spLocks noChangeShapeType="1"/>
            </p:cNvSpPr>
            <p:nvPr/>
          </p:nvSpPr>
          <p:spPr bwMode="auto">
            <a:xfrm>
              <a:off x="83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19" name="Line 3431"/>
            <p:cNvSpPr>
              <a:spLocks noChangeShapeType="1"/>
            </p:cNvSpPr>
            <p:nvPr/>
          </p:nvSpPr>
          <p:spPr bwMode="auto">
            <a:xfrm>
              <a:off x="85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0" name="Line 3432"/>
            <p:cNvSpPr>
              <a:spLocks noChangeShapeType="1"/>
            </p:cNvSpPr>
            <p:nvPr/>
          </p:nvSpPr>
          <p:spPr bwMode="auto">
            <a:xfrm>
              <a:off x="882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1" name="Line 3433"/>
            <p:cNvSpPr>
              <a:spLocks noChangeShapeType="1"/>
            </p:cNvSpPr>
            <p:nvPr/>
          </p:nvSpPr>
          <p:spPr bwMode="auto">
            <a:xfrm>
              <a:off x="90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2" name="Line 3434"/>
            <p:cNvSpPr>
              <a:spLocks noChangeShapeType="1"/>
            </p:cNvSpPr>
            <p:nvPr/>
          </p:nvSpPr>
          <p:spPr bwMode="auto">
            <a:xfrm>
              <a:off x="92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3" name="Line 3435"/>
            <p:cNvSpPr>
              <a:spLocks noChangeShapeType="1"/>
            </p:cNvSpPr>
            <p:nvPr/>
          </p:nvSpPr>
          <p:spPr bwMode="auto">
            <a:xfrm>
              <a:off x="95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4" name="Line 3436"/>
            <p:cNvSpPr>
              <a:spLocks noChangeShapeType="1"/>
            </p:cNvSpPr>
            <p:nvPr/>
          </p:nvSpPr>
          <p:spPr bwMode="auto">
            <a:xfrm>
              <a:off x="97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5" name="Line 3437"/>
            <p:cNvSpPr>
              <a:spLocks noChangeShapeType="1"/>
            </p:cNvSpPr>
            <p:nvPr/>
          </p:nvSpPr>
          <p:spPr bwMode="auto">
            <a:xfrm>
              <a:off x="99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6" name="Line 3438"/>
            <p:cNvSpPr>
              <a:spLocks noChangeShapeType="1"/>
            </p:cNvSpPr>
            <p:nvPr/>
          </p:nvSpPr>
          <p:spPr bwMode="auto">
            <a:xfrm>
              <a:off x="102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7" name="Line 3439"/>
            <p:cNvSpPr>
              <a:spLocks noChangeShapeType="1"/>
            </p:cNvSpPr>
            <p:nvPr/>
          </p:nvSpPr>
          <p:spPr bwMode="auto">
            <a:xfrm>
              <a:off x="104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8" name="Line 3440"/>
            <p:cNvSpPr>
              <a:spLocks noChangeShapeType="1"/>
            </p:cNvSpPr>
            <p:nvPr/>
          </p:nvSpPr>
          <p:spPr bwMode="auto">
            <a:xfrm>
              <a:off x="106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29" name="Line 3441"/>
            <p:cNvSpPr>
              <a:spLocks noChangeShapeType="1"/>
            </p:cNvSpPr>
            <p:nvPr/>
          </p:nvSpPr>
          <p:spPr bwMode="auto">
            <a:xfrm>
              <a:off x="109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0" name="Line 3442"/>
            <p:cNvSpPr>
              <a:spLocks noChangeShapeType="1"/>
            </p:cNvSpPr>
            <p:nvPr/>
          </p:nvSpPr>
          <p:spPr bwMode="auto">
            <a:xfrm>
              <a:off x="1114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1" name="Line 3443"/>
            <p:cNvSpPr>
              <a:spLocks noChangeShapeType="1"/>
            </p:cNvSpPr>
            <p:nvPr/>
          </p:nvSpPr>
          <p:spPr bwMode="auto">
            <a:xfrm>
              <a:off x="113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2" name="Line 3444"/>
            <p:cNvSpPr>
              <a:spLocks noChangeShapeType="1"/>
            </p:cNvSpPr>
            <p:nvPr/>
          </p:nvSpPr>
          <p:spPr bwMode="auto">
            <a:xfrm>
              <a:off x="116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3" name="Line 3445"/>
            <p:cNvSpPr>
              <a:spLocks noChangeShapeType="1"/>
            </p:cNvSpPr>
            <p:nvPr/>
          </p:nvSpPr>
          <p:spPr bwMode="auto">
            <a:xfrm>
              <a:off x="118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4" name="Line 3446"/>
            <p:cNvSpPr>
              <a:spLocks noChangeShapeType="1"/>
            </p:cNvSpPr>
            <p:nvPr/>
          </p:nvSpPr>
          <p:spPr bwMode="auto">
            <a:xfrm>
              <a:off x="120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5" name="Line 3447"/>
            <p:cNvSpPr>
              <a:spLocks noChangeShapeType="1"/>
            </p:cNvSpPr>
            <p:nvPr/>
          </p:nvSpPr>
          <p:spPr bwMode="auto">
            <a:xfrm>
              <a:off x="1230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6" name="Line 3448"/>
            <p:cNvSpPr>
              <a:spLocks noChangeShapeType="1"/>
            </p:cNvSpPr>
            <p:nvPr/>
          </p:nvSpPr>
          <p:spPr bwMode="auto">
            <a:xfrm>
              <a:off x="125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7" name="Line 3449"/>
            <p:cNvSpPr>
              <a:spLocks noChangeShapeType="1"/>
            </p:cNvSpPr>
            <p:nvPr/>
          </p:nvSpPr>
          <p:spPr bwMode="auto">
            <a:xfrm>
              <a:off x="127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8" name="Line 3450"/>
            <p:cNvSpPr>
              <a:spLocks noChangeShapeType="1"/>
            </p:cNvSpPr>
            <p:nvPr/>
          </p:nvSpPr>
          <p:spPr bwMode="auto">
            <a:xfrm>
              <a:off x="1299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39" name="Line 3451"/>
            <p:cNvSpPr>
              <a:spLocks noChangeShapeType="1"/>
            </p:cNvSpPr>
            <p:nvPr/>
          </p:nvSpPr>
          <p:spPr bwMode="auto">
            <a:xfrm>
              <a:off x="132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0" name="Line 3452"/>
            <p:cNvSpPr>
              <a:spLocks noChangeShapeType="1"/>
            </p:cNvSpPr>
            <p:nvPr/>
          </p:nvSpPr>
          <p:spPr bwMode="auto">
            <a:xfrm>
              <a:off x="1346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1" name="Line 3453"/>
            <p:cNvSpPr>
              <a:spLocks noChangeShapeType="1"/>
            </p:cNvSpPr>
            <p:nvPr/>
          </p:nvSpPr>
          <p:spPr bwMode="auto">
            <a:xfrm>
              <a:off x="1369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2" name="Line 3454"/>
            <p:cNvSpPr>
              <a:spLocks noChangeShapeType="1"/>
            </p:cNvSpPr>
            <p:nvPr/>
          </p:nvSpPr>
          <p:spPr bwMode="auto">
            <a:xfrm>
              <a:off x="139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3" name="Line 3455"/>
            <p:cNvSpPr>
              <a:spLocks noChangeShapeType="1"/>
            </p:cNvSpPr>
            <p:nvPr/>
          </p:nvSpPr>
          <p:spPr bwMode="auto">
            <a:xfrm>
              <a:off x="141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4" name="Line 3456"/>
            <p:cNvSpPr>
              <a:spLocks noChangeShapeType="1"/>
            </p:cNvSpPr>
            <p:nvPr/>
          </p:nvSpPr>
          <p:spPr bwMode="auto">
            <a:xfrm>
              <a:off x="143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5" name="Line 3457"/>
            <p:cNvSpPr>
              <a:spLocks noChangeShapeType="1"/>
            </p:cNvSpPr>
            <p:nvPr/>
          </p:nvSpPr>
          <p:spPr bwMode="auto">
            <a:xfrm>
              <a:off x="1462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6" name="Line 3458"/>
            <p:cNvSpPr>
              <a:spLocks noChangeShapeType="1"/>
            </p:cNvSpPr>
            <p:nvPr/>
          </p:nvSpPr>
          <p:spPr bwMode="auto">
            <a:xfrm>
              <a:off x="1485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7" name="Line 3459"/>
            <p:cNvSpPr>
              <a:spLocks noChangeShapeType="1"/>
            </p:cNvSpPr>
            <p:nvPr/>
          </p:nvSpPr>
          <p:spPr bwMode="auto">
            <a:xfrm>
              <a:off x="150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8" name="Line 3460"/>
            <p:cNvSpPr>
              <a:spLocks noChangeShapeType="1"/>
            </p:cNvSpPr>
            <p:nvPr/>
          </p:nvSpPr>
          <p:spPr bwMode="auto">
            <a:xfrm>
              <a:off x="153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49" name="Line 3461"/>
            <p:cNvSpPr>
              <a:spLocks noChangeShapeType="1"/>
            </p:cNvSpPr>
            <p:nvPr/>
          </p:nvSpPr>
          <p:spPr bwMode="auto">
            <a:xfrm>
              <a:off x="155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0" name="Line 3462"/>
            <p:cNvSpPr>
              <a:spLocks noChangeShapeType="1"/>
            </p:cNvSpPr>
            <p:nvPr/>
          </p:nvSpPr>
          <p:spPr bwMode="auto">
            <a:xfrm>
              <a:off x="157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1" name="Line 3463"/>
            <p:cNvSpPr>
              <a:spLocks noChangeShapeType="1"/>
            </p:cNvSpPr>
            <p:nvPr/>
          </p:nvSpPr>
          <p:spPr bwMode="auto">
            <a:xfrm>
              <a:off x="160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2" name="Line 3464"/>
            <p:cNvSpPr>
              <a:spLocks noChangeShapeType="1"/>
            </p:cNvSpPr>
            <p:nvPr/>
          </p:nvSpPr>
          <p:spPr bwMode="auto">
            <a:xfrm>
              <a:off x="162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3" name="Line 3465"/>
            <p:cNvSpPr>
              <a:spLocks noChangeShapeType="1"/>
            </p:cNvSpPr>
            <p:nvPr/>
          </p:nvSpPr>
          <p:spPr bwMode="auto">
            <a:xfrm>
              <a:off x="164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4" name="Line 3466"/>
            <p:cNvSpPr>
              <a:spLocks noChangeShapeType="1"/>
            </p:cNvSpPr>
            <p:nvPr/>
          </p:nvSpPr>
          <p:spPr bwMode="auto">
            <a:xfrm>
              <a:off x="167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5" name="Line 3467"/>
            <p:cNvSpPr>
              <a:spLocks noChangeShapeType="1"/>
            </p:cNvSpPr>
            <p:nvPr/>
          </p:nvSpPr>
          <p:spPr bwMode="auto">
            <a:xfrm>
              <a:off x="169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6" name="Line 3468"/>
            <p:cNvSpPr>
              <a:spLocks noChangeShapeType="1"/>
            </p:cNvSpPr>
            <p:nvPr/>
          </p:nvSpPr>
          <p:spPr bwMode="auto">
            <a:xfrm>
              <a:off x="171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7" name="Line 3469"/>
            <p:cNvSpPr>
              <a:spLocks noChangeShapeType="1"/>
            </p:cNvSpPr>
            <p:nvPr/>
          </p:nvSpPr>
          <p:spPr bwMode="auto">
            <a:xfrm>
              <a:off x="1740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8" name="Line 3470"/>
            <p:cNvSpPr>
              <a:spLocks noChangeShapeType="1"/>
            </p:cNvSpPr>
            <p:nvPr/>
          </p:nvSpPr>
          <p:spPr bwMode="auto">
            <a:xfrm>
              <a:off x="176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59" name="Line 3471"/>
            <p:cNvSpPr>
              <a:spLocks noChangeShapeType="1"/>
            </p:cNvSpPr>
            <p:nvPr/>
          </p:nvSpPr>
          <p:spPr bwMode="auto">
            <a:xfrm>
              <a:off x="178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0" name="Line 3472"/>
            <p:cNvSpPr>
              <a:spLocks noChangeShapeType="1"/>
            </p:cNvSpPr>
            <p:nvPr/>
          </p:nvSpPr>
          <p:spPr bwMode="auto">
            <a:xfrm>
              <a:off x="1810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1" name="Line 3473"/>
            <p:cNvSpPr>
              <a:spLocks noChangeShapeType="1"/>
            </p:cNvSpPr>
            <p:nvPr/>
          </p:nvSpPr>
          <p:spPr bwMode="auto">
            <a:xfrm>
              <a:off x="1833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2" name="Line 3474"/>
            <p:cNvSpPr>
              <a:spLocks noChangeShapeType="1"/>
            </p:cNvSpPr>
            <p:nvPr/>
          </p:nvSpPr>
          <p:spPr bwMode="auto">
            <a:xfrm>
              <a:off x="1856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3" name="Line 3475"/>
            <p:cNvSpPr>
              <a:spLocks noChangeShapeType="1"/>
            </p:cNvSpPr>
            <p:nvPr/>
          </p:nvSpPr>
          <p:spPr bwMode="auto">
            <a:xfrm>
              <a:off x="1879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4" name="Line 3476"/>
            <p:cNvSpPr>
              <a:spLocks noChangeShapeType="1"/>
            </p:cNvSpPr>
            <p:nvPr/>
          </p:nvSpPr>
          <p:spPr bwMode="auto">
            <a:xfrm>
              <a:off x="190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5" name="Line 3477"/>
            <p:cNvSpPr>
              <a:spLocks noChangeShapeType="1"/>
            </p:cNvSpPr>
            <p:nvPr/>
          </p:nvSpPr>
          <p:spPr bwMode="auto">
            <a:xfrm>
              <a:off x="1926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6" name="Line 3478"/>
            <p:cNvSpPr>
              <a:spLocks noChangeShapeType="1"/>
            </p:cNvSpPr>
            <p:nvPr/>
          </p:nvSpPr>
          <p:spPr bwMode="auto">
            <a:xfrm>
              <a:off x="1949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7" name="Line 3479"/>
            <p:cNvSpPr>
              <a:spLocks noChangeShapeType="1"/>
            </p:cNvSpPr>
            <p:nvPr/>
          </p:nvSpPr>
          <p:spPr bwMode="auto">
            <a:xfrm>
              <a:off x="1972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8" name="Line 3480"/>
            <p:cNvSpPr>
              <a:spLocks noChangeShapeType="1"/>
            </p:cNvSpPr>
            <p:nvPr/>
          </p:nvSpPr>
          <p:spPr bwMode="auto">
            <a:xfrm>
              <a:off x="1995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69" name="Line 3481"/>
            <p:cNvSpPr>
              <a:spLocks noChangeShapeType="1"/>
            </p:cNvSpPr>
            <p:nvPr/>
          </p:nvSpPr>
          <p:spPr bwMode="auto">
            <a:xfrm>
              <a:off x="201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0" name="Line 3482"/>
            <p:cNvSpPr>
              <a:spLocks noChangeShapeType="1"/>
            </p:cNvSpPr>
            <p:nvPr/>
          </p:nvSpPr>
          <p:spPr bwMode="auto">
            <a:xfrm>
              <a:off x="2042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1" name="Line 3483"/>
            <p:cNvSpPr>
              <a:spLocks noChangeShapeType="1"/>
            </p:cNvSpPr>
            <p:nvPr/>
          </p:nvSpPr>
          <p:spPr bwMode="auto">
            <a:xfrm>
              <a:off x="2065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2" name="Line 3484"/>
            <p:cNvSpPr>
              <a:spLocks noChangeShapeType="1"/>
            </p:cNvSpPr>
            <p:nvPr/>
          </p:nvSpPr>
          <p:spPr bwMode="auto">
            <a:xfrm>
              <a:off x="2088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3" name="Line 3485"/>
            <p:cNvSpPr>
              <a:spLocks noChangeShapeType="1"/>
            </p:cNvSpPr>
            <p:nvPr/>
          </p:nvSpPr>
          <p:spPr bwMode="auto">
            <a:xfrm>
              <a:off x="2111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4" name="Line 3486"/>
            <p:cNvSpPr>
              <a:spLocks noChangeShapeType="1"/>
            </p:cNvSpPr>
            <p:nvPr/>
          </p:nvSpPr>
          <p:spPr bwMode="auto">
            <a:xfrm>
              <a:off x="213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5" name="Line 3487"/>
            <p:cNvSpPr>
              <a:spLocks noChangeShapeType="1"/>
            </p:cNvSpPr>
            <p:nvPr/>
          </p:nvSpPr>
          <p:spPr bwMode="auto">
            <a:xfrm>
              <a:off x="215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6" name="Line 3488"/>
            <p:cNvSpPr>
              <a:spLocks noChangeShapeType="1"/>
            </p:cNvSpPr>
            <p:nvPr/>
          </p:nvSpPr>
          <p:spPr bwMode="auto">
            <a:xfrm>
              <a:off x="2181" y="3908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7" name="Line 3489"/>
            <p:cNvSpPr>
              <a:spLocks noChangeShapeType="1"/>
            </p:cNvSpPr>
            <p:nvPr/>
          </p:nvSpPr>
          <p:spPr bwMode="auto">
            <a:xfrm>
              <a:off x="2204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8" name="Line 3490"/>
            <p:cNvSpPr>
              <a:spLocks noChangeShapeType="1"/>
            </p:cNvSpPr>
            <p:nvPr/>
          </p:nvSpPr>
          <p:spPr bwMode="auto">
            <a:xfrm>
              <a:off x="2227" y="3908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79" name="Line 3491"/>
            <p:cNvSpPr>
              <a:spLocks noChangeShapeType="1"/>
            </p:cNvSpPr>
            <p:nvPr/>
          </p:nvSpPr>
          <p:spPr bwMode="auto">
            <a:xfrm>
              <a:off x="2232" y="3908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0" name="Line 3492"/>
            <p:cNvSpPr>
              <a:spLocks noChangeShapeType="1"/>
            </p:cNvSpPr>
            <p:nvPr/>
          </p:nvSpPr>
          <p:spPr bwMode="auto">
            <a:xfrm>
              <a:off x="-46" y="859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1" name="Line 3493"/>
            <p:cNvSpPr>
              <a:spLocks noChangeShapeType="1"/>
            </p:cNvSpPr>
            <p:nvPr/>
          </p:nvSpPr>
          <p:spPr bwMode="auto">
            <a:xfrm>
              <a:off x="-46" y="3908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2" name="Line 3494"/>
            <p:cNvSpPr>
              <a:spLocks noChangeShapeType="1"/>
            </p:cNvSpPr>
            <p:nvPr/>
          </p:nvSpPr>
          <p:spPr bwMode="auto">
            <a:xfrm>
              <a:off x="-46" y="859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3" name="Line 3495"/>
            <p:cNvSpPr>
              <a:spLocks noChangeShapeType="1"/>
            </p:cNvSpPr>
            <p:nvPr/>
          </p:nvSpPr>
          <p:spPr bwMode="auto">
            <a:xfrm>
              <a:off x="2232" y="859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4" name="Line 3496"/>
            <p:cNvSpPr>
              <a:spLocks noChangeShapeType="1"/>
            </p:cNvSpPr>
            <p:nvPr/>
          </p:nvSpPr>
          <p:spPr bwMode="auto">
            <a:xfrm>
              <a:off x="-46" y="3908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5" name="Line 3497"/>
            <p:cNvSpPr>
              <a:spLocks noChangeShapeType="1"/>
            </p:cNvSpPr>
            <p:nvPr/>
          </p:nvSpPr>
          <p:spPr bwMode="auto">
            <a:xfrm>
              <a:off x="-46" y="859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6" name="Line 3498"/>
            <p:cNvSpPr>
              <a:spLocks noChangeShapeType="1"/>
            </p:cNvSpPr>
            <p:nvPr/>
          </p:nvSpPr>
          <p:spPr bwMode="auto">
            <a:xfrm flipV="1">
              <a:off x="-46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7" name="Line 3499"/>
            <p:cNvSpPr>
              <a:spLocks noChangeShapeType="1"/>
            </p:cNvSpPr>
            <p:nvPr/>
          </p:nvSpPr>
          <p:spPr bwMode="auto">
            <a:xfrm>
              <a:off x="-46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88" name="Rectangle 3500"/>
            <p:cNvSpPr>
              <a:spLocks noChangeArrowheads="1"/>
            </p:cNvSpPr>
            <p:nvPr/>
          </p:nvSpPr>
          <p:spPr bwMode="auto">
            <a:xfrm>
              <a:off x="-70" y="720"/>
              <a:ext cx="3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en-US" sz="1600" dirty="0"/>
            </a:p>
          </p:txBody>
        </p:sp>
        <p:sp>
          <p:nvSpPr>
            <p:cNvPr id="15789" name="Line 3501"/>
            <p:cNvSpPr>
              <a:spLocks noChangeShapeType="1"/>
            </p:cNvSpPr>
            <p:nvPr/>
          </p:nvSpPr>
          <p:spPr bwMode="auto">
            <a:xfrm flipV="1">
              <a:off x="384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0" name="Line 3502"/>
            <p:cNvSpPr>
              <a:spLocks noChangeShapeType="1"/>
            </p:cNvSpPr>
            <p:nvPr/>
          </p:nvSpPr>
          <p:spPr bwMode="auto">
            <a:xfrm>
              <a:off x="384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1" name="Rectangle 3503"/>
            <p:cNvSpPr>
              <a:spLocks noChangeArrowheads="1"/>
            </p:cNvSpPr>
            <p:nvPr/>
          </p:nvSpPr>
          <p:spPr bwMode="auto">
            <a:xfrm>
              <a:off x="292" y="7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1000</a:t>
              </a:r>
              <a:endParaRPr lang="en-US" sz="1600" dirty="0"/>
            </a:p>
          </p:txBody>
        </p:sp>
        <p:sp>
          <p:nvSpPr>
            <p:cNvPr id="15792" name="Line 3504"/>
            <p:cNvSpPr>
              <a:spLocks noChangeShapeType="1"/>
            </p:cNvSpPr>
            <p:nvPr/>
          </p:nvSpPr>
          <p:spPr bwMode="auto">
            <a:xfrm flipV="1">
              <a:off x="815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3" name="Line 3505"/>
            <p:cNvSpPr>
              <a:spLocks noChangeShapeType="1"/>
            </p:cNvSpPr>
            <p:nvPr/>
          </p:nvSpPr>
          <p:spPr bwMode="auto">
            <a:xfrm>
              <a:off x="815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4" name="Rectangle 3506"/>
            <p:cNvSpPr>
              <a:spLocks noChangeArrowheads="1"/>
            </p:cNvSpPr>
            <p:nvPr/>
          </p:nvSpPr>
          <p:spPr bwMode="auto">
            <a:xfrm>
              <a:off x="723" y="7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2000</a:t>
              </a:r>
              <a:endParaRPr lang="en-US" sz="1600" dirty="0"/>
            </a:p>
          </p:txBody>
        </p:sp>
        <p:sp>
          <p:nvSpPr>
            <p:cNvPr id="15795" name="Line 3507"/>
            <p:cNvSpPr>
              <a:spLocks noChangeShapeType="1"/>
            </p:cNvSpPr>
            <p:nvPr/>
          </p:nvSpPr>
          <p:spPr bwMode="auto">
            <a:xfrm flipV="1">
              <a:off x="1245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6" name="Line 3508"/>
            <p:cNvSpPr>
              <a:spLocks noChangeShapeType="1"/>
            </p:cNvSpPr>
            <p:nvPr/>
          </p:nvSpPr>
          <p:spPr bwMode="auto">
            <a:xfrm>
              <a:off x="1245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7" name="Rectangle 3509"/>
            <p:cNvSpPr>
              <a:spLocks noChangeArrowheads="1"/>
            </p:cNvSpPr>
            <p:nvPr/>
          </p:nvSpPr>
          <p:spPr bwMode="auto">
            <a:xfrm>
              <a:off x="1153" y="7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3000</a:t>
              </a:r>
              <a:endParaRPr lang="en-US" sz="1600" dirty="0"/>
            </a:p>
          </p:txBody>
        </p:sp>
        <p:sp>
          <p:nvSpPr>
            <p:cNvPr id="15798" name="Line 3510"/>
            <p:cNvSpPr>
              <a:spLocks noChangeShapeType="1"/>
            </p:cNvSpPr>
            <p:nvPr/>
          </p:nvSpPr>
          <p:spPr bwMode="auto">
            <a:xfrm flipV="1">
              <a:off x="1676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99" name="Line 3511"/>
            <p:cNvSpPr>
              <a:spLocks noChangeShapeType="1"/>
            </p:cNvSpPr>
            <p:nvPr/>
          </p:nvSpPr>
          <p:spPr bwMode="auto">
            <a:xfrm>
              <a:off x="1676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0" name="Rectangle 3512"/>
            <p:cNvSpPr>
              <a:spLocks noChangeArrowheads="1"/>
            </p:cNvSpPr>
            <p:nvPr/>
          </p:nvSpPr>
          <p:spPr bwMode="auto">
            <a:xfrm>
              <a:off x="1583" y="7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4000</a:t>
              </a:r>
              <a:endParaRPr lang="en-US" sz="1600" dirty="0"/>
            </a:p>
          </p:txBody>
        </p:sp>
        <p:sp>
          <p:nvSpPr>
            <p:cNvPr id="15801" name="Line 3513"/>
            <p:cNvSpPr>
              <a:spLocks noChangeShapeType="1"/>
            </p:cNvSpPr>
            <p:nvPr/>
          </p:nvSpPr>
          <p:spPr bwMode="auto">
            <a:xfrm flipV="1">
              <a:off x="2106" y="3878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2" name="Line 3514"/>
            <p:cNvSpPr>
              <a:spLocks noChangeShapeType="1"/>
            </p:cNvSpPr>
            <p:nvPr/>
          </p:nvSpPr>
          <p:spPr bwMode="auto">
            <a:xfrm>
              <a:off x="2106" y="859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3" name="Rectangle 3515"/>
            <p:cNvSpPr>
              <a:spLocks noChangeArrowheads="1"/>
            </p:cNvSpPr>
            <p:nvPr/>
          </p:nvSpPr>
          <p:spPr bwMode="auto">
            <a:xfrm>
              <a:off x="2014" y="7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5000</a:t>
              </a:r>
              <a:endParaRPr lang="en-US" sz="1600" dirty="0"/>
            </a:p>
          </p:txBody>
        </p:sp>
        <p:sp>
          <p:nvSpPr>
            <p:cNvPr id="15804" name="Line 3516"/>
            <p:cNvSpPr>
              <a:spLocks noChangeShapeType="1"/>
            </p:cNvSpPr>
            <p:nvPr/>
          </p:nvSpPr>
          <p:spPr bwMode="auto">
            <a:xfrm>
              <a:off x="-46" y="1238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5" name="Line 3517"/>
            <p:cNvSpPr>
              <a:spLocks noChangeShapeType="1"/>
            </p:cNvSpPr>
            <p:nvPr/>
          </p:nvSpPr>
          <p:spPr bwMode="auto">
            <a:xfrm flipH="1">
              <a:off x="2201" y="1238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6" name="Rectangle 3518"/>
            <p:cNvSpPr>
              <a:spLocks noChangeArrowheads="1"/>
            </p:cNvSpPr>
            <p:nvPr/>
          </p:nvSpPr>
          <p:spPr bwMode="auto">
            <a:xfrm>
              <a:off x="-245" y="1192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1000</a:t>
              </a:r>
              <a:endParaRPr lang="en-US" sz="1600" dirty="0"/>
            </a:p>
          </p:txBody>
        </p:sp>
        <p:sp>
          <p:nvSpPr>
            <p:cNvPr id="15807" name="Line 3519"/>
            <p:cNvSpPr>
              <a:spLocks noChangeShapeType="1"/>
            </p:cNvSpPr>
            <p:nvPr/>
          </p:nvSpPr>
          <p:spPr bwMode="auto">
            <a:xfrm>
              <a:off x="-46" y="1621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8" name="Line 3520"/>
            <p:cNvSpPr>
              <a:spLocks noChangeShapeType="1"/>
            </p:cNvSpPr>
            <p:nvPr/>
          </p:nvSpPr>
          <p:spPr bwMode="auto">
            <a:xfrm flipH="1">
              <a:off x="2201" y="1621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09" name="Rectangle 3521"/>
            <p:cNvSpPr>
              <a:spLocks noChangeArrowheads="1"/>
            </p:cNvSpPr>
            <p:nvPr/>
          </p:nvSpPr>
          <p:spPr bwMode="auto">
            <a:xfrm>
              <a:off x="-245" y="1573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2000</a:t>
              </a:r>
              <a:endParaRPr lang="en-US" sz="1600" dirty="0"/>
            </a:p>
          </p:txBody>
        </p:sp>
        <p:sp>
          <p:nvSpPr>
            <p:cNvPr id="15810" name="Line 3522"/>
            <p:cNvSpPr>
              <a:spLocks noChangeShapeType="1"/>
            </p:cNvSpPr>
            <p:nvPr/>
          </p:nvSpPr>
          <p:spPr bwMode="auto">
            <a:xfrm>
              <a:off x="-46" y="2001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1" name="Line 3523"/>
            <p:cNvSpPr>
              <a:spLocks noChangeShapeType="1"/>
            </p:cNvSpPr>
            <p:nvPr/>
          </p:nvSpPr>
          <p:spPr bwMode="auto">
            <a:xfrm flipH="1">
              <a:off x="2201" y="2001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2" name="Rectangle 3524"/>
            <p:cNvSpPr>
              <a:spLocks noChangeArrowheads="1"/>
            </p:cNvSpPr>
            <p:nvPr/>
          </p:nvSpPr>
          <p:spPr bwMode="auto">
            <a:xfrm>
              <a:off x="-245" y="1954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3000</a:t>
              </a:r>
              <a:endParaRPr lang="en-US" sz="1600" dirty="0"/>
            </a:p>
          </p:txBody>
        </p:sp>
        <p:sp>
          <p:nvSpPr>
            <p:cNvPr id="15813" name="Line 3525"/>
            <p:cNvSpPr>
              <a:spLocks noChangeShapeType="1"/>
            </p:cNvSpPr>
            <p:nvPr/>
          </p:nvSpPr>
          <p:spPr bwMode="auto">
            <a:xfrm>
              <a:off x="-46" y="2383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4" name="Line 3526"/>
            <p:cNvSpPr>
              <a:spLocks noChangeShapeType="1"/>
            </p:cNvSpPr>
            <p:nvPr/>
          </p:nvSpPr>
          <p:spPr bwMode="auto">
            <a:xfrm flipH="1">
              <a:off x="2201" y="2383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5" name="Rectangle 3527"/>
            <p:cNvSpPr>
              <a:spLocks noChangeArrowheads="1"/>
            </p:cNvSpPr>
            <p:nvPr/>
          </p:nvSpPr>
          <p:spPr bwMode="auto">
            <a:xfrm>
              <a:off x="-245" y="2335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4000</a:t>
              </a:r>
              <a:endParaRPr lang="en-US" sz="1600" dirty="0"/>
            </a:p>
          </p:txBody>
        </p:sp>
        <p:sp>
          <p:nvSpPr>
            <p:cNvPr id="15816" name="Line 3528"/>
            <p:cNvSpPr>
              <a:spLocks noChangeShapeType="1"/>
            </p:cNvSpPr>
            <p:nvPr/>
          </p:nvSpPr>
          <p:spPr bwMode="auto">
            <a:xfrm>
              <a:off x="-46" y="2764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7" name="Line 3529"/>
            <p:cNvSpPr>
              <a:spLocks noChangeShapeType="1"/>
            </p:cNvSpPr>
            <p:nvPr/>
          </p:nvSpPr>
          <p:spPr bwMode="auto">
            <a:xfrm flipH="1">
              <a:off x="2201" y="2764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18" name="Rectangle 3530"/>
            <p:cNvSpPr>
              <a:spLocks noChangeArrowheads="1"/>
            </p:cNvSpPr>
            <p:nvPr/>
          </p:nvSpPr>
          <p:spPr bwMode="auto">
            <a:xfrm>
              <a:off x="-245" y="271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5000</a:t>
              </a:r>
              <a:endParaRPr lang="en-US" sz="1600" dirty="0"/>
            </a:p>
          </p:txBody>
        </p:sp>
        <p:sp>
          <p:nvSpPr>
            <p:cNvPr id="15819" name="Line 3531"/>
            <p:cNvSpPr>
              <a:spLocks noChangeShapeType="1"/>
            </p:cNvSpPr>
            <p:nvPr/>
          </p:nvSpPr>
          <p:spPr bwMode="auto">
            <a:xfrm>
              <a:off x="-46" y="3145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0" name="Line 3532"/>
            <p:cNvSpPr>
              <a:spLocks noChangeShapeType="1"/>
            </p:cNvSpPr>
            <p:nvPr/>
          </p:nvSpPr>
          <p:spPr bwMode="auto">
            <a:xfrm flipH="1">
              <a:off x="2201" y="3145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1" name="Rectangle 3533"/>
            <p:cNvSpPr>
              <a:spLocks noChangeArrowheads="1"/>
            </p:cNvSpPr>
            <p:nvPr/>
          </p:nvSpPr>
          <p:spPr bwMode="auto">
            <a:xfrm>
              <a:off x="-245" y="3097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6000</a:t>
              </a:r>
              <a:endParaRPr lang="en-US" sz="1600" dirty="0"/>
            </a:p>
          </p:txBody>
        </p:sp>
        <p:sp>
          <p:nvSpPr>
            <p:cNvPr id="15822" name="Line 3534"/>
            <p:cNvSpPr>
              <a:spLocks noChangeShapeType="1"/>
            </p:cNvSpPr>
            <p:nvPr/>
          </p:nvSpPr>
          <p:spPr bwMode="auto">
            <a:xfrm>
              <a:off x="-46" y="3527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3" name="Line 3535"/>
            <p:cNvSpPr>
              <a:spLocks noChangeShapeType="1"/>
            </p:cNvSpPr>
            <p:nvPr/>
          </p:nvSpPr>
          <p:spPr bwMode="auto">
            <a:xfrm flipH="1">
              <a:off x="2201" y="3527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4" name="Rectangle 3536"/>
            <p:cNvSpPr>
              <a:spLocks noChangeArrowheads="1"/>
            </p:cNvSpPr>
            <p:nvPr/>
          </p:nvSpPr>
          <p:spPr bwMode="auto">
            <a:xfrm>
              <a:off x="-245" y="3478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7000</a:t>
              </a:r>
              <a:endParaRPr lang="en-US" sz="1600" dirty="0"/>
            </a:p>
          </p:txBody>
        </p:sp>
        <p:sp>
          <p:nvSpPr>
            <p:cNvPr id="15825" name="Line 3537"/>
            <p:cNvSpPr>
              <a:spLocks noChangeShapeType="1"/>
            </p:cNvSpPr>
            <p:nvPr/>
          </p:nvSpPr>
          <p:spPr bwMode="auto">
            <a:xfrm>
              <a:off x="-46" y="3908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6" name="Line 3538"/>
            <p:cNvSpPr>
              <a:spLocks noChangeShapeType="1"/>
            </p:cNvSpPr>
            <p:nvPr/>
          </p:nvSpPr>
          <p:spPr bwMode="auto">
            <a:xfrm flipH="1">
              <a:off x="2201" y="3908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7" name="Rectangle 3539"/>
            <p:cNvSpPr>
              <a:spLocks noChangeArrowheads="1"/>
            </p:cNvSpPr>
            <p:nvPr/>
          </p:nvSpPr>
          <p:spPr bwMode="auto">
            <a:xfrm>
              <a:off x="-245" y="3861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8000</a:t>
              </a:r>
              <a:endParaRPr lang="en-US" sz="1600" dirty="0"/>
            </a:p>
          </p:txBody>
        </p:sp>
        <p:sp>
          <p:nvSpPr>
            <p:cNvPr id="15828" name="Line 3540"/>
            <p:cNvSpPr>
              <a:spLocks noChangeShapeType="1"/>
            </p:cNvSpPr>
            <p:nvPr/>
          </p:nvSpPr>
          <p:spPr bwMode="auto">
            <a:xfrm>
              <a:off x="-46" y="859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29" name="Line 3541"/>
            <p:cNvSpPr>
              <a:spLocks noChangeShapeType="1"/>
            </p:cNvSpPr>
            <p:nvPr/>
          </p:nvSpPr>
          <p:spPr bwMode="auto">
            <a:xfrm>
              <a:off x="-46" y="3908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0" name="Line 3542"/>
            <p:cNvSpPr>
              <a:spLocks noChangeShapeType="1"/>
            </p:cNvSpPr>
            <p:nvPr/>
          </p:nvSpPr>
          <p:spPr bwMode="auto">
            <a:xfrm>
              <a:off x="-46" y="859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1" name="Line 3543"/>
            <p:cNvSpPr>
              <a:spLocks noChangeShapeType="1"/>
            </p:cNvSpPr>
            <p:nvPr/>
          </p:nvSpPr>
          <p:spPr bwMode="auto">
            <a:xfrm>
              <a:off x="2232" y="859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2" name="Freeform 3544"/>
            <p:cNvSpPr>
              <a:spLocks/>
            </p:cNvSpPr>
            <p:nvPr/>
          </p:nvSpPr>
          <p:spPr bwMode="auto">
            <a:xfrm>
              <a:off x="-37" y="923"/>
              <a:ext cx="64" cy="432"/>
            </a:xfrm>
            <a:custGeom>
              <a:avLst/>
              <a:gdLst>
                <a:gd name="T0" fmla="*/ 6 w 321"/>
                <a:gd name="T1" fmla="*/ 32 h 2162"/>
                <a:gd name="T2" fmla="*/ 15 w 321"/>
                <a:gd name="T3" fmla="*/ 70 h 2162"/>
                <a:gd name="T4" fmla="*/ 20 w 321"/>
                <a:gd name="T5" fmla="*/ 107 h 2162"/>
                <a:gd name="T6" fmla="*/ 20 w 321"/>
                <a:gd name="T7" fmla="*/ 139 h 2162"/>
                <a:gd name="T8" fmla="*/ 29 w 321"/>
                <a:gd name="T9" fmla="*/ 177 h 2162"/>
                <a:gd name="T10" fmla="*/ 33 w 321"/>
                <a:gd name="T11" fmla="*/ 213 h 2162"/>
                <a:gd name="T12" fmla="*/ 38 w 321"/>
                <a:gd name="T13" fmla="*/ 251 h 2162"/>
                <a:gd name="T14" fmla="*/ 42 w 321"/>
                <a:gd name="T15" fmla="*/ 283 h 2162"/>
                <a:gd name="T16" fmla="*/ 52 w 321"/>
                <a:gd name="T17" fmla="*/ 320 h 2162"/>
                <a:gd name="T18" fmla="*/ 56 w 321"/>
                <a:gd name="T19" fmla="*/ 358 h 2162"/>
                <a:gd name="T20" fmla="*/ 61 w 321"/>
                <a:gd name="T21" fmla="*/ 399 h 2162"/>
                <a:gd name="T22" fmla="*/ 65 w 321"/>
                <a:gd name="T23" fmla="*/ 428 h 2162"/>
                <a:gd name="T24" fmla="*/ 70 w 321"/>
                <a:gd name="T25" fmla="*/ 469 h 2162"/>
                <a:gd name="T26" fmla="*/ 79 w 321"/>
                <a:gd name="T27" fmla="*/ 506 h 2162"/>
                <a:gd name="T28" fmla="*/ 79 w 321"/>
                <a:gd name="T29" fmla="*/ 543 h 2162"/>
                <a:gd name="T30" fmla="*/ 84 w 321"/>
                <a:gd name="T31" fmla="*/ 571 h 2162"/>
                <a:gd name="T32" fmla="*/ 93 w 321"/>
                <a:gd name="T33" fmla="*/ 613 h 2162"/>
                <a:gd name="T34" fmla="*/ 98 w 321"/>
                <a:gd name="T35" fmla="*/ 650 h 2162"/>
                <a:gd name="T36" fmla="*/ 103 w 321"/>
                <a:gd name="T37" fmla="*/ 687 h 2162"/>
                <a:gd name="T38" fmla="*/ 108 w 321"/>
                <a:gd name="T39" fmla="*/ 720 h 2162"/>
                <a:gd name="T40" fmla="*/ 112 w 321"/>
                <a:gd name="T41" fmla="*/ 756 h 2162"/>
                <a:gd name="T42" fmla="*/ 122 w 321"/>
                <a:gd name="T43" fmla="*/ 793 h 2162"/>
                <a:gd name="T44" fmla="*/ 126 w 321"/>
                <a:gd name="T45" fmla="*/ 831 h 2162"/>
                <a:gd name="T46" fmla="*/ 131 w 321"/>
                <a:gd name="T47" fmla="*/ 872 h 2162"/>
                <a:gd name="T48" fmla="*/ 135 w 321"/>
                <a:gd name="T49" fmla="*/ 910 h 2162"/>
                <a:gd name="T50" fmla="*/ 140 w 321"/>
                <a:gd name="T51" fmla="*/ 947 h 2162"/>
                <a:gd name="T52" fmla="*/ 149 w 321"/>
                <a:gd name="T53" fmla="*/ 984 h 2162"/>
                <a:gd name="T54" fmla="*/ 154 w 321"/>
                <a:gd name="T55" fmla="*/ 1026 h 2162"/>
                <a:gd name="T56" fmla="*/ 158 w 321"/>
                <a:gd name="T57" fmla="*/ 1062 h 2162"/>
                <a:gd name="T58" fmla="*/ 167 w 321"/>
                <a:gd name="T59" fmla="*/ 1100 h 2162"/>
                <a:gd name="T60" fmla="*/ 167 w 321"/>
                <a:gd name="T61" fmla="*/ 1137 h 2162"/>
                <a:gd name="T62" fmla="*/ 172 w 321"/>
                <a:gd name="T63" fmla="*/ 1169 h 2162"/>
                <a:gd name="T64" fmla="*/ 181 w 321"/>
                <a:gd name="T65" fmla="*/ 1207 h 2162"/>
                <a:gd name="T66" fmla="*/ 186 w 321"/>
                <a:gd name="T67" fmla="*/ 1243 h 2162"/>
                <a:gd name="T68" fmla="*/ 190 w 321"/>
                <a:gd name="T69" fmla="*/ 1286 h 2162"/>
                <a:gd name="T70" fmla="*/ 196 w 321"/>
                <a:gd name="T71" fmla="*/ 1318 h 2162"/>
                <a:gd name="T72" fmla="*/ 201 w 321"/>
                <a:gd name="T73" fmla="*/ 1360 h 2162"/>
                <a:gd name="T74" fmla="*/ 210 w 321"/>
                <a:gd name="T75" fmla="*/ 1397 h 2162"/>
                <a:gd name="T76" fmla="*/ 214 w 321"/>
                <a:gd name="T77" fmla="*/ 1429 h 2162"/>
                <a:gd name="T78" fmla="*/ 219 w 321"/>
                <a:gd name="T79" fmla="*/ 1467 h 2162"/>
                <a:gd name="T80" fmla="*/ 224 w 321"/>
                <a:gd name="T81" fmla="*/ 1504 h 2162"/>
                <a:gd name="T82" fmla="*/ 228 w 321"/>
                <a:gd name="T83" fmla="*/ 1540 h 2162"/>
                <a:gd name="T84" fmla="*/ 233 w 321"/>
                <a:gd name="T85" fmla="*/ 1578 h 2162"/>
                <a:gd name="T86" fmla="*/ 242 w 321"/>
                <a:gd name="T87" fmla="*/ 1610 h 2162"/>
                <a:gd name="T88" fmla="*/ 246 w 321"/>
                <a:gd name="T89" fmla="*/ 1648 h 2162"/>
                <a:gd name="T90" fmla="*/ 251 w 321"/>
                <a:gd name="T91" fmla="*/ 1689 h 2162"/>
                <a:gd name="T92" fmla="*/ 256 w 321"/>
                <a:gd name="T93" fmla="*/ 1721 h 2162"/>
                <a:gd name="T94" fmla="*/ 260 w 321"/>
                <a:gd name="T95" fmla="*/ 1754 h 2162"/>
                <a:gd name="T96" fmla="*/ 265 w 321"/>
                <a:gd name="T97" fmla="*/ 1791 h 2162"/>
                <a:gd name="T98" fmla="*/ 274 w 321"/>
                <a:gd name="T99" fmla="*/ 1833 h 2162"/>
                <a:gd name="T100" fmla="*/ 279 w 321"/>
                <a:gd name="T101" fmla="*/ 1866 h 2162"/>
                <a:gd name="T102" fmla="*/ 283 w 321"/>
                <a:gd name="T103" fmla="*/ 1898 h 2162"/>
                <a:gd name="T104" fmla="*/ 289 w 321"/>
                <a:gd name="T105" fmla="*/ 1940 h 2162"/>
                <a:gd name="T106" fmla="*/ 293 w 321"/>
                <a:gd name="T107" fmla="*/ 1977 h 2162"/>
                <a:gd name="T108" fmla="*/ 298 w 321"/>
                <a:gd name="T109" fmla="*/ 2014 h 2162"/>
                <a:gd name="T110" fmla="*/ 307 w 321"/>
                <a:gd name="T111" fmla="*/ 2051 h 2162"/>
                <a:gd name="T112" fmla="*/ 312 w 321"/>
                <a:gd name="T113" fmla="*/ 2092 h 2162"/>
                <a:gd name="T114" fmla="*/ 316 w 321"/>
                <a:gd name="T115" fmla="*/ 2130 h 2162"/>
                <a:gd name="T116" fmla="*/ 321 w 321"/>
                <a:gd name="T117" fmla="*/ 2162 h 21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1"/>
                <a:gd name="T178" fmla="*/ 0 h 2162"/>
                <a:gd name="T179" fmla="*/ 321 w 321"/>
                <a:gd name="T180" fmla="*/ 2162 h 21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1" h="2162">
                  <a:moveTo>
                    <a:pt x="0" y="0"/>
                  </a:moveTo>
                  <a:lnTo>
                    <a:pt x="6" y="9"/>
                  </a:lnTo>
                  <a:lnTo>
                    <a:pt x="6" y="14"/>
                  </a:lnTo>
                  <a:lnTo>
                    <a:pt x="6" y="23"/>
                  </a:lnTo>
                  <a:lnTo>
                    <a:pt x="6" y="32"/>
                  </a:lnTo>
                  <a:lnTo>
                    <a:pt x="10" y="42"/>
                  </a:lnTo>
                  <a:lnTo>
                    <a:pt x="10" y="46"/>
                  </a:lnTo>
                  <a:lnTo>
                    <a:pt x="10" y="56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93"/>
                  </a:lnTo>
                  <a:lnTo>
                    <a:pt x="20" y="98"/>
                  </a:lnTo>
                  <a:lnTo>
                    <a:pt x="20" y="107"/>
                  </a:lnTo>
                  <a:lnTo>
                    <a:pt x="20" y="116"/>
                  </a:lnTo>
                  <a:lnTo>
                    <a:pt x="20" y="121"/>
                  </a:lnTo>
                  <a:lnTo>
                    <a:pt x="20" y="125"/>
                  </a:lnTo>
                  <a:lnTo>
                    <a:pt x="20" y="130"/>
                  </a:lnTo>
                  <a:lnTo>
                    <a:pt x="20" y="139"/>
                  </a:lnTo>
                  <a:lnTo>
                    <a:pt x="24" y="149"/>
                  </a:lnTo>
                  <a:lnTo>
                    <a:pt x="24" y="154"/>
                  </a:lnTo>
                  <a:lnTo>
                    <a:pt x="24" y="163"/>
                  </a:lnTo>
                  <a:lnTo>
                    <a:pt x="29" y="167"/>
                  </a:lnTo>
                  <a:lnTo>
                    <a:pt x="29" y="177"/>
                  </a:lnTo>
                  <a:lnTo>
                    <a:pt x="29" y="186"/>
                  </a:lnTo>
                  <a:lnTo>
                    <a:pt x="29" y="190"/>
                  </a:lnTo>
                  <a:lnTo>
                    <a:pt x="33" y="200"/>
                  </a:lnTo>
                  <a:lnTo>
                    <a:pt x="33" y="209"/>
                  </a:lnTo>
                  <a:lnTo>
                    <a:pt x="33" y="213"/>
                  </a:lnTo>
                  <a:lnTo>
                    <a:pt x="33" y="223"/>
                  </a:lnTo>
                  <a:lnTo>
                    <a:pt x="38" y="232"/>
                  </a:lnTo>
                  <a:lnTo>
                    <a:pt x="38" y="237"/>
                  </a:lnTo>
                  <a:lnTo>
                    <a:pt x="38" y="247"/>
                  </a:lnTo>
                  <a:lnTo>
                    <a:pt x="38" y="251"/>
                  </a:lnTo>
                  <a:lnTo>
                    <a:pt x="42" y="260"/>
                  </a:lnTo>
                  <a:lnTo>
                    <a:pt x="42" y="265"/>
                  </a:lnTo>
                  <a:lnTo>
                    <a:pt x="42" y="269"/>
                  </a:lnTo>
                  <a:lnTo>
                    <a:pt x="42" y="274"/>
                  </a:lnTo>
                  <a:lnTo>
                    <a:pt x="42" y="283"/>
                  </a:lnTo>
                  <a:lnTo>
                    <a:pt x="47" y="292"/>
                  </a:lnTo>
                  <a:lnTo>
                    <a:pt x="47" y="302"/>
                  </a:lnTo>
                  <a:lnTo>
                    <a:pt x="47" y="306"/>
                  </a:lnTo>
                  <a:lnTo>
                    <a:pt x="52" y="315"/>
                  </a:lnTo>
                  <a:lnTo>
                    <a:pt x="52" y="320"/>
                  </a:lnTo>
                  <a:lnTo>
                    <a:pt x="52" y="330"/>
                  </a:lnTo>
                  <a:lnTo>
                    <a:pt x="52" y="335"/>
                  </a:lnTo>
                  <a:lnTo>
                    <a:pt x="52" y="344"/>
                  </a:lnTo>
                  <a:lnTo>
                    <a:pt x="52" y="353"/>
                  </a:lnTo>
                  <a:lnTo>
                    <a:pt x="56" y="358"/>
                  </a:lnTo>
                  <a:lnTo>
                    <a:pt x="56" y="367"/>
                  </a:lnTo>
                  <a:lnTo>
                    <a:pt x="56" y="376"/>
                  </a:lnTo>
                  <a:lnTo>
                    <a:pt x="56" y="385"/>
                  </a:lnTo>
                  <a:lnTo>
                    <a:pt x="61" y="390"/>
                  </a:lnTo>
                  <a:lnTo>
                    <a:pt x="61" y="399"/>
                  </a:lnTo>
                  <a:lnTo>
                    <a:pt x="61" y="404"/>
                  </a:lnTo>
                  <a:lnTo>
                    <a:pt x="61" y="408"/>
                  </a:lnTo>
                  <a:lnTo>
                    <a:pt x="61" y="413"/>
                  </a:lnTo>
                  <a:lnTo>
                    <a:pt x="65" y="417"/>
                  </a:lnTo>
                  <a:lnTo>
                    <a:pt x="65" y="428"/>
                  </a:lnTo>
                  <a:lnTo>
                    <a:pt x="65" y="437"/>
                  </a:lnTo>
                  <a:lnTo>
                    <a:pt x="65" y="446"/>
                  </a:lnTo>
                  <a:lnTo>
                    <a:pt x="70" y="451"/>
                  </a:lnTo>
                  <a:lnTo>
                    <a:pt x="70" y="460"/>
                  </a:lnTo>
                  <a:lnTo>
                    <a:pt x="70" y="469"/>
                  </a:lnTo>
                  <a:lnTo>
                    <a:pt x="75" y="473"/>
                  </a:lnTo>
                  <a:lnTo>
                    <a:pt x="75" y="483"/>
                  </a:lnTo>
                  <a:lnTo>
                    <a:pt x="75" y="487"/>
                  </a:lnTo>
                  <a:lnTo>
                    <a:pt x="75" y="496"/>
                  </a:lnTo>
                  <a:lnTo>
                    <a:pt x="79" y="506"/>
                  </a:lnTo>
                  <a:lnTo>
                    <a:pt x="79" y="510"/>
                  </a:lnTo>
                  <a:lnTo>
                    <a:pt x="79" y="520"/>
                  </a:lnTo>
                  <a:lnTo>
                    <a:pt x="79" y="530"/>
                  </a:lnTo>
                  <a:lnTo>
                    <a:pt x="79" y="534"/>
                  </a:lnTo>
                  <a:lnTo>
                    <a:pt x="79" y="543"/>
                  </a:lnTo>
                  <a:lnTo>
                    <a:pt x="84" y="552"/>
                  </a:lnTo>
                  <a:lnTo>
                    <a:pt x="84" y="557"/>
                  </a:lnTo>
                  <a:lnTo>
                    <a:pt x="84" y="566"/>
                  </a:lnTo>
                  <a:lnTo>
                    <a:pt x="84" y="571"/>
                  </a:lnTo>
                  <a:lnTo>
                    <a:pt x="88" y="580"/>
                  </a:lnTo>
                  <a:lnTo>
                    <a:pt x="88" y="589"/>
                  </a:lnTo>
                  <a:lnTo>
                    <a:pt x="88" y="594"/>
                  </a:lnTo>
                  <a:lnTo>
                    <a:pt x="88" y="603"/>
                  </a:lnTo>
                  <a:lnTo>
                    <a:pt x="93" y="613"/>
                  </a:lnTo>
                  <a:lnTo>
                    <a:pt x="93" y="622"/>
                  </a:lnTo>
                  <a:lnTo>
                    <a:pt x="93" y="627"/>
                  </a:lnTo>
                  <a:lnTo>
                    <a:pt x="98" y="636"/>
                  </a:lnTo>
                  <a:lnTo>
                    <a:pt x="98" y="641"/>
                  </a:lnTo>
                  <a:lnTo>
                    <a:pt x="98" y="650"/>
                  </a:lnTo>
                  <a:lnTo>
                    <a:pt x="98" y="654"/>
                  </a:lnTo>
                  <a:lnTo>
                    <a:pt x="103" y="664"/>
                  </a:lnTo>
                  <a:lnTo>
                    <a:pt x="103" y="673"/>
                  </a:lnTo>
                  <a:lnTo>
                    <a:pt x="103" y="677"/>
                  </a:lnTo>
                  <a:lnTo>
                    <a:pt x="103" y="687"/>
                  </a:lnTo>
                  <a:lnTo>
                    <a:pt x="108" y="696"/>
                  </a:lnTo>
                  <a:lnTo>
                    <a:pt x="108" y="700"/>
                  </a:lnTo>
                  <a:lnTo>
                    <a:pt x="108" y="706"/>
                  </a:lnTo>
                  <a:lnTo>
                    <a:pt x="108" y="711"/>
                  </a:lnTo>
                  <a:lnTo>
                    <a:pt x="108" y="720"/>
                  </a:lnTo>
                  <a:lnTo>
                    <a:pt x="108" y="724"/>
                  </a:lnTo>
                  <a:lnTo>
                    <a:pt x="108" y="734"/>
                  </a:lnTo>
                  <a:lnTo>
                    <a:pt x="112" y="738"/>
                  </a:lnTo>
                  <a:lnTo>
                    <a:pt x="112" y="747"/>
                  </a:lnTo>
                  <a:lnTo>
                    <a:pt x="112" y="756"/>
                  </a:lnTo>
                  <a:lnTo>
                    <a:pt x="112" y="766"/>
                  </a:lnTo>
                  <a:lnTo>
                    <a:pt x="117" y="770"/>
                  </a:lnTo>
                  <a:lnTo>
                    <a:pt x="117" y="779"/>
                  </a:lnTo>
                  <a:lnTo>
                    <a:pt x="117" y="789"/>
                  </a:lnTo>
                  <a:lnTo>
                    <a:pt x="122" y="793"/>
                  </a:lnTo>
                  <a:lnTo>
                    <a:pt x="122" y="803"/>
                  </a:lnTo>
                  <a:lnTo>
                    <a:pt x="122" y="808"/>
                  </a:lnTo>
                  <a:lnTo>
                    <a:pt x="122" y="817"/>
                  </a:lnTo>
                  <a:lnTo>
                    <a:pt x="126" y="826"/>
                  </a:lnTo>
                  <a:lnTo>
                    <a:pt x="126" y="831"/>
                  </a:lnTo>
                  <a:lnTo>
                    <a:pt x="126" y="840"/>
                  </a:lnTo>
                  <a:lnTo>
                    <a:pt x="126" y="849"/>
                  </a:lnTo>
                  <a:lnTo>
                    <a:pt x="131" y="854"/>
                  </a:lnTo>
                  <a:lnTo>
                    <a:pt x="131" y="863"/>
                  </a:lnTo>
                  <a:lnTo>
                    <a:pt x="131" y="872"/>
                  </a:lnTo>
                  <a:lnTo>
                    <a:pt x="131" y="877"/>
                  </a:lnTo>
                  <a:lnTo>
                    <a:pt x="135" y="886"/>
                  </a:lnTo>
                  <a:lnTo>
                    <a:pt x="135" y="892"/>
                  </a:lnTo>
                  <a:lnTo>
                    <a:pt x="135" y="901"/>
                  </a:lnTo>
                  <a:lnTo>
                    <a:pt x="135" y="910"/>
                  </a:lnTo>
                  <a:lnTo>
                    <a:pt x="135" y="915"/>
                  </a:lnTo>
                  <a:lnTo>
                    <a:pt x="135" y="924"/>
                  </a:lnTo>
                  <a:lnTo>
                    <a:pt x="140" y="933"/>
                  </a:lnTo>
                  <a:lnTo>
                    <a:pt x="140" y="937"/>
                  </a:lnTo>
                  <a:lnTo>
                    <a:pt x="140" y="947"/>
                  </a:lnTo>
                  <a:lnTo>
                    <a:pt x="144" y="956"/>
                  </a:lnTo>
                  <a:lnTo>
                    <a:pt x="144" y="960"/>
                  </a:lnTo>
                  <a:lnTo>
                    <a:pt x="144" y="970"/>
                  </a:lnTo>
                  <a:lnTo>
                    <a:pt x="144" y="979"/>
                  </a:lnTo>
                  <a:lnTo>
                    <a:pt x="149" y="984"/>
                  </a:lnTo>
                  <a:lnTo>
                    <a:pt x="149" y="994"/>
                  </a:lnTo>
                  <a:lnTo>
                    <a:pt x="149" y="998"/>
                  </a:lnTo>
                  <a:lnTo>
                    <a:pt x="149" y="1007"/>
                  </a:lnTo>
                  <a:lnTo>
                    <a:pt x="154" y="1017"/>
                  </a:lnTo>
                  <a:lnTo>
                    <a:pt x="154" y="1026"/>
                  </a:lnTo>
                  <a:lnTo>
                    <a:pt x="154" y="1030"/>
                  </a:lnTo>
                  <a:lnTo>
                    <a:pt x="154" y="1039"/>
                  </a:lnTo>
                  <a:lnTo>
                    <a:pt x="158" y="1044"/>
                  </a:lnTo>
                  <a:lnTo>
                    <a:pt x="158" y="1053"/>
                  </a:lnTo>
                  <a:lnTo>
                    <a:pt x="158" y="1062"/>
                  </a:lnTo>
                  <a:lnTo>
                    <a:pt x="158" y="1067"/>
                  </a:lnTo>
                  <a:lnTo>
                    <a:pt x="163" y="1076"/>
                  </a:lnTo>
                  <a:lnTo>
                    <a:pt x="163" y="1086"/>
                  </a:lnTo>
                  <a:lnTo>
                    <a:pt x="163" y="1091"/>
                  </a:lnTo>
                  <a:lnTo>
                    <a:pt x="167" y="1100"/>
                  </a:lnTo>
                  <a:lnTo>
                    <a:pt x="167" y="1109"/>
                  </a:lnTo>
                  <a:lnTo>
                    <a:pt x="167" y="1114"/>
                  </a:lnTo>
                  <a:lnTo>
                    <a:pt x="167" y="1123"/>
                  </a:lnTo>
                  <a:lnTo>
                    <a:pt x="167" y="1132"/>
                  </a:lnTo>
                  <a:lnTo>
                    <a:pt x="167" y="1137"/>
                  </a:lnTo>
                  <a:lnTo>
                    <a:pt x="167" y="1141"/>
                  </a:lnTo>
                  <a:lnTo>
                    <a:pt x="172" y="1146"/>
                  </a:lnTo>
                  <a:lnTo>
                    <a:pt x="172" y="1151"/>
                  </a:lnTo>
                  <a:lnTo>
                    <a:pt x="172" y="1160"/>
                  </a:lnTo>
                  <a:lnTo>
                    <a:pt x="172" y="1169"/>
                  </a:lnTo>
                  <a:lnTo>
                    <a:pt x="177" y="1175"/>
                  </a:lnTo>
                  <a:lnTo>
                    <a:pt x="177" y="1184"/>
                  </a:lnTo>
                  <a:lnTo>
                    <a:pt x="177" y="1193"/>
                  </a:lnTo>
                  <a:lnTo>
                    <a:pt x="177" y="1202"/>
                  </a:lnTo>
                  <a:lnTo>
                    <a:pt x="181" y="1207"/>
                  </a:lnTo>
                  <a:lnTo>
                    <a:pt x="181" y="1216"/>
                  </a:lnTo>
                  <a:lnTo>
                    <a:pt x="181" y="1221"/>
                  </a:lnTo>
                  <a:lnTo>
                    <a:pt x="181" y="1230"/>
                  </a:lnTo>
                  <a:lnTo>
                    <a:pt x="186" y="1234"/>
                  </a:lnTo>
                  <a:lnTo>
                    <a:pt x="186" y="1243"/>
                  </a:lnTo>
                  <a:lnTo>
                    <a:pt x="186" y="1253"/>
                  </a:lnTo>
                  <a:lnTo>
                    <a:pt x="190" y="1257"/>
                  </a:lnTo>
                  <a:lnTo>
                    <a:pt x="190" y="1267"/>
                  </a:lnTo>
                  <a:lnTo>
                    <a:pt x="190" y="1277"/>
                  </a:lnTo>
                  <a:lnTo>
                    <a:pt x="190" y="1286"/>
                  </a:lnTo>
                  <a:lnTo>
                    <a:pt x="196" y="1290"/>
                  </a:lnTo>
                  <a:lnTo>
                    <a:pt x="196" y="1300"/>
                  </a:lnTo>
                  <a:lnTo>
                    <a:pt x="196" y="1304"/>
                  </a:lnTo>
                  <a:lnTo>
                    <a:pt x="196" y="1313"/>
                  </a:lnTo>
                  <a:lnTo>
                    <a:pt x="196" y="1318"/>
                  </a:lnTo>
                  <a:lnTo>
                    <a:pt x="196" y="1327"/>
                  </a:lnTo>
                  <a:lnTo>
                    <a:pt x="201" y="1336"/>
                  </a:lnTo>
                  <a:lnTo>
                    <a:pt x="201" y="1345"/>
                  </a:lnTo>
                  <a:lnTo>
                    <a:pt x="201" y="1350"/>
                  </a:lnTo>
                  <a:lnTo>
                    <a:pt x="201" y="1360"/>
                  </a:lnTo>
                  <a:lnTo>
                    <a:pt x="205" y="1369"/>
                  </a:lnTo>
                  <a:lnTo>
                    <a:pt x="205" y="1374"/>
                  </a:lnTo>
                  <a:lnTo>
                    <a:pt x="205" y="1383"/>
                  </a:lnTo>
                  <a:lnTo>
                    <a:pt x="205" y="1388"/>
                  </a:lnTo>
                  <a:lnTo>
                    <a:pt x="210" y="1397"/>
                  </a:lnTo>
                  <a:lnTo>
                    <a:pt x="210" y="1402"/>
                  </a:lnTo>
                  <a:lnTo>
                    <a:pt x="210" y="1411"/>
                  </a:lnTo>
                  <a:lnTo>
                    <a:pt x="214" y="1420"/>
                  </a:lnTo>
                  <a:lnTo>
                    <a:pt x="214" y="1429"/>
                  </a:lnTo>
                  <a:lnTo>
                    <a:pt x="214" y="1434"/>
                  </a:lnTo>
                  <a:lnTo>
                    <a:pt x="214" y="1443"/>
                  </a:lnTo>
                  <a:lnTo>
                    <a:pt x="219" y="1453"/>
                  </a:lnTo>
                  <a:lnTo>
                    <a:pt x="219" y="1458"/>
                  </a:lnTo>
                  <a:lnTo>
                    <a:pt x="219" y="1467"/>
                  </a:lnTo>
                  <a:lnTo>
                    <a:pt x="219" y="1471"/>
                  </a:lnTo>
                  <a:lnTo>
                    <a:pt x="224" y="1481"/>
                  </a:lnTo>
                  <a:lnTo>
                    <a:pt x="224" y="1490"/>
                  </a:lnTo>
                  <a:lnTo>
                    <a:pt x="224" y="1494"/>
                  </a:lnTo>
                  <a:lnTo>
                    <a:pt x="224" y="1504"/>
                  </a:lnTo>
                  <a:lnTo>
                    <a:pt x="224" y="1513"/>
                  </a:lnTo>
                  <a:lnTo>
                    <a:pt x="224" y="1517"/>
                  </a:lnTo>
                  <a:lnTo>
                    <a:pt x="228" y="1526"/>
                  </a:lnTo>
                  <a:lnTo>
                    <a:pt x="228" y="1536"/>
                  </a:lnTo>
                  <a:lnTo>
                    <a:pt x="228" y="1540"/>
                  </a:lnTo>
                  <a:lnTo>
                    <a:pt x="228" y="1550"/>
                  </a:lnTo>
                  <a:lnTo>
                    <a:pt x="233" y="1555"/>
                  </a:lnTo>
                  <a:lnTo>
                    <a:pt x="233" y="1564"/>
                  </a:lnTo>
                  <a:lnTo>
                    <a:pt x="233" y="1573"/>
                  </a:lnTo>
                  <a:lnTo>
                    <a:pt x="233" y="1578"/>
                  </a:lnTo>
                  <a:lnTo>
                    <a:pt x="237" y="1578"/>
                  </a:lnTo>
                  <a:lnTo>
                    <a:pt x="237" y="1587"/>
                  </a:lnTo>
                  <a:lnTo>
                    <a:pt x="237" y="1596"/>
                  </a:lnTo>
                  <a:lnTo>
                    <a:pt x="237" y="1606"/>
                  </a:lnTo>
                  <a:lnTo>
                    <a:pt x="242" y="1610"/>
                  </a:lnTo>
                  <a:lnTo>
                    <a:pt x="242" y="1619"/>
                  </a:lnTo>
                  <a:lnTo>
                    <a:pt x="242" y="1624"/>
                  </a:lnTo>
                  <a:lnTo>
                    <a:pt x="242" y="1633"/>
                  </a:lnTo>
                  <a:lnTo>
                    <a:pt x="246" y="1639"/>
                  </a:lnTo>
                  <a:lnTo>
                    <a:pt x="246" y="1648"/>
                  </a:lnTo>
                  <a:lnTo>
                    <a:pt x="246" y="1657"/>
                  </a:lnTo>
                  <a:lnTo>
                    <a:pt x="246" y="1666"/>
                  </a:lnTo>
                  <a:lnTo>
                    <a:pt x="251" y="1671"/>
                  </a:lnTo>
                  <a:lnTo>
                    <a:pt x="251" y="1680"/>
                  </a:lnTo>
                  <a:lnTo>
                    <a:pt x="251" y="1689"/>
                  </a:lnTo>
                  <a:lnTo>
                    <a:pt x="251" y="1694"/>
                  </a:lnTo>
                  <a:lnTo>
                    <a:pt x="251" y="1703"/>
                  </a:lnTo>
                  <a:lnTo>
                    <a:pt x="251" y="1707"/>
                  </a:lnTo>
                  <a:lnTo>
                    <a:pt x="256" y="1717"/>
                  </a:lnTo>
                  <a:lnTo>
                    <a:pt x="256" y="1721"/>
                  </a:lnTo>
                  <a:lnTo>
                    <a:pt x="256" y="1726"/>
                  </a:lnTo>
                  <a:lnTo>
                    <a:pt x="256" y="1730"/>
                  </a:lnTo>
                  <a:lnTo>
                    <a:pt x="256" y="1741"/>
                  </a:lnTo>
                  <a:lnTo>
                    <a:pt x="260" y="1750"/>
                  </a:lnTo>
                  <a:lnTo>
                    <a:pt x="260" y="1754"/>
                  </a:lnTo>
                  <a:lnTo>
                    <a:pt x="260" y="1764"/>
                  </a:lnTo>
                  <a:lnTo>
                    <a:pt x="265" y="1773"/>
                  </a:lnTo>
                  <a:lnTo>
                    <a:pt x="265" y="1777"/>
                  </a:lnTo>
                  <a:lnTo>
                    <a:pt x="265" y="1787"/>
                  </a:lnTo>
                  <a:lnTo>
                    <a:pt x="265" y="1791"/>
                  </a:lnTo>
                  <a:lnTo>
                    <a:pt x="269" y="1800"/>
                  </a:lnTo>
                  <a:lnTo>
                    <a:pt x="269" y="1809"/>
                  </a:lnTo>
                  <a:lnTo>
                    <a:pt x="269" y="1814"/>
                  </a:lnTo>
                  <a:lnTo>
                    <a:pt x="269" y="1823"/>
                  </a:lnTo>
                  <a:lnTo>
                    <a:pt x="274" y="1833"/>
                  </a:lnTo>
                  <a:lnTo>
                    <a:pt x="274" y="1838"/>
                  </a:lnTo>
                  <a:lnTo>
                    <a:pt x="274" y="1847"/>
                  </a:lnTo>
                  <a:lnTo>
                    <a:pt x="274" y="1856"/>
                  </a:lnTo>
                  <a:lnTo>
                    <a:pt x="279" y="1861"/>
                  </a:lnTo>
                  <a:lnTo>
                    <a:pt x="279" y="1866"/>
                  </a:lnTo>
                  <a:lnTo>
                    <a:pt x="279" y="1870"/>
                  </a:lnTo>
                  <a:lnTo>
                    <a:pt x="279" y="1875"/>
                  </a:lnTo>
                  <a:lnTo>
                    <a:pt x="283" y="1884"/>
                  </a:lnTo>
                  <a:lnTo>
                    <a:pt x="283" y="1893"/>
                  </a:lnTo>
                  <a:lnTo>
                    <a:pt x="283" y="1898"/>
                  </a:lnTo>
                  <a:lnTo>
                    <a:pt x="283" y="1907"/>
                  </a:lnTo>
                  <a:lnTo>
                    <a:pt x="283" y="1916"/>
                  </a:lnTo>
                  <a:lnTo>
                    <a:pt x="283" y="1926"/>
                  </a:lnTo>
                  <a:lnTo>
                    <a:pt x="289" y="1931"/>
                  </a:lnTo>
                  <a:lnTo>
                    <a:pt x="289" y="1940"/>
                  </a:lnTo>
                  <a:lnTo>
                    <a:pt x="289" y="1945"/>
                  </a:lnTo>
                  <a:lnTo>
                    <a:pt x="289" y="1954"/>
                  </a:lnTo>
                  <a:lnTo>
                    <a:pt x="293" y="1963"/>
                  </a:lnTo>
                  <a:lnTo>
                    <a:pt x="293" y="1968"/>
                  </a:lnTo>
                  <a:lnTo>
                    <a:pt x="293" y="1977"/>
                  </a:lnTo>
                  <a:lnTo>
                    <a:pt x="293" y="1981"/>
                  </a:lnTo>
                  <a:lnTo>
                    <a:pt x="298" y="1991"/>
                  </a:lnTo>
                  <a:lnTo>
                    <a:pt x="298" y="2000"/>
                  </a:lnTo>
                  <a:lnTo>
                    <a:pt x="298" y="2009"/>
                  </a:lnTo>
                  <a:lnTo>
                    <a:pt x="298" y="2014"/>
                  </a:lnTo>
                  <a:lnTo>
                    <a:pt x="303" y="2024"/>
                  </a:lnTo>
                  <a:lnTo>
                    <a:pt x="303" y="2028"/>
                  </a:lnTo>
                  <a:lnTo>
                    <a:pt x="303" y="2037"/>
                  </a:lnTo>
                  <a:lnTo>
                    <a:pt x="303" y="2047"/>
                  </a:lnTo>
                  <a:lnTo>
                    <a:pt x="307" y="2051"/>
                  </a:lnTo>
                  <a:lnTo>
                    <a:pt x="307" y="2060"/>
                  </a:lnTo>
                  <a:lnTo>
                    <a:pt x="307" y="2070"/>
                  </a:lnTo>
                  <a:lnTo>
                    <a:pt x="312" y="2074"/>
                  </a:lnTo>
                  <a:lnTo>
                    <a:pt x="312" y="2083"/>
                  </a:lnTo>
                  <a:lnTo>
                    <a:pt x="312" y="2092"/>
                  </a:lnTo>
                  <a:lnTo>
                    <a:pt x="312" y="2097"/>
                  </a:lnTo>
                  <a:lnTo>
                    <a:pt x="312" y="2107"/>
                  </a:lnTo>
                  <a:lnTo>
                    <a:pt x="312" y="2116"/>
                  </a:lnTo>
                  <a:lnTo>
                    <a:pt x="316" y="2121"/>
                  </a:lnTo>
                  <a:lnTo>
                    <a:pt x="316" y="2130"/>
                  </a:lnTo>
                  <a:lnTo>
                    <a:pt x="316" y="2135"/>
                  </a:lnTo>
                  <a:lnTo>
                    <a:pt x="316" y="2144"/>
                  </a:lnTo>
                  <a:lnTo>
                    <a:pt x="321" y="2153"/>
                  </a:lnTo>
                  <a:lnTo>
                    <a:pt x="321" y="2158"/>
                  </a:lnTo>
                  <a:lnTo>
                    <a:pt x="321" y="21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3" name="Freeform 3545"/>
            <p:cNvSpPr>
              <a:spLocks/>
            </p:cNvSpPr>
            <p:nvPr/>
          </p:nvSpPr>
          <p:spPr bwMode="auto">
            <a:xfrm>
              <a:off x="-45" y="859"/>
              <a:ext cx="8" cy="64"/>
            </a:xfrm>
            <a:custGeom>
              <a:avLst/>
              <a:gdLst>
                <a:gd name="T0" fmla="*/ 0 w 41"/>
                <a:gd name="T1" fmla="*/ 0 h 319"/>
                <a:gd name="T2" fmla="*/ 0 w 41"/>
                <a:gd name="T3" fmla="*/ 9 h 319"/>
                <a:gd name="T4" fmla="*/ 0 w 41"/>
                <a:gd name="T5" fmla="*/ 13 h 319"/>
                <a:gd name="T6" fmla="*/ 0 w 41"/>
                <a:gd name="T7" fmla="*/ 22 h 319"/>
                <a:gd name="T8" fmla="*/ 0 w 41"/>
                <a:gd name="T9" fmla="*/ 32 h 319"/>
                <a:gd name="T10" fmla="*/ 4 w 41"/>
                <a:gd name="T11" fmla="*/ 41 h 319"/>
                <a:gd name="T12" fmla="*/ 4 w 41"/>
                <a:gd name="T13" fmla="*/ 45 h 319"/>
                <a:gd name="T14" fmla="*/ 4 w 41"/>
                <a:gd name="T15" fmla="*/ 55 h 319"/>
                <a:gd name="T16" fmla="*/ 4 w 41"/>
                <a:gd name="T17" fmla="*/ 59 h 319"/>
                <a:gd name="T18" fmla="*/ 4 w 41"/>
                <a:gd name="T19" fmla="*/ 68 h 319"/>
                <a:gd name="T20" fmla="*/ 4 w 41"/>
                <a:gd name="T21" fmla="*/ 78 h 319"/>
                <a:gd name="T22" fmla="*/ 9 w 41"/>
                <a:gd name="T23" fmla="*/ 82 h 319"/>
                <a:gd name="T24" fmla="*/ 9 w 41"/>
                <a:gd name="T25" fmla="*/ 92 h 319"/>
                <a:gd name="T26" fmla="*/ 9 w 41"/>
                <a:gd name="T27" fmla="*/ 101 h 319"/>
                <a:gd name="T28" fmla="*/ 9 w 41"/>
                <a:gd name="T29" fmla="*/ 106 h 319"/>
                <a:gd name="T30" fmla="*/ 14 w 41"/>
                <a:gd name="T31" fmla="*/ 115 h 319"/>
                <a:gd name="T32" fmla="*/ 14 w 41"/>
                <a:gd name="T33" fmla="*/ 124 h 319"/>
                <a:gd name="T34" fmla="*/ 14 w 41"/>
                <a:gd name="T35" fmla="*/ 129 h 319"/>
                <a:gd name="T36" fmla="*/ 14 w 41"/>
                <a:gd name="T37" fmla="*/ 138 h 319"/>
                <a:gd name="T38" fmla="*/ 18 w 41"/>
                <a:gd name="T39" fmla="*/ 143 h 319"/>
                <a:gd name="T40" fmla="*/ 18 w 41"/>
                <a:gd name="T41" fmla="*/ 147 h 319"/>
                <a:gd name="T42" fmla="*/ 18 w 41"/>
                <a:gd name="T43" fmla="*/ 152 h 319"/>
                <a:gd name="T44" fmla="*/ 18 w 41"/>
                <a:gd name="T45" fmla="*/ 161 h 319"/>
                <a:gd name="T46" fmla="*/ 23 w 41"/>
                <a:gd name="T47" fmla="*/ 166 h 319"/>
                <a:gd name="T48" fmla="*/ 23 w 41"/>
                <a:gd name="T49" fmla="*/ 175 h 319"/>
                <a:gd name="T50" fmla="*/ 23 w 41"/>
                <a:gd name="T51" fmla="*/ 185 h 319"/>
                <a:gd name="T52" fmla="*/ 23 w 41"/>
                <a:gd name="T53" fmla="*/ 190 h 319"/>
                <a:gd name="T54" fmla="*/ 27 w 41"/>
                <a:gd name="T55" fmla="*/ 199 h 319"/>
                <a:gd name="T56" fmla="*/ 27 w 41"/>
                <a:gd name="T57" fmla="*/ 208 h 319"/>
                <a:gd name="T58" fmla="*/ 27 w 41"/>
                <a:gd name="T59" fmla="*/ 213 h 319"/>
                <a:gd name="T60" fmla="*/ 27 w 41"/>
                <a:gd name="T61" fmla="*/ 222 h 319"/>
                <a:gd name="T62" fmla="*/ 32 w 41"/>
                <a:gd name="T63" fmla="*/ 231 h 319"/>
                <a:gd name="T64" fmla="*/ 32 w 41"/>
                <a:gd name="T65" fmla="*/ 236 h 319"/>
                <a:gd name="T66" fmla="*/ 32 w 41"/>
                <a:gd name="T67" fmla="*/ 245 h 319"/>
                <a:gd name="T68" fmla="*/ 32 w 41"/>
                <a:gd name="T69" fmla="*/ 249 h 319"/>
                <a:gd name="T70" fmla="*/ 32 w 41"/>
                <a:gd name="T71" fmla="*/ 259 h 319"/>
                <a:gd name="T72" fmla="*/ 32 w 41"/>
                <a:gd name="T73" fmla="*/ 268 h 319"/>
                <a:gd name="T74" fmla="*/ 37 w 41"/>
                <a:gd name="T75" fmla="*/ 272 h 319"/>
                <a:gd name="T76" fmla="*/ 37 w 41"/>
                <a:gd name="T77" fmla="*/ 283 h 319"/>
                <a:gd name="T78" fmla="*/ 37 w 41"/>
                <a:gd name="T79" fmla="*/ 292 h 319"/>
                <a:gd name="T80" fmla="*/ 37 w 41"/>
                <a:gd name="T81" fmla="*/ 292 h 319"/>
                <a:gd name="T82" fmla="*/ 37 w 41"/>
                <a:gd name="T83" fmla="*/ 296 h 319"/>
                <a:gd name="T84" fmla="*/ 41 w 41"/>
                <a:gd name="T85" fmla="*/ 305 h 319"/>
                <a:gd name="T86" fmla="*/ 41 w 41"/>
                <a:gd name="T87" fmla="*/ 315 h 319"/>
                <a:gd name="T88" fmla="*/ 41 w 41"/>
                <a:gd name="T89" fmla="*/ 319 h 31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"/>
                <a:gd name="T136" fmla="*/ 0 h 319"/>
                <a:gd name="T137" fmla="*/ 41 w 41"/>
                <a:gd name="T138" fmla="*/ 319 h 31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" h="319">
                  <a:moveTo>
                    <a:pt x="0" y="0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4" y="41"/>
                  </a:lnTo>
                  <a:lnTo>
                    <a:pt x="4" y="45"/>
                  </a:lnTo>
                  <a:lnTo>
                    <a:pt x="4" y="55"/>
                  </a:lnTo>
                  <a:lnTo>
                    <a:pt x="4" y="59"/>
                  </a:lnTo>
                  <a:lnTo>
                    <a:pt x="4" y="68"/>
                  </a:lnTo>
                  <a:lnTo>
                    <a:pt x="4" y="78"/>
                  </a:lnTo>
                  <a:lnTo>
                    <a:pt x="9" y="82"/>
                  </a:lnTo>
                  <a:lnTo>
                    <a:pt x="9" y="92"/>
                  </a:lnTo>
                  <a:lnTo>
                    <a:pt x="9" y="101"/>
                  </a:lnTo>
                  <a:lnTo>
                    <a:pt x="9" y="106"/>
                  </a:lnTo>
                  <a:lnTo>
                    <a:pt x="14" y="115"/>
                  </a:lnTo>
                  <a:lnTo>
                    <a:pt x="14" y="124"/>
                  </a:lnTo>
                  <a:lnTo>
                    <a:pt x="14" y="129"/>
                  </a:lnTo>
                  <a:lnTo>
                    <a:pt x="14" y="138"/>
                  </a:lnTo>
                  <a:lnTo>
                    <a:pt x="18" y="143"/>
                  </a:lnTo>
                  <a:lnTo>
                    <a:pt x="18" y="147"/>
                  </a:lnTo>
                  <a:lnTo>
                    <a:pt x="18" y="152"/>
                  </a:lnTo>
                  <a:lnTo>
                    <a:pt x="18" y="161"/>
                  </a:lnTo>
                  <a:lnTo>
                    <a:pt x="23" y="166"/>
                  </a:lnTo>
                  <a:lnTo>
                    <a:pt x="23" y="175"/>
                  </a:lnTo>
                  <a:lnTo>
                    <a:pt x="23" y="185"/>
                  </a:lnTo>
                  <a:lnTo>
                    <a:pt x="23" y="190"/>
                  </a:lnTo>
                  <a:lnTo>
                    <a:pt x="27" y="199"/>
                  </a:lnTo>
                  <a:lnTo>
                    <a:pt x="27" y="208"/>
                  </a:lnTo>
                  <a:lnTo>
                    <a:pt x="27" y="213"/>
                  </a:lnTo>
                  <a:lnTo>
                    <a:pt x="27" y="222"/>
                  </a:lnTo>
                  <a:lnTo>
                    <a:pt x="32" y="231"/>
                  </a:lnTo>
                  <a:lnTo>
                    <a:pt x="32" y="236"/>
                  </a:lnTo>
                  <a:lnTo>
                    <a:pt x="32" y="245"/>
                  </a:lnTo>
                  <a:lnTo>
                    <a:pt x="32" y="249"/>
                  </a:lnTo>
                  <a:lnTo>
                    <a:pt x="32" y="259"/>
                  </a:lnTo>
                  <a:lnTo>
                    <a:pt x="32" y="268"/>
                  </a:lnTo>
                  <a:lnTo>
                    <a:pt x="37" y="272"/>
                  </a:lnTo>
                  <a:lnTo>
                    <a:pt x="37" y="283"/>
                  </a:lnTo>
                  <a:lnTo>
                    <a:pt x="37" y="292"/>
                  </a:lnTo>
                  <a:lnTo>
                    <a:pt x="37" y="296"/>
                  </a:lnTo>
                  <a:lnTo>
                    <a:pt x="41" y="305"/>
                  </a:lnTo>
                  <a:lnTo>
                    <a:pt x="41" y="315"/>
                  </a:lnTo>
                  <a:lnTo>
                    <a:pt x="41" y="3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4" name="Freeform 3546"/>
            <p:cNvSpPr>
              <a:spLocks/>
            </p:cNvSpPr>
            <p:nvPr/>
          </p:nvSpPr>
          <p:spPr bwMode="auto">
            <a:xfrm>
              <a:off x="98" y="2142"/>
              <a:ext cx="88" cy="417"/>
            </a:xfrm>
            <a:custGeom>
              <a:avLst/>
              <a:gdLst>
                <a:gd name="T0" fmla="*/ 10 w 440"/>
                <a:gd name="T1" fmla="*/ 28 h 2083"/>
                <a:gd name="T2" fmla="*/ 10 w 440"/>
                <a:gd name="T3" fmla="*/ 61 h 2083"/>
                <a:gd name="T4" fmla="*/ 14 w 440"/>
                <a:gd name="T5" fmla="*/ 97 h 2083"/>
                <a:gd name="T6" fmla="*/ 19 w 440"/>
                <a:gd name="T7" fmla="*/ 135 h 2083"/>
                <a:gd name="T8" fmla="*/ 23 w 440"/>
                <a:gd name="T9" fmla="*/ 172 h 2083"/>
                <a:gd name="T10" fmla="*/ 28 w 440"/>
                <a:gd name="T11" fmla="*/ 209 h 2083"/>
                <a:gd name="T12" fmla="*/ 33 w 440"/>
                <a:gd name="T13" fmla="*/ 242 h 2083"/>
                <a:gd name="T14" fmla="*/ 37 w 440"/>
                <a:gd name="T15" fmla="*/ 278 h 2083"/>
                <a:gd name="T16" fmla="*/ 46 w 440"/>
                <a:gd name="T17" fmla="*/ 321 h 2083"/>
                <a:gd name="T18" fmla="*/ 51 w 440"/>
                <a:gd name="T19" fmla="*/ 353 h 2083"/>
                <a:gd name="T20" fmla="*/ 55 w 440"/>
                <a:gd name="T21" fmla="*/ 385 h 2083"/>
                <a:gd name="T22" fmla="*/ 65 w 440"/>
                <a:gd name="T23" fmla="*/ 427 h 2083"/>
                <a:gd name="T24" fmla="*/ 69 w 440"/>
                <a:gd name="T25" fmla="*/ 464 h 2083"/>
                <a:gd name="T26" fmla="*/ 74 w 440"/>
                <a:gd name="T27" fmla="*/ 502 h 2083"/>
                <a:gd name="T28" fmla="*/ 78 w 440"/>
                <a:gd name="T29" fmla="*/ 538 h 2083"/>
                <a:gd name="T30" fmla="*/ 89 w 440"/>
                <a:gd name="T31" fmla="*/ 580 h 2083"/>
                <a:gd name="T32" fmla="*/ 93 w 440"/>
                <a:gd name="T33" fmla="*/ 613 h 2083"/>
                <a:gd name="T34" fmla="*/ 98 w 440"/>
                <a:gd name="T35" fmla="*/ 645 h 2083"/>
                <a:gd name="T36" fmla="*/ 107 w 440"/>
                <a:gd name="T37" fmla="*/ 682 h 2083"/>
                <a:gd name="T38" fmla="*/ 112 w 440"/>
                <a:gd name="T39" fmla="*/ 724 h 2083"/>
                <a:gd name="T40" fmla="*/ 121 w 440"/>
                <a:gd name="T41" fmla="*/ 752 h 2083"/>
                <a:gd name="T42" fmla="*/ 125 w 440"/>
                <a:gd name="T43" fmla="*/ 789 h 2083"/>
                <a:gd name="T44" fmla="*/ 130 w 440"/>
                <a:gd name="T45" fmla="*/ 831 h 2083"/>
                <a:gd name="T46" fmla="*/ 139 w 440"/>
                <a:gd name="T47" fmla="*/ 863 h 2083"/>
                <a:gd name="T48" fmla="*/ 144 w 440"/>
                <a:gd name="T49" fmla="*/ 901 h 2083"/>
                <a:gd name="T50" fmla="*/ 153 w 440"/>
                <a:gd name="T51" fmla="*/ 933 h 2083"/>
                <a:gd name="T52" fmla="*/ 157 w 440"/>
                <a:gd name="T53" fmla="*/ 970 h 2083"/>
                <a:gd name="T54" fmla="*/ 167 w 440"/>
                <a:gd name="T55" fmla="*/ 1002 h 2083"/>
                <a:gd name="T56" fmla="*/ 177 w 440"/>
                <a:gd name="T57" fmla="*/ 1044 h 2083"/>
                <a:gd name="T58" fmla="*/ 186 w 440"/>
                <a:gd name="T59" fmla="*/ 1072 h 2083"/>
                <a:gd name="T60" fmla="*/ 191 w 440"/>
                <a:gd name="T61" fmla="*/ 1109 h 2083"/>
                <a:gd name="T62" fmla="*/ 200 w 440"/>
                <a:gd name="T63" fmla="*/ 1150 h 2083"/>
                <a:gd name="T64" fmla="*/ 209 w 440"/>
                <a:gd name="T65" fmla="*/ 1179 h 2083"/>
                <a:gd name="T66" fmla="*/ 214 w 440"/>
                <a:gd name="T67" fmla="*/ 1220 h 2083"/>
                <a:gd name="T68" fmla="*/ 223 w 440"/>
                <a:gd name="T69" fmla="*/ 1258 h 2083"/>
                <a:gd name="T70" fmla="*/ 232 w 440"/>
                <a:gd name="T71" fmla="*/ 1295 h 2083"/>
                <a:gd name="T72" fmla="*/ 241 w 440"/>
                <a:gd name="T73" fmla="*/ 1331 h 2083"/>
                <a:gd name="T74" fmla="*/ 246 w 440"/>
                <a:gd name="T75" fmla="*/ 1365 h 2083"/>
                <a:gd name="T76" fmla="*/ 259 w 440"/>
                <a:gd name="T77" fmla="*/ 1401 h 2083"/>
                <a:gd name="T78" fmla="*/ 270 w 440"/>
                <a:gd name="T79" fmla="*/ 1439 h 2083"/>
                <a:gd name="T80" fmla="*/ 279 w 440"/>
                <a:gd name="T81" fmla="*/ 1480 h 2083"/>
                <a:gd name="T82" fmla="*/ 288 w 440"/>
                <a:gd name="T83" fmla="*/ 1512 h 2083"/>
                <a:gd name="T84" fmla="*/ 297 w 440"/>
                <a:gd name="T85" fmla="*/ 1546 h 2083"/>
                <a:gd name="T86" fmla="*/ 306 w 440"/>
                <a:gd name="T87" fmla="*/ 1582 h 2083"/>
                <a:gd name="T88" fmla="*/ 311 w 440"/>
                <a:gd name="T89" fmla="*/ 1610 h 2083"/>
                <a:gd name="T90" fmla="*/ 320 w 440"/>
                <a:gd name="T91" fmla="*/ 1648 h 2083"/>
                <a:gd name="T92" fmla="*/ 334 w 440"/>
                <a:gd name="T93" fmla="*/ 1684 h 2083"/>
                <a:gd name="T94" fmla="*/ 338 w 440"/>
                <a:gd name="T95" fmla="*/ 1722 h 2083"/>
                <a:gd name="T96" fmla="*/ 348 w 440"/>
                <a:gd name="T97" fmla="*/ 1759 h 2083"/>
                <a:gd name="T98" fmla="*/ 352 w 440"/>
                <a:gd name="T99" fmla="*/ 1786 h 2083"/>
                <a:gd name="T100" fmla="*/ 361 w 440"/>
                <a:gd name="T101" fmla="*/ 1815 h 2083"/>
                <a:gd name="T102" fmla="*/ 372 w 440"/>
                <a:gd name="T103" fmla="*/ 1852 h 2083"/>
                <a:gd name="T104" fmla="*/ 381 w 440"/>
                <a:gd name="T105" fmla="*/ 1888 h 2083"/>
                <a:gd name="T106" fmla="*/ 395 w 440"/>
                <a:gd name="T107" fmla="*/ 1926 h 2083"/>
                <a:gd name="T108" fmla="*/ 404 w 440"/>
                <a:gd name="T109" fmla="*/ 1958 h 2083"/>
                <a:gd name="T110" fmla="*/ 413 w 440"/>
                <a:gd name="T111" fmla="*/ 1995 h 2083"/>
                <a:gd name="T112" fmla="*/ 422 w 440"/>
                <a:gd name="T113" fmla="*/ 2028 h 2083"/>
                <a:gd name="T114" fmla="*/ 431 w 440"/>
                <a:gd name="T115" fmla="*/ 2065 h 20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2083"/>
                <a:gd name="T176" fmla="*/ 440 w 440"/>
                <a:gd name="T177" fmla="*/ 2083 h 208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2083">
                  <a:moveTo>
                    <a:pt x="0" y="0"/>
                  </a:moveTo>
                  <a:lnTo>
                    <a:pt x="5" y="5"/>
                  </a:lnTo>
                  <a:lnTo>
                    <a:pt x="5" y="14"/>
                  </a:lnTo>
                  <a:lnTo>
                    <a:pt x="5" y="18"/>
                  </a:lnTo>
                  <a:lnTo>
                    <a:pt x="10" y="2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7"/>
                  </a:lnTo>
                  <a:lnTo>
                    <a:pt x="10" y="51"/>
                  </a:lnTo>
                  <a:lnTo>
                    <a:pt x="10" y="61"/>
                  </a:lnTo>
                  <a:lnTo>
                    <a:pt x="10" y="65"/>
                  </a:lnTo>
                  <a:lnTo>
                    <a:pt x="10" y="74"/>
                  </a:lnTo>
                  <a:lnTo>
                    <a:pt x="14" y="84"/>
                  </a:lnTo>
                  <a:lnTo>
                    <a:pt x="14" y="88"/>
                  </a:lnTo>
                  <a:lnTo>
                    <a:pt x="14" y="97"/>
                  </a:lnTo>
                  <a:lnTo>
                    <a:pt x="14" y="102"/>
                  </a:lnTo>
                  <a:lnTo>
                    <a:pt x="19" y="111"/>
                  </a:lnTo>
                  <a:lnTo>
                    <a:pt x="19" y="120"/>
                  </a:lnTo>
                  <a:lnTo>
                    <a:pt x="19" y="125"/>
                  </a:lnTo>
                  <a:lnTo>
                    <a:pt x="19" y="135"/>
                  </a:lnTo>
                  <a:lnTo>
                    <a:pt x="19" y="144"/>
                  </a:lnTo>
                  <a:lnTo>
                    <a:pt x="23" y="149"/>
                  </a:lnTo>
                  <a:lnTo>
                    <a:pt x="23" y="158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81"/>
                  </a:lnTo>
                  <a:lnTo>
                    <a:pt x="28" y="190"/>
                  </a:lnTo>
                  <a:lnTo>
                    <a:pt x="28" y="195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33" y="213"/>
                  </a:lnTo>
                  <a:lnTo>
                    <a:pt x="33" y="218"/>
                  </a:lnTo>
                  <a:lnTo>
                    <a:pt x="33" y="228"/>
                  </a:lnTo>
                  <a:lnTo>
                    <a:pt x="33" y="237"/>
                  </a:lnTo>
                  <a:lnTo>
                    <a:pt x="33" y="242"/>
                  </a:lnTo>
                  <a:lnTo>
                    <a:pt x="37" y="251"/>
                  </a:lnTo>
                  <a:lnTo>
                    <a:pt x="37" y="255"/>
                  </a:lnTo>
                  <a:lnTo>
                    <a:pt x="37" y="265"/>
                  </a:lnTo>
                  <a:lnTo>
                    <a:pt x="37" y="274"/>
                  </a:lnTo>
                  <a:lnTo>
                    <a:pt x="37" y="278"/>
                  </a:lnTo>
                  <a:lnTo>
                    <a:pt x="42" y="288"/>
                  </a:lnTo>
                  <a:lnTo>
                    <a:pt x="42" y="297"/>
                  </a:lnTo>
                  <a:lnTo>
                    <a:pt x="42" y="301"/>
                  </a:lnTo>
                  <a:lnTo>
                    <a:pt x="42" y="311"/>
                  </a:lnTo>
                  <a:lnTo>
                    <a:pt x="46" y="321"/>
                  </a:lnTo>
                  <a:lnTo>
                    <a:pt x="46" y="325"/>
                  </a:lnTo>
                  <a:lnTo>
                    <a:pt x="46" y="334"/>
                  </a:lnTo>
                  <a:lnTo>
                    <a:pt x="51" y="344"/>
                  </a:lnTo>
                  <a:lnTo>
                    <a:pt x="51" y="348"/>
                  </a:lnTo>
                  <a:lnTo>
                    <a:pt x="51" y="353"/>
                  </a:lnTo>
                  <a:lnTo>
                    <a:pt x="51" y="357"/>
                  </a:lnTo>
                  <a:lnTo>
                    <a:pt x="51" y="362"/>
                  </a:lnTo>
                  <a:lnTo>
                    <a:pt x="55" y="371"/>
                  </a:lnTo>
                  <a:lnTo>
                    <a:pt x="55" y="380"/>
                  </a:lnTo>
                  <a:lnTo>
                    <a:pt x="55" y="385"/>
                  </a:lnTo>
                  <a:lnTo>
                    <a:pt x="55" y="394"/>
                  </a:lnTo>
                  <a:lnTo>
                    <a:pt x="60" y="403"/>
                  </a:lnTo>
                  <a:lnTo>
                    <a:pt x="60" y="409"/>
                  </a:lnTo>
                  <a:lnTo>
                    <a:pt x="60" y="418"/>
                  </a:lnTo>
                  <a:lnTo>
                    <a:pt x="65" y="427"/>
                  </a:lnTo>
                  <a:lnTo>
                    <a:pt x="65" y="432"/>
                  </a:lnTo>
                  <a:lnTo>
                    <a:pt x="65" y="441"/>
                  </a:lnTo>
                  <a:lnTo>
                    <a:pt x="65" y="446"/>
                  </a:lnTo>
                  <a:lnTo>
                    <a:pt x="69" y="455"/>
                  </a:lnTo>
                  <a:lnTo>
                    <a:pt x="69" y="464"/>
                  </a:lnTo>
                  <a:lnTo>
                    <a:pt x="69" y="469"/>
                  </a:lnTo>
                  <a:lnTo>
                    <a:pt x="69" y="478"/>
                  </a:lnTo>
                  <a:lnTo>
                    <a:pt x="69" y="487"/>
                  </a:lnTo>
                  <a:lnTo>
                    <a:pt x="69" y="496"/>
                  </a:lnTo>
                  <a:lnTo>
                    <a:pt x="74" y="502"/>
                  </a:lnTo>
                  <a:lnTo>
                    <a:pt x="74" y="511"/>
                  </a:lnTo>
                  <a:lnTo>
                    <a:pt x="74" y="516"/>
                  </a:lnTo>
                  <a:lnTo>
                    <a:pt x="78" y="525"/>
                  </a:lnTo>
                  <a:lnTo>
                    <a:pt x="78" y="529"/>
                  </a:lnTo>
                  <a:lnTo>
                    <a:pt x="78" y="538"/>
                  </a:lnTo>
                  <a:lnTo>
                    <a:pt x="84" y="548"/>
                  </a:lnTo>
                  <a:lnTo>
                    <a:pt x="84" y="557"/>
                  </a:lnTo>
                  <a:lnTo>
                    <a:pt x="84" y="561"/>
                  </a:lnTo>
                  <a:lnTo>
                    <a:pt x="84" y="571"/>
                  </a:lnTo>
                  <a:lnTo>
                    <a:pt x="89" y="580"/>
                  </a:lnTo>
                  <a:lnTo>
                    <a:pt x="89" y="584"/>
                  </a:lnTo>
                  <a:lnTo>
                    <a:pt x="89" y="595"/>
                  </a:lnTo>
                  <a:lnTo>
                    <a:pt x="93" y="599"/>
                  </a:lnTo>
                  <a:lnTo>
                    <a:pt x="93" y="608"/>
                  </a:lnTo>
                  <a:lnTo>
                    <a:pt x="93" y="613"/>
                  </a:lnTo>
                  <a:lnTo>
                    <a:pt x="93" y="622"/>
                  </a:lnTo>
                  <a:lnTo>
                    <a:pt x="98" y="631"/>
                  </a:lnTo>
                  <a:lnTo>
                    <a:pt x="98" y="636"/>
                  </a:lnTo>
                  <a:lnTo>
                    <a:pt x="98" y="640"/>
                  </a:lnTo>
                  <a:lnTo>
                    <a:pt x="98" y="645"/>
                  </a:lnTo>
                  <a:lnTo>
                    <a:pt x="98" y="654"/>
                  </a:lnTo>
                  <a:lnTo>
                    <a:pt x="98" y="663"/>
                  </a:lnTo>
                  <a:lnTo>
                    <a:pt x="102" y="668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07" y="692"/>
                  </a:lnTo>
                  <a:lnTo>
                    <a:pt x="107" y="701"/>
                  </a:lnTo>
                  <a:lnTo>
                    <a:pt x="112" y="706"/>
                  </a:lnTo>
                  <a:lnTo>
                    <a:pt x="112" y="715"/>
                  </a:lnTo>
                  <a:lnTo>
                    <a:pt x="112" y="724"/>
                  </a:lnTo>
                  <a:lnTo>
                    <a:pt x="116" y="729"/>
                  </a:lnTo>
                  <a:lnTo>
                    <a:pt x="116" y="738"/>
                  </a:lnTo>
                  <a:lnTo>
                    <a:pt x="116" y="747"/>
                  </a:lnTo>
                  <a:lnTo>
                    <a:pt x="121" y="752"/>
                  </a:lnTo>
                  <a:lnTo>
                    <a:pt x="121" y="761"/>
                  </a:lnTo>
                  <a:lnTo>
                    <a:pt x="121" y="765"/>
                  </a:lnTo>
                  <a:lnTo>
                    <a:pt x="125" y="775"/>
                  </a:lnTo>
                  <a:lnTo>
                    <a:pt x="125" y="785"/>
                  </a:lnTo>
                  <a:lnTo>
                    <a:pt x="125" y="789"/>
                  </a:lnTo>
                  <a:lnTo>
                    <a:pt x="125" y="799"/>
                  </a:lnTo>
                  <a:lnTo>
                    <a:pt x="125" y="808"/>
                  </a:lnTo>
                  <a:lnTo>
                    <a:pt x="130" y="817"/>
                  </a:lnTo>
                  <a:lnTo>
                    <a:pt x="130" y="821"/>
                  </a:lnTo>
                  <a:lnTo>
                    <a:pt x="130" y="831"/>
                  </a:lnTo>
                  <a:lnTo>
                    <a:pt x="134" y="835"/>
                  </a:lnTo>
                  <a:lnTo>
                    <a:pt x="134" y="844"/>
                  </a:lnTo>
                  <a:lnTo>
                    <a:pt x="134" y="849"/>
                  </a:lnTo>
                  <a:lnTo>
                    <a:pt x="139" y="858"/>
                  </a:lnTo>
                  <a:lnTo>
                    <a:pt x="139" y="863"/>
                  </a:lnTo>
                  <a:lnTo>
                    <a:pt x="139" y="867"/>
                  </a:lnTo>
                  <a:lnTo>
                    <a:pt x="139" y="872"/>
                  </a:lnTo>
                  <a:lnTo>
                    <a:pt x="144" y="882"/>
                  </a:lnTo>
                  <a:lnTo>
                    <a:pt x="144" y="891"/>
                  </a:lnTo>
                  <a:lnTo>
                    <a:pt x="144" y="901"/>
                  </a:lnTo>
                  <a:lnTo>
                    <a:pt x="148" y="905"/>
                  </a:lnTo>
                  <a:lnTo>
                    <a:pt x="148" y="914"/>
                  </a:lnTo>
                  <a:lnTo>
                    <a:pt x="153" y="919"/>
                  </a:lnTo>
                  <a:lnTo>
                    <a:pt x="153" y="928"/>
                  </a:lnTo>
                  <a:lnTo>
                    <a:pt x="153" y="933"/>
                  </a:lnTo>
                  <a:lnTo>
                    <a:pt x="153" y="942"/>
                  </a:lnTo>
                  <a:lnTo>
                    <a:pt x="153" y="951"/>
                  </a:lnTo>
                  <a:lnTo>
                    <a:pt x="157" y="960"/>
                  </a:lnTo>
                  <a:lnTo>
                    <a:pt x="157" y="965"/>
                  </a:lnTo>
                  <a:lnTo>
                    <a:pt x="157" y="970"/>
                  </a:lnTo>
                  <a:lnTo>
                    <a:pt x="162" y="975"/>
                  </a:lnTo>
                  <a:lnTo>
                    <a:pt x="162" y="984"/>
                  </a:lnTo>
                  <a:lnTo>
                    <a:pt x="162" y="989"/>
                  </a:lnTo>
                  <a:lnTo>
                    <a:pt x="167" y="998"/>
                  </a:lnTo>
                  <a:lnTo>
                    <a:pt x="167" y="1002"/>
                  </a:lnTo>
                  <a:lnTo>
                    <a:pt x="167" y="1012"/>
                  </a:lnTo>
                  <a:lnTo>
                    <a:pt x="171" y="1021"/>
                  </a:lnTo>
                  <a:lnTo>
                    <a:pt x="171" y="1025"/>
                  </a:lnTo>
                  <a:lnTo>
                    <a:pt x="177" y="1035"/>
                  </a:lnTo>
                  <a:lnTo>
                    <a:pt x="177" y="1044"/>
                  </a:lnTo>
                  <a:lnTo>
                    <a:pt x="177" y="1048"/>
                  </a:lnTo>
                  <a:lnTo>
                    <a:pt x="181" y="1058"/>
                  </a:lnTo>
                  <a:lnTo>
                    <a:pt x="181" y="1063"/>
                  </a:lnTo>
                  <a:lnTo>
                    <a:pt x="181" y="1068"/>
                  </a:lnTo>
                  <a:lnTo>
                    <a:pt x="186" y="1072"/>
                  </a:lnTo>
                  <a:lnTo>
                    <a:pt x="186" y="1082"/>
                  </a:lnTo>
                  <a:lnTo>
                    <a:pt x="186" y="1086"/>
                  </a:lnTo>
                  <a:lnTo>
                    <a:pt x="186" y="1095"/>
                  </a:lnTo>
                  <a:lnTo>
                    <a:pt x="191" y="1104"/>
                  </a:lnTo>
                  <a:lnTo>
                    <a:pt x="191" y="1109"/>
                  </a:lnTo>
                  <a:lnTo>
                    <a:pt x="191" y="1118"/>
                  </a:lnTo>
                  <a:lnTo>
                    <a:pt x="195" y="1127"/>
                  </a:lnTo>
                  <a:lnTo>
                    <a:pt x="195" y="1137"/>
                  </a:lnTo>
                  <a:lnTo>
                    <a:pt x="200" y="1141"/>
                  </a:lnTo>
                  <a:lnTo>
                    <a:pt x="200" y="1150"/>
                  </a:lnTo>
                  <a:lnTo>
                    <a:pt x="200" y="1156"/>
                  </a:lnTo>
                  <a:lnTo>
                    <a:pt x="200" y="1165"/>
                  </a:lnTo>
                  <a:lnTo>
                    <a:pt x="204" y="1170"/>
                  </a:lnTo>
                  <a:lnTo>
                    <a:pt x="204" y="1174"/>
                  </a:lnTo>
                  <a:lnTo>
                    <a:pt x="209" y="1179"/>
                  </a:lnTo>
                  <a:lnTo>
                    <a:pt x="209" y="1188"/>
                  </a:lnTo>
                  <a:lnTo>
                    <a:pt x="209" y="1193"/>
                  </a:lnTo>
                  <a:lnTo>
                    <a:pt x="214" y="1202"/>
                  </a:lnTo>
                  <a:lnTo>
                    <a:pt x="214" y="1211"/>
                  </a:lnTo>
                  <a:lnTo>
                    <a:pt x="214" y="1220"/>
                  </a:lnTo>
                  <a:lnTo>
                    <a:pt x="218" y="1225"/>
                  </a:lnTo>
                  <a:lnTo>
                    <a:pt x="218" y="1234"/>
                  </a:lnTo>
                  <a:lnTo>
                    <a:pt x="223" y="1239"/>
                  </a:lnTo>
                  <a:lnTo>
                    <a:pt x="223" y="1249"/>
                  </a:lnTo>
                  <a:lnTo>
                    <a:pt x="223" y="1258"/>
                  </a:lnTo>
                  <a:lnTo>
                    <a:pt x="227" y="1263"/>
                  </a:lnTo>
                  <a:lnTo>
                    <a:pt x="227" y="1272"/>
                  </a:lnTo>
                  <a:lnTo>
                    <a:pt x="227" y="1281"/>
                  </a:lnTo>
                  <a:lnTo>
                    <a:pt x="232" y="1286"/>
                  </a:lnTo>
                  <a:lnTo>
                    <a:pt x="232" y="1295"/>
                  </a:lnTo>
                  <a:lnTo>
                    <a:pt x="236" y="1304"/>
                  </a:lnTo>
                  <a:lnTo>
                    <a:pt x="236" y="1308"/>
                  </a:lnTo>
                  <a:lnTo>
                    <a:pt x="241" y="1318"/>
                  </a:lnTo>
                  <a:lnTo>
                    <a:pt x="241" y="1327"/>
                  </a:lnTo>
                  <a:lnTo>
                    <a:pt x="241" y="1331"/>
                  </a:lnTo>
                  <a:lnTo>
                    <a:pt x="246" y="1341"/>
                  </a:lnTo>
                  <a:lnTo>
                    <a:pt x="246" y="1346"/>
                  </a:lnTo>
                  <a:lnTo>
                    <a:pt x="246" y="1355"/>
                  </a:lnTo>
                  <a:lnTo>
                    <a:pt x="246" y="1365"/>
                  </a:lnTo>
                  <a:lnTo>
                    <a:pt x="250" y="1369"/>
                  </a:lnTo>
                  <a:lnTo>
                    <a:pt x="255" y="1378"/>
                  </a:lnTo>
                  <a:lnTo>
                    <a:pt x="255" y="1387"/>
                  </a:lnTo>
                  <a:lnTo>
                    <a:pt x="255" y="1392"/>
                  </a:lnTo>
                  <a:lnTo>
                    <a:pt x="259" y="1401"/>
                  </a:lnTo>
                  <a:lnTo>
                    <a:pt x="264" y="1410"/>
                  </a:lnTo>
                  <a:lnTo>
                    <a:pt x="264" y="1415"/>
                  </a:lnTo>
                  <a:lnTo>
                    <a:pt x="264" y="1424"/>
                  </a:lnTo>
                  <a:lnTo>
                    <a:pt x="270" y="1429"/>
                  </a:lnTo>
                  <a:lnTo>
                    <a:pt x="270" y="1439"/>
                  </a:lnTo>
                  <a:lnTo>
                    <a:pt x="270" y="1448"/>
                  </a:lnTo>
                  <a:lnTo>
                    <a:pt x="270" y="1453"/>
                  </a:lnTo>
                  <a:lnTo>
                    <a:pt x="274" y="1462"/>
                  </a:lnTo>
                  <a:lnTo>
                    <a:pt x="279" y="1471"/>
                  </a:lnTo>
                  <a:lnTo>
                    <a:pt x="279" y="1480"/>
                  </a:lnTo>
                  <a:lnTo>
                    <a:pt x="283" y="1485"/>
                  </a:lnTo>
                  <a:lnTo>
                    <a:pt x="283" y="1494"/>
                  </a:lnTo>
                  <a:lnTo>
                    <a:pt x="288" y="1499"/>
                  </a:lnTo>
                  <a:lnTo>
                    <a:pt x="288" y="1508"/>
                  </a:lnTo>
                  <a:lnTo>
                    <a:pt x="288" y="1512"/>
                  </a:lnTo>
                  <a:lnTo>
                    <a:pt x="293" y="1522"/>
                  </a:lnTo>
                  <a:lnTo>
                    <a:pt x="293" y="1532"/>
                  </a:lnTo>
                  <a:lnTo>
                    <a:pt x="293" y="1541"/>
                  </a:lnTo>
                  <a:lnTo>
                    <a:pt x="297" y="1546"/>
                  </a:lnTo>
                  <a:lnTo>
                    <a:pt x="297" y="1555"/>
                  </a:lnTo>
                  <a:lnTo>
                    <a:pt x="302" y="1564"/>
                  </a:lnTo>
                  <a:lnTo>
                    <a:pt x="302" y="1569"/>
                  </a:lnTo>
                  <a:lnTo>
                    <a:pt x="302" y="1578"/>
                  </a:lnTo>
                  <a:lnTo>
                    <a:pt x="306" y="1582"/>
                  </a:lnTo>
                  <a:lnTo>
                    <a:pt x="311" y="1591"/>
                  </a:lnTo>
                  <a:lnTo>
                    <a:pt x="311" y="1596"/>
                  </a:lnTo>
                  <a:lnTo>
                    <a:pt x="311" y="1601"/>
                  </a:lnTo>
                  <a:lnTo>
                    <a:pt x="311" y="1605"/>
                  </a:lnTo>
                  <a:lnTo>
                    <a:pt x="311" y="1610"/>
                  </a:lnTo>
                  <a:lnTo>
                    <a:pt x="311" y="1614"/>
                  </a:lnTo>
                  <a:lnTo>
                    <a:pt x="311" y="1625"/>
                  </a:lnTo>
                  <a:lnTo>
                    <a:pt x="311" y="1629"/>
                  </a:lnTo>
                  <a:lnTo>
                    <a:pt x="316" y="1638"/>
                  </a:lnTo>
                  <a:lnTo>
                    <a:pt x="320" y="1648"/>
                  </a:lnTo>
                  <a:lnTo>
                    <a:pt x="325" y="1652"/>
                  </a:lnTo>
                  <a:lnTo>
                    <a:pt x="325" y="1661"/>
                  </a:lnTo>
                  <a:lnTo>
                    <a:pt x="329" y="1666"/>
                  </a:lnTo>
                  <a:lnTo>
                    <a:pt x="329" y="1675"/>
                  </a:lnTo>
                  <a:lnTo>
                    <a:pt x="334" y="1684"/>
                  </a:lnTo>
                  <a:lnTo>
                    <a:pt x="334" y="1689"/>
                  </a:lnTo>
                  <a:lnTo>
                    <a:pt x="334" y="1698"/>
                  </a:lnTo>
                  <a:lnTo>
                    <a:pt x="334" y="1707"/>
                  </a:lnTo>
                  <a:lnTo>
                    <a:pt x="338" y="1717"/>
                  </a:lnTo>
                  <a:lnTo>
                    <a:pt x="338" y="1722"/>
                  </a:lnTo>
                  <a:lnTo>
                    <a:pt x="338" y="1731"/>
                  </a:lnTo>
                  <a:lnTo>
                    <a:pt x="343" y="1736"/>
                  </a:lnTo>
                  <a:lnTo>
                    <a:pt x="343" y="1745"/>
                  </a:lnTo>
                  <a:lnTo>
                    <a:pt x="348" y="1750"/>
                  </a:lnTo>
                  <a:lnTo>
                    <a:pt x="348" y="1759"/>
                  </a:lnTo>
                  <a:lnTo>
                    <a:pt x="352" y="1768"/>
                  </a:lnTo>
                  <a:lnTo>
                    <a:pt x="352" y="1772"/>
                  </a:lnTo>
                  <a:lnTo>
                    <a:pt x="352" y="1782"/>
                  </a:lnTo>
                  <a:lnTo>
                    <a:pt x="352" y="1786"/>
                  </a:lnTo>
                  <a:lnTo>
                    <a:pt x="352" y="1791"/>
                  </a:lnTo>
                  <a:lnTo>
                    <a:pt x="357" y="1800"/>
                  </a:lnTo>
                  <a:lnTo>
                    <a:pt x="357" y="1805"/>
                  </a:lnTo>
                  <a:lnTo>
                    <a:pt x="361" y="1815"/>
                  </a:lnTo>
                  <a:lnTo>
                    <a:pt x="361" y="1819"/>
                  </a:lnTo>
                  <a:lnTo>
                    <a:pt x="361" y="1829"/>
                  </a:lnTo>
                  <a:lnTo>
                    <a:pt x="367" y="1833"/>
                  </a:lnTo>
                  <a:lnTo>
                    <a:pt x="372" y="1842"/>
                  </a:lnTo>
                  <a:lnTo>
                    <a:pt x="372" y="1852"/>
                  </a:lnTo>
                  <a:lnTo>
                    <a:pt x="376" y="1861"/>
                  </a:lnTo>
                  <a:lnTo>
                    <a:pt x="376" y="1865"/>
                  </a:lnTo>
                  <a:lnTo>
                    <a:pt x="376" y="1874"/>
                  </a:lnTo>
                  <a:lnTo>
                    <a:pt x="376" y="1884"/>
                  </a:lnTo>
                  <a:lnTo>
                    <a:pt x="381" y="1888"/>
                  </a:lnTo>
                  <a:lnTo>
                    <a:pt x="385" y="1897"/>
                  </a:lnTo>
                  <a:lnTo>
                    <a:pt x="385" y="1902"/>
                  </a:lnTo>
                  <a:lnTo>
                    <a:pt x="390" y="1912"/>
                  </a:lnTo>
                  <a:lnTo>
                    <a:pt x="390" y="1917"/>
                  </a:lnTo>
                  <a:lnTo>
                    <a:pt x="395" y="1926"/>
                  </a:lnTo>
                  <a:lnTo>
                    <a:pt x="395" y="1931"/>
                  </a:lnTo>
                  <a:lnTo>
                    <a:pt x="399" y="1935"/>
                  </a:lnTo>
                  <a:lnTo>
                    <a:pt x="399" y="1944"/>
                  </a:lnTo>
                  <a:lnTo>
                    <a:pt x="399" y="1949"/>
                  </a:lnTo>
                  <a:lnTo>
                    <a:pt x="404" y="1958"/>
                  </a:lnTo>
                  <a:lnTo>
                    <a:pt x="404" y="1967"/>
                  </a:lnTo>
                  <a:lnTo>
                    <a:pt x="404" y="1972"/>
                  </a:lnTo>
                  <a:lnTo>
                    <a:pt x="408" y="1981"/>
                  </a:lnTo>
                  <a:lnTo>
                    <a:pt x="413" y="1986"/>
                  </a:lnTo>
                  <a:lnTo>
                    <a:pt x="413" y="1995"/>
                  </a:lnTo>
                  <a:lnTo>
                    <a:pt x="418" y="2005"/>
                  </a:lnTo>
                  <a:lnTo>
                    <a:pt x="418" y="2010"/>
                  </a:lnTo>
                  <a:lnTo>
                    <a:pt x="418" y="2014"/>
                  </a:lnTo>
                  <a:lnTo>
                    <a:pt x="418" y="2019"/>
                  </a:lnTo>
                  <a:lnTo>
                    <a:pt x="422" y="2028"/>
                  </a:lnTo>
                  <a:lnTo>
                    <a:pt x="422" y="2033"/>
                  </a:lnTo>
                  <a:lnTo>
                    <a:pt x="427" y="2042"/>
                  </a:lnTo>
                  <a:lnTo>
                    <a:pt x="427" y="2051"/>
                  </a:lnTo>
                  <a:lnTo>
                    <a:pt x="431" y="2056"/>
                  </a:lnTo>
                  <a:lnTo>
                    <a:pt x="431" y="2065"/>
                  </a:lnTo>
                  <a:lnTo>
                    <a:pt x="436" y="2069"/>
                  </a:lnTo>
                  <a:lnTo>
                    <a:pt x="440" y="2078"/>
                  </a:lnTo>
                  <a:lnTo>
                    <a:pt x="440" y="20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5" name="Freeform 3547"/>
            <p:cNvSpPr>
              <a:spLocks/>
            </p:cNvSpPr>
            <p:nvPr/>
          </p:nvSpPr>
          <p:spPr bwMode="auto">
            <a:xfrm>
              <a:off x="67" y="1697"/>
              <a:ext cx="31" cy="445"/>
            </a:xfrm>
            <a:custGeom>
              <a:avLst/>
              <a:gdLst>
                <a:gd name="T0" fmla="*/ 0 w 158"/>
                <a:gd name="T1" fmla="*/ 28 h 2227"/>
                <a:gd name="T2" fmla="*/ 5 w 158"/>
                <a:gd name="T3" fmla="*/ 65 h 2227"/>
                <a:gd name="T4" fmla="*/ 5 w 158"/>
                <a:gd name="T5" fmla="*/ 106 h 2227"/>
                <a:gd name="T6" fmla="*/ 9 w 158"/>
                <a:gd name="T7" fmla="*/ 144 h 2227"/>
                <a:gd name="T8" fmla="*/ 9 w 158"/>
                <a:gd name="T9" fmla="*/ 181 h 2227"/>
                <a:gd name="T10" fmla="*/ 14 w 158"/>
                <a:gd name="T11" fmla="*/ 218 h 2227"/>
                <a:gd name="T12" fmla="*/ 14 w 158"/>
                <a:gd name="T13" fmla="*/ 260 h 2227"/>
                <a:gd name="T14" fmla="*/ 19 w 158"/>
                <a:gd name="T15" fmla="*/ 287 h 2227"/>
                <a:gd name="T16" fmla="*/ 19 w 158"/>
                <a:gd name="T17" fmla="*/ 325 h 2227"/>
                <a:gd name="T18" fmla="*/ 23 w 158"/>
                <a:gd name="T19" fmla="*/ 366 h 2227"/>
                <a:gd name="T20" fmla="*/ 23 w 158"/>
                <a:gd name="T21" fmla="*/ 404 h 2227"/>
                <a:gd name="T22" fmla="*/ 28 w 158"/>
                <a:gd name="T23" fmla="*/ 441 h 2227"/>
                <a:gd name="T24" fmla="*/ 28 w 158"/>
                <a:gd name="T25" fmla="*/ 477 h 2227"/>
                <a:gd name="T26" fmla="*/ 32 w 158"/>
                <a:gd name="T27" fmla="*/ 520 h 2227"/>
                <a:gd name="T28" fmla="*/ 32 w 158"/>
                <a:gd name="T29" fmla="*/ 552 h 2227"/>
                <a:gd name="T30" fmla="*/ 37 w 158"/>
                <a:gd name="T31" fmla="*/ 594 h 2227"/>
                <a:gd name="T32" fmla="*/ 42 w 158"/>
                <a:gd name="T33" fmla="*/ 631 h 2227"/>
                <a:gd name="T34" fmla="*/ 42 w 158"/>
                <a:gd name="T35" fmla="*/ 668 h 2227"/>
                <a:gd name="T36" fmla="*/ 46 w 158"/>
                <a:gd name="T37" fmla="*/ 705 h 2227"/>
                <a:gd name="T38" fmla="*/ 46 w 158"/>
                <a:gd name="T39" fmla="*/ 747 h 2227"/>
                <a:gd name="T40" fmla="*/ 52 w 158"/>
                <a:gd name="T41" fmla="*/ 784 h 2227"/>
                <a:gd name="T42" fmla="*/ 52 w 158"/>
                <a:gd name="T43" fmla="*/ 821 h 2227"/>
                <a:gd name="T44" fmla="*/ 56 w 158"/>
                <a:gd name="T45" fmla="*/ 859 h 2227"/>
                <a:gd name="T46" fmla="*/ 56 w 158"/>
                <a:gd name="T47" fmla="*/ 896 h 2227"/>
                <a:gd name="T48" fmla="*/ 61 w 158"/>
                <a:gd name="T49" fmla="*/ 928 h 2227"/>
                <a:gd name="T50" fmla="*/ 66 w 158"/>
                <a:gd name="T51" fmla="*/ 965 h 2227"/>
                <a:gd name="T52" fmla="*/ 66 w 158"/>
                <a:gd name="T53" fmla="*/ 1007 h 2227"/>
                <a:gd name="T54" fmla="*/ 70 w 158"/>
                <a:gd name="T55" fmla="*/ 1044 h 2227"/>
                <a:gd name="T56" fmla="*/ 75 w 158"/>
                <a:gd name="T57" fmla="*/ 1081 h 2227"/>
                <a:gd name="T58" fmla="*/ 75 w 158"/>
                <a:gd name="T59" fmla="*/ 1118 h 2227"/>
                <a:gd name="T60" fmla="*/ 79 w 158"/>
                <a:gd name="T61" fmla="*/ 1160 h 2227"/>
                <a:gd name="T62" fmla="*/ 79 w 158"/>
                <a:gd name="T63" fmla="*/ 1188 h 2227"/>
                <a:gd name="T64" fmla="*/ 84 w 158"/>
                <a:gd name="T65" fmla="*/ 1224 h 2227"/>
                <a:gd name="T66" fmla="*/ 84 w 158"/>
                <a:gd name="T67" fmla="*/ 1262 h 2227"/>
                <a:gd name="T68" fmla="*/ 89 w 158"/>
                <a:gd name="T69" fmla="*/ 1303 h 2227"/>
                <a:gd name="T70" fmla="*/ 89 w 158"/>
                <a:gd name="T71" fmla="*/ 1341 h 2227"/>
                <a:gd name="T72" fmla="*/ 93 w 158"/>
                <a:gd name="T73" fmla="*/ 1378 h 2227"/>
                <a:gd name="T74" fmla="*/ 98 w 158"/>
                <a:gd name="T75" fmla="*/ 1415 h 2227"/>
                <a:gd name="T76" fmla="*/ 98 w 158"/>
                <a:gd name="T77" fmla="*/ 1452 h 2227"/>
                <a:gd name="T78" fmla="*/ 102 w 158"/>
                <a:gd name="T79" fmla="*/ 1494 h 2227"/>
                <a:gd name="T80" fmla="*/ 102 w 158"/>
                <a:gd name="T81" fmla="*/ 1522 h 2227"/>
                <a:gd name="T82" fmla="*/ 107 w 158"/>
                <a:gd name="T83" fmla="*/ 1564 h 2227"/>
                <a:gd name="T84" fmla="*/ 107 w 158"/>
                <a:gd name="T85" fmla="*/ 1600 h 2227"/>
                <a:gd name="T86" fmla="*/ 111 w 158"/>
                <a:gd name="T87" fmla="*/ 1638 h 2227"/>
                <a:gd name="T88" fmla="*/ 111 w 158"/>
                <a:gd name="T89" fmla="*/ 1675 h 2227"/>
                <a:gd name="T90" fmla="*/ 116 w 158"/>
                <a:gd name="T91" fmla="*/ 1712 h 2227"/>
                <a:gd name="T92" fmla="*/ 116 w 158"/>
                <a:gd name="T93" fmla="*/ 1754 h 2227"/>
                <a:gd name="T94" fmla="*/ 121 w 158"/>
                <a:gd name="T95" fmla="*/ 1790 h 2227"/>
                <a:gd name="T96" fmla="*/ 125 w 158"/>
                <a:gd name="T97" fmla="*/ 1828 h 2227"/>
                <a:gd name="T98" fmla="*/ 125 w 158"/>
                <a:gd name="T99" fmla="*/ 1856 h 2227"/>
                <a:gd name="T100" fmla="*/ 130 w 158"/>
                <a:gd name="T101" fmla="*/ 1898 h 2227"/>
                <a:gd name="T102" fmla="*/ 130 w 158"/>
                <a:gd name="T103" fmla="*/ 1935 h 2227"/>
                <a:gd name="T104" fmla="*/ 134 w 158"/>
                <a:gd name="T105" fmla="*/ 1972 h 2227"/>
                <a:gd name="T106" fmla="*/ 139 w 158"/>
                <a:gd name="T107" fmla="*/ 2009 h 2227"/>
                <a:gd name="T108" fmla="*/ 139 w 158"/>
                <a:gd name="T109" fmla="*/ 2051 h 2227"/>
                <a:gd name="T110" fmla="*/ 145 w 158"/>
                <a:gd name="T111" fmla="*/ 2088 h 2227"/>
                <a:gd name="T112" fmla="*/ 149 w 158"/>
                <a:gd name="T113" fmla="*/ 2116 h 2227"/>
                <a:gd name="T114" fmla="*/ 154 w 158"/>
                <a:gd name="T115" fmla="*/ 2157 h 2227"/>
                <a:gd name="T116" fmla="*/ 158 w 158"/>
                <a:gd name="T117" fmla="*/ 2195 h 22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8"/>
                <a:gd name="T178" fmla="*/ 0 h 2227"/>
                <a:gd name="T179" fmla="*/ 158 w 158"/>
                <a:gd name="T180" fmla="*/ 2227 h 22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8" h="2227">
                  <a:moveTo>
                    <a:pt x="0" y="0"/>
                  </a:moveTo>
                  <a:lnTo>
                    <a:pt x="0" y="4"/>
                  </a:lnTo>
                  <a:lnTo>
                    <a:pt x="0" y="13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5" y="65"/>
                  </a:lnTo>
                  <a:lnTo>
                    <a:pt x="5" y="74"/>
                  </a:lnTo>
                  <a:lnTo>
                    <a:pt x="5" y="83"/>
                  </a:lnTo>
                  <a:lnTo>
                    <a:pt x="5" y="88"/>
                  </a:lnTo>
                  <a:lnTo>
                    <a:pt x="5" y="97"/>
                  </a:lnTo>
                  <a:lnTo>
                    <a:pt x="5" y="106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9" y="126"/>
                  </a:lnTo>
                  <a:lnTo>
                    <a:pt x="9" y="135"/>
                  </a:lnTo>
                  <a:lnTo>
                    <a:pt x="9" y="144"/>
                  </a:lnTo>
                  <a:lnTo>
                    <a:pt x="9" y="148"/>
                  </a:lnTo>
                  <a:lnTo>
                    <a:pt x="9" y="158"/>
                  </a:lnTo>
                  <a:lnTo>
                    <a:pt x="9" y="167"/>
                  </a:lnTo>
                  <a:lnTo>
                    <a:pt x="9" y="171"/>
                  </a:lnTo>
                  <a:lnTo>
                    <a:pt x="9" y="181"/>
                  </a:lnTo>
                  <a:lnTo>
                    <a:pt x="9" y="190"/>
                  </a:lnTo>
                  <a:lnTo>
                    <a:pt x="14" y="194"/>
                  </a:lnTo>
                  <a:lnTo>
                    <a:pt x="14" y="205"/>
                  </a:lnTo>
                  <a:lnTo>
                    <a:pt x="14" y="214"/>
                  </a:lnTo>
                  <a:lnTo>
                    <a:pt x="14" y="218"/>
                  </a:lnTo>
                  <a:lnTo>
                    <a:pt x="14" y="228"/>
                  </a:lnTo>
                  <a:lnTo>
                    <a:pt x="14" y="232"/>
                  </a:lnTo>
                  <a:lnTo>
                    <a:pt x="14" y="241"/>
                  </a:lnTo>
                  <a:lnTo>
                    <a:pt x="14" y="250"/>
                  </a:lnTo>
                  <a:lnTo>
                    <a:pt x="14" y="260"/>
                  </a:lnTo>
                  <a:lnTo>
                    <a:pt x="19" y="260"/>
                  </a:lnTo>
                  <a:lnTo>
                    <a:pt x="19" y="264"/>
                  </a:lnTo>
                  <a:lnTo>
                    <a:pt x="19" y="273"/>
                  </a:lnTo>
                  <a:lnTo>
                    <a:pt x="19" y="278"/>
                  </a:lnTo>
                  <a:lnTo>
                    <a:pt x="19" y="287"/>
                  </a:lnTo>
                  <a:lnTo>
                    <a:pt x="19" y="297"/>
                  </a:lnTo>
                  <a:lnTo>
                    <a:pt x="19" y="302"/>
                  </a:lnTo>
                  <a:lnTo>
                    <a:pt x="19" y="311"/>
                  </a:lnTo>
                  <a:lnTo>
                    <a:pt x="19" y="316"/>
                  </a:lnTo>
                  <a:lnTo>
                    <a:pt x="19" y="325"/>
                  </a:lnTo>
                  <a:lnTo>
                    <a:pt x="23" y="334"/>
                  </a:lnTo>
                  <a:lnTo>
                    <a:pt x="23" y="343"/>
                  </a:lnTo>
                  <a:lnTo>
                    <a:pt x="23" y="348"/>
                  </a:lnTo>
                  <a:lnTo>
                    <a:pt x="23" y="357"/>
                  </a:lnTo>
                  <a:lnTo>
                    <a:pt x="23" y="366"/>
                  </a:lnTo>
                  <a:lnTo>
                    <a:pt x="23" y="371"/>
                  </a:lnTo>
                  <a:lnTo>
                    <a:pt x="23" y="380"/>
                  </a:lnTo>
                  <a:lnTo>
                    <a:pt x="23" y="385"/>
                  </a:lnTo>
                  <a:lnTo>
                    <a:pt x="23" y="395"/>
                  </a:lnTo>
                  <a:lnTo>
                    <a:pt x="23" y="404"/>
                  </a:lnTo>
                  <a:lnTo>
                    <a:pt x="23" y="409"/>
                  </a:lnTo>
                  <a:lnTo>
                    <a:pt x="23" y="418"/>
                  </a:lnTo>
                  <a:lnTo>
                    <a:pt x="23" y="427"/>
                  </a:lnTo>
                  <a:lnTo>
                    <a:pt x="28" y="432"/>
                  </a:lnTo>
                  <a:lnTo>
                    <a:pt x="28" y="441"/>
                  </a:lnTo>
                  <a:lnTo>
                    <a:pt x="28" y="450"/>
                  </a:lnTo>
                  <a:lnTo>
                    <a:pt x="28" y="454"/>
                  </a:lnTo>
                  <a:lnTo>
                    <a:pt x="28" y="464"/>
                  </a:lnTo>
                  <a:lnTo>
                    <a:pt x="28" y="468"/>
                  </a:lnTo>
                  <a:lnTo>
                    <a:pt x="28" y="477"/>
                  </a:lnTo>
                  <a:lnTo>
                    <a:pt x="28" y="488"/>
                  </a:lnTo>
                  <a:lnTo>
                    <a:pt x="28" y="492"/>
                  </a:lnTo>
                  <a:lnTo>
                    <a:pt x="32" y="501"/>
                  </a:lnTo>
                  <a:lnTo>
                    <a:pt x="32" y="511"/>
                  </a:lnTo>
                  <a:lnTo>
                    <a:pt x="32" y="520"/>
                  </a:lnTo>
                  <a:lnTo>
                    <a:pt x="32" y="524"/>
                  </a:lnTo>
                  <a:lnTo>
                    <a:pt x="32" y="533"/>
                  </a:lnTo>
                  <a:lnTo>
                    <a:pt x="32" y="538"/>
                  </a:lnTo>
                  <a:lnTo>
                    <a:pt x="32" y="547"/>
                  </a:lnTo>
                  <a:lnTo>
                    <a:pt x="32" y="552"/>
                  </a:lnTo>
                  <a:lnTo>
                    <a:pt x="37" y="561"/>
                  </a:lnTo>
                  <a:lnTo>
                    <a:pt x="37" y="570"/>
                  </a:lnTo>
                  <a:lnTo>
                    <a:pt x="37" y="580"/>
                  </a:lnTo>
                  <a:lnTo>
                    <a:pt x="37" y="585"/>
                  </a:lnTo>
                  <a:lnTo>
                    <a:pt x="37" y="594"/>
                  </a:lnTo>
                  <a:lnTo>
                    <a:pt x="37" y="603"/>
                  </a:lnTo>
                  <a:lnTo>
                    <a:pt x="37" y="608"/>
                  </a:lnTo>
                  <a:lnTo>
                    <a:pt x="37" y="617"/>
                  </a:lnTo>
                  <a:lnTo>
                    <a:pt x="37" y="622"/>
                  </a:lnTo>
                  <a:lnTo>
                    <a:pt x="42" y="631"/>
                  </a:lnTo>
                  <a:lnTo>
                    <a:pt x="42" y="635"/>
                  </a:lnTo>
                  <a:lnTo>
                    <a:pt x="42" y="645"/>
                  </a:lnTo>
                  <a:lnTo>
                    <a:pt x="42" y="654"/>
                  </a:lnTo>
                  <a:lnTo>
                    <a:pt x="42" y="663"/>
                  </a:lnTo>
                  <a:lnTo>
                    <a:pt x="42" y="668"/>
                  </a:lnTo>
                  <a:lnTo>
                    <a:pt x="42" y="678"/>
                  </a:lnTo>
                  <a:lnTo>
                    <a:pt x="42" y="687"/>
                  </a:lnTo>
                  <a:lnTo>
                    <a:pt x="42" y="692"/>
                  </a:lnTo>
                  <a:lnTo>
                    <a:pt x="46" y="701"/>
                  </a:lnTo>
                  <a:lnTo>
                    <a:pt x="46" y="705"/>
                  </a:lnTo>
                  <a:lnTo>
                    <a:pt x="46" y="715"/>
                  </a:lnTo>
                  <a:lnTo>
                    <a:pt x="46" y="724"/>
                  </a:lnTo>
                  <a:lnTo>
                    <a:pt x="46" y="728"/>
                  </a:lnTo>
                  <a:lnTo>
                    <a:pt x="46" y="737"/>
                  </a:lnTo>
                  <a:lnTo>
                    <a:pt x="46" y="747"/>
                  </a:lnTo>
                  <a:lnTo>
                    <a:pt x="46" y="751"/>
                  </a:lnTo>
                  <a:lnTo>
                    <a:pt x="52" y="760"/>
                  </a:lnTo>
                  <a:lnTo>
                    <a:pt x="52" y="771"/>
                  </a:lnTo>
                  <a:lnTo>
                    <a:pt x="52" y="775"/>
                  </a:lnTo>
                  <a:lnTo>
                    <a:pt x="52" y="784"/>
                  </a:lnTo>
                  <a:lnTo>
                    <a:pt x="52" y="789"/>
                  </a:lnTo>
                  <a:lnTo>
                    <a:pt x="52" y="798"/>
                  </a:lnTo>
                  <a:lnTo>
                    <a:pt x="52" y="807"/>
                  </a:lnTo>
                  <a:lnTo>
                    <a:pt x="52" y="812"/>
                  </a:lnTo>
                  <a:lnTo>
                    <a:pt x="52" y="821"/>
                  </a:lnTo>
                  <a:lnTo>
                    <a:pt x="52" y="830"/>
                  </a:lnTo>
                  <a:lnTo>
                    <a:pt x="52" y="839"/>
                  </a:lnTo>
                  <a:lnTo>
                    <a:pt x="52" y="844"/>
                  </a:lnTo>
                  <a:lnTo>
                    <a:pt x="56" y="853"/>
                  </a:lnTo>
                  <a:lnTo>
                    <a:pt x="56" y="859"/>
                  </a:lnTo>
                  <a:lnTo>
                    <a:pt x="56" y="868"/>
                  </a:lnTo>
                  <a:lnTo>
                    <a:pt x="56" y="873"/>
                  </a:lnTo>
                  <a:lnTo>
                    <a:pt x="56" y="882"/>
                  </a:lnTo>
                  <a:lnTo>
                    <a:pt x="56" y="891"/>
                  </a:lnTo>
                  <a:lnTo>
                    <a:pt x="56" y="896"/>
                  </a:lnTo>
                  <a:lnTo>
                    <a:pt x="56" y="905"/>
                  </a:lnTo>
                  <a:lnTo>
                    <a:pt x="61" y="914"/>
                  </a:lnTo>
                  <a:lnTo>
                    <a:pt x="61" y="923"/>
                  </a:lnTo>
                  <a:lnTo>
                    <a:pt x="61" y="928"/>
                  </a:lnTo>
                  <a:lnTo>
                    <a:pt x="61" y="937"/>
                  </a:lnTo>
                  <a:lnTo>
                    <a:pt x="61" y="941"/>
                  </a:lnTo>
                  <a:lnTo>
                    <a:pt x="61" y="952"/>
                  </a:lnTo>
                  <a:lnTo>
                    <a:pt x="61" y="956"/>
                  </a:lnTo>
                  <a:lnTo>
                    <a:pt x="66" y="965"/>
                  </a:lnTo>
                  <a:lnTo>
                    <a:pt x="66" y="975"/>
                  </a:lnTo>
                  <a:lnTo>
                    <a:pt x="66" y="984"/>
                  </a:lnTo>
                  <a:lnTo>
                    <a:pt x="66" y="988"/>
                  </a:lnTo>
                  <a:lnTo>
                    <a:pt x="66" y="998"/>
                  </a:lnTo>
                  <a:lnTo>
                    <a:pt x="66" y="1007"/>
                  </a:lnTo>
                  <a:lnTo>
                    <a:pt x="70" y="1011"/>
                  </a:lnTo>
                  <a:lnTo>
                    <a:pt x="70" y="1020"/>
                  </a:lnTo>
                  <a:lnTo>
                    <a:pt x="70" y="1025"/>
                  </a:lnTo>
                  <a:lnTo>
                    <a:pt x="70" y="1034"/>
                  </a:lnTo>
                  <a:lnTo>
                    <a:pt x="70" y="1044"/>
                  </a:lnTo>
                  <a:lnTo>
                    <a:pt x="70" y="1049"/>
                  </a:lnTo>
                  <a:lnTo>
                    <a:pt x="70" y="1058"/>
                  </a:lnTo>
                  <a:lnTo>
                    <a:pt x="75" y="1067"/>
                  </a:lnTo>
                  <a:lnTo>
                    <a:pt x="75" y="1072"/>
                  </a:lnTo>
                  <a:lnTo>
                    <a:pt x="75" y="1081"/>
                  </a:lnTo>
                  <a:lnTo>
                    <a:pt x="75" y="1090"/>
                  </a:lnTo>
                  <a:lnTo>
                    <a:pt x="75" y="1095"/>
                  </a:lnTo>
                  <a:lnTo>
                    <a:pt x="75" y="1104"/>
                  </a:lnTo>
                  <a:lnTo>
                    <a:pt x="75" y="1109"/>
                  </a:lnTo>
                  <a:lnTo>
                    <a:pt x="75" y="1118"/>
                  </a:lnTo>
                  <a:lnTo>
                    <a:pt x="75" y="1127"/>
                  </a:lnTo>
                  <a:lnTo>
                    <a:pt x="79" y="1132"/>
                  </a:lnTo>
                  <a:lnTo>
                    <a:pt x="79" y="1142"/>
                  </a:lnTo>
                  <a:lnTo>
                    <a:pt x="79" y="1151"/>
                  </a:lnTo>
                  <a:lnTo>
                    <a:pt x="79" y="1160"/>
                  </a:lnTo>
                  <a:lnTo>
                    <a:pt x="79" y="1165"/>
                  </a:lnTo>
                  <a:lnTo>
                    <a:pt x="79" y="1174"/>
                  </a:lnTo>
                  <a:lnTo>
                    <a:pt x="79" y="1179"/>
                  </a:lnTo>
                  <a:lnTo>
                    <a:pt x="79" y="1188"/>
                  </a:lnTo>
                  <a:lnTo>
                    <a:pt x="79" y="1192"/>
                  </a:lnTo>
                  <a:lnTo>
                    <a:pt x="79" y="1202"/>
                  </a:lnTo>
                  <a:lnTo>
                    <a:pt x="84" y="1211"/>
                  </a:lnTo>
                  <a:lnTo>
                    <a:pt x="84" y="1215"/>
                  </a:lnTo>
                  <a:lnTo>
                    <a:pt x="84" y="1224"/>
                  </a:lnTo>
                  <a:lnTo>
                    <a:pt x="84" y="1235"/>
                  </a:lnTo>
                  <a:lnTo>
                    <a:pt x="84" y="1244"/>
                  </a:lnTo>
                  <a:lnTo>
                    <a:pt x="84" y="1248"/>
                  </a:lnTo>
                  <a:lnTo>
                    <a:pt x="84" y="1258"/>
                  </a:lnTo>
                  <a:lnTo>
                    <a:pt x="84" y="1262"/>
                  </a:lnTo>
                  <a:lnTo>
                    <a:pt x="84" y="1271"/>
                  </a:lnTo>
                  <a:lnTo>
                    <a:pt x="89" y="1281"/>
                  </a:lnTo>
                  <a:lnTo>
                    <a:pt x="89" y="1285"/>
                  </a:lnTo>
                  <a:lnTo>
                    <a:pt x="89" y="1294"/>
                  </a:lnTo>
                  <a:lnTo>
                    <a:pt x="89" y="1303"/>
                  </a:lnTo>
                  <a:lnTo>
                    <a:pt x="89" y="1308"/>
                  </a:lnTo>
                  <a:lnTo>
                    <a:pt x="89" y="1317"/>
                  </a:lnTo>
                  <a:lnTo>
                    <a:pt x="89" y="1327"/>
                  </a:lnTo>
                  <a:lnTo>
                    <a:pt x="89" y="1332"/>
                  </a:lnTo>
                  <a:lnTo>
                    <a:pt x="89" y="1341"/>
                  </a:lnTo>
                  <a:lnTo>
                    <a:pt x="89" y="1346"/>
                  </a:lnTo>
                  <a:lnTo>
                    <a:pt x="93" y="1355"/>
                  </a:lnTo>
                  <a:lnTo>
                    <a:pt x="93" y="1364"/>
                  </a:lnTo>
                  <a:lnTo>
                    <a:pt x="93" y="1369"/>
                  </a:lnTo>
                  <a:lnTo>
                    <a:pt x="93" y="1378"/>
                  </a:lnTo>
                  <a:lnTo>
                    <a:pt x="93" y="1387"/>
                  </a:lnTo>
                  <a:lnTo>
                    <a:pt x="93" y="1392"/>
                  </a:lnTo>
                  <a:lnTo>
                    <a:pt x="93" y="1401"/>
                  </a:lnTo>
                  <a:lnTo>
                    <a:pt x="98" y="1410"/>
                  </a:lnTo>
                  <a:lnTo>
                    <a:pt x="98" y="1415"/>
                  </a:lnTo>
                  <a:lnTo>
                    <a:pt x="98" y="1425"/>
                  </a:lnTo>
                  <a:lnTo>
                    <a:pt x="98" y="1434"/>
                  </a:lnTo>
                  <a:lnTo>
                    <a:pt x="98" y="1439"/>
                  </a:lnTo>
                  <a:lnTo>
                    <a:pt x="98" y="1448"/>
                  </a:lnTo>
                  <a:lnTo>
                    <a:pt x="98" y="1452"/>
                  </a:lnTo>
                  <a:lnTo>
                    <a:pt x="98" y="1462"/>
                  </a:lnTo>
                  <a:lnTo>
                    <a:pt x="102" y="1471"/>
                  </a:lnTo>
                  <a:lnTo>
                    <a:pt x="102" y="1475"/>
                  </a:lnTo>
                  <a:lnTo>
                    <a:pt x="102" y="1485"/>
                  </a:lnTo>
                  <a:lnTo>
                    <a:pt x="102" y="1494"/>
                  </a:lnTo>
                  <a:lnTo>
                    <a:pt x="102" y="1503"/>
                  </a:lnTo>
                  <a:lnTo>
                    <a:pt x="102" y="1507"/>
                  </a:lnTo>
                  <a:lnTo>
                    <a:pt x="102" y="1518"/>
                  </a:lnTo>
                  <a:lnTo>
                    <a:pt x="102" y="1522"/>
                  </a:lnTo>
                  <a:lnTo>
                    <a:pt x="107" y="1531"/>
                  </a:lnTo>
                  <a:lnTo>
                    <a:pt x="107" y="1536"/>
                  </a:lnTo>
                  <a:lnTo>
                    <a:pt x="107" y="1545"/>
                  </a:lnTo>
                  <a:lnTo>
                    <a:pt x="107" y="1554"/>
                  </a:lnTo>
                  <a:lnTo>
                    <a:pt x="107" y="1564"/>
                  </a:lnTo>
                  <a:lnTo>
                    <a:pt x="107" y="1568"/>
                  </a:lnTo>
                  <a:lnTo>
                    <a:pt x="107" y="1577"/>
                  </a:lnTo>
                  <a:lnTo>
                    <a:pt x="107" y="1587"/>
                  </a:lnTo>
                  <a:lnTo>
                    <a:pt x="107" y="1591"/>
                  </a:lnTo>
                  <a:lnTo>
                    <a:pt x="107" y="1600"/>
                  </a:lnTo>
                  <a:lnTo>
                    <a:pt x="111" y="1606"/>
                  </a:lnTo>
                  <a:lnTo>
                    <a:pt x="111" y="1615"/>
                  </a:lnTo>
                  <a:lnTo>
                    <a:pt x="111" y="1624"/>
                  </a:lnTo>
                  <a:lnTo>
                    <a:pt x="111" y="1629"/>
                  </a:lnTo>
                  <a:lnTo>
                    <a:pt x="111" y="1638"/>
                  </a:lnTo>
                  <a:lnTo>
                    <a:pt x="111" y="1647"/>
                  </a:lnTo>
                  <a:lnTo>
                    <a:pt x="111" y="1652"/>
                  </a:lnTo>
                  <a:lnTo>
                    <a:pt x="111" y="1661"/>
                  </a:lnTo>
                  <a:lnTo>
                    <a:pt x="111" y="1670"/>
                  </a:lnTo>
                  <a:lnTo>
                    <a:pt x="111" y="1675"/>
                  </a:lnTo>
                  <a:lnTo>
                    <a:pt x="111" y="1684"/>
                  </a:lnTo>
                  <a:lnTo>
                    <a:pt x="111" y="1688"/>
                  </a:lnTo>
                  <a:lnTo>
                    <a:pt x="116" y="1699"/>
                  </a:lnTo>
                  <a:lnTo>
                    <a:pt x="116" y="1708"/>
                  </a:lnTo>
                  <a:lnTo>
                    <a:pt x="116" y="1712"/>
                  </a:lnTo>
                  <a:lnTo>
                    <a:pt x="116" y="1722"/>
                  </a:lnTo>
                  <a:lnTo>
                    <a:pt x="116" y="1731"/>
                  </a:lnTo>
                  <a:lnTo>
                    <a:pt x="116" y="1740"/>
                  </a:lnTo>
                  <a:lnTo>
                    <a:pt x="116" y="1745"/>
                  </a:lnTo>
                  <a:lnTo>
                    <a:pt x="116" y="1754"/>
                  </a:lnTo>
                  <a:lnTo>
                    <a:pt x="116" y="1758"/>
                  </a:lnTo>
                  <a:lnTo>
                    <a:pt x="121" y="1768"/>
                  </a:lnTo>
                  <a:lnTo>
                    <a:pt x="121" y="1772"/>
                  </a:lnTo>
                  <a:lnTo>
                    <a:pt x="121" y="1781"/>
                  </a:lnTo>
                  <a:lnTo>
                    <a:pt x="121" y="1790"/>
                  </a:lnTo>
                  <a:lnTo>
                    <a:pt x="121" y="1796"/>
                  </a:lnTo>
                  <a:lnTo>
                    <a:pt x="121" y="1805"/>
                  </a:lnTo>
                  <a:lnTo>
                    <a:pt x="121" y="1814"/>
                  </a:lnTo>
                  <a:lnTo>
                    <a:pt x="121" y="1824"/>
                  </a:lnTo>
                  <a:lnTo>
                    <a:pt x="125" y="1828"/>
                  </a:lnTo>
                  <a:lnTo>
                    <a:pt x="125" y="1833"/>
                  </a:lnTo>
                  <a:lnTo>
                    <a:pt x="125" y="1837"/>
                  </a:lnTo>
                  <a:lnTo>
                    <a:pt x="125" y="1842"/>
                  </a:lnTo>
                  <a:lnTo>
                    <a:pt x="125" y="1851"/>
                  </a:lnTo>
                  <a:lnTo>
                    <a:pt x="125" y="1856"/>
                  </a:lnTo>
                  <a:lnTo>
                    <a:pt x="125" y="1865"/>
                  </a:lnTo>
                  <a:lnTo>
                    <a:pt x="125" y="1874"/>
                  </a:lnTo>
                  <a:lnTo>
                    <a:pt x="130" y="1883"/>
                  </a:lnTo>
                  <a:lnTo>
                    <a:pt x="130" y="1889"/>
                  </a:lnTo>
                  <a:lnTo>
                    <a:pt x="130" y="1898"/>
                  </a:lnTo>
                  <a:lnTo>
                    <a:pt x="130" y="1907"/>
                  </a:lnTo>
                  <a:lnTo>
                    <a:pt x="130" y="1912"/>
                  </a:lnTo>
                  <a:lnTo>
                    <a:pt x="130" y="1921"/>
                  </a:lnTo>
                  <a:lnTo>
                    <a:pt x="130" y="1926"/>
                  </a:lnTo>
                  <a:lnTo>
                    <a:pt x="130" y="1935"/>
                  </a:lnTo>
                  <a:lnTo>
                    <a:pt x="134" y="1939"/>
                  </a:lnTo>
                  <a:lnTo>
                    <a:pt x="134" y="1949"/>
                  </a:lnTo>
                  <a:lnTo>
                    <a:pt x="134" y="1958"/>
                  </a:lnTo>
                  <a:lnTo>
                    <a:pt x="134" y="1967"/>
                  </a:lnTo>
                  <a:lnTo>
                    <a:pt x="134" y="1972"/>
                  </a:lnTo>
                  <a:lnTo>
                    <a:pt x="134" y="1982"/>
                  </a:lnTo>
                  <a:lnTo>
                    <a:pt x="134" y="1991"/>
                  </a:lnTo>
                  <a:lnTo>
                    <a:pt x="139" y="1995"/>
                  </a:lnTo>
                  <a:lnTo>
                    <a:pt x="139" y="2005"/>
                  </a:lnTo>
                  <a:lnTo>
                    <a:pt x="139" y="2009"/>
                  </a:lnTo>
                  <a:lnTo>
                    <a:pt x="139" y="2018"/>
                  </a:lnTo>
                  <a:lnTo>
                    <a:pt x="139" y="2028"/>
                  </a:lnTo>
                  <a:lnTo>
                    <a:pt x="139" y="2032"/>
                  </a:lnTo>
                  <a:lnTo>
                    <a:pt x="139" y="2041"/>
                  </a:lnTo>
                  <a:lnTo>
                    <a:pt x="139" y="2051"/>
                  </a:lnTo>
                  <a:lnTo>
                    <a:pt x="145" y="2055"/>
                  </a:lnTo>
                  <a:lnTo>
                    <a:pt x="145" y="2064"/>
                  </a:lnTo>
                  <a:lnTo>
                    <a:pt x="145" y="2074"/>
                  </a:lnTo>
                  <a:lnTo>
                    <a:pt x="145" y="2079"/>
                  </a:lnTo>
                  <a:lnTo>
                    <a:pt x="145" y="2088"/>
                  </a:lnTo>
                  <a:lnTo>
                    <a:pt x="145" y="2093"/>
                  </a:lnTo>
                  <a:lnTo>
                    <a:pt x="145" y="2102"/>
                  </a:lnTo>
                  <a:lnTo>
                    <a:pt x="149" y="2111"/>
                  </a:lnTo>
                  <a:lnTo>
                    <a:pt x="149" y="2116"/>
                  </a:lnTo>
                  <a:lnTo>
                    <a:pt x="149" y="2125"/>
                  </a:lnTo>
                  <a:lnTo>
                    <a:pt x="149" y="2134"/>
                  </a:lnTo>
                  <a:lnTo>
                    <a:pt x="149" y="2143"/>
                  </a:lnTo>
                  <a:lnTo>
                    <a:pt x="149" y="2148"/>
                  </a:lnTo>
                  <a:lnTo>
                    <a:pt x="154" y="2157"/>
                  </a:lnTo>
                  <a:lnTo>
                    <a:pt x="154" y="2162"/>
                  </a:lnTo>
                  <a:lnTo>
                    <a:pt x="154" y="2172"/>
                  </a:lnTo>
                  <a:lnTo>
                    <a:pt x="154" y="2176"/>
                  </a:lnTo>
                  <a:lnTo>
                    <a:pt x="154" y="2186"/>
                  </a:lnTo>
                  <a:lnTo>
                    <a:pt x="158" y="2195"/>
                  </a:lnTo>
                  <a:lnTo>
                    <a:pt x="158" y="2204"/>
                  </a:lnTo>
                  <a:lnTo>
                    <a:pt x="158" y="2209"/>
                  </a:lnTo>
                  <a:lnTo>
                    <a:pt x="158" y="2218"/>
                  </a:lnTo>
                  <a:lnTo>
                    <a:pt x="158" y="222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6" name="Freeform 3548"/>
            <p:cNvSpPr>
              <a:spLocks/>
            </p:cNvSpPr>
            <p:nvPr/>
          </p:nvSpPr>
          <p:spPr bwMode="auto">
            <a:xfrm>
              <a:off x="35" y="1409"/>
              <a:ext cx="32" cy="288"/>
            </a:xfrm>
            <a:custGeom>
              <a:avLst/>
              <a:gdLst>
                <a:gd name="T0" fmla="*/ 0 w 158"/>
                <a:gd name="T1" fmla="*/ 18 h 1438"/>
                <a:gd name="T2" fmla="*/ 5 w 158"/>
                <a:gd name="T3" fmla="*/ 45 h 1438"/>
                <a:gd name="T4" fmla="*/ 9 w 158"/>
                <a:gd name="T5" fmla="*/ 79 h 1438"/>
                <a:gd name="T6" fmla="*/ 14 w 158"/>
                <a:gd name="T7" fmla="*/ 106 h 1438"/>
                <a:gd name="T8" fmla="*/ 20 w 158"/>
                <a:gd name="T9" fmla="*/ 138 h 1438"/>
                <a:gd name="T10" fmla="*/ 24 w 158"/>
                <a:gd name="T11" fmla="*/ 162 h 1438"/>
                <a:gd name="T12" fmla="*/ 29 w 158"/>
                <a:gd name="T13" fmla="*/ 190 h 1438"/>
                <a:gd name="T14" fmla="*/ 33 w 158"/>
                <a:gd name="T15" fmla="*/ 222 h 1438"/>
                <a:gd name="T16" fmla="*/ 38 w 158"/>
                <a:gd name="T17" fmla="*/ 255 h 1438"/>
                <a:gd name="T18" fmla="*/ 43 w 158"/>
                <a:gd name="T19" fmla="*/ 283 h 1438"/>
                <a:gd name="T20" fmla="*/ 43 w 158"/>
                <a:gd name="T21" fmla="*/ 310 h 1438"/>
                <a:gd name="T22" fmla="*/ 47 w 158"/>
                <a:gd name="T23" fmla="*/ 339 h 1438"/>
                <a:gd name="T24" fmla="*/ 52 w 158"/>
                <a:gd name="T25" fmla="*/ 366 h 1438"/>
                <a:gd name="T26" fmla="*/ 61 w 158"/>
                <a:gd name="T27" fmla="*/ 398 h 1438"/>
                <a:gd name="T28" fmla="*/ 65 w 158"/>
                <a:gd name="T29" fmla="*/ 427 h 1438"/>
                <a:gd name="T30" fmla="*/ 65 w 158"/>
                <a:gd name="T31" fmla="*/ 454 h 1438"/>
                <a:gd name="T32" fmla="*/ 70 w 158"/>
                <a:gd name="T33" fmla="*/ 482 h 1438"/>
                <a:gd name="T34" fmla="*/ 75 w 158"/>
                <a:gd name="T35" fmla="*/ 514 h 1438"/>
                <a:gd name="T36" fmla="*/ 79 w 158"/>
                <a:gd name="T37" fmla="*/ 543 h 1438"/>
                <a:gd name="T38" fmla="*/ 84 w 158"/>
                <a:gd name="T39" fmla="*/ 575 h 1438"/>
                <a:gd name="T40" fmla="*/ 88 w 158"/>
                <a:gd name="T41" fmla="*/ 602 h 1438"/>
                <a:gd name="T42" fmla="*/ 93 w 158"/>
                <a:gd name="T43" fmla="*/ 626 h 1438"/>
                <a:gd name="T44" fmla="*/ 93 w 158"/>
                <a:gd name="T45" fmla="*/ 658 h 1438"/>
                <a:gd name="T46" fmla="*/ 98 w 158"/>
                <a:gd name="T47" fmla="*/ 686 h 1438"/>
                <a:gd name="T48" fmla="*/ 107 w 158"/>
                <a:gd name="T49" fmla="*/ 719 h 1438"/>
                <a:gd name="T50" fmla="*/ 111 w 158"/>
                <a:gd name="T51" fmla="*/ 747 h 1438"/>
                <a:gd name="T52" fmla="*/ 111 w 158"/>
                <a:gd name="T53" fmla="*/ 770 h 1438"/>
                <a:gd name="T54" fmla="*/ 117 w 158"/>
                <a:gd name="T55" fmla="*/ 803 h 1438"/>
                <a:gd name="T56" fmla="*/ 122 w 158"/>
                <a:gd name="T57" fmla="*/ 835 h 1438"/>
                <a:gd name="T58" fmla="*/ 126 w 158"/>
                <a:gd name="T59" fmla="*/ 862 h 1438"/>
                <a:gd name="T60" fmla="*/ 126 w 158"/>
                <a:gd name="T61" fmla="*/ 896 h 1438"/>
                <a:gd name="T62" fmla="*/ 126 w 158"/>
                <a:gd name="T63" fmla="*/ 923 h 1438"/>
                <a:gd name="T64" fmla="*/ 131 w 158"/>
                <a:gd name="T65" fmla="*/ 955 h 1438"/>
                <a:gd name="T66" fmla="*/ 131 w 158"/>
                <a:gd name="T67" fmla="*/ 983 h 1438"/>
                <a:gd name="T68" fmla="*/ 131 w 158"/>
                <a:gd name="T69" fmla="*/ 1007 h 1438"/>
                <a:gd name="T70" fmla="*/ 135 w 158"/>
                <a:gd name="T71" fmla="*/ 1039 h 1438"/>
                <a:gd name="T72" fmla="*/ 135 w 158"/>
                <a:gd name="T73" fmla="*/ 1071 h 1438"/>
                <a:gd name="T74" fmla="*/ 135 w 158"/>
                <a:gd name="T75" fmla="*/ 1100 h 1438"/>
                <a:gd name="T76" fmla="*/ 140 w 158"/>
                <a:gd name="T77" fmla="*/ 1132 h 1438"/>
                <a:gd name="T78" fmla="*/ 140 w 158"/>
                <a:gd name="T79" fmla="*/ 1159 h 1438"/>
                <a:gd name="T80" fmla="*/ 145 w 158"/>
                <a:gd name="T81" fmla="*/ 1192 h 1438"/>
                <a:gd name="T82" fmla="*/ 145 w 158"/>
                <a:gd name="T83" fmla="*/ 1224 h 1438"/>
                <a:gd name="T84" fmla="*/ 145 w 158"/>
                <a:gd name="T85" fmla="*/ 1252 h 1438"/>
                <a:gd name="T86" fmla="*/ 149 w 158"/>
                <a:gd name="T87" fmla="*/ 1285 h 1438"/>
                <a:gd name="T88" fmla="*/ 149 w 158"/>
                <a:gd name="T89" fmla="*/ 1313 h 1438"/>
                <a:gd name="T90" fmla="*/ 154 w 158"/>
                <a:gd name="T91" fmla="*/ 1345 h 1438"/>
                <a:gd name="T92" fmla="*/ 154 w 158"/>
                <a:gd name="T93" fmla="*/ 1369 h 1438"/>
                <a:gd name="T94" fmla="*/ 154 w 158"/>
                <a:gd name="T95" fmla="*/ 1396 h 1438"/>
                <a:gd name="T96" fmla="*/ 158 w 158"/>
                <a:gd name="T97" fmla="*/ 1428 h 14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8"/>
                <a:gd name="T148" fmla="*/ 0 h 1438"/>
                <a:gd name="T149" fmla="*/ 158 w 158"/>
                <a:gd name="T150" fmla="*/ 1438 h 14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8" h="1438">
                  <a:moveTo>
                    <a:pt x="0" y="0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0" y="18"/>
                  </a:lnTo>
                  <a:lnTo>
                    <a:pt x="5" y="23"/>
                  </a:lnTo>
                  <a:lnTo>
                    <a:pt x="5" y="32"/>
                  </a:lnTo>
                  <a:lnTo>
                    <a:pt x="5" y="41"/>
                  </a:lnTo>
                  <a:lnTo>
                    <a:pt x="5" y="45"/>
                  </a:lnTo>
                  <a:lnTo>
                    <a:pt x="5" y="56"/>
                  </a:lnTo>
                  <a:lnTo>
                    <a:pt x="9" y="65"/>
                  </a:lnTo>
                  <a:lnTo>
                    <a:pt x="9" y="74"/>
                  </a:lnTo>
                  <a:lnTo>
                    <a:pt x="9" y="79"/>
                  </a:lnTo>
                  <a:lnTo>
                    <a:pt x="9" y="88"/>
                  </a:lnTo>
                  <a:lnTo>
                    <a:pt x="14" y="92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4" y="115"/>
                  </a:lnTo>
                  <a:lnTo>
                    <a:pt x="20" y="125"/>
                  </a:lnTo>
                  <a:lnTo>
                    <a:pt x="20" y="129"/>
                  </a:lnTo>
                  <a:lnTo>
                    <a:pt x="20" y="138"/>
                  </a:lnTo>
                  <a:lnTo>
                    <a:pt x="20" y="148"/>
                  </a:lnTo>
                  <a:lnTo>
                    <a:pt x="24" y="158"/>
                  </a:lnTo>
                  <a:lnTo>
                    <a:pt x="24" y="162"/>
                  </a:lnTo>
                  <a:lnTo>
                    <a:pt x="24" y="171"/>
                  </a:lnTo>
                  <a:lnTo>
                    <a:pt x="24" y="176"/>
                  </a:lnTo>
                  <a:lnTo>
                    <a:pt x="29" y="185"/>
                  </a:lnTo>
                  <a:lnTo>
                    <a:pt x="29" y="190"/>
                  </a:lnTo>
                  <a:lnTo>
                    <a:pt x="29" y="199"/>
                  </a:lnTo>
                  <a:lnTo>
                    <a:pt x="29" y="208"/>
                  </a:lnTo>
                  <a:lnTo>
                    <a:pt x="33" y="217"/>
                  </a:lnTo>
                  <a:lnTo>
                    <a:pt x="33" y="222"/>
                  </a:lnTo>
                  <a:lnTo>
                    <a:pt x="33" y="231"/>
                  </a:lnTo>
                  <a:lnTo>
                    <a:pt x="38" y="241"/>
                  </a:lnTo>
                  <a:lnTo>
                    <a:pt x="38" y="246"/>
                  </a:lnTo>
                  <a:lnTo>
                    <a:pt x="38" y="255"/>
                  </a:lnTo>
                  <a:lnTo>
                    <a:pt x="38" y="260"/>
                  </a:lnTo>
                  <a:lnTo>
                    <a:pt x="38" y="269"/>
                  </a:lnTo>
                  <a:lnTo>
                    <a:pt x="38" y="278"/>
                  </a:lnTo>
                  <a:lnTo>
                    <a:pt x="43" y="283"/>
                  </a:lnTo>
                  <a:lnTo>
                    <a:pt x="43" y="292"/>
                  </a:lnTo>
                  <a:lnTo>
                    <a:pt x="43" y="301"/>
                  </a:lnTo>
                  <a:lnTo>
                    <a:pt x="43" y="306"/>
                  </a:lnTo>
                  <a:lnTo>
                    <a:pt x="43" y="310"/>
                  </a:lnTo>
                  <a:lnTo>
                    <a:pt x="47" y="315"/>
                  </a:lnTo>
                  <a:lnTo>
                    <a:pt x="47" y="324"/>
                  </a:lnTo>
                  <a:lnTo>
                    <a:pt x="47" y="330"/>
                  </a:lnTo>
                  <a:lnTo>
                    <a:pt x="47" y="339"/>
                  </a:lnTo>
                  <a:lnTo>
                    <a:pt x="52" y="343"/>
                  </a:lnTo>
                  <a:lnTo>
                    <a:pt x="52" y="352"/>
                  </a:lnTo>
                  <a:lnTo>
                    <a:pt x="52" y="362"/>
                  </a:lnTo>
                  <a:lnTo>
                    <a:pt x="52" y="366"/>
                  </a:lnTo>
                  <a:lnTo>
                    <a:pt x="56" y="375"/>
                  </a:lnTo>
                  <a:lnTo>
                    <a:pt x="56" y="385"/>
                  </a:lnTo>
                  <a:lnTo>
                    <a:pt x="56" y="394"/>
                  </a:lnTo>
                  <a:lnTo>
                    <a:pt x="61" y="398"/>
                  </a:lnTo>
                  <a:lnTo>
                    <a:pt x="61" y="408"/>
                  </a:lnTo>
                  <a:lnTo>
                    <a:pt x="61" y="412"/>
                  </a:lnTo>
                  <a:lnTo>
                    <a:pt x="61" y="421"/>
                  </a:lnTo>
                  <a:lnTo>
                    <a:pt x="65" y="427"/>
                  </a:lnTo>
                  <a:lnTo>
                    <a:pt x="65" y="436"/>
                  </a:lnTo>
                  <a:lnTo>
                    <a:pt x="65" y="445"/>
                  </a:lnTo>
                  <a:lnTo>
                    <a:pt x="65" y="450"/>
                  </a:lnTo>
                  <a:lnTo>
                    <a:pt x="65" y="454"/>
                  </a:lnTo>
                  <a:lnTo>
                    <a:pt x="65" y="459"/>
                  </a:lnTo>
                  <a:lnTo>
                    <a:pt x="65" y="468"/>
                  </a:lnTo>
                  <a:lnTo>
                    <a:pt x="70" y="477"/>
                  </a:lnTo>
                  <a:lnTo>
                    <a:pt x="70" y="482"/>
                  </a:lnTo>
                  <a:lnTo>
                    <a:pt x="70" y="491"/>
                  </a:lnTo>
                  <a:lnTo>
                    <a:pt x="70" y="496"/>
                  </a:lnTo>
                  <a:lnTo>
                    <a:pt x="75" y="505"/>
                  </a:lnTo>
                  <a:lnTo>
                    <a:pt x="75" y="514"/>
                  </a:lnTo>
                  <a:lnTo>
                    <a:pt x="75" y="520"/>
                  </a:lnTo>
                  <a:lnTo>
                    <a:pt x="75" y="529"/>
                  </a:lnTo>
                  <a:lnTo>
                    <a:pt x="79" y="538"/>
                  </a:lnTo>
                  <a:lnTo>
                    <a:pt x="79" y="543"/>
                  </a:lnTo>
                  <a:lnTo>
                    <a:pt x="79" y="552"/>
                  </a:lnTo>
                  <a:lnTo>
                    <a:pt x="84" y="561"/>
                  </a:lnTo>
                  <a:lnTo>
                    <a:pt x="84" y="566"/>
                  </a:lnTo>
                  <a:lnTo>
                    <a:pt x="84" y="575"/>
                  </a:lnTo>
                  <a:lnTo>
                    <a:pt x="84" y="579"/>
                  </a:lnTo>
                  <a:lnTo>
                    <a:pt x="88" y="589"/>
                  </a:lnTo>
                  <a:lnTo>
                    <a:pt x="88" y="598"/>
                  </a:lnTo>
                  <a:lnTo>
                    <a:pt x="88" y="602"/>
                  </a:lnTo>
                  <a:lnTo>
                    <a:pt x="88" y="613"/>
                  </a:lnTo>
                  <a:lnTo>
                    <a:pt x="93" y="622"/>
                  </a:lnTo>
                  <a:lnTo>
                    <a:pt x="93" y="626"/>
                  </a:lnTo>
                  <a:lnTo>
                    <a:pt x="93" y="635"/>
                  </a:lnTo>
                  <a:lnTo>
                    <a:pt x="93" y="645"/>
                  </a:lnTo>
                  <a:lnTo>
                    <a:pt x="93" y="649"/>
                  </a:lnTo>
                  <a:lnTo>
                    <a:pt x="93" y="658"/>
                  </a:lnTo>
                  <a:lnTo>
                    <a:pt x="98" y="668"/>
                  </a:lnTo>
                  <a:lnTo>
                    <a:pt x="98" y="672"/>
                  </a:lnTo>
                  <a:lnTo>
                    <a:pt x="98" y="681"/>
                  </a:lnTo>
                  <a:lnTo>
                    <a:pt x="98" y="686"/>
                  </a:lnTo>
                  <a:lnTo>
                    <a:pt x="102" y="695"/>
                  </a:lnTo>
                  <a:lnTo>
                    <a:pt x="102" y="705"/>
                  </a:lnTo>
                  <a:lnTo>
                    <a:pt x="102" y="710"/>
                  </a:lnTo>
                  <a:lnTo>
                    <a:pt x="107" y="719"/>
                  </a:lnTo>
                  <a:lnTo>
                    <a:pt x="107" y="728"/>
                  </a:lnTo>
                  <a:lnTo>
                    <a:pt x="107" y="733"/>
                  </a:lnTo>
                  <a:lnTo>
                    <a:pt x="107" y="742"/>
                  </a:lnTo>
                  <a:lnTo>
                    <a:pt x="111" y="747"/>
                  </a:lnTo>
                  <a:lnTo>
                    <a:pt x="111" y="751"/>
                  </a:lnTo>
                  <a:lnTo>
                    <a:pt x="111" y="756"/>
                  </a:lnTo>
                  <a:lnTo>
                    <a:pt x="111" y="765"/>
                  </a:lnTo>
                  <a:lnTo>
                    <a:pt x="111" y="770"/>
                  </a:lnTo>
                  <a:lnTo>
                    <a:pt x="117" y="779"/>
                  </a:lnTo>
                  <a:lnTo>
                    <a:pt x="117" y="788"/>
                  </a:lnTo>
                  <a:lnTo>
                    <a:pt x="117" y="798"/>
                  </a:lnTo>
                  <a:lnTo>
                    <a:pt x="117" y="803"/>
                  </a:lnTo>
                  <a:lnTo>
                    <a:pt x="122" y="812"/>
                  </a:lnTo>
                  <a:lnTo>
                    <a:pt x="122" y="821"/>
                  </a:lnTo>
                  <a:lnTo>
                    <a:pt x="122" y="826"/>
                  </a:lnTo>
                  <a:lnTo>
                    <a:pt x="122" y="835"/>
                  </a:lnTo>
                  <a:lnTo>
                    <a:pt x="122" y="839"/>
                  </a:lnTo>
                  <a:lnTo>
                    <a:pt x="126" y="849"/>
                  </a:lnTo>
                  <a:lnTo>
                    <a:pt x="126" y="858"/>
                  </a:lnTo>
                  <a:lnTo>
                    <a:pt x="126" y="862"/>
                  </a:lnTo>
                  <a:lnTo>
                    <a:pt x="126" y="872"/>
                  </a:lnTo>
                  <a:lnTo>
                    <a:pt x="126" y="881"/>
                  </a:lnTo>
                  <a:lnTo>
                    <a:pt x="126" y="885"/>
                  </a:lnTo>
                  <a:lnTo>
                    <a:pt x="126" y="896"/>
                  </a:lnTo>
                  <a:lnTo>
                    <a:pt x="126" y="905"/>
                  </a:lnTo>
                  <a:lnTo>
                    <a:pt x="126" y="909"/>
                  </a:lnTo>
                  <a:lnTo>
                    <a:pt x="126" y="918"/>
                  </a:lnTo>
                  <a:lnTo>
                    <a:pt x="126" y="923"/>
                  </a:lnTo>
                  <a:lnTo>
                    <a:pt x="126" y="932"/>
                  </a:lnTo>
                  <a:lnTo>
                    <a:pt x="131" y="941"/>
                  </a:lnTo>
                  <a:lnTo>
                    <a:pt x="131" y="946"/>
                  </a:lnTo>
                  <a:lnTo>
                    <a:pt x="131" y="955"/>
                  </a:lnTo>
                  <a:lnTo>
                    <a:pt x="131" y="964"/>
                  </a:lnTo>
                  <a:lnTo>
                    <a:pt x="131" y="974"/>
                  </a:lnTo>
                  <a:lnTo>
                    <a:pt x="131" y="978"/>
                  </a:lnTo>
                  <a:lnTo>
                    <a:pt x="131" y="983"/>
                  </a:lnTo>
                  <a:lnTo>
                    <a:pt x="131" y="988"/>
                  </a:lnTo>
                  <a:lnTo>
                    <a:pt x="131" y="993"/>
                  </a:lnTo>
                  <a:lnTo>
                    <a:pt x="131" y="1002"/>
                  </a:lnTo>
                  <a:lnTo>
                    <a:pt x="131" y="1007"/>
                  </a:lnTo>
                  <a:lnTo>
                    <a:pt x="131" y="1016"/>
                  </a:lnTo>
                  <a:lnTo>
                    <a:pt x="131" y="1025"/>
                  </a:lnTo>
                  <a:lnTo>
                    <a:pt x="135" y="1030"/>
                  </a:lnTo>
                  <a:lnTo>
                    <a:pt x="135" y="1039"/>
                  </a:lnTo>
                  <a:lnTo>
                    <a:pt x="135" y="1048"/>
                  </a:lnTo>
                  <a:lnTo>
                    <a:pt x="135" y="1057"/>
                  </a:lnTo>
                  <a:lnTo>
                    <a:pt x="135" y="1062"/>
                  </a:lnTo>
                  <a:lnTo>
                    <a:pt x="135" y="1071"/>
                  </a:lnTo>
                  <a:lnTo>
                    <a:pt x="135" y="1076"/>
                  </a:lnTo>
                  <a:lnTo>
                    <a:pt x="135" y="1086"/>
                  </a:lnTo>
                  <a:lnTo>
                    <a:pt x="135" y="1090"/>
                  </a:lnTo>
                  <a:lnTo>
                    <a:pt x="135" y="1100"/>
                  </a:lnTo>
                  <a:lnTo>
                    <a:pt x="135" y="1109"/>
                  </a:lnTo>
                  <a:lnTo>
                    <a:pt x="140" y="1118"/>
                  </a:lnTo>
                  <a:lnTo>
                    <a:pt x="140" y="1122"/>
                  </a:lnTo>
                  <a:lnTo>
                    <a:pt x="140" y="1132"/>
                  </a:lnTo>
                  <a:lnTo>
                    <a:pt x="140" y="1141"/>
                  </a:lnTo>
                  <a:lnTo>
                    <a:pt x="140" y="1145"/>
                  </a:lnTo>
                  <a:lnTo>
                    <a:pt x="140" y="1155"/>
                  </a:lnTo>
                  <a:lnTo>
                    <a:pt x="140" y="1159"/>
                  </a:lnTo>
                  <a:lnTo>
                    <a:pt x="140" y="1168"/>
                  </a:lnTo>
                  <a:lnTo>
                    <a:pt x="140" y="1174"/>
                  </a:lnTo>
                  <a:lnTo>
                    <a:pt x="140" y="1183"/>
                  </a:lnTo>
                  <a:lnTo>
                    <a:pt x="145" y="1192"/>
                  </a:lnTo>
                  <a:lnTo>
                    <a:pt x="145" y="1201"/>
                  </a:lnTo>
                  <a:lnTo>
                    <a:pt x="145" y="1206"/>
                  </a:lnTo>
                  <a:lnTo>
                    <a:pt x="145" y="1215"/>
                  </a:lnTo>
                  <a:lnTo>
                    <a:pt x="145" y="1224"/>
                  </a:lnTo>
                  <a:lnTo>
                    <a:pt x="145" y="1229"/>
                  </a:lnTo>
                  <a:lnTo>
                    <a:pt x="145" y="1238"/>
                  </a:lnTo>
                  <a:lnTo>
                    <a:pt x="154" y="1243"/>
                  </a:lnTo>
                  <a:lnTo>
                    <a:pt x="145" y="1252"/>
                  </a:lnTo>
                  <a:lnTo>
                    <a:pt x="149" y="1261"/>
                  </a:lnTo>
                  <a:lnTo>
                    <a:pt x="149" y="1267"/>
                  </a:lnTo>
                  <a:lnTo>
                    <a:pt x="149" y="1276"/>
                  </a:lnTo>
                  <a:lnTo>
                    <a:pt x="149" y="1285"/>
                  </a:lnTo>
                  <a:lnTo>
                    <a:pt x="149" y="1290"/>
                  </a:lnTo>
                  <a:lnTo>
                    <a:pt x="149" y="1299"/>
                  </a:lnTo>
                  <a:lnTo>
                    <a:pt x="149" y="1308"/>
                  </a:lnTo>
                  <a:lnTo>
                    <a:pt x="149" y="1313"/>
                  </a:lnTo>
                  <a:lnTo>
                    <a:pt x="149" y="1322"/>
                  </a:lnTo>
                  <a:lnTo>
                    <a:pt x="154" y="1326"/>
                  </a:lnTo>
                  <a:lnTo>
                    <a:pt x="154" y="1336"/>
                  </a:lnTo>
                  <a:lnTo>
                    <a:pt x="154" y="1345"/>
                  </a:lnTo>
                  <a:lnTo>
                    <a:pt x="154" y="1349"/>
                  </a:lnTo>
                  <a:lnTo>
                    <a:pt x="154" y="1360"/>
                  </a:lnTo>
                  <a:lnTo>
                    <a:pt x="154" y="1369"/>
                  </a:lnTo>
                  <a:lnTo>
                    <a:pt x="154" y="1378"/>
                  </a:lnTo>
                  <a:lnTo>
                    <a:pt x="154" y="1383"/>
                  </a:lnTo>
                  <a:lnTo>
                    <a:pt x="154" y="1392"/>
                  </a:lnTo>
                  <a:lnTo>
                    <a:pt x="154" y="1396"/>
                  </a:lnTo>
                  <a:lnTo>
                    <a:pt x="154" y="1405"/>
                  </a:lnTo>
                  <a:lnTo>
                    <a:pt x="154" y="1410"/>
                  </a:lnTo>
                  <a:lnTo>
                    <a:pt x="154" y="1419"/>
                  </a:lnTo>
                  <a:lnTo>
                    <a:pt x="158" y="1428"/>
                  </a:lnTo>
                  <a:lnTo>
                    <a:pt x="158" y="14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7" name="Freeform 3549"/>
            <p:cNvSpPr>
              <a:spLocks/>
            </p:cNvSpPr>
            <p:nvPr/>
          </p:nvSpPr>
          <p:spPr bwMode="auto">
            <a:xfrm>
              <a:off x="374" y="3214"/>
              <a:ext cx="110" cy="385"/>
            </a:xfrm>
            <a:custGeom>
              <a:avLst/>
              <a:gdLst>
                <a:gd name="T0" fmla="*/ 18 w 552"/>
                <a:gd name="T1" fmla="*/ 33 h 1926"/>
                <a:gd name="T2" fmla="*/ 24 w 552"/>
                <a:gd name="T3" fmla="*/ 70 h 1926"/>
                <a:gd name="T4" fmla="*/ 28 w 552"/>
                <a:gd name="T5" fmla="*/ 103 h 1926"/>
                <a:gd name="T6" fmla="*/ 47 w 552"/>
                <a:gd name="T7" fmla="*/ 140 h 1926"/>
                <a:gd name="T8" fmla="*/ 51 w 552"/>
                <a:gd name="T9" fmla="*/ 176 h 1926"/>
                <a:gd name="T10" fmla="*/ 51 w 552"/>
                <a:gd name="T11" fmla="*/ 196 h 1926"/>
                <a:gd name="T12" fmla="*/ 65 w 552"/>
                <a:gd name="T13" fmla="*/ 228 h 1926"/>
                <a:gd name="T14" fmla="*/ 70 w 552"/>
                <a:gd name="T15" fmla="*/ 269 h 1926"/>
                <a:gd name="T16" fmla="*/ 93 w 552"/>
                <a:gd name="T17" fmla="*/ 298 h 1926"/>
                <a:gd name="T18" fmla="*/ 93 w 552"/>
                <a:gd name="T19" fmla="*/ 321 h 1926"/>
                <a:gd name="T20" fmla="*/ 88 w 552"/>
                <a:gd name="T21" fmla="*/ 357 h 1926"/>
                <a:gd name="T22" fmla="*/ 111 w 552"/>
                <a:gd name="T23" fmla="*/ 390 h 1926"/>
                <a:gd name="T24" fmla="*/ 111 w 552"/>
                <a:gd name="T25" fmla="*/ 427 h 1926"/>
                <a:gd name="T26" fmla="*/ 130 w 552"/>
                <a:gd name="T27" fmla="*/ 459 h 1926"/>
                <a:gd name="T28" fmla="*/ 139 w 552"/>
                <a:gd name="T29" fmla="*/ 497 h 1926"/>
                <a:gd name="T30" fmla="*/ 158 w 552"/>
                <a:gd name="T31" fmla="*/ 529 h 1926"/>
                <a:gd name="T32" fmla="*/ 162 w 552"/>
                <a:gd name="T33" fmla="*/ 557 h 1926"/>
                <a:gd name="T34" fmla="*/ 176 w 552"/>
                <a:gd name="T35" fmla="*/ 594 h 1926"/>
                <a:gd name="T36" fmla="*/ 181 w 552"/>
                <a:gd name="T37" fmla="*/ 627 h 1926"/>
                <a:gd name="T38" fmla="*/ 181 w 552"/>
                <a:gd name="T39" fmla="*/ 654 h 1926"/>
                <a:gd name="T40" fmla="*/ 199 w 552"/>
                <a:gd name="T41" fmla="*/ 696 h 1926"/>
                <a:gd name="T42" fmla="*/ 218 w 552"/>
                <a:gd name="T43" fmla="*/ 715 h 1926"/>
                <a:gd name="T44" fmla="*/ 223 w 552"/>
                <a:gd name="T45" fmla="*/ 751 h 1926"/>
                <a:gd name="T46" fmla="*/ 223 w 552"/>
                <a:gd name="T47" fmla="*/ 785 h 1926"/>
                <a:gd name="T48" fmla="*/ 223 w 552"/>
                <a:gd name="T49" fmla="*/ 808 h 1926"/>
                <a:gd name="T50" fmla="*/ 237 w 552"/>
                <a:gd name="T51" fmla="*/ 840 h 1926"/>
                <a:gd name="T52" fmla="*/ 251 w 552"/>
                <a:gd name="T53" fmla="*/ 868 h 1926"/>
                <a:gd name="T54" fmla="*/ 260 w 552"/>
                <a:gd name="T55" fmla="*/ 910 h 1926"/>
                <a:gd name="T56" fmla="*/ 274 w 552"/>
                <a:gd name="T57" fmla="*/ 937 h 1926"/>
                <a:gd name="T58" fmla="*/ 283 w 552"/>
                <a:gd name="T59" fmla="*/ 970 h 1926"/>
                <a:gd name="T60" fmla="*/ 287 w 552"/>
                <a:gd name="T61" fmla="*/ 1007 h 1926"/>
                <a:gd name="T62" fmla="*/ 301 w 552"/>
                <a:gd name="T63" fmla="*/ 1045 h 1926"/>
                <a:gd name="T64" fmla="*/ 316 w 552"/>
                <a:gd name="T65" fmla="*/ 1077 h 1926"/>
                <a:gd name="T66" fmla="*/ 320 w 552"/>
                <a:gd name="T67" fmla="*/ 1114 h 1926"/>
                <a:gd name="T68" fmla="*/ 334 w 552"/>
                <a:gd name="T69" fmla="*/ 1147 h 1926"/>
                <a:gd name="T70" fmla="*/ 348 w 552"/>
                <a:gd name="T71" fmla="*/ 1183 h 1926"/>
                <a:gd name="T72" fmla="*/ 353 w 552"/>
                <a:gd name="T73" fmla="*/ 1220 h 1926"/>
                <a:gd name="T74" fmla="*/ 366 w 552"/>
                <a:gd name="T75" fmla="*/ 1258 h 1926"/>
                <a:gd name="T76" fmla="*/ 371 w 552"/>
                <a:gd name="T77" fmla="*/ 1295 h 1926"/>
                <a:gd name="T78" fmla="*/ 385 w 552"/>
                <a:gd name="T79" fmla="*/ 1328 h 1926"/>
                <a:gd name="T80" fmla="*/ 399 w 552"/>
                <a:gd name="T81" fmla="*/ 1364 h 1926"/>
                <a:gd name="T82" fmla="*/ 409 w 552"/>
                <a:gd name="T83" fmla="*/ 1401 h 1926"/>
                <a:gd name="T84" fmla="*/ 413 w 552"/>
                <a:gd name="T85" fmla="*/ 1443 h 1926"/>
                <a:gd name="T86" fmla="*/ 422 w 552"/>
                <a:gd name="T87" fmla="*/ 1471 h 1926"/>
                <a:gd name="T88" fmla="*/ 436 w 552"/>
                <a:gd name="T89" fmla="*/ 1513 h 1926"/>
                <a:gd name="T90" fmla="*/ 450 w 552"/>
                <a:gd name="T91" fmla="*/ 1541 h 1926"/>
                <a:gd name="T92" fmla="*/ 445 w 552"/>
                <a:gd name="T93" fmla="*/ 1564 h 1926"/>
                <a:gd name="T94" fmla="*/ 459 w 552"/>
                <a:gd name="T95" fmla="*/ 1602 h 1926"/>
                <a:gd name="T96" fmla="*/ 473 w 552"/>
                <a:gd name="T97" fmla="*/ 1638 h 1926"/>
                <a:gd name="T98" fmla="*/ 478 w 552"/>
                <a:gd name="T99" fmla="*/ 1680 h 1926"/>
                <a:gd name="T100" fmla="*/ 492 w 552"/>
                <a:gd name="T101" fmla="*/ 1717 h 1926"/>
                <a:gd name="T102" fmla="*/ 501 w 552"/>
                <a:gd name="T103" fmla="*/ 1754 h 1926"/>
                <a:gd name="T104" fmla="*/ 515 w 552"/>
                <a:gd name="T105" fmla="*/ 1792 h 1926"/>
                <a:gd name="T106" fmla="*/ 524 w 552"/>
                <a:gd name="T107" fmla="*/ 1824 h 1926"/>
                <a:gd name="T108" fmla="*/ 538 w 552"/>
                <a:gd name="T109" fmla="*/ 1851 h 1926"/>
                <a:gd name="T110" fmla="*/ 547 w 552"/>
                <a:gd name="T111" fmla="*/ 1894 h 1926"/>
                <a:gd name="T112" fmla="*/ 547 w 552"/>
                <a:gd name="T113" fmla="*/ 1921 h 19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2"/>
                <a:gd name="T172" fmla="*/ 0 h 1926"/>
                <a:gd name="T173" fmla="*/ 552 w 552"/>
                <a:gd name="T174" fmla="*/ 1926 h 19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2" h="1926">
                  <a:moveTo>
                    <a:pt x="0" y="0"/>
                  </a:moveTo>
                  <a:lnTo>
                    <a:pt x="4" y="10"/>
                  </a:lnTo>
                  <a:lnTo>
                    <a:pt x="9" y="15"/>
                  </a:lnTo>
                  <a:lnTo>
                    <a:pt x="13" y="24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4" y="47"/>
                  </a:lnTo>
                  <a:lnTo>
                    <a:pt x="24" y="51"/>
                  </a:lnTo>
                  <a:lnTo>
                    <a:pt x="24" y="61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8" y="83"/>
                  </a:lnTo>
                  <a:lnTo>
                    <a:pt x="28" y="93"/>
                  </a:lnTo>
                  <a:lnTo>
                    <a:pt x="28" y="97"/>
                  </a:lnTo>
                  <a:lnTo>
                    <a:pt x="28" y="103"/>
                  </a:lnTo>
                  <a:lnTo>
                    <a:pt x="33" y="107"/>
                  </a:lnTo>
                  <a:lnTo>
                    <a:pt x="37" y="117"/>
                  </a:lnTo>
                  <a:lnTo>
                    <a:pt x="42" y="121"/>
                  </a:lnTo>
                  <a:lnTo>
                    <a:pt x="47" y="130"/>
                  </a:lnTo>
                  <a:lnTo>
                    <a:pt x="47" y="140"/>
                  </a:lnTo>
                  <a:lnTo>
                    <a:pt x="47" y="144"/>
                  </a:lnTo>
                  <a:lnTo>
                    <a:pt x="47" y="153"/>
                  </a:lnTo>
                  <a:lnTo>
                    <a:pt x="47" y="158"/>
                  </a:lnTo>
                  <a:lnTo>
                    <a:pt x="47" y="167"/>
                  </a:lnTo>
                  <a:lnTo>
                    <a:pt x="51" y="176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1" y="196"/>
                  </a:lnTo>
                  <a:lnTo>
                    <a:pt x="60" y="200"/>
                  </a:lnTo>
                  <a:lnTo>
                    <a:pt x="60" y="205"/>
                  </a:lnTo>
                  <a:lnTo>
                    <a:pt x="70" y="214"/>
                  </a:lnTo>
                  <a:lnTo>
                    <a:pt x="65" y="223"/>
                  </a:lnTo>
                  <a:lnTo>
                    <a:pt x="65" y="228"/>
                  </a:lnTo>
                  <a:lnTo>
                    <a:pt x="65" y="237"/>
                  </a:lnTo>
                  <a:lnTo>
                    <a:pt x="70" y="242"/>
                  </a:lnTo>
                  <a:lnTo>
                    <a:pt x="70" y="251"/>
                  </a:lnTo>
                  <a:lnTo>
                    <a:pt x="70" y="260"/>
                  </a:lnTo>
                  <a:lnTo>
                    <a:pt x="70" y="269"/>
                  </a:lnTo>
                  <a:lnTo>
                    <a:pt x="74" y="274"/>
                  </a:lnTo>
                  <a:lnTo>
                    <a:pt x="70" y="283"/>
                  </a:lnTo>
                  <a:lnTo>
                    <a:pt x="74" y="288"/>
                  </a:lnTo>
                  <a:lnTo>
                    <a:pt x="79" y="293"/>
                  </a:lnTo>
                  <a:lnTo>
                    <a:pt x="93" y="298"/>
                  </a:lnTo>
                  <a:lnTo>
                    <a:pt x="93" y="302"/>
                  </a:lnTo>
                  <a:lnTo>
                    <a:pt x="93" y="307"/>
                  </a:lnTo>
                  <a:lnTo>
                    <a:pt x="97" y="311"/>
                  </a:lnTo>
                  <a:lnTo>
                    <a:pt x="93" y="316"/>
                  </a:lnTo>
                  <a:lnTo>
                    <a:pt x="93" y="321"/>
                  </a:lnTo>
                  <a:lnTo>
                    <a:pt x="88" y="330"/>
                  </a:lnTo>
                  <a:lnTo>
                    <a:pt x="93" y="334"/>
                  </a:lnTo>
                  <a:lnTo>
                    <a:pt x="93" y="344"/>
                  </a:lnTo>
                  <a:lnTo>
                    <a:pt x="93" y="353"/>
                  </a:lnTo>
                  <a:lnTo>
                    <a:pt x="88" y="357"/>
                  </a:lnTo>
                  <a:lnTo>
                    <a:pt x="93" y="366"/>
                  </a:lnTo>
                  <a:lnTo>
                    <a:pt x="93" y="371"/>
                  </a:lnTo>
                  <a:lnTo>
                    <a:pt x="102" y="376"/>
                  </a:lnTo>
                  <a:lnTo>
                    <a:pt x="111" y="381"/>
                  </a:lnTo>
                  <a:lnTo>
                    <a:pt x="111" y="390"/>
                  </a:lnTo>
                  <a:lnTo>
                    <a:pt x="111" y="395"/>
                  </a:lnTo>
                  <a:lnTo>
                    <a:pt x="111" y="404"/>
                  </a:lnTo>
                  <a:lnTo>
                    <a:pt x="111" y="413"/>
                  </a:lnTo>
                  <a:lnTo>
                    <a:pt x="111" y="418"/>
                  </a:lnTo>
                  <a:lnTo>
                    <a:pt x="111" y="427"/>
                  </a:lnTo>
                  <a:lnTo>
                    <a:pt x="116" y="432"/>
                  </a:lnTo>
                  <a:lnTo>
                    <a:pt x="116" y="436"/>
                  </a:lnTo>
                  <a:lnTo>
                    <a:pt x="126" y="446"/>
                  </a:lnTo>
                  <a:lnTo>
                    <a:pt x="130" y="450"/>
                  </a:lnTo>
                  <a:lnTo>
                    <a:pt x="130" y="459"/>
                  </a:lnTo>
                  <a:lnTo>
                    <a:pt x="130" y="464"/>
                  </a:lnTo>
                  <a:lnTo>
                    <a:pt x="130" y="473"/>
                  </a:lnTo>
                  <a:lnTo>
                    <a:pt x="139" y="479"/>
                  </a:lnTo>
                  <a:lnTo>
                    <a:pt x="139" y="488"/>
                  </a:lnTo>
                  <a:lnTo>
                    <a:pt x="139" y="497"/>
                  </a:lnTo>
                  <a:lnTo>
                    <a:pt x="149" y="502"/>
                  </a:lnTo>
                  <a:lnTo>
                    <a:pt x="158" y="511"/>
                  </a:lnTo>
                  <a:lnTo>
                    <a:pt x="158" y="520"/>
                  </a:lnTo>
                  <a:lnTo>
                    <a:pt x="158" y="529"/>
                  </a:lnTo>
                  <a:lnTo>
                    <a:pt x="153" y="534"/>
                  </a:lnTo>
                  <a:lnTo>
                    <a:pt x="158" y="543"/>
                  </a:lnTo>
                  <a:lnTo>
                    <a:pt x="158" y="548"/>
                  </a:lnTo>
                  <a:lnTo>
                    <a:pt x="158" y="557"/>
                  </a:lnTo>
                  <a:lnTo>
                    <a:pt x="162" y="557"/>
                  </a:lnTo>
                  <a:lnTo>
                    <a:pt x="162" y="561"/>
                  </a:lnTo>
                  <a:lnTo>
                    <a:pt x="167" y="571"/>
                  </a:lnTo>
                  <a:lnTo>
                    <a:pt x="167" y="581"/>
                  </a:lnTo>
                  <a:lnTo>
                    <a:pt x="167" y="590"/>
                  </a:lnTo>
                  <a:lnTo>
                    <a:pt x="176" y="594"/>
                  </a:lnTo>
                  <a:lnTo>
                    <a:pt x="172" y="604"/>
                  </a:lnTo>
                  <a:lnTo>
                    <a:pt x="172" y="613"/>
                  </a:lnTo>
                  <a:lnTo>
                    <a:pt x="176" y="617"/>
                  </a:lnTo>
                  <a:lnTo>
                    <a:pt x="181" y="622"/>
                  </a:lnTo>
                  <a:lnTo>
                    <a:pt x="181" y="627"/>
                  </a:lnTo>
                  <a:lnTo>
                    <a:pt x="190" y="631"/>
                  </a:lnTo>
                  <a:lnTo>
                    <a:pt x="185" y="640"/>
                  </a:lnTo>
                  <a:lnTo>
                    <a:pt x="181" y="649"/>
                  </a:lnTo>
                  <a:lnTo>
                    <a:pt x="181" y="654"/>
                  </a:lnTo>
                  <a:lnTo>
                    <a:pt x="195" y="664"/>
                  </a:lnTo>
                  <a:lnTo>
                    <a:pt x="195" y="673"/>
                  </a:lnTo>
                  <a:lnTo>
                    <a:pt x="195" y="678"/>
                  </a:lnTo>
                  <a:lnTo>
                    <a:pt x="199" y="687"/>
                  </a:lnTo>
                  <a:lnTo>
                    <a:pt x="199" y="696"/>
                  </a:lnTo>
                  <a:lnTo>
                    <a:pt x="199" y="701"/>
                  </a:lnTo>
                  <a:lnTo>
                    <a:pt x="204" y="701"/>
                  </a:lnTo>
                  <a:lnTo>
                    <a:pt x="199" y="706"/>
                  </a:lnTo>
                  <a:lnTo>
                    <a:pt x="199" y="710"/>
                  </a:lnTo>
                  <a:lnTo>
                    <a:pt x="218" y="715"/>
                  </a:lnTo>
                  <a:lnTo>
                    <a:pt x="218" y="724"/>
                  </a:lnTo>
                  <a:lnTo>
                    <a:pt x="218" y="733"/>
                  </a:lnTo>
                  <a:lnTo>
                    <a:pt x="223" y="738"/>
                  </a:lnTo>
                  <a:lnTo>
                    <a:pt x="223" y="747"/>
                  </a:lnTo>
                  <a:lnTo>
                    <a:pt x="223" y="751"/>
                  </a:lnTo>
                  <a:lnTo>
                    <a:pt x="228" y="757"/>
                  </a:lnTo>
                  <a:lnTo>
                    <a:pt x="228" y="766"/>
                  </a:lnTo>
                  <a:lnTo>
                    <a:pt x="228" y="771"/>
                  </a:lnTo>
                  <a:lnTo>
                    <a:pt x="228" y="780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3" y="798"/>
                  </a:lnTo>
                  <a:lnTo>
                    <a:pt x="228" y="798"/>
                  </a:lnTo>
                  <a:lnTo>
                    <a:pt x="223" y="808"/>
                  </a:lnTo>
                  <a:lnTo>
                    <a:pt x="228" y="817"/>
                  </a:lnTo>
                  <a:lnTo>
                    <a:pt x="232" y="821"/>
                  </a:lnTo>
                  <a:lnTo>
                    <a:pt x="237" y="831"/>
                  </a:lnTo>
                  <a:lnTo>
                    <a:pt x="237" y="840"/>
                  </a:lnTo>
                  <a:lnTo>
                    <a:pt x="241" y="850"/>
                  </a:lnTo>
                  <a:lnTo>
                    <a:pt x="241" y="854"/>
                  </a:lnTo>
                  <a:lnTo>
                    <a:pt x="241" y="864"/>
                  </a:lnTo>
                  <a:lnTo>
                    <a:pt x="246" y="868"/>
                  </a:lnTo>
                  <a:lnTo>
                    <a:pt x="251" y="868"/>
                  </a:lnTo>
                  <a:lnTo>
                    <a:pt x="255" y="877"/>
                  </a:lnTo>
                  <a:lnTo>
                    <a:pt x="260" y="882"/>
                  </a:lnTo>
                  <a:lnTo>
                    <a:pt x="260" y="891"/>
                  </a:lnTo>
                  <a:lnTo>
                    <a:pt x="260" y="900"/>
                  </a:lnTo>
                  <a:lnTo>
                    <a:pt x="260" y="910"/>
                  </a:lnTo>
                  <a:lnTo>
                    <a:pt x="264" y="914"/>
                  </a:lnTo>
                  <a:lnTo>
                    <a:pt x="264" y="919"/>
                  </a:lnTo>
                  <a:lnTo>
                    <a:pt x="269" y="923"/>
                  </a:lnTo>
                  <a:lnTo>
                    <a:pt x="269" y="933"/>
                  </a:lnTo>
                  <a:lnTo>
                    <a:pt x="274" y="937"/>
                  </a:lnTo>
                  <a:lnTo>
                    <a:pt x="287" y="947"/>
                  </a:lnTo>
                  <a:lnTo>
                    <a:pt x="287" y="952"/>
                  </a:lnTo>
                  <a:lnTo>
                    <a:pt x="287" y="956"/>
                  </a:lnTo>
                  <a:lnTo>
                    <a:pt x="287" y="961"/>
                  </a:lnTo>
                  <a:lnTo>
                    <a:pt x="283" y="970"/>
                  </a:lnTo>
                  <a:lnTo>
                    <a:pt x="287" y="975"/>
                  </a:lnTo>
                  <a:lnTo>
                    <a:pt x="287" y="984"/>
                  </a:lnTo>
                  <a:lnTo>
                    <a:pt x="283" y="993"/>
                  </a:lnTo>
                  <a:lnTo>
                    <a:pt x="283" y="998"/>
                  </a:lnTo>
                  <a:lnTo>
                    <a:pt x="287" y="1007"/>
                  </a:lnTo>
                  <a:lnTo>
                    <a:pt x="287" y="1016"/>
                  </a:lnTo>
                  <a:lnTo>
                    <a:pt x="296" y="1021"/>
                  </a:lnTo>
                  <a:lnTo>
                    <a:pt x="301" y="1030"/>
                  </a:lnTo>
                  <a:lnTo>
                    <a:pt x="301" y="1034"/>
                  </a:lnTo>
                  <a:lnTo>
                    <a:pt x="301" y="1045"/>
                  </a:lnTo>
                  <a:lnTo>
                    <a:pt x="307" y="1054"/>
                  </a:lnTo>
                  <a:lnTo>
                    <a:pt x="307" y="1058"/>
                  </a:lnTo>
                  <a:lnTo>
                    <a:pt x="307" y="1068"/>
                  </a:lnTo>
                  <a:lnTo>
                    <a:pt x="311" y="1072"/>
                  </a:lnTo>
                  <a:lnTo>
                    <a:pt x="316" y="1077"/>
                  </a:lnTo>
                  <a:lnTo>
                    <a:pt x="316" y="1081"/>
                  </a:lnTo>
                  <a:lnTo>
                    <a:pt x="316" y="1091"/>
                  </a:lnTo>
                  <a:lnTo>
                    <a:pt x="316" y="1100"/>
                  </a:lnTo>
                  <a:lnTo>
                    <a:pt x="320" y="1104"/>
                  </a:lnTo>
                  <a:lnTo>
                    <a:pt x="320" y="1114"/>
                  </a:lnTo>
                  <a:lnTo>
                    <a:pt x="325" y="1123"/>
                  </a:lnTo>
                  <a:lnTo>
                    <a:pt x="325" y="1127"/>
                  </a:lnTo>
                  <a:lnTo>
                    <a:pt x="325" y="1137"/>
                  </a:lnTo>
                  <a:lnTo>
                    <a:pt x="330" y="1142"/>
                  </a:lnTo>
                  <a:lnTo>
                    <a:pt x="334" y="1147"/>
                  </a:lnTo>
                  <a:lnTo>
                    <a:pt x="339" y="1151"/>
                  </a:lnTo>
                  <a:lnTo>
                    <a:pt x="343" y="1160"/>
                  </a:lnTo>
                  <a:lnTo>
                    <a:pt x="343" y="1170"/>
                  </a:lnTo>
                  <a:lnTo>
                    <a:pt x="348" y="1174"/>
                  </a:lnTo>
                  <a:lnTo>
                    <a:pt x="348" y="1183"/>
                  </a:lnTo>
                  <a:lnTo>
                    <a:pt x="348" y="1188"/>
                  </a:lnTo>
                  <a:lnTo>
                    <a:pt x="353" y="1197"/>
                  </a:lnTo>
                  <a:lnTo>
                    <a:pt x="348" y="1206"/>
                  </a:lnTo>
                  <a:lnTo>
                    <a:pt x="348" y="1211"/>
                  </a:lnTo>
                  <a:lnTo>
                    <a:pt x="353" y="1220"/>
                  </a:lnTo>
                  <a:lnTo>
                    <a:pt x="357" y="1230"/>
                  </a:lnTo>
                  <a:lnTo>
                    <a:pt x="366" y="1235"/>
                  </a:lnTo>
                  <a:lnTo>
                    <a:pt x="366" y="1244"/>
                  </a:lnTo>
                  <a:lnTo>
                    <a:pt x="366" y="1253"/>
                  </a:lnTo>
                  <a:lnTo>
                    <a:pt x="366" y="1258"/>
                  </a:lnTo>
                  <a:lnTo>
                    <a:pt x="366" y="1267"/>
                  </a:lnTo>
                  <a:lnTo>
                    <a:pt x="366" y="1276"/>
                  </a:lnTo>
                  <a:lnTo>
                    <a:pt x="371" y="1281"/>
                  </a:lnTo>
                  <a:lnTo>
                    <a:pt x="371" y="1290"/>
                  </a:lnTo>
                  <a:lnTo>
                    <a:pt x="371" y="1295"/>
                  </a:lnTo>
                  <a:lnTo>
                    <a:pt x="371" y="1304"/>
                  </a:lnTo>
                  <a:lnTo>
                    <a:pt x="371" y="1313"/>
                  </a:lnTo>
                  <a:lnTo>
                    <a:pt x="371" y="1319"/>
                  </a:lnTo>
                  <a:lnTo>
                    <a:pt x="376" y="1319"/>
                  </a:lnTo>
                  <a:lnTo>
                    <a:pt x="385" y="1328"/>
                  </a:lnTo>
                  <a:lnTo>
                    <a:pt x="385" y="1337"/>
                  </a:lnTo>
                  <a:lnTo>
                    <a:pt x="389" y="1341"/>
                  </a:lnTo>
                  <a:lnTo>
                    <a:pt x="389" y="1351"/>
                  </a:lnTo>
                  <a:lnTo>
                    <a:pt x="394" y="1360"/>
                  </a:lnTo>
                  <a:lnTo>
                    <a:pt x="399" y="1364"/>
                  </a:lnTo>
                  <a:lnTo>
                    <a:pt x="399" y="1374"/>
                  </a:lnTo>
                  <a:lnTo>
                    <a:pt x="399" y="1378"/>
                  </a:lnTo>
                  <a:lnTo>
                    <a:pt x="404" y="1387"/>
                  </a:lnTo>
                  <a:lnTo>
                    <a:pt x="404" y="1397"/>
                  </a:lnTo>
                  <a:lnTo>
                    <a:pt x="409" y="1401"/>
                  </a:lnTo>
                  <a:lnTo>
                    <a:pt x="409" y="1411"/>
                  </a:lnTo>
                  <a:lnTo>
                    <a:pt x="409" y="1420"/>
                  </a:lnTo>
                  <a:lnTo>
                    <a:pt x="409" y="1430"/>
                  </a:lnTo>
                  <a:lnTo>
                    <a:pt x="409" y="1434"/>
                  </a:lnTo>
                  <a:lnTo>
                    <a:pt x="413" y="1443"/>
                  </a:lnTo>
                  <a:lnTo>
                    <a:pt x="413" y="1448"/>
                  </a:lnTo>
                  <a:lnTo>
                    <a:pt x="418" y="1457"/>
                  </a:lnTo>
                  <a:lnTo>
                    <a:pt x="418" y="1462"/>
                  </a:lnTo>
                  <a:lnTo>
                    <a:pt x="422" y="1471"/>
                  </a:lnTo>
                  <a:lnTo>
                    <a:pt x="427" y="1480"/>
                  </a:lnTo>
                  <a:lnTo>
                    <a:pt x="432" y="1489"/>
                  </a:lnTo>
                  <a:lnTo>
                    <a:pt x="432" y="1494"/>
                  </a:lnTo>
                  <a:lnTo>
                    <a:pt x="436" y="1504"/>
                  </a:lnTo>
                  <a:lnTo>
                    <a:pt x="436" y="1513"/>
                  </a:lnTo>
                  <a:lnTo>
                    <a:pt x="436" y="1518"/>
                  </a:lnTo>
                  <a:lnTo>
                    <a:pt x="441" y="1522"/>
                  </a:lnTo>
                  <a:lnTo>
                    <a:pt x="441" y="1527"/>
                  </a:lnTo>
                  <a:lnTo>
                    <a:pt x="445" y="1532"/>
                  </a:lnTo>
                  <a:lnTo>
                    <a:pt x="450" y="1541"/>
                  </a:lnTo>
                  <a:lnTo>
                    <a:pt x="441" y="1545"/>
                  </a:lnTo>
                  <a:lnTo>
                    <a:pt x="436" y="1545"/>
                  </a:lnTo>
                  <a:lnTo>
                    <a:pt x="436" y="1555"/>
                  </a:lnTo>
                  <a:lnTo>
                    <a:pt x="441" y="1559"/>
                  </a:lnTo>
                  <a:lnTo>
                    <a:pt x="445" y="1564"/>
                  </a:lnTo>
                  <a:lnTo>
                    <a:pt x="441" y="1573"/>
                  </a:lnTo>
                  <a:lnTo>
                    <a:pt x="450" y="1578"/>
                  </a:lnTo>
                  <a:lnTo>
                    <a:pt x="459" y="1587"/>
                  </a:lnTo>
                  <a:lnTo>
                    <a:pt x="455" y="1597"/>
                  </a:lnTo>
                  <a:lnTo>
                    <a:pt x="459" y="1602"/>
                  </a:lnTo>
                  <a:lnTo>
                    <a:pt x="459" y="1611"/>
                  </a:lnTo>
                  <a:lnTo>
                    <a:pt x="459" y="1615"/>
                  </a:lnTo>
                  <a:lnTo>
                    <a:pt x="464" y="1624"/>
                  </a:lnTo>
                  <a:lnTo>
                    <a:pt x="473" y="1634"/>
                  </a:lnTo>
                  <a:lnTo>
                    <a:pt x="473" y="1638"/>
                  </a:lnTo>
                  <a:lnTo>
                    <a:pt x="473" y="1647"/>
                  </a:lnTo>
                  <a:lnTo>
                    <a:pt x="478" y="1657"/>
                  </a:lnTo>
                  <a:lnTo>
                    <a:pt x="478" y="1661"/>
                  </a:lnTo>
                  <a:lnTo>
                    <a:pt x="478" y="1670"/>
                  </a:lnTo>
                  <a:lnTo>
                    <a:pt x="478" y="1680"/>
                  </a:lnTo>
                  <a:lnTo>
                    <a:pt x="478" y="1684"/>
                  </a:lnTo>
                  <a:lnTo>
                    <a:pt x="482" y="1694"/>
                  </a:lnTo>
                  <a:lnTo>
                    <a:pt x="487" y="1699"/>
                  </a:lnTo>
                  <a:lnTo>
                    <a:pt x="492" y="1708"/>
                  </a:lnTo>
                  <a:lnTo>
                    <a:pt x="492" y="1717"/>
                  </a:lnTo>
                  <a:lnTo>
                    <a:pt x="497" y="1722"/>
                  </a:lnTo>
                  <a:lnTo>
                    <a:pt x="497" y="1731"/>
                  </a:lnTo>
                  <a:lnTo>
                    <a:pt x="501" y="1740"/>
                  </a:lnTo>
                  <a:lnTo>
                    <a:pt x="501" y="1749"/>
                  </a:lnTo>
                  <a:lnTo>
                    <a:pt x="501" y="1754"/>
                  </a:lnTo>
                  <a:lnTo>
                    <a:pt x="501" y="1763"/>
                  </a:lnTo>
                  <a:lnTo>
                    <a:pt x="501" y="1768"/>
                  </a:lnTo>
                  <a:lnTo>
                    <a:pt x="506" y="1777"/>
                  </a:lnTo>
                  <a:lnTo>
                    <a:pt x="511" y="1782"/>
                  </a:lnTo>
                  <a:lnTo>
                    <a:pt x="515" y="1792"/>
                  </a:lnTo>
                  <a:lnTo>
                    <a:pt x="520" y="1801"/>
                  </a:lnTo>
                  <a:lnTo>
                    <a:pt x="520" y="1810"/>
                  </a:lnTo>
                  <a:lnTo>
                    <a:pt x="524" y="1810"/>
                  </a:lnTo>
                  <a:lnTo>
                    <a:pt x="529" y="1815"/>
                  </a:lnTo>
                  <a:lnTo>
                    <a:pt x="524" y="1824"/>
                  </a:lnTo>
                  <a:lnTo>
                    <a:pt x="524" y="1828"/>
                  </a:lnTo>
                  <a:lnTo>
                    <a:pt x="524" y="1833"/>
                  </a:lnTo>
                  <a:lnTo>
                    <a:pt x="529" y="1838"/>
                  </a:lnTo>
                  <a:lnTo>
                    <a:pt x="534" y="1847"/>
                  </a:lnTo>
                  <a:lnTo>
                    <a:pt x="538" y="1851"/>
                  </a:lnTo>
                  <a:lnTo>
                    <a:pt x="538" y="1861"/>
                  </a:lnTo>
                  <a:lnTo>
                    <a:pt x="543" y="1865"/>
                  </a:lnTo>
                  <a:lnTo>
                    <a:pt x="543" y="1874"/>
                  </a:lnTo>
                  <a:lnTo>
                    <a:pt x="547" y="1885"/>
                  </a:lnTo>
                  <a:lnTo>
                    <a:pt x="547" y="1894"/>
                  </a:lnTo>
                  <a:lnTo>
                    <a:pt x="552" y="1898"/>
                  </a:lnTo>
                  <a:lnTo>
                    <a:pt x="552" y="1907"/>
                  </a:lnTo>
                  <a:lnTo>
                    <a:pt x="547" y="1917"/>
                  </a:lnTo>
                  <a:lnTo>
                    <a:pt x="547" y="1921"/>
                  </a:lnTo>
                  <a:lnTo>
                    <a:pt x="552" y="19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8" name="Freeform 3550"/>
            <p:cNvSpPr>
              <a:spLocks/>
            </p:cNvSpPr>
            <p:nvPr/>
          </p:nvSpPr>
          <p:spPr bwMode="auto">
            <a:xfrm>
              <a:off x="254" y="2804"/>
              <a:ext cx="120" cy="410"/>
            </a:xfrm>
            <a:custGeom>
              <a:avLst/>
              <a:gdLst>
                <a:gd name="T0" fmla="*/ 9 w 598"/>
                <a:gd name="T1" fmla="*/ 23 h 2050"/>
                <a:gd name="T2" fmla="*/ 18 w 598"/>
                <a:gd name="T3" fmla="*/ 60 h 2050"/>
                <a:gd name="T4" fmla="*/ 27 w 598"/>
                <a:gd name="T5" fmla="*/ 87 h 2050"/>
                <a:gd name="T6" fmla="*/ 41 w 598"/>
                <a:gd name="T7" fmla="*/ 129 h 2050"/>
                <a:gd name="T8" fmla="*/ 50 w 598"/>
                <a:gd name="T9" fmla="*/ 157 h 2050"/>
                <a:gd name="T10" fmla="*/ 60 w 598"/>
                <a:gd name="T11" fmla="*/ 199 h 2050"/>
                <a:gd name="T12" fmla="*/ 69 w 598"/>
                <a:gd name="T13" fmla="*/ 236 h 2050"/>
                <a:gd name="T14" fmla="*/ 83 w 598"/>
                <a:gd name="T15" fmla="*/ 264 h 2050"/>
                <a:gd name="T16" fmla="*/ 83 w 598"/>
                <a:gd name="T17" fmla="*/ 306 h 2050"/>
                <a:gd name="T18" fmla="*/ 97 w 598"/>
                <a:gd name="T19" fmla="*/ 343 h 2050"/>
                <a:gd name="T20" fmla="*/ 111 w 598"/>
                <a:gd name="T21" fmla="*/ 380 h 2050"/>
                <a:gd name="T22" fmla="*/ 120 w 598"/>
                <a:gd name="T23" fmla="*/ 408 h 2050"/>
                <a:gd name="T24" fmla="*/ 134 w 598"/>
                <a:gd name="T25" fmla="*/ 445 h 2050"/>
                <a:gd name="T26" fmla="*/ 143 w 598"/>
                <a:gd name="T27" fmla="*/ 478 h 2050"/>
                <a:gd name="T28" fmla="*/ 153 w 598"/>
                <a:gd name="T29" fmla="*/ 519 h 2050"/>
                <a:gd name="T30" fmla="*/ 158 w 598"/>
                <a:gd name="T31" fmla="*/ 547 h 2050"/>
                <a:gd name="T32" fmla="*/ 171 w 598"/>
                <a:gd name="T33" fmla="*/ 584 h 2050"/>
                <a:gd name="T34" fmla="*/ 181 w 598"/>
                <a:gd name="T35" fmla="*/ 616 h 2050"/>
                <a:gd name="T36" fmla="*/ 194 w 598"/>
                <a:gd name="T37" fmla="*/ 654 h 2050"/>
                <a:gd name="T38" fmla="*/ 199 w 598"/>
                <a:gd name="T39" fmla="*/ 686 h 2050"/>
                <a:gd name="T40" fmla="*/ 213 w 598"/>
                <a:gd name="T41" fmla="*/ 723 h 2050"/>
                <a:gd name="T42" fmla="*/ 217 w 598"/>
                <a:gd name="T43" fmla="*/ 752 h 2050"/>
                <a:gd name="T44" fmla="*/ 222 w 598"/>
                <a:gd name="T45" fmla="*/ 779 h 2050"/>
                <a:gd name="T46" fmla="*/ 236 w 598"/>
                <a:gd name="T47" fmla="*/ 811 h 2050"/>
                <a:gd name="T48" fmla="*/ 240 w 598"/>
                <a:gd name="T49" fmla="*/ 844 h 2050"/>
                <a:gd name="T50" fmla="*/ 260 w 598"/>
                <a:gd name="T51" fmla="*/ 881 h 2050"/>
                <a:gd name="T52" fmla="*/ 264 w 598"/>
                <a:gd name="T53" fmla="*/ 922 h 2050"/>
                <a:gd name="T54" fmla="*/ 278 w 598"/>
                <a:gd name="T55" fmla="*/ 960 h 2050"/>
                <a:gd name="T56" fmla="*/ 283 w 598"/>
                <a:gd name="T57" fmla="*/ 988 h 2050"/>
                <a:gd name="T58" fmla="*/ 301 w 598"/>
                <a:gd name="T59" fmla="*/ 1030 h 2050"/>
                <a:gd name="T60" fmla="*/ 306 w 598"/>
                <a:gd name="T61" fmla="*/ 1067 h 2050"/>
                <a:gd name="T62" fmla="*/ 315 w 598"/>
                <a:gd name="T63" fmla="*/ 1103 h 2050"/>
                <a:gd name="T64" fmla="*/ 324 w 598"/>
                <a:gd name="T65" fmla="*/ 1141 h 2050"/>
                <a:gd name="T66" fmla="*/ 343 w 598"/>
                <a:gd name="T67" fmla="*/ 1173 h 2050"/>
                <a:gd name="T68" fmla="*/ 348 w 598"/>
                <a:gd name="T69" fmla="*/ 1210 h 2050"/>
                <a:gd name="T70" fmla="*/ 357 w 598"/>
                <a:gd name="T71" fmla="*/ 1243 h 2050"/>
                <a:gd name="T72" fmla="*/ 371 w 598"/>
                <a:gd name="T73" fmla="*/ 1280 h 2050"/>
                <a:gd name="T74" fmla="*/ 380 w 598"/>
                <a:gd name="T75" fmla="*/ 1308 h 2050"/>
                <a:gd name="T76" fmla="*/ 389 w 598"/>
                <a:gd name="T77" fmla="*/ 1350 h 2050"/>
                <a:gd name="T78" fmla="*/ 398 w 598"/>
                <a:gd name="T79" fmla="*/ 1377 h 2050"/>
                <a:gd name="T80" fmla="*/ 408 w 598"/>
                <a:gd name="T81" fmla="*/ 1420 h 2050"/>
                <a:gd name="T82" fmla="*/ 421 w 598"/>
                <a:gd name="T83" fmla="*/ 1447 h 2050"/>
                <a:gd name="T84" fmla="*/ 431 w 598"/>
                <a:gd name="T85" fmla="*/ 1484 h 2050"/>
                <a:gd name="T86" fmla="*/ 441 w 598"/>
                <a:gd name="T87" fmla="*/ 1517 h 2050"/>
                <a:gd name="T88" fmla="*/ 450 w 598"/>
                <a:gd name="T89" fmla="*/ 1554 h 2050"/>
                <a:gd name="T90" fmla="*/ 464 w 598"/>
                <a:gd name="T91" fmla="*/ 1596 h 2050"/>
                <a:gd name="T92" fmla="*/ 473 w 598"/>
                <a:gd name="T93" fmla="*/ 1628 h 2050"/>
                <a:gd name="T94" fmla="*/ 487 w 598"/>
                <a:gd name="T95" fmla="*/ 1660 h 2050"/>
                <a:gd name="T96" fmla="*/ 500 w 598"/>
                <a:gd name="T97" fmla="*/ 1698 h 2050"/>
                <a:gd name="T98" fmla="*/ 509 w 598"/>
                <a:gd name="T99" fmla="*/ 1730 h 2050"/>
                <a:gd name="T100" fmla="*/ 519 w 598"/>
                <a:gd name="T101" fmla="*/ 1767 h 2050"/>
                <a:gd name="T102" fmla="*/ 533 w 598"/>
                <a:gd name="T103" fmla="*/ 1800 h 2050"/>
                <a:gd name="T104" fmla="*/ 538 w 598"/>
                <a:gd name="T105" fmla="*/ 1837 h 2050"/>
                <a:gd name="T106" fmla="*/ 547 w 598"/>
                <a:gd name="T107" fmla="*/ 1864 h 2050"/>
                <a:gd name="T108" fmla="*/ 561 w 598"/>
                <a:gd name="T109" fmla="*/ 1907 h 2050"/>
                <a:gd name="T110" fmla="*/ 566 w 598"/>
                <a:gd name="T111" fmla="*/ 1934 h 2050"/>
                <a:gd name="T112" fmla="*/ 579 w 598"/>
                <a:gd name="T113" fmla="*/ 1972 h 2050"/>
                <a:gd name="T114" fmla="*/ 584 w 598"/>
                <a:gd name="T115" fmla="*/ 2004 h 2050"/>
                <a:gd name="T116" fmla="*/ 598 w 598"/>
                <a:gd name="T117" fmla="*/ 2041 h 205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98"/>
                <a:gd name="T178" fmla="*/ 0 h 2050"/>
                <a:gd name="T179" fmla="*/ 598 w 598"/>
                <a:gd name="T180" fmla="*/ 2050 h 205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98" h="2050">
                  <a:moveTo>
                    <a:pt x="0" y="0"/>
                  </a:moveTo>
                  <a:lnTo>
                    <a:pt x="4" y="4"/>
                  </a:lnTo>
                  <a:lnTo>
                    <a:pt x="4" y="14"/>
                  </a:lnTo>
                  <a:lnTo>
                    <a:pt x="9" y="23"/>
                  </a:lnTo>
                  <a:lnTo>
                    <a:pt x="13" y="32"/>
                  </a:lnTo>
                  <a:lnTo>
                    <a:pt x="13" y="37"/>
                  </a:lnTo>
                  <a:lnTo>
                    <a:pt x="13" y="46"/>
                  </a:lnTo>
                  <a:lnTo>
                    <a:pt x="18" y="50"/>
                  </a:lnTo>
                  <a:lnTo>
                    <a:pt x="18" y="60"/>
                  </a:lnTo>
                  <a:lnTo>
                    <a:pt x="23" y="69"/>
                  </a:lnTo>
                  <a:lnTo>
                    <a:pt x="23" y="73"/>
                  </a:lnTo>
                  <a:lnTo>
                    <a:pt x="23" y="83"/>
                  </a:lnTo>
                  <a:lnTo>
                    <a:pt x="27" y="83"/>
                  </a:lnTo>
                  <a:lnTo>
                    <a:pt x="27" y="87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41" y="129"/>
                  </a:lnTo>
                  <a:lnTo>
                    <a:pt x="41" y="139"/>
                  </a:lnTo>
                  <a:lnTo>
                    <a:pt x="45" y="143"/>
                  </a:lnTo>
                  <a:lnTo>
                    <a:pt x="45" y="148"/>
                  </a:lnTo>
                  <a:lnTo>
                    <a:pt x="45" y="152"/>
                  </a:lnTo>
                  <a:lnTo>
                    <a:pt x="50" y="157"/>
                  </a:lnTo>
                  <a:lnTo>
                    <a:pt x="50" y="166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60" y="190"/>
                  </a:lnTo>
                  <a:lnTo>
                    <a:pt x="60" y="199"/>
                  </a:lnTo>
                  <a:lnTo>
                    <a:pt x="65" y="204"/>
                  </a:lnTo>
                  <a:lnTo>
                    <a:pt x="65" y="213"/>
                  </a:lnTo>
                  <a:lnTo>
                    <a:pt x="65" y="222"/>
                  </a:lnTo>
                  <a:lnTo>
                    <a:pt x="65" y="227"/>
                  </a:lnTo>
                  <a:lnTo>
                    <a:pt x="69" y="236"/>
                  </a:lnTo>
                  <a:lnTo>
                    <a:pt x="69" y="241"/>
                  </a:lnTo>
                  <a:lnTo>
                    <a:pt x="74" y="250"/>
                  </a:lnTo>
                  <a:lnTo>
                    <a:pt x="79" y="259"/>
                  </a:lnTo>
                  <a:lnTo>
                    <a:pt x="83" y="264"/>
                  </a:lnTo>
                  <a:lnTo>
                    <a:pt x="83" y="273"/>
                  </a:lnTo>
                  <a:lnTo>
                    <a:pt x="83" y="283"/>
                  </a:lnTo>
                  <a:lnTo>
                    <a:pt x="83" y="292"/>
                  </a:lnTo>
                  <a:lnTo>
                    <a:pt x="88" y="297"/>
                  </a:lnTo>
                  <a:lnTo>
                    <a:pt x="83" y="306"/>
                  </a:lnTo>
                  <a:lnTo>
                    <a:pt x="83" y="310"/>
                  </a:lnTo>
                  <a:lnTo>
                    <a:pt x="92" y="320"/>
                  </a:lnTo>
                  <a:lnTo>
                    <a:pt x="92" y="324"/>
                  </a:lnTo>
                  <a:lnTo>
                    <a:pt x="97" y="333"/>
                  </a:lnTo>
                  <a:lnTo>
                    <a:pt x="97" y="343"/>
                  </a:lnTo>
                  <a:lnTo>
                    <a:pt x="102" y="347"/>
                  </a:lnTo>
                  <a:lnTo>
                    <a:pt x="106" y="356"/>
                  </a:lnTo>
                  <a:lnTo>
                    <a:pt x="106" y="366"/>
                  </a:lnTo>
                  <a:lnTo>
                    <a:pt x="106" y="376"/>
                  </a:lnTo>
                  <a:lnTo>
                    <a:pt x="111" y="380"/>
                  </a:lnTo>
                  <a:lnTo>
                    <a:pt x="115" y="389"/>
                  </a:lnTo>
                  <a:lnTo>
                    <a:pt x="115" y="394"/>
                  </a:lnTo>
                  <a:lnTo>
                    <a:pt x="120" y="403"/>
                  </a:lnTo>
                  <a:lnTo>
                    <a:pt x="120" y="408"/>
                  </a:lnTo>
                  <a:lnTo>
                    <a:pt x="120" y="417"/>
                  </a:lnTo>
                  <a:lnTo>
                    <a:pt x="124" y="426"/>
                  </a:lnTo>
                  <a:lnTo>
                    <a:pt x="129" y="435"/>
                  </a:lnTo>
                  <a:lnTo>
                    <a:pt x="129" y="440"/>
                  </a:lnTo>
                  <a:lnTo>
                    <a:pt x="134" y="445"/>
                  </a:lnTo>
                  <a:lnTo>
                    <a:pt x="134" y="449"/>
                  </a:lnTo>
                  <a:lnTo>
                    <a:pt x="134" y="458"/>
                  </a:lnTo>
                  <a:lnTo>
                    <a:pt x="138" y="463"/>
                  </a:lnTo>
                  <a:lnTo>
                    <a:pt x="138" y="473"/>
                  </a:lnTo>
                  <a:lnTo>
                    <a:pt x="143" y="478"/>
                  </a:lnTo>
                  <a:lnTo>
                    <a:pt x="143" y="487"/>
                  </a:lnTo>
                  <a:lnTo>
                    <a:pt x="147" y="496"/>
                  </a:lnTo>
                  <a:lnTo>
                    <a:pt x="147" y="501"/>
                  </a:lnTo>
                  <a:lnTo>
                    <a:pt x="147" y="510"/>
                  </a:lnTo>
                  <a:lnTo>
                    <a:pt x="153" y="519"/>
                  </a:lnTo>
                  <a:lnTo>
                    <a:pt x="153" y="524"/>
                  </a:lnTo>
                  <a:lnTo>
                    <a:pt x="158" y="528"/>
                  </a:lnTo>
                  <a:lnTo>
                    <a:pt x="158" y="533"/>
                  </a:lnTo>
                  <a:lnTo>
                    <a:pt x="158" y="542"/>
                  </a:lnTo>
                  <a:lnTo>
                    <a:pt x="158" y="547"/>
                  </a:lnTo>
                  <a:lnTo>
                    <a:pt x="162" y="556"/>
                  </a:lnTo>
                  <a:lnTo>
                    <a:pt x="167" y="561"/>
                  </a:lnTo>
                  <a:lnTo>
                    <a:pt x="171" y="571"/>
                  </a:lnTo>
                  <a:lnTo>
                    <a:pt x="171" y="580"/>
                  </a:lnTo>
                  <a:lnTo>
                    <a:pt x="171" y="584"/>
                  </a:lnTo>
                  <a:lnTo>
                    <a:pt x="171" y="593"/>
                  </a:lnTo>
                  <a:lnTo>
                    <a:pt x="176" y="603"/>
                  </a:lnTo>
                  <a:lnTo>
                    <a:pt x="176" y="607"/>
                  </a:lnTo>
                  <a:lnTo>
                    <a:pt x="176" y="612"/>
                  </a:lnTo>
                  <a:lnTo>
                    <a:pt x="181" y="616"/>
                  </a:lnTo>
                  <a:lnTo>
                    <a:pt x="185" y="626"/>
                  </a:lnTo>
                  <a:lnTo>
                    <a:pt x="185" y="630"/>
                  </a:lnTo>
                  <a:lnTo>
                    <a:pt x="190" y="639"/>
                  </a:lnTo>
                  <a:lnTo>
                    <a:pt x="190" y="644"/>
                  </a:lnTo>
                  <a:lnTo>
                    <a:pt x="194" y="654"/>
                  </a:lnTo>
                  <a:lnTo>
                    <a:pt x="194" y="663"/>
                  </a:lnTo>
                  <a:lnTo>
                    <a:pt x="199" y="668"/>
                  </a:lnTo>
                  <a:lnTo>
                    <a:pt x="194" y="677"/>
                  </a:lnTo>
                  <a:lnTo>
                    <a:pt x="199" y="682"/>
                  </a:lnTo>
                  <a:lnTo>
                    <a:pt x="199" y="686"/>
                  </a:lnTo>
                  <a:lnTo>
                    <a:pt x="204" y="695"/>
                  </a:lnTo>
                  <a:lnTo>
                    <a:pt x="208" y="700"/>
                  </a:lnTo>
                  <a:lnTo>
                    <a:pt x="213" y="709"/>
                  </a:lnTo>
                  <a:lnTo>
                    <a:pt x="213" y="714"/>
                  </a:lnTo>
                  <a:lnTo>
                    <a:pt x="213" y="723"/>
                  </a:lnTo>
                  <a:lnTo>
                    <a:pt x="217" y="728"/>
                  </a:lnTo>
                  <a:lnTo>
                    <a:pt x="217" y="737"/>
                  </a:lnTo>
                  <a:lnTo>
                    <a:pt x="217" y="747"/>
                  </a:lnTo>
                  <a:lnTo>
                    <a:pt x="217" y="752"/>
                  </a:lnTo>
                  <a:lnTo>
                    <a:pt x="217" y="756"/>
                  </a:lnTo>
                  <a:lnTo>
                    <a:pt x="222" y="761"/>
                  </a:lnTo>
                  <a:lnTo>
                    <a:pt x="222" y="770"/>
                  </a:lnTo>
                  <a:lnTo>
                    <a:pt x="222" y="779"/>
                  </a:lnTo>
                  <a:lnTo>
                    <a:pt x="226" y="784"/>
                  </a:lnTo>
                  <a:lnTo>
                    <a:pt x="231" y="793"/>
                  </a:lnTo>
                  <a:lnTo>
                    <a:pt x="231" y="797"/>
                  </a:lnTo>
                  <a:lnTo>
                    <a:pt x="231" y="807"/>
                  </a:lnTo>
                  <a:lnTo>
                    <a:pt x="236" y="811"/>
                  </a:lnTo>
                  <a:lnTo>
                    <a:pt x="236" y="820"/>
                  </a:lnTo>
                  <a:lnTo>
                    <a:pt x="240" y="830"/>
                  </a:lnTo>
                  <a:lnTo>
                    <a:pt x="240" y="839"/>
                  </a:lnTo>
                  <a:lnTo>
                    <a:pt x="240" y="844"/>
                  </a:lnTo>
                  <a:lnTo>
                    <a:pt x="246" y="854"/>
                  </a:lnTo>
                  <a:lnTo>
                    <a:pt x="250" y="863"/>
                  </a:lnTo>
                  <a:lnTo>
                    <a:pt x="255" y="867"/>
                  </a:lnTo>
                  <a:lnTo>
                    <a:pt x="255" y="876"/>
                  </a:lnTo>
                  <a:lnTo>
                    <a:pt x="260" y="881"/>
                  </a:lnTo>
                  <a:lnTo>
                    <a:pt x="255" y="890"/>
                  </a:lnTo>
                  <a:lnTo>
                    <a:pt x="260" y="899"/>
                  </a:lnTo>
                  <a:lnTo>
                    <a:pt x="260" y="904"/>
                  </a:lnTo>
                  <a:lnTo>
                    <a:pt x="264" y="913"/>
                  </a:lnTo>
                  <a:lnTo>
                    <a:pt x="264" y="922"/>
                  </a:lnTo>
                  <a:lnTo>
                    <a:pt x="269" y="927"/>
                  </a:lnTo>
                  <a:lnTo>
                    <a:pt x="273" y="937"/>
                  </a:lnTo>
                  <a:lnTo>
                    <a:pt x="273" y="946"/>
                  </a:lnTo>
                  <a:lnTo>
                    <a:pt x="273" y="951"/>
                  </a:lnTo>
                  <a:lnTo>
                    <a:pt x="278" y="960"/>
                  </a:lnTo>
                  <a:lnTo>
                    <a:pt x="278" y="965"/>
                  </a:lnTo>
                  <a:lnTo>
                    <a:pt x="278" y="974"/>
                  </a:lnTo>
                  <a:lnTo>
                    <a:pt x="283" y="983"/>
                  </a:lnTo>
                  <a:lnTo>
                    <a:pt x="283" y="988"/>
                  </a:lnTo>
                  <a:lnTo>
                    <a:pt x="287" y="997"/>
                  </a:lnTo>
                  <a:lnTo>
                    <a:pt x="292" y="1006"/>
                  </a:lnTo>
                  <a:lnTo>
                    <a:pt x="296" y="1015"/>
                  </a:lnTo>
                  <a:lnTo>
                    <a:pt x="296" y="1020"/>
                  </a:lnTo>
                  <a:lnTo>
                    <a:pt x="301" y="1030"/>
                  </a:lnTo>
                  <a:lnTo>
                    <a:pt x="301" y="1035"/>
                  </a:lnTo>
                  <a:lnTo>
                    <a:pt x="301" y="1044"/>
                  </a:lnTo>
                  <a:lnTo>
                    <a:pt x="301" y="1053"/>
                  </a:lnTo>
                  <a:lnTo>
                    <a:pt x="301" y="1058"/>
                  </a:lnTo>
                  <a:lnTo>
                    <a:pt x="306" y="1067"/>
                  </a:lnTo>
                  <a:lnTo>
                    <a:pt x="310" y="1076"/>
                  </a:lnTo>
                  <a:lnTo>
                    <a:pt x="310" y="1080"/>
                  </a:lnTo>
                  <a:lnTo>
                    <a:pt x="315" y="1090"/>
                  </a:lnTo>
                  <a:lnTo>
                    <a:pt x="319" y="1099"/>
                  </a:lnTo>
                  <a:lnTo>
                    <a:pt x="315" y="1103"/>
                  </a:lnTo>
                  <a:lnTo>
                    <a:pt x="319" y="1113"/>
                  </a:lnTo>
                  <a:lnTo>
                    <a:pt x="324" y="1117"/>
                  </a:lnTo>
                  <a:lnTo>
                    <a:pt x="319" y="1127"/>
                  </a:lnTo>
                  <a:lnTo>
                    <a:pt x="324" y="1137"/>
                  </a:lnTo>
                  <a:lnTo>
                    <a:pt x="324" y="1141"/>
                  </a:lnTo>
                  <a:lnTo>
                    <a:pt x="328" y="1150"/>
                  </a:lnTo>
                  <a:lnTo>
                    <a:pt x="333" y="1159"/>
                  </a:lnTo>
                  <a:lnTo>
                    <a:pt x="339" y="1164"/>
                  </a:lnTo>
                  <a:lnTo>
                    <a:pt x="343" y="1173"/>
                  </a:lnTo>
                  <a:lnTo>
                    <a:pt x="343" y="1182"/>
                  </a:lnTo>
                  <a:lnTo>
                    <a:pt x="343" y="1187"/>
                  </a:lnTo>
                  <a:lnTo>
                    <a:pt x="343" y="1196"/>
                  </a:lnTo>
                  <a:lnTo>
                    <a:pt x="343" y="1205"/>
                  </a:lnTo>
                  <a:lnTo>
                    <a:pt x="348" y="1210"/>
                  </a:lnTo>
                  <a:lnTo>
                    <a:pt x="348" y="1216"/>
                  </a:lnTo>
                  <a:lnTo>
                    <a:pt x="352" y="1220"/>
                  </a:lnTo>
                  <a:lnTo>
                    <a:pt x="352" y="1225"/>
                  </a:lnTo>
                  <a:lnTo>
                    <a:pt x="352" y="1234"/>
                  </a:lnTo>
                  <a:lnTo>
                    <a:pt x="357" y="1243"/>
                  </a:lnTo>
                  <a:lnTo>
                    <a:pt x="362" y="1248"/>
                  </a:lnTo>
                  <a:lnTo>
                    <a:pt x="362" y="1257"/>
                  </a:lnTo>
                  <a:lnTo>
                    <a:pt x="362" y="1266"/>
                  </a:lnTo>
                  <a:lnTo>
                    <a:pt x="366" y="1271"/>
                  </a:lnTo>
                  <a:lnTo>
                    <a:pt x="371" y="1280"/>
                  </a:lnTo>
                  <a:lnTo>
                    <a:pt x="371" y="1289"/>
                  </a:lnTo>
                  <a:lnTo>
                    <a:pt x="375" y="1294"/>
                  </a:lnTo>
                  <a:lnTo>
                    <a:pt x="375" y="1303"/>
                  </a:lnTo>
                  <a:lnTo>
                    <a:pt x="380" y="1308"/>
                  </a:lnTo>
                  <a:lnTo>
                    <a:pt x="385" y="1318"/>
                  </a:lnTo>
                  <a:lnTo>
                    <a:pt x="389" y="1327"/>
                  </a:lnTo>
                  <a:lnTo>
                    <a:pt x="389" y="1336"/>
                  </a:lnTo>
                  <a:lnTo>
                    <a:pt x="389" y="1341"/>
                  </a:lnTo>
                  <a:lnTo>
                    <a:pt x="389" y="1350"/>
                  </a:lnTo>
                  <a:lnTo>
                    <a:pt x="389" y="1359"/>
                  </a:lnTo>
                  <a:lnTo>
                    <a:pt x="389" y="1363"/>
                  </a:lnTo>
                  <a:lnTo>
                    <a:pt x="394" y="1373"/>
                  </a:lnTo>
                  <a:lnTo>
                    <a:pt x="398" y="1377"/>
                  </a:lnTo>
                  <a:lnTo>
                    <a:pt x="398" y="1386"/>
                  </a:lnTo>
                  <a:lnTo>
                    <a:pt x="403" y="1391"/>
                  </a:lnTo>
                  <a:lnTo>
                    <a:pt x="403" y="1400"/>
                  </a:lnTo>
                  <a:lnTo>
                    <a:pt x="408" y="1410"/>
                  </a:lnTo>
                  <a:lnTo>
                    <a:pt x="408" y="1420"/>
                  </a:lnTo>
                  <a:lnTo>
                    <a:pt x="412" y="1424"/>
                  </a:lnTo>
                  <a:lnTo>
                    <a:pt x="417" y="1433"/>
                  </a:lnTo>
                  <a:lnTo>
                    <a:pt x="417" y="1443"/>
                  </a:lnTo>
                  <a:lnTo>
                    <a:pt x="421" y="1447"/>
                  </a:lnTo>
                  <a:lnTo>
                    <a:pt x="421" y="1456"/>
                  </a:lnTo>
                  <a:lnTo>
                    <a:pt x="426" y="1461"/>
                  </a:lnTo>
                  <a:lnTo>
                    <a:pt x="426" y="1470"/>
                  </a:lnTo>
                  <a:lnTo>
                    <a:pt x="431" y="1479"/>
                  </a:lnTo>
                  <a:lnTo>
                    <a:pt x="431" y="1484"/>
                  </a:lnTo>
                  <a:lnTo>
                    <a:pt x="436" y="1488"/>
                  </a:lnTo>
                  <a:lnTo>
                    <a:pt x="436" y="1493"/>
                  </a:lnTo>
                  <a:lnTo>
                    <a:pt x="441" y="1503"/>
                  </a:lnTo>
                  <a:lnTo>
                    <a:pt x="441" y="1508"/>
                  </a:lnTo>
                  <a:lnTo>
                    <a:pt x="441" y="1517"/>
                  </a:lnTo>
                  <a:lnTo>
                    <a:pt x="445" y="1526"/>
                  </a:lnTo>
                  <a:lnTo>
                    <a:pt x="445" y="1531"/>
                  </a:lnTo>
                  <a:lnTo>
                    <a:pt x="450" y="1540"/>
                  </a:lnTo>
                  <a:lnTo>
                    <a:pt x="450" y="1544"/>
                  </a:lnTo>
                  <a:lnTo>
                    <a:pt x="450" y="1554"/>
                  </a:lnTo>
                  <a:lnTo>
                    <a:pt x="450" y="1563"/>
                  </a:lnTo>
                  <a:lnTo>
                    <a:pt x="454" y="1567"/>
                  </a:lnTo>
                  <a:lnTo>
                    <a:pt x="459" y="1577"/>
                  </a:lnTo>
                  <a:lnTo>
                    <a:pt x="459" y="1586"/>
                  </a:lnTo>
                  <a:lnTo>
                    <a:pt x="464" y="1596"/>
                  </a:lnTo>
                  <a:lnTo>
                    <a:pt x="464" y="1601"/>
                  </a:lnTo>
                  <a:lnTo>
                    <a:pt x="468" y="1610"/>
                  </a:lnTo>
                  <a:lnTo>
                    <a:pt x="468" y="1614"/>
                  </a:lnTo>
                  <a:lnTo>
                    <a:pt x="473" y="1624"/>
                  </a:lnTo>
                  <a:lnTo>
                    <a:pt x="473" y="1628"/>
                  </a:lnTo>
                  <a:lnTo>
                    <a:pt x="477" y="1637"/>
                  </a:lnTo>
                  <a:lnTo>
                    <a:pt x="477" y="1642"/>
                  </a:lnTo>
                  <a:lnTo>
                    <a:pt x="477" y="1646"/>
                  </a:lnTo>
                  <a:lnTo>
                    <a:pt x="482" y="1656"/>
                  </a:lnTo>
                  <a:lnTo>
                    <a:pt x="487" y="1660"/>
                  </a:lnTo>
                  <a:lnTo>
                    <a:pt x="491" y="1669"/>
                  </a:lnTo>
                  <a:lnTo>
                    <a:pt x="491" y="1679"/>
                  </a:lnTo>
                  <a:lnTo>
                    <a:pt x="496" y="1684"/>
                  </a:lnTo>
                  <a:lnTo>
                    <a:pt x="496" y="1693"/>
                  </a:lnTo>
                  <a:lnTo>
                    <a:pt x="500" y="1698"/>
                  </a:lnTo>
                  <a:lnTo>
                    <a:pt x="505" y="1707"/>
                  </a:lnTo>
                  <a:lnTo>
                    <a:pt x="505" y="1712"/>
                  </a:lnTo>
                  <a:lnTo>
                    <a:pt x="505" y="1721"/>
                  </a:lnTo>
                  <a:lnTo>
                    <a:pt x="509" y="1730"/>
                  </a:lnTo>
                  <a:lnTo>
                    <a:pt x="509" y="1739"/>
                  </a:lnTo>
                  <a:lnTo>
                    <a:pt x="514" y="1744"/>
                  </a:lnTo>
                  <a:lnTo>
                    <a:pt x="514" y="1753"/>
                  </a:lnTo>
                  <a:lnTo>
                    <a:pt x="514" y="1762"/>
                  </a:lnTo>
                  <a:lnTo>
                    <a:pt x="519" y="1767"/>
                  </a:lnTo>
                  <a:lnTo>
                    <a:pt x="519" y="1771"/>
                  </a:lnTo>
                  <a:lnTo>
                    <a:pt x="523" y="1777"/>
                  </a:lnTo>
                  <a:lnTo>
                    <a:pt x="523" y="1782"/>
                  </a:lnTo>
                  <a:lnTo>
                    <a:pt x="533" y="1791"/>
                  </a:lnTo>
                  <a:lnTo>
                    <a:pt x="533" y="1800"/>
                  </a:lnTo>
                  <a:lnTo>
                    <a:pt x="533" y="1805"/>
                  </a:lnTo>
                  <a:lnTo>
                    <a:pt x="533" y="1814"/>
                  </a:lnTo>
                  <a:lnTo>
                    <a:pt x="533" y="1823"/>
                  </a:lnTo>
                  <a:lnTo>
                    <a:pt x="538" y="1828"/>
                  </a:lnTo>
                  <a:lnTo>
                    <a:pt x="538" y="1837"/>
                  </a:lnTo>
                  <a:lnTo>
                    <a:pt x="543" y="1846"/>
                  </a:lnTo>
                  <a:lnTo>
                    <a:pt x="538" y="1850"/>
                  </a:lnTo>
                  <a:lnTo>
                    <a:pt x="538" y="1860"/>
                  </a:lnTo>
                  <a:lnTo>
                    <a:pt x="543" y="1860"/>
                  </a:lnTo>
                  <a:lnTo>
                    <a:pt x="547" y="1864"/>
                  </a:lnTo>
                  <a:lnTo>
                    <a:pt x="552" y="1874"/>
                  </a:lnTo>
                  <a:lnTo>
                    <a:pt x="556" y="1884"/>
                  </a:lnTo>
                  <a:lnTo>
                    <a:pt x="556" y="1888"/>
                  </a:lnTo>
                  <a:lnTo>
                    <a:pt x="561" y="1897"/>
                  </a:lnTo>
                  <a:lnTo>
                    <a:pt x="561" y="1907"/>
                  </a:lnTo>
                  <a:lnTo>
                    <a:pt x="561" y="1916"/>
                  </a:lnTo>
                  <a:lnTo>
                    <a:pt x="561" y="1920"/>
                  </a:lnTo>
                  <a:lnTo>
                    <a:pt x="561" y="1929"/>
                  </a:lnTo>
                  <a:lnTo>
                    <a:pt x="566" y="1929"/>
                  </a:lnTo>
                  <a:lnTo>
                    <a:pt x="566" y="1934"/>
                  </a:lnTo>
                  <a:lnTo>
                    <a:pt x="570" y="1943"/>
                  </a:lnTo>
                  <a:lnTo>
                    <a:pt x="570" y="1948"/>
                  </a:lnTo>
                  <a:lnTo>
                    <a:pt x="575" y="1957"/>
                  </a:lnTo>
                  <a:lnTo>
                    <a:pt x="575" y="1967"/>
                  </a:lnTo>
                  <a:lnTo>
                    <a:pt x="579" y="1972"/>
                  </a:lnTo>
                  <a:lnTo>
                    <a:pt x="579" y="1981"/>
                  </a:lnTo>
                  <a:lnTo>
                    <a:pt x="584" y="1990"/>
                  </a:lnTo>
                  <a:lnTo>
                    <a:pt x="584" y="1999"/>
                  </a:lnTo>
                  <a:lnTo>
                    <a:pt x="584" y="2004"/>
                  </a:lnTo>
                  <a:lnTo>
                    <a:pt x="593" y="2013"/>
                  </a:lnTo>
                  <a:lnTo>
                    <a:pt x="593" y="2018"/>
                  </a:lnTo>
                  <a:lnTo>
                    <a:pt x="598" y="2027"/>
                  </a:lnTo>
                  <a:lnTo>
                    <a:pt x="598" y="2036"/>
                  </a:lnTo>
                  <a:lnTo>
                    <a:pt x="598" y="2041"/>
                  </a:lnTo>
                  <a:lnTo>
                    <a:pt x="598" y="205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39" name="Freeform 3551"/>
            <p:cNvSpPr>
              <a:spLocks/>
            </p:cNvSpPr>
            <p:nvPr/>
          </p:nvSpPr>
          <p:spPr bwMode="auto">
            <a:xfrm>
              <a:off x="199" y="2608"/>
              <a:ext cx="55" cy="196"/>
            </a:xfrm>
            <a:custGeom>
              <a:avLst/>
              <a:gdLst>
                <a:gd name="T0" fmla="*/ 0 w 279"/>
                <a:gd name="T1" fmla="*/ 10 h 980"/>
                <a:gd name="T2" fmla="*/ 5 w 279"/>
                <a:gd name="T3" fmla="*/ 23 h 980"/>
                <a:gd name="T4" fmla="*/ 18 w 279"/>
                <a:gd name="T5" fmla="*/ 47 h 980"/>
                <a:gd name="T6" fmla="*/ 23 w 279"/>
                <a:gd name="T7" fmla="*/ 70 h 980"/>
                <a:gd name="T8" fmla="*/ 23 w 279"/>
                <a:gd name="T9" fmla="*/ 89 h 980"/>
                <a:gd name="T10" fmla="*/ 32 w 279"/>
                <a:gd name="T11" fmla="*/ 112 h 980"/>
                <a:gd name="T12" fmla="*/ 41 w 279"/>
                <a:gd name="T13" fmla="*/ 134 h 980"/>
                <a:gd name="T14" fmla="*/ 46 w 279"/>
                <a:gd name="T15" fmla="*/ 154 h 980"/>
                <a:gd name="T16" fmla="*/ 56 w 279"/>
                <a:gd name="T17" fmla="*/ 177 h 980"/>
                <a:gd name="T18" fmla="*/ 61 w 279"/>
                <a:gd name="T19" fmla="*/ 200 h 980"/>
                <a:gd name="T20" fmla="*/ 70 w 279"/>
                <a:gd name="T21" fmla="*/ 218 h 980"/>
                <a:gd name="T22" fmla="*/ 75 w 279"/>
                <a:gd name="T23" fmla="*/ 237 h 980"/>
                <a:gd name="T24" fmla="*/ 79 w 279"/>
                <a:gd name="T25" fmla="*/ 260 h 980"/>
                <a:gd name="T26" fmla="*/ 88 w 279"/>
                <a:gd name="T27" fmla="*/ 283 h 980"/>
                <a:gd name="T28" fmla="*/ 88 w 279"/>
                <a:gd name="T29" fmla="*/ 306 h 980"/>
                <a:gd name="T30" fmla="*/ 98 w 279"/>
                <a:gd name="T31" fmla="*/ 330 h 980"/>
                <a:gd name="T32" fmla="*/ 102 w 279"/>
                <a:gd name="T33" fmla="*/ 353 h 980"/>
                <a:gd name="T34" fmla="*/ 111 w 279"/>
                <a:gd name="T35" fmla="*/ 372 h 980"/>
                <a:gd name="T36" fmla="*/ 111 w 279"/>
                <a:gd name="T37" fmla="*/ 390 h 980"/>
                <a:gd name="T38" fmla="*/ 116 w 279"/>
                <a:gd name="T39" fmla="*/ 413 h 980"/>
                <a:gd name="T40" fmla="*/ 125 w 279"/>
                <a:gd name="T41" fmla="*/ 437 h 980"/>
                <a:gd name="T42" fmla="*/ 134 w 279"/>
                <a:gd name="T43" fmla="*/ 455 h 980"/>
                <a:gd name="T44" fmla="*/ 139 w 279"/>
                <a:gd name="T45" fmla="*/ 474 h 980"/>
                <a:gd name="T46" fmla="*/ 149 w 279"/>
                <a:gd name="T47" fmla="*/ 497 h 980"/>
                <a:gd name="T48" fmla="*/ 154 w 279"/>
                <a:gd name="T49" fmla="*/ 520 h 980"/>
                <a:gd name="T50" fmla="*/ 154 w 279"/>
                <a:gd name="T51" fmla="*/ 543 h 980"/>
                <a:gd name="T52" fmla="*/ 167 w 279"/>
                <a:gd name="T53" fmla="*/ 566 h 980"/>
                <a:gd name="T54" fmla="*/ 172 w 279"/>
                <a:gd name="T55" fmla="*/ 589 h 980"/>
                <a:gd name="T56" fmla="*/ 177 w 279"/>
                <a:gd name="T57" fmla="*/ 609 h 980"/>
                <a:gd name="T58" fmla="*/ 181 w 279"/>
                <a:gd name="T59" fmla="*/ 627 h 980"/>
                <a:gd name="T60" fmla="*/ 186 w 279"/>
                <a:gd name="T61" fmla="*/ 650 h 980"/>
                <a:gd name="T62" fmla="*/ 190 w 279"/>
                <a:gd name="T63" fmla="*/ 673 h 980"/>
                <a:gd name="T64" fmla="*/ 195 w 279"/>
                <a:gd name="T65" fmla="*/ 691 h 980"/>
                <a:gd name="T66" fmla="*/ 204 w 279"/>
                <a:gd name="T67" fmla="*/ 711 h 980"/>
                <a:gd name="T68" fmla="*/ 209 w 279"/>
                <a:gd name="T69" fmla="*/ 734 h 980"/>
                <a:gd name="T70" fmla="*/ 213 w 279"/>
                <a:gd name="T71" fmla="*/ 757 h 980"/>
                <a:gd name="T72" fmla="*/ 222 w 279"/>
                <a:gd name="T73" fmla="*/ 780 h 980"/>
                <a:gd name="T74" fmla="*/ 232 w 279"/>
                <a:gd name="T75" fmla="*/ 803 h 980"/>
                <a:gd name="T76" fmla="*/ 232 w 279"/>
                <a:gd name="T77" fmla="*/ 826 h 980"/>
                <a:gd name="T78" fmla="*/ 242 w 279"/>
                <a:gd name="T79" fmla="*/ 840 h 980"/>
                <a:gd name="T80" fmla="*/ 251 w 279"/>
                <a:gd name="T81" fmla="*/ 863 h 980"/>
                <a:gd name="T82" fmla="*/ 256 w 279"/>
                <a:gd name="T83" fmla="*/ 887 h 980"/>
                <a:gd name="T84" fmla="*/ 260 w 279"/>
                <a:gd name="T85" fmla="*/ 910 h 980"/>
                <a:gd name="T86" fmla="*/ 265 w 279"/>
                <a:gd name="T87" fmla="*/ 924 h 980"/>
                <a:gd name="T88" fmla="*/ 274 w 279"/>
                <a:gd name="T89" fmla="*/ 947 h 980"/>
                <a:gd name="T90" fmla="*/ 279 w 279"/>
                <a:gd name="T91" fmla="*/ 970 h 9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79"/>
                <a:gd name="T139" fmla="*/ 0 h 980"/>
                <a:gd name="T140" fmla="*/ 279 w 279"/>
                <a:gd name="T141" fmla="*/ 980 h 9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79" h="98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9"/>
                  </a:lnTo>
                  <a:lnTo>
                    <a:pt x="5" y="23"/>
                  </a:lnTo>
                  <a:lnTo>
                    <a:pt x="9" y="32"/>
                  </a:lnTo>
                  <a:lnTo>
                    <a:pt x="14" y="43"/>
                  </a:lnTo>
                  <a:lnTo>
                    <a:pt x="18" y="47"/>
                  </a:lnTo>
                  <a:lnTo>
                    <a:pt x="18" y="56"/>
                  </a:lnTo>
                  <a:lnTo>
                    <a:pt x="23" y="66"/>
                  </a:lnTo>
                  <a:lnTo>
                    <a:pt x="23" y="70"/>
                  </a:lnTo>
                  <a:lnTo>
                    <a:pt x="23" y="79"/>
                  </a:lnTo>
                  <a:lnTo>
                    <a:pt x="23" y="84"/>
                  </a:lnTo>
                  <a:lnTo>
                    <a:pt x="23" y="89"/>
                  </a:lnTo>
                  <a:lnTo>
                    <a:pt x="28" y="93"/>
                  </a:lnTo>
                  <a:lnTo>
                    <a:pt x="28" y="102"/>
                  </a:lnTo>
                  <a:lnTo>
                    <a:pt x="32" y="112"/>
                  </a:lnTo>
                  <a:lnTo>
                    <a:pt x="32" y="116"/>
                  </a:lnTo>
                  <a:lnTo>
                    <a:pt x="37" y="125"/>
                  </a:lnTo>
                  <a:lnTo>
                    <a:pt x="41" y="134"/>
                  </a:lnTo>
                  <a:lnTo>
                    <a:pt x="41" y="140"/>
                  </a:lnTo>
                  <a:lnTo>
                    <a:pt x="46" y="149"/>
                  </a:lnTo>
                  <a:lnTo>
                    <a:pt x="46" y="154"/>
                  </a:lnTo>
                  <a:lnTo>
                    <a:pt x="52" y="163"/>
                  </a:lnTo>
                  <a:lnTo>
                    <a:pt x="56" y="172"/>
                  </a:lnTo>
                  <a:lnTo>
                    <a:pt x="56" y="177"/>
                  </a:lnTo>
                  <a:lnTo>
                    <a:pt x="61" y="186"/>
                  </a:lnTo>
                  <a:lnTo>
                    <a:pt x="61" y="195"/>
                  </a:lnTo>
                  <a:lnTo>
                    <a:pt x="61" y="200"/>
                  </a:lnTo>
                  <a:lnTo>
                    <a:pt x="65" y="209"/>
                  </a:lnTo>
                  <a:lnTo>
                    <a:pt x="70" y="218"/>
                  </a:lnTo>
                  <a:lnTo>
                    <a:pt x="70" y="223"/>
                  </a:lnTo>
                  <a:lnTo>
                    <a:pt x="75" y="233"/>
                  </a:lnTo>
                  <a:lnTo>
                    <a:pt x="75" y="237"/>
                  </a:lnTo>
                  <a:lnTo>
                    <a:pt x="75" y="247"/>
                  </a:lnTo>
                  <a:lnTo>
                    <a:pt x="79" y="256"/>
                  </a:lnTo>
                  <a:lnTo>
                    <a:pt x="79" y="260"/>
                  </a:lnTo>
                  <a:lnTo>
                    <a:pt x="84" y="270"/>
                  </a:lnTo>
                  <a:lnTo>
                    <a:pt x="88" y="279"/>
                  </a:lnTo>
                  <a:lnTo>
                    <a:pt x="88" y="283"/>
                  </a:lnTo>
                  <a:lnTo>
                    <a:pt x="88" y="293"/>
                  </a:lnTo>
                  <a:lnTo>
                    <a:pt x="88" y="302"/>
                  </a:lnTo>
                  <a:lnTo>
                    <a:pt x="88" y="306"/>
                  </a:lnTo>
                  <a:lnTo>
                    <a:pt x="88" y="315"/>
                  </a:lnTo>
                  <a:lnTo>
                    <a:pt x="93" y="320"/>
                  </a:lnTo>
                  <a:lnTo>
                    <a:pt x="98" y="330"/>
                  </a:lnTo>
                  <a:lnTo>
                    <a:pt x="98" y="339"/>
                  </a:lnTo>
                  <a:lnTo>
                    <a:pt x="102" y="344"/>
                  </a:lnTo>
                  <a:lnTo>
                    <a:pt x="102" y="353"/>
                  </a:lnTo>
                  <a:lnTo>
                    <a:pt x="107" y="362"/>
                  </a:lnTo>
                  <a:lnTo>
                    <a:pt x="111" y="372"/>
                  </a:lnTo>
                  <a:lnTo>
                    <a:pt x="111" y="376"/>
                  </a:lnTo>
                  <a:lnTo>
                    <a:pt x="111" y="385"/>
                  </a:lnTo>
                  <a:lnTo>
                    <a:pt x="111" y="390"/>
                  </a:lnTo>
                  <a:lnTo>
                    <a:pt x="116" y="399"/>
                  </a:lnTo>
                  <a:lnTo>
                    <a:pt x="116" y="404"/>
                  </a:lnTo>
                  <a:lnTo>
                    <a:pt x="116" y="413"/>
                  </a:lnTo>
                  <a:lnTo>
                    <a:pt x="120" y="423"/>
                  </a:lnTo>
                  <a:lnTo>
                    <a:pt x="125" y="432"/>
                  </a:lnTo>
                  <a:lnTo>
                    <a:pt x="125" y="437"/>
                  </a:lnTo>
                  <a:lnTo>
                    <a:pt x="130" y="446"/>
                  </a:lnTo>
                  <a:lnTo>
                    <a:pt x="134" y="455"/>
                  </a:lnTo>
                  <a:lnTo>
                    <a:pt x="134" y="460"/>
                  </a:lnTo>
                  <a:lnTo>
                    <a:pt x="139" y="469"/>
                  </a:lnTo>
                  <a:lnTo>
                    <a:pt x="139" y="474"/>
                  </a:lnTo>
                  <a:lnTo>
                    <a:pt x="143" y="483"/>
                  </a:lnTo>
                  <a:lnTo>
                    <a:pt x="143" y="487"/>
                  </a:lnTo>
                  <a:lnTo>
                    <a:pt x="149" y="497"/>
                  </a:lnTo>
                  <a:lnTo>
                    <a:pt x="149" y="506"/>
                  </a:lnTo>
                  <a:lnTo>
                    <a:pt x="149" y="516"/>
                  </a:lnTo>
                  <a:lnTo>
                    <a:pt x="154" y="520"/>
                  </a:lnTo>
                  <a:lnTo>
                    <a:pt x="154" y="530"/>
                  </a:lnTo>
                  <a:lnTo>
                    <a:pt x="154" y="539"/>
                  </a:lnTo>
                  <a:lnTo>
                    <a:pt x="154" y="543"/>
                  </a:lnTo>
                  <a:lnTo>
                    <a:pt x="158" y="553"/>
                  </a:lnTo>
                  <a:lnTo>
                    <a:pt x="163" y="557"/>
                  </a:lnTo>
                  <a:lnTo>
                    <a:pt x="167" y="566"/>
                  </a:lnTo>
                  <a:lnTo>
                    <a:pt x="167" y="576"/>
                  </a:lnTo>
                  <a:lnTo>
                    <a:pt x="172" y="580"/>
                  </a:lnTo>
                  <a:lnTo>
                    <a:pt x="172" y="589"/>
                  </a:lnTo>
                  <a:lnTo>
                    <a:pt x="172" y="598"/>
                  </a:lnTo>
                  <a:lnTo>
                    <a:pt x="177" y="604"/>
                  </a:lnTo>
                  <a:lnTo>
                    <a:pt x="177" y="609"/>
                  </a:lnTo>
                  <a:lnTo>
                    <a:pt x="177" y="613"/>
                  </a:lnTo>
                  <a:lnTo>
                    <a:pt x="177" y="622"/>
                  </a:lnTo>
                  <a:lnTo>
                    <a:pt x="181" y="627"/>
                  </a:lnTo>
                  <a:lnTo>
                    <a:pt x="186" y="636"/>
                  </a:lnTo>
                  <a:lnTo>
                    <a:pt x="186" y="641"/>
                  </a:lnTo>
                  <a:lnTo>
                    <a:pt x="186" y="650"/>
                  </a:lnTo>
                  <a:lnTo>
                    <a:pt x="190" y="659"/>
                  </a:lnTo>
                  <a:lnTo>
                    <a:pt x="190" y="664"/>
                  </a:lnTo>
                  <a:lnTo>
                    <a:pt x="190" y="673"/>
                  </a:lnTo>
                  <a:lnTo>
                    <a:pt x="195" y="682"/>
                  </a:lnTo>
                  <a:lnTo>
                    <a:pt x="195" y="691"/>
                  </a:lnTo>
                  <a:lnTo>
                    <a:pt x="200" y="696"/>
                  </a:lnTo>
                  <a:lnTo>
                    <a:pt x="200" y="706"/>
                  </a:lnTo>
                  <a:lnTo>
                    <a:pt x="204" y="711"/>
                  </a:lnTo>
                  <a:lnTo>
                    <a:pt x="204" y="720"/>
                  </a:lnTo>
                  <a:lnTo>
                    <a:pt x="209" y="724"/>
                  </a:lnTo>
                  <a:lnTo>
                    <a:pt x="209" y="734"/>
                  </a:lnTo>
                  <a:lnTo>
                    <a:pt x="213" y="743"/>
                  </a:lnTo>
                  <a:lnTo>
                    <a:pt x="213" y="747"/>
                  </a:lnTo>
                  <a:lnTo>
                    <a:pt x="213" y="757"/>
                  </a:lnTo>
                  <a:lnTo>
                    <a:pt x="218" y="766"/>
                  </a:lnTo>
                  <a:lnTo>
                    <a:pt x="222" y="775"/>
                  </a:lnTo>
                  <a:lnTo>
                    <a:pt x="222" y="780"/>
                  </a:lnTo>
                  <a:lnTo>
                    <a:pt x="222" y="789"/>
                  </a:lnTo>
                  <a:lnTo>
                    <a:pt x="227" y="794"/>
                  </a:lnTo>
                  <a:lnTo>
                    <a:pt x="232" y="803"/>
                  </a:lnTo>
                  <a:lnTo>
                    <a:pt x="232" y="808"/>
                  </a:lnTo>
                  <a:lnTo>
                    <a:pt x="232" y="817"/>
                  </a:lnTo>
                  <a:lnTo>
                    <a:pt x="232" y="826"/>
                  </a:lnTo>
                  <a:lnTo>
                    <a:pt x="236" y="836"/>
                  </a:lnTo>
                  <a:lnTo>
                    <a:pt x="242" y="836"/>
                  </a:lnTo>
                  <a:lnTo>
                    <a:pt x="242" y="840"/>
                  </a:lnTo>
                  <a:lnTo>
                    <a:pt x="242" y="849"/>
                  </a:lnTo>
                  <a:lnTo>
                    <a:pt x="246" y="859"/>
                  </a:lnTo>
                  <a:lnTo>
                    <a:pt x="251" y="863"/>
                  </a:lnTo>
                  <a:lnTo>
                    <a:pt x="251" y="872"/>
                  </a:lnTo>
                  <a:lnTo>
                    <a:pt x="251" y="877"/>
                  </a:lnTo>
                  <a:lnTo>
                    <a:pt x="256" y="887"/>
                  </a:lnTo>
                  <a:lnTo>
                    <a:pt x="260" y="896"/>
                  </a:lnTo>
                  <a:lnTo>
                    <a:pt x="260" y="901"/>
                  </a:lnTo>
                  <a:lnTo>
                    <a:pt x="260" y="910"/>
                  </a:lnTo>
                  <a:lnTo>
                    <a:pt x="265" y="910"/>
                  </a:lnTo>
                  <a:lnTo>
                    <a:pt x="265" y="919"/>
                  </a:lnTo>
                  <a:lnTo>
                    <a:pt x="265" y="924"/>
                  </a:lnTo>
                  <a:lnTo>
                    <a:pt x="265" y="933"/>
                  </a:lnTo>
                  <a:lnTo>
                    <a:pt x="269" y="942"/>
                  </a:lnTo>
                  <a:lnTo>
                    <a:pt x="274" y="947"/>
                  </a:lnTo>
                  <a:lnTo>
                    <a:pt x="274" y="956"/>
                  </a:lnTo>
                  <a:lnTo>
                    <a:pt x="279" y="965"/>
                  </a:lnTo>
                  <a:lnTo>
                    <a:pt x="279" y="970"/>
                  </a:lnTo>
                  <a:lnTo>
                    <a:pt x="279" y="98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0" name="Freeform 3552"/>
            <p:cNvSpPr>
              <a:spLocks/>
            </p:cNvSpPr>
            <p:nvPr/>
          </p:nvSpPr>
          <p:spPr bwMode="auto">
            <a:xfrm>
              <a:off x="500" y="3644"/>
              <a:ext cx="79" cy="264"/>
            </a:xfrm>
            <a:custGeom>
              <a:avLst/>
              <a:gdLst>
                <a:gd name="T0" fmla="*/ 5 w 394"/>
                <a:gd name="T1" fmla="*/ 9 h 1323"/>
                <a:gd name="T2" fmla="*/ 14 w 394"/>
                <a:gd name="T3" fmla="*/ 42 h 1323"/>
                <a:gd name="T4" fmla="*/ 18 w 394"/>
                <a:gd name="T5" fmla="*/ 70 h 1323"/>
                <a:gd name="T6" fmla="*/ 23 w 394"/>
                <a:gd name="T7" fmla="*/ 102 h 1323"/>
                <a:gd name="T8" fmla="*/ 32 w 394"/>
                <a:gd name="T9" fmla="*/ 126 h 1323"/>
                <a:gd name="T10" fmla="*/ 41 w 394"/>
                <a:gd name="T11" fmla="*/ 154 h 1323"/>
                <a:gd name="T12" fmla="*/ 46 w 394"/>
                <a:gd name="T13" fmla="*/ 177 h 1323"/>
                <a:gd name="T14" fmla="*/ 51 w 394"/>
                <a:gd name="T15" fmla="*/ 201 h 1323"/>
                <a:gd name="T16" fmla="*/ 46 w 394"/>
                <a:gd name="T17" fmla="*/ 224 h 1323"/>
                <a:gd name="T18" fmla="*/ 65 w 394"/>
                <a:gd name="T19" fmla="*/ 246 h 1323"/>
                <a:gd name="T20" fmla="*/ 65 w 394"/>
                <a:gd name="T21" fmla="*/ 269 h 1323"/>
                <a:gd name="T22" fmla="*/ 61 w 394"/>
                <a:gd name="T23" fmla="*/ 298 h 1323"/>
                <a:gd name="T24" fmla="*/ 74 w 394"/>
                <a:gd name="T25" fmla="*/ 326 h 1323"/>
                <a:gd name="T26" fmla="*/ 84 w 394"/>
                <a:gd name="T27" fmla="*/ 353 h 1323"/>
                <a:gd name="T28" fmla="*/ 88 w 394"/>
                <a:gd name="T29" fmla="*/ 386 h 1323"/>
                <a:gd name="T30" fmla="*/ 97 w 394"/>
                <a:gd name="T31" fmla="*/ 409 h 1323"/>
                <a:gd name="T32" fmla="*/ 107 w 394"/>
                <a:gd name="T33" fmla="*/ 437 h 1323"/>
                <a:gd name="T34" fmla="*/ 111 w 394"/>
                <a:gd name="T35" fmla="*/ 460 h 1323"/>
                <a:gd name="T36" fmla="*/ 111 w 394"/>
                <a:gd name="T37" fmla="*/ 479 h 1323"/>
                <a:gd name="T38" fmla="*/ 125 w 394"/>
                <a:gd name="T39" fmla="*/ 507 h 1323"/>
                <a:gd name="T40" fmla="*/ 134 w 394"/>
                <a:gd name="T41" fmla="*/ 529 h 1323"/>
                <a:gd name="T42" fmla="*/ 144 w 394"/>
                <a:gd name="T43" fmla="*/ 562 h 1323"/>
                <a:gd name="T44" fmla="*/ 153 w 394"/>
                <a:gd name="T45" fmla="*/ 590 h 1323"/>
                <a:gd name="T46" fmla="*/ 167 w 394"/>
                <a:gd name="T47" fmla="*/ 613 h 1323"/>
                <a:gd name="T48" fmla="*/ 176 w 394"/>
                <a:gd name="T49" fmla="*/ 641 h 1323"/>
                <a:gd name="T50" fmla="*/ 186 w 394"/>
                <a:gd name="T51" fmla="*/ 669 h 1323"/>
                <a:gd name="T52" fmla="*/ 195 w 394"/>
                <a:gd name="T53" fmla="*/ 697 h 1323"/>
                <a:gd name="T54" fmla="*/ 195 w 394"/>
                <a:gd name="T55" fmla="*/ 729 h 1323"/>
                <a:gd name="T56" fmla="*/ 209 w 394"/>
                <a:gd name="T57" fmla="*/ 752 h 1323"/>
                <a:gd name="T58" fmla="*/ 218 w 394"/>
                <a:gd name="T59" fmla="*/ 780 h 1323"/>
                <a:gd name="T60" fmla="*/ 232 w 394"/>
                <a:gd name="T61" fmla="*/ 812 h 1323"/>
                <a:gd name="T62" fmla="*/ 236 w 394"/>
                <a:gd name="T63" fmla="*/ 840 h 1323"/>
                <a:gd name="T64" fmla="*/ 251 w 394"/>
                <a:gd name="T65" fmla="*/ 873 h 1323"/>
                <a:gd name="T66" fmla="*/ 260 w 394"/>
                <a:gd name="T67" fmla="*/ 901 h 1323"/>
                <a:gd name="T68" fmla="*/ 265 w 394"/>
                <a:gd name="T69" fmla="*/ 924 h 1323"/>
                <a:gd name="T70" fmla="*/ 278 w 394"/>
                <a:gd name="T71" fmla="*/ 957 h 1323"/>
                <a:gd name="T72" fmla="*/ 283 w 394"/>
                <a:gd name="T73" fmla="*/ 989 h 1323"/>
                <a:gd name="T74" fmla="*/ 297 w 394"/>
                <a:gd name="T75" fmla="*/ 1016 h 1323"/>
                <a:gd name="T76" fmla="*/ 297 w 394"/>
                <a:gd name="T77" fmla="*/ 1050 h 1323"/>
                <a:gd name="T78" fmla="*/ 301 w 394"/>
                <a:gd name="T79" fmla="*/ 1077 h 1323"/>
                <a:gd name="T80" fmla="*/ 315 w 394"/>
                <a:gd name="T81" fmla="*/ 1100 h 1323"/>
                <a:gd name="T82" fmla="*/ 320 w 394"/>
                <a:gd name="T83" fmla="*/ 1132 h 1323"/>
                <a:gd name="T84" fmla="*/ 339 w 394"/>
                <a:gd name="T85" fmla="*/ 1156 h 1323"/>
                <a:gd name="T86" fmla="*/ 344 w 394"/>
                <a:gd name="T87" fmla="*/ 1184 h 1323"/>
                <a:gd name="T88" fmla="*/ 353 w 394"/>
                <a:gd name="T89" fmla="*/ 1207 h 1323"/>
                <a:gd name="T90" fmla="*/ 362 w 394"/>
                <a:gd name="T91" fmla="*/ 1240 h 1323"/>
                <a:gd name="T92" fmla="*/ 367 w 394"/>
                <a:gd name="T93" fmla="*/ 1267 h 1323"/>
                <a:gd name="T94" fmla="*/ 380 w 394"/>
                <a:gd name="T95" fmla="*/ 1290 h 1323"/>
                <a:gd name="T96" fmla="*/ 390 w 394"/>
                <a:gd name="T97" fmla="*/ 1318 h 13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94"/>
                <a:gd name="T148" fmla="*/ 0 h 1323"/>
                <a:gd name="T149" fmla="*/ 394 w 394"/>
                <a:gd name="T150" fmla="*/ 1323 h 13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94" h="1323">
                  <a:moveTo>
                    <a:pt x="0" y="0"/>
                  </a:moveTo>
                  <a:lnTo>
                    <a:pt x="5" y="0"/>
                  </a:lnTo>
                  <a:lnTo>
                    <a:pt x="5" y="5"/>
                  </a:lnTo>
                  <a:lnTo>
                    <a:pt x="5" y="9"/>
                  </a:lnTo>
                  <a:lnTo>
                    <a:pt x="5" y="20"/>
                  </a:lnTo>
                  <a:lnTo>
                    <a:pt x="5" y="24"/>
                  </a:lnTo>
                  <a:lnTo>
                    <a:pt x="9" y="33"/>
                  </a:lnTo>
                  <a:lnTo>
                    <a:pt x="14" y="42"/>
                  </a:lnTo>
                  <a:lnTo>
                    <a:pt x="14" y="47"/>
                  </a:lnTo>
                  <a:lnTo>
                    <a:pt x="18" y="56"/>
                  </a:lnTo>
                  <a:lnTo>
                    <a:pt x="18" y="65"/>
                  </a:lnTo>
                  <a:lnTo>
                    <a:pt x="18" y="70"/>
                  </a:lnTo>
                  <a:lnTo>
                    <a:pt x="23" y="79"/>
                  </a:lnTo>
                  <a:lnTo>
                    <a:pt x="23" y="88"/>
                  </a:lnTo>
                  <a:lnTo>
                    <a:pt x="23" y="93"/>
                  </a:lnTo>
                  <a:lnTo>
                    <a:pt x="23" y="102"/>
                  </a:lnTo>
                  <a:lnTo>
                    <a:pt x="28" y="112"/>
                  </a:lnTo>
                  <a:lnTo>
                    <a:pt x="32" y="117"/>
                  </a:lnTo>
                  <a:lnTo>
                    <a:pt x="32" y="126"/>
                  </a:lnTo>
                  <a:lnTo>
                    <a:pt x="32" y="131"/>
                  </a:lnTo>
                  <a:lnTo>
                    <a:pt x="46" y="140"/>
                  </a:lnTo>
                  <a:lnTo>
                    <a:pt x="37" y="149"/>
                  </a:lnTo>
                  <a:lnTo>
                    <a:pt x="41" y="154"/>
                  </a:lnTo>
                  <a:lnTo>
                    <a:pt x="46" y="158"/>
                  </a:lnTo>
                  <a:lnTo>
                    <a:pt x="46" y="163"/>
                  </a:lnTo>
                  <a:lnTo>
                    <a:pt x="46" y="172"/>
                  </a:lnTo>
                  <a:lnTo>
                    <a:pt x="46" y="177"/>
                  </a:lnTo>
                  <a:lnTo>
                    <a:pt x="41" y="177"/>
                  </a:lnTo>
                  <a:lnTo>
                    <a:pt x="46" y="186"/>
                  </a:lnTo>
                  <a:lnTo>
                    <a:pt x="46" y="195"/>
                  </a:lnTo>
                  <a:lnTo>
                    <a:pt x="51" y="201"/>
                  </a:lnTo>
                  <a:lnTo>
                    <a:pt x="51" y="210"/>
                  </a:lnTo>
                  <a:lnTo>
                    <a:pt x="51" y="214"/>
                  </a:lnTo>
                  <a:lnTo>
                    <a:pt x="46" y="219"/>
                  </a:lnTo>
                  <a:lnTo>
                    <a:pt x="46" y="224"/>
                  </a:lnTo>
                  <a:lnTo>
                    <a:pt x="56" y="233"/>
                  </a:lnTo>
                  <a:lnTo>
                    <a:pt x="65" y="242"/>
                  </a:lnTo>
                  <a:lnTo>
                    <a:pt x="65" y="246"/>
                  </a:lnTo>
                  <a:lnTo>
                    <a:pt x="61" y="256"/>
                  </a:lnTo>
                  <a:lnTo>
                    <a:pt x="65" y="265"/>
                  </a:lnTo>
                  <a:lnTo>
                    <a:pt x="65" y="269"/>
                  </a:lnTo>
                  <a:lnTo>
                    <a:pt x="61" y="279"/>
                  </a:lnTo>
                  <a:lnTo>
                    <a:pt x="61" y="283"/>
                  </a:lnTo>
                  <a:lnTo>
                    <a:pt x="61" y="293"/>
                  </a:lnTo>
                  <a:lnTo>
                    <a:pt x="61" y="298"/>
                  </a:lnTo>
                  <a:lnTo>
                    <a:pt x="61" y="307"/>
                  </a:lnTo>
                  <a:lnTo>
                    <a:pt x="65" y="316"/>
                  </a:lnTo>
                  <a:lnTo>
                    <a:pt x="65" y="321"/>
                  </a:lnTo>
                  <a:lnTo>
                    <a:pt x="74" y="326"/>
                  </a:lnTo>
                  <a:lnTo>
                    <a:pt x="79" y="330"/>
                  </a:lnTo>
                  <a:lnTo>
                    <a:pt x="79" y="339"/>
                  </a:lnTo>
                  <a:lnTo>
                    <a:pt x="88" y="348"/>
                  </a:lnTo>
                  <a:lnTo>
                    <a:pt x="84" y="353"/>
                  </a:lnTo>
                  <a:lnTo>
                    <a:pt x="84" y="362"/>
                  </a:lnTo>
                  <a:lnTo>
                    <a:pt x="88" y="367"/>
                  </a:lnTo>
                  <a:lnTo>
                    <a:pt x="84" y="376"/>
                  </a:lnTo>
                  <a:lnTo>
                    <a:pt x="88" y="386"/>
                  </a:lnTo>
                  <a:lnTo>
                    <a:pt x="93" y="391"/>
                  </a:lnTo>
                  <a:lnTo>
                    <a:pt x="93" y="400"/>
                  </a:lnTo>
                  <a:lnTo>
                    <a:pt x="97" y="409"/>
                  </a:lnTo>
                  <a:lnTo>
                    <a:pt x="102" y="414"/>
                  </a:lnTo>
                  <a:lnTo>
                    <a:pt x="102" y="423"/>
                  </a:lnTo>
                  <a:lnTo>
                    <a:pt x="107" y="432"/>
                  </a:lnTo>
                  <a:lnTo>
                    <a:pt x="107" y="437"/>
                  </a:lnTo>
                  <a:lnTo>
                    <a:pt x="107" y="446"/>
                  </a:lnTo>
                  <a:lnTo>
                    <a:pt x="107" y="450"/>
                  </a:lnTo>
                  <a:lnTo>
                    <a:pt x="111" y="460"/>
                  </a:lnTo>
                  <a:lnTo>
                    <a:pt x="111" y="469"/>
                  </a:lnTo>
                  <a:lnTo>
                    <a:pt x="111" y="473"/>
                  </a:lnTo>
                  <a:lnTo>
                    <a:pt x="111" y="479"/>
                  </a:lnTo>
                  <a:lnTo>
                    <a:pt x="120" y="484"/>
                  </a:lnTo>
                  <a:lnTo>
                    <a:pt x="120" y="493"/>
                  </a:lnTo>
                  <a:lnTo>
                    <a:pt x="120" y="502"/>
                  </a:lnTo>
                  <a:lnTo>
                    <a:pt x="125" y="507"/>
                  </a:lnTo>
                  <a:lnTo>
                    <a:pt x="130" y="516"/>
                  </a:lnTo>
                  <a:lnTo>
                    <a:pt x="134" y="520"/>
                  </a:lnTo>
                  <a:lnTo>
                    <a:pt x="134" y="529"/>
                  </a:lnTo>
                  <a:lnTo>
                    <a:pt x="144" y="534"/>
                  </a:lnTo>
                  <a:lnTo>
                    <a:pt x="134" y="543"/>
                  </a:lnTo>
                  <a:lnTo>
                    <a:pt x="144" y="552"/>
                  </a:lnTo>
                  <a:lnTo>
                    <a:pt x="144" y="562"/>
                  </a:lnTo>
                  <a:lnTo>
                    <a:pt x="144" y="566"/>
                  </a:lnTo>
                  <a:lnTo>
                    <a:pt x="149" y="576"/>
                  </a:lnTo>
                  <a:lnTo>
                    <a:pt x="149" y="586"/>
                  </a:lnTo>
                  <a:lnTo>
                    <a:pt x="153" y="590"/>
                  </a:lnTo>
                  <a:lnTo>
                    <a:pt x="163" y="599"/>
                  </a:lnTo>
                  <a:lnTo>
                    <a:pt x="172" y="604"/>
                  </a:lnTo>
                  <a:lnTo>
                    <a:pt x="167" y="613"/>
                  </a:lnTo>
                  <a:lnTo>
                    <a:pt x="167" y="618"/>
                  </a:lnTo>
                  <a:lnTo>
                    <a:pt x="167" y="627"/>
                  </a:lnTo>
                  <a:lnTo>
                    <a:pt x="172" y="636"/>
                  </a:lnTo>
                  <a:lnTo>
                    <a:pt x="176" y="641"/>
                  </a:lnTo>
                  <a:lnTo>
                    <a:pt x="181" y="645"/>
                  </a:lnTo>
                  <a:lnTo>
                    <a:pt x="181" y="650"/>
                  </a:lnTo>
                  <a:lnTo>
                    <a:pt x="181" y="659"/>
                  </a:lnTo>
                  <a:lnTo>
                    <a:pt x="186" y="669"/>
                  </a:lnTo>
                  <a:lnTo>
                    <a:pt x="186" y="674"/>
                  </a:lnTo>
                  <a:lnTo>
                    <a:pt x="190" y="683"/>
                  </a:lnTo>
                  <a:lnTo>
                    <a:pt x="190" y="688"/>
                  </a:lnTo>
                  <a:lnTo>
                    <a:pt x="195" y="697"/>
                  </a:lnTo>
                  <a:lnTo>
                    <a:pt x="195" y="706"/>
                  </a:lnTo>
                  <a:lnTo>
                    <a:pt x="195" y="711"/>
                  </a:lnTo>
                  <a:lnTo>
                    <a:pt x="195" y="720"/>
                  </a:lnTo>
                  <a:lnTo>
                    <a:pt x="195" y="729"/>
                  </a:lnTo>
                  <a:lnTo>
                    <a:pt x="199" y="729"/>
                  </a:lnTo>
                  <a:lnTo>
                    <a:pt x="199" y="733"/>
                  </a:lnTo>
                  <a:lnTo>
                    <a:pt x="213" y="743"/>
                  </a:lnTo>
                  <a:lnTo>
                    <a:pt x="209" y="752"/>
                  </a:lnTo>
                  <a:lnTo>
                    <a:pt x="213" y="756"/>
                  </a:lnTo>
                  <a:lnTo>
                    <a:pt x="213" y="767"/>
                  </a:lnTo>
                  <a:lnTo>
                    <a:pt x="213" y="771"/>
                  </a:lnTo>
                  <a:lnTo>
                    <a:pt x="218" y="780"/>
                  </a:lnTo>
                  <a:lnTo>
                    <a:pt x="218" y="790"/>
                  </a:lnTo>
                  <a:lnTo>
                    <a:pt x="227" y="794"/>
                  </a:lnTo>
                  <a:lnTo>
                    <a:pt x="232" y="803"/>
                  </a:lnTo>
                  <a:lnTo>
                    <a:pt x="232" y="812"/>
                  </a:lnTo>
                  <a:lnTo>
                    <a:pt x="232" y="822"/>
                  </a:lnTo>
                  <a:lnTo>
                    <a:pt x="232" y="826"/>
                  </a:lnTo>
                  <a:lnTo>
                    <a:pt x="236" y="835"/>
                  </a:lnTo>
                  <a:lnTo>
                    <a:pt x="236" y="840"/>
                  </a:lnTo>
                  <a:lnTo>
                    <a:pt x="246" y="849"/>
                  </a:lnTo>
                  <a:lnTo>
                    <a:pt x="251" y="855"/>
                  </a:lnTo>
                  <a:lnTo>
                    <a:pt x="255" y="864"/>
                  </a:lnTo>
                  <a:lnTo>
                    <a:pt x="251" y="873"/>
                  </a:lnTo>
                  <a:lnTo>
                    <a:pt x="251" y="878"/>
                  </a:lnTo>
                  <a:lnTo>
                    <a:pt x="255" y="887"/>
                  </a:lnTo>
                  <a:lnTo>
                    <a:pt x="260" y="896"/>
                  </a:lnTo>
                  <a:lnTo>
                    <a:pt x="260" y="901"/>
                  </a:lnTo>
                  <a:lnTo>
                    <a:pt x="265" y="905"/>
                  </a:lnTo>
                  <a:lnTo>
                    <a:pt x="265" y="910"/>
                  </a:lnTo>
                  <a:lnTo>
                    <a:pt x="265" y="919"/>
                  </a:lnTo>
                  <a:lnTo>
                    <a:pt x="265" y="924"/>
                  </a:lnTo>
                  <a:lnTo>
                    <a:pt x="265" y="933"/>
                  </a:lnTo>
                  <a:lnTo>
                    <a:pt x="274" y="937"/>
                  </a:lnTo>
                  <a:lnTo>
                    <a:pt x="278" y="948"/>
                  </a:lnTo>
                  <a:lnTo>
                    <a:pt x="278" y="957"/>
                  </a:lnTo>
                  <a:lnTo>
                    <a:pt x="278" y="966"/>
                  </a:lnTo>
                  <a:lnTo>
                    <a:pt x="283" y="971"/>
                  </a:lnTo>
                  <a:lnTo>
                    <a:pt x="278" y="980"/>
                  </a:lnTo>
                  <a:lnTo>
                    <a:pt x="283" y="989"/>
                  </a:lnTo>
                  <a:lnTo>
                    <a:pt x="292" y="994"/>
                  </a:lnTo>
                  <a:lnTo>
                    <a:pt x="297" y="1003"/>
                  </a:lnTo>
                  <a:lnTo>
                    <a:pt x="297" y="1007"/>
                  </a:lnTo>
                  <a:lnTo>
                    <a:pt x="297" y="1016"/>
                  </a:lnTo>
                  <a:lnTo>
                    <a:pt x="297" y="1026"/>
                  </a:lnTo>
                  <a:lnTo>
                    <a:pt x="297" y="1030"/>
                  </a:lnTo>
                  <a:lnTo>
                    <a:pt x="297" y="1040"/>
                  </a:lnTo>
                  <a:lnTo>
                    <a:pt x="297" y="1050"/>
                  </a:lnTo>
                  <a:lnTo>
                    <a:pt x="301" y="1054"/>
                  </a:lnTo>
                  <a:lnTo>
                    <a:pt x="301" y="1063"/>
                  </a:lnTo>
                  <a:lnTo>
                    <a:pt x="297" y="1073"/>
                  </a:lnTo>
                  <a:lnTo>
                    <a:pt x="301" y="1077"/>
                  </a:lnTo>
                  <a:lnTo>
                    <a:pt x="306" y="1077"/>
                  </a:lnTo>
                  <a:lnTo>
                    <a:pt x="311" y="1086"/>
                  </a:lnTo>
                  <a:lnTo>
                    <a:pt x="315" y="1091"/>
                  </a:lnTo>
                  <a:lnTo>
                    <a:pt x="315" y="1100"/>
                  </a:lnTo>
                  <a:lnTo>
                    <a:pt x="320" y="1109"/>
                  </a:lnTo>
                  <a:lnTo>
                    <a:pt x="320" y="1114"/>
                  </a:lnTo>
                  <a:lnTo>
                    <a:pt x="320" y="1123"/>
                  </a:lnTo>
                  <a:lnTo>
                    <a:pt x="320" y="1132"/>
                  </a:lnTo>
                  <a:lnTo>
                    <a:pt x="324" y="1142"/>
                  </a:lnTo>
                  <a:lnTo>
                    <a:pt x="329" y="1147"/>
                  </a:lnTo>
                  <a:lnTo>
                    <a:pt x="339" y="1156"/>
                  </a:lnTo>
                  <a:lnTo>
                    <a:pt x="339" y="1161"/>
                  </a:lnTo>
                  <a:lnTo>
                    <a:pt x="339" y="1170"/>
                  </a:lnTo>
                  <a:lnTo>
                    <a:pt x="339" y="1179"/>
                  </a:lnTo>
                  <a:lnTo>
                    <a:pt x="344" y="1184"/>
                  </a:lnTo>
                  <a:lnTo>
                    <a:pt x="344" y="1193"/>
                  </a:lnTo>
                  <a:lnTo>
                    <a:pt x="348" y="1197"/>
                  </a:lnTo>
                  <a:lnTo>
                    <a:pt x="353" y="1197"/>
                  </a:lnTo>
                  <a:lnTo>
                    <a:pt x="353" y="1207"/>
                  </a:lnTo>
                  <a:lnTo>
                    <a:pt x="357" y="1216"/>
                  </a:lnTo>
                  <a:lnTo>
                    <a:pt x="357" y="1225"/>
                  </a:lnTo>
                  <a:lnTo>
                    <a:pt x="362" y="1231"/>
                  </a:lnTo>
                  <a:lnTo>
                    <a:pt x="362" y="1240"/>
                  </a:lnTo>
                  <a:lnTo>
                    <a:pt x="362" y="1244"/>
                  </a:lnTo>
                  <a:lnTo>
                    <a:pt x="362" y="1254"/>
                  </a:lnTo>
                  <a:lnTo>
                    <a:pt x="362" y="1263"/>
                  </a:lnTo>
                  <a:lnTo>
                    <a:pt x="367" y="1267"/>
                  </a:lnTo>
                  <a:lnTo>
                    <a:pt x="367" y="1272"/>
                  </a:lnTo>
                  <a:lnTo>
                    <a:pt x="380" y="1277"/>
                  </a:lnTo>
                  <a:lnTo>
                    <a:pt x="376" y="1286"/>
                  </a:lnTo>
                  <a:lnTo>
                    <a:pt x="380" y="1290"/>
                  </a:lnTo>
                  <a:lnTo>
                    <a:pt x="380" y="1299"/>
                  </a:lnTo>
                  <a:lnTo>
                    <a:pt x="385" y="1309"/>
                  </a:lnTo>
                  <a:lnTo>
                    <a:pt x="385" y="1313"/>
                  </a:lnTo>
                  <a:lnTo>
                    <a:pt x="390" y="1318"/>
                  </a:lnTo>
                  <a:lnTo>
                    <a:pt x="394" y="132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1" name="Freeform 3553"/>
            <p:cNvSpPr>
              <a:spLocks/>
            </p:cNvSpPr>
            <p:nvPr/>
          </p:nvSpPr>
          <p:spPr bwMode="auto">
            <a:xfrm>
              <a:off x="-45" y="859"/>
              <a:ext cx="14" cy="54"/>
            </a:xfrm>
            <a:custGeom>
              <a:avLst/>
              <a:gdLst>
                <a:gd name="T0" fmla="*/ 0 w 74"/>
                <a:gd name="T1" fmla="*/ 0 h 268"/>
                <a:gd name="T2" fmla="*/ 0 w 74"/>
                <a:gd name="T3" fmla="*/ 9 h 268"/>
                <a:gd name="T4" fmla="*/ 4 w 74"/>
                <a:gd name="T5" fmla="*/ 13 h 268"/>
                <a:gd name="T6" fmla="*/ 4 w 74"/>
                <a:gd name="T7" fmla="*/ 22 h 268"/>
                <a:gd name="T8" fmla="*/ 4 w 74"/>
                <a:gd name="T9" fmla="*/ 32 h 268"/>
                <a:gd name="T10" fmla="*/ 4 w 74"/>
                <a:gd name="T11" fmla="*/ 41 h 268"/>
                <a:gd name="T12" fmla="*/ 9 w 74"/>
                <a:gd name="T13" fmla="*/ 45 h 268"/>
                <a:gd name="T14" fmla="*/ 9 w 74"/>
                <a:gd name="T15" fmla="*/ 55 h 268"/>
                <a:gd name="T16" fmla="*/ 14 w 74"/>
                <a:gd name="T17" fmla="*/ 59 h 268"/>
                <a:gd name="T18" fmla="*/ 18 w 74"/>
                <a:gd name="T19" fmla="*/ 68 h 268"/>
                <a:gd name="T20" fmla="*/ 18 w 74"/>
                <a:gd name="T21" fmla="*/ 73 h 268"/>
                <a:gd name="T22" fmla="*/ 18 w 74"/>
                <a:gd name="T23" fmla="*/ 78 h 268"/>
                <a:gd name="T24" fmla="*/ 23 w 74"/>
                <a:gd name="T25" fmla="*/ 82 h 268"/>
                <a:gd name="T26" fmla="*/ 23 w 74"/>
                <a:gd name="T27" fmla="*/ 92 h 268"/>
                <a:gd name="T28" fmla="*/ 27 w 74"/>
                <a:gd name="T29" fmla="*/ 101 h 268"/>
                <a:gd name="T30" fmla="*/ 27 w 74"/>
                <a:gd name="T31" fmla="*/ 106 h 268"/>
                <a:gd name="T32" fmla="*/ 32 w 74"/>
                <a:gd name="T33" fmla="*/ 115 h 268"/>
                <a:gd name="T34" fmla="*/ 32 w 74"/>
                <a:gd name="T35" fmla="*/ 124 h 268"/>
                <a:gd name="T36" fmla="*/ 32 w 74"/>
                <a:gd name="T37" fmla="*/ 129 h 268"/>
                <a:gd name="T38" fmla="*/ 37 w 74"/>
                <a:gd name="T39" fmla="*/ 138 h 268"/>
                <a:gd name="T40" fmla="*/ 37 w 74"/>
                <a:gd name="T41" fmla="*/ 143 h 268"/>
                <a:gd name="T42" fmla="*/ 41 w 74"/>
                <a:gd name="T43" fmla="*/ 152 h 268"/>
                <a:gd name="T44" fmla="*/ 41 w 74"/>
                <a:gd name="T45" fmla="*/ 161 h 268"/>
                <a:gd name="T46" fmla="*/ 47 w 74"/>
                <a:gd name="T47" fmla="*/ 166 h 268"/>
                <a:gd name="T48" fmla="*/ 47 w 74"/>
                <a:gd name="T49" fmla="*/ 175 h 268"/>
                <a:gd name="T50" fmla="*/ 51 w 74"/>
                <a:gd name="T51" fmla="*/ 185 h 268"/>
                <a:gd name="T52" fmla="*/ 51 w 74"/>
                <a:gd name="T53" fmla="*/ 190 h 268"/>
                <a:gd name="T54" fmla="*/ 56 w 74"/>
                <a:gd name="T55" fmla="*/ 199 h 268"/>
                <a:gd name="T56" fmla="*/ 61 w 74"/>
                <a:gd name="T57" fmla="*/ 208 h 268"/>
                <a:gd name="T58" fmla="*/ 61 w 74"/>
                <a:gd name="T59" fmla="*/ 213 h 268"/>
                <a:gd name="T60" fmla="*/ 61 w 74"/>
                <a:gd name="T61" fmla="*/ 217 h 268"/>
                <a:gd name="T62" fmla="*/ 61 w 74"/>
                <a:gd name="T63" fmla="*/ 222 h 268"/>
                <a:gd name="T64" fmla="*/ 65 w 74"/>
                <a:gd name="T65" fmla="*/ 231 h 268"/>
                <a:gd name="T66" fmla="*/ 65 w 74"/>
                <a:gd name="T67" fmla="*/ 236 h 268"/>
                <a:gd name="T68" fmla="*/ 70 w 74"/>
                <a:gd name="T69" fmla="*/ 245 h 268"/>
                <a:gd name="T70" fmla="*/ 70 w 74"/>
                <a:gd name="T71" fmla="*/ 249 h 268"/>
                <a:gd name="T72" fmla="*/ 74 w 74"/>
                <a:gd name="T73" fmla="*/ 259 h 268"/>
                <a:gd name="T74" fmla="*/ 74 w 74"/>
                <a:gd name="T75" fmla="*/ 268 h 268"/>
                <a:gd name="T76" fmla="*/ 74 w 74"/>
                <a:gd name="T77" fmla="*/ 268 h 26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268"/>
                <a:gd name="T119" fmla="*/ 74 w 74"/>
                <a:gd name="T120" fmla="*/ 268 h 26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268">
                  <a:moveTo>
                    <a:pt x="0" y="0"/>
                  </a:moveTo>
                  <a:lnTo>
                    <a:pt x="0" y="9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4" y="32"/>
                  </a:lnTo>
                  <a:lnTo>
                    <a:pt x="4" y="41"/>
                  </a:lnTo>
                  <a:lnTo>
                    <a:pt x="9" y="45"/>
                  </a:lnTo>
                  <a:lnTo>
                    <a:pt x="9" y="55"/>
                  </a:lnTo>
                  <a:lnTo>
                    <a:pt x="14" y="59"/>
                  </a:lnTo>
                  <a:lnTo>
                    <a:pt x="18" y="68"/>
                  </a:lnTo>
                  <a:lnTo>
                    <a:pt x="18" y="73"/>
                  </a:lnTo>
                  <a:lnTo>
                    <a:pt x="18" y="78"/>
                  </a:lnTo>
                  <a:lnTo>
                    <a:pt x="23" y="82"/>
                  </a:lnTo>
                  <a:lnTo>
                    <a:pt x="23" y="92"/>
                  </a:lnTo>
                  <a:lnTo>
                    <a:pt x="27" y="101"/>
                  </a:lnTo>
                  <a:lnTo>
                    <a:pt x="27" y="106"/>
                  </a:lnTo>
                  <a:lnTo>
                    <a:pt x="32" y="115"/>
                  </a:lnTo>
                  <a:lnTo>
                    <a:pt x="32" y="124"/>
                  </a:lnTo>
                  <a:lnTo>
                    <a:pt x="32" y="129"/>
                  </a:lnTo>
                  <a:lnTo>
                    <a:pt x="37" y="138"/>
                  </a:lnTo>
                  <a:lnTo>
                    <a:pt x="37" y="143"/>
                  </a:lnTo>
                  <a:lnTo>
                    <a:pt x="41" y="152"/>
                  </a:lnTo>
                  <a:lnTo>
                    <a:pt x="41" y="161"/>
                  </a:lnTo>
                  <a:lnTo>
                    <a:pt x="47" y="166"/>
                  </a:lnTo>
                  <a:lnTo>
                    <a:pt x="47" y="175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6" y="199"/>
                  </a:lnTo>
                  <a:lnTo>
                    <a:pt x="61" y="208"/>
                  </a:lnTo>
                  <a:lnTo>
                    <a:pt x="61" y="213"/>
                  </a:lnTo>
                  <a:lnTo>
                    <a:pt x="61" y="217"/>
                  </a:lnTo>
                  <a:lnTo>
                    <a:pt x="61" y="222"/>
                  </a:lnTo>
                  <a:lnTo>
                    <a:pt x="65" y="231"/>
                  </a:lnTo>
                  <a:lnTo>
                    <a:pt x="65" y="236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59"/>
                  </a:lnTo>
                  <a:lnTo>
                    <a:pt x="74" y="2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2" name="Freeform 3554"/>
            <p:cNvSpPr>
              <a:spLocks/>
            </p:cNvSpPr>
            <p:nvPr/>
          </p:nvSpPr>
          <p:spPr bwMode="auto">
            <a:xfrm>
              <a:off x="174" y="1633"/>
              <a:ext cx="55" cy="429"/>
            </a:xfrm>
            <a:custGeom>
              <a:avLst/>
              <a:gdLst>
                <a:gd name="T0" fmla="*/ 0 w 279"/>
                <a:gd name="T1" fmla="*/ 23 h 2148"/>
                <a:gd name="T2" fmla="*/ 5 w 279"/>
                <a:gd name="T3" fmla="*/ 56 h 2148"/>
                <a:gd name="T4" fmla="*/ 9 w 279"/>
                <a:gd name="T5" fmla="*/ 97 h 2148"/>
                <a:gd name="T6" fmla="*/ 23 w 279"/>
                <a:gd name="T7" fmla="*/ 125 h 2148"/>
                <a:gd name="T8" fmla="*/ 14 w 279"/>
                <a:gd name="T9" fmla="*/ 158 h 2148"/>
                <a:gd name="T10" fmla="*/ 19 w 279"/>
                <a:gd name="T11" fmla="*/ 195 h 2148"/>
                <a:gd name="T12" fmla="*/ 23 w 279"/>
                <a:gd name="T13" fmla="*/ 227 h 2148"/>
                <a:gd name="T14" fmla="*/ 28 w 279"/>
                <a:gd name="T15" fmla="*/ 265 h 2148"/>
                <a:gd name="T16" fmla="*/ 32 w 279"/>
                <a:gd name="T17" fmla="*/ 301 h 2148"/>
                <a:gd name="T18" fmla="*/ 37 w 279"/>
                <a:gd name="T19" fmla="*/ 344 h 2148"/>
                <a:gd name="T20" fmla="*/ 42 w 279"/>
                <a:gd name="T21" fmla="*/ 371 h 2148"/>
                <a:gd name="T22" fmla="*/ 46 w 279"/>
                <a:gd name="T23" fmla="*/ 408 h 2148"/>
                <a:gd name="T24" fmla="*/ 51 w 279"/>
                <a:gd name="T25" fmla="*/ 446 h 2148"/>
                <a:gd name="T26" fmla="*/ 55 w 279"/>
                <a:gd name="T27" fmla="*/ 487 h 2148"/>
                <a:gd name="T28" fmla="*/ 60 w 279"/>
                <a:gd name="T29" fmla="*/ 525 h 2148"/>
                <a:gd name="T30" fmla="*/ 69 w 279"/>
                <a:gd name="T31" fmla="*/ 561 h 2148"/>
                <a:gd name="T32" fmla="*/ 69 w 279"/>
                <a:gd name="T33" fmla="*/ 598 h 2148"/>
                <a:gd name="T34" fmla="*/ 74 w 279"/>
                <a:gd name="T35" fmla="*/ 636 h 2148"/>
                <a:gd name="T36" fmla="*/ 78 w 279"/>
                <a:gd name="T37" fmla="*/ 677 h 2148"/>
                <a:gd name="T38" fmla="*/ 84 w 279"/>
                <a:gd name="T39" fmla="*/ 715 h 2148"/>
                <a:gd name="T40" fmla="*/ 88 w 279"/>
                <a:gd name="T41" fmla="*/ 747 h 2148"/>
                <a:gd name="T42" fmla="*/ 98 w 279"/>
                <a:gd name="T43" fmla="*/ 784 h 2148"/>
                <a:gd name="T44" fmla="*/ 98 w 279"/>
                <a:gd name="T45" fmla="*/ 821 h 2148"/>
                <a:gd name="T46" fmla="*/ 107 w 279"/>
                <a:gd name="T47" fmla="*/ 858 h 2148"/>
                <a:gd name="T48" fmla="*/ 107 w 279"/>
                <a:gd name="T49" fmla="*/ 890 h 2148"/>
                <a:gd name="T50" fmla="*/ 116 w 279"/>
                <a:gd name="T51" fmla="*/ 928 h 2148"/>
                <a:gd name="T52" fmla="*/ 121 w 279"/>
                <a:gd name="T53" fmla="*/ 965 h 2148"/>
                <a:gd name="T54" fmla="*/ 125 w 279"/>
                <a:gd name="T55" fmla="*/ 1007 h 2148"/>
                <a:gd name="T56" fmla="*/ 130 w 279"/>
                <a:gd name="T57" fmla="*/ 1035 h 2148"/>
                <a:gd name="T58" fmla="*/ 134 w 279"/>
                <a:gd name="T59" fmla="*/ 1071 h 2148"/>
                <a:gd name="T60" fmla="*/ 139 w 279"/>
                <a:gd name="T61" fmla="*/ 1109 h 2148"/>
                <a:gd name="T62" fmla="*/ 143 w 279"/>
                <a:gd name="T63" fmla="*/ 1150 h 2148"/>
                <a:gd name="T64" fmla="*/ 148 w 279"/>
                <a:gd name="T65" fmla="*/ 1188 h 2148"/>
                <a:gd name="T66" fmla="*/ 153 w 279"/>
                <a:gd name="T67" fmla="*/ 1216 h 2148"/>
                <a:gd name="T68" fmla="*/ 157 w 279"/>
                <a:gd name="T69" fmla="*/ 1257 h 2148"/>
                <a:gd name="T70" fmla="*/ 166 w 279"/>
                <a:gd name="T71" fmla="*/ 1295 h 2148"/>
                <a:gd name="T72" fmla="*/ 171 w 279"/>
                <a:gd name="T73" fmla="*/ 1331 h 2148"/>
                <a:gd name="T74" fmla="*/ 177 w 279"/>
                <a:gd name="T75" fmla="*/ 1364 h 2148"/>
                <a:gd name="T76" fmla="*/ 181 w 279"/>
                <a:gd name="T77" fmla="*/ 1401 h 2148"/>
                <a:gd name="T78" fmla="*/ 186 w 279"/>
                <a:gd name="T79" fmla="*/ 1438 h 2148"/>
                <a:gd name="T80" fmla="*/ 190 w 279"/>
                <a:gd name="T81" fmla="*/ 1480 h 2148"/>
                <a:gd name="T82" fmla="*/ 195 w 279"/>
                <a:gd name="T83" fmla="*/ 1508 h 2148"/>
                <a:gd name="T84" fmla="*/ 200 w 279"/>
                <a:gd name="T85" fmla="*/ 1544 h 2148"/>
                <a:gd name="T86" fmla="*/ 209 w 279"/>
                <a:gd name="T87" fmla="*/ 1582 h 2148"/>
                <a:gd name="T88" fmla="*/ 213 w 279"/>
                <a:gd name="T89" fmla="*/ 1623 h 2148"/>
                <a:gd name="T90" fmla="*/ 213 w 279"/>
                <a:gd name="T91" fmla="*/ 1652 h 2148"/>
                <a:gd name="T92" fmla="*/ 223 w 279"/>
                <a:gd name="T93" fmla="*/ 1689 h 2148"/>
                <a:gd name="T94" fmla="*/ 227 w 279"/>
                <a:gd name="T95" fmla="*/ 1730 h 2148"/>
                <a:gd name="T96" fmla="*/ 232 w 279"/>
                <a:gd name="T97" fmla="*/ 1768 h 2148"/>
                <a:gd name="T98" fmla="*/ 236 w 279"/>
                <a:gd name="T99" fmla="*/ 1805 h 2148"/>
                <a:gd name="T100" fmla="*/ 241 w 279"/>
                <a:gd name="T101" fmla="*/ 1838 h 2148"/>
                <a:gd name="T102" fmla="*/ 245 w 279"/>
                <a:gd name="T103" fmla="*/ 1874 h 2148"/>
                <a:gd name="T104" fmla="*/ 250 w 279"/>
                <a:gd name="T105" fmla="*/ 1911 h 2148"/>
                <a:gd name="T106" fmla="*/ 255 w 279"/>
                <a:gd name="T107" fmla="*/ 1949 h 2148"/>
                <a:gd name="T108" fmla="*/ 259 w 279"/>
                <a:gd name="T109" fmla="*/ 1981 h 2148"/>
                <a:gd name="T110" fmla="*/ 264 w 279"/>
                <a:gd name="T111" fmla="*/ 2019 h 2148"/>
                <a:gd name="T112" fmla="*/ 268 w 279"/>
                <a:gd name="T113" fmla="*/ 2060 h 2148"/>
                <a:gd name="T114" fmla="*/ 274 w 279"/>
                <a:gd name="T115" fmla="*/ 2092 h 2148"/>
                <a:gd name="T116" fmla="*/ 279 w 279"/>
                <a:gd name="T117" fmla="*/ 2134 h 21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9"/>
                <a:gd name="T178" fmla="*/ 0 h 2148"/>
                <a:gd name="T179" fmla="*/ 279 w 279"/>
                <a:gd name="T180" fmla="*/ 2148 h 21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9" h="2148">
                  <a:moveTo>
                    <a:pt x="0" y="0"/>
                  </a:moveTo>
                  <a:lnTo>
                    <a:pt x="0" y="4"/>
                  </a:lnTo>
                  <a:lnTo>
                    <a:pt x="0" y="14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5" y="37"/>
                  </a:lnTo>
                  <a:lnTo>
                    <a:pt x="5" y="41"/>
                  </a:lnTo>
                  <a:lnTo>
                    <a:pt x="5" y="50"/>
                  </a:lnTo>
                  <a:lnTo>
                    <a:pt x="5" y="56"/>
                  </a:lnTo>
                  <a:lnTo>
                    <a:pt x="5" y="65"/>
                  </a:lnTo>
                  <a:lnTo>
                    <a:pt x="5" y="74"/>
                  </a:lnTo>
                  <a:lnTo>
                    <a:pt x="9" y="83"/>
                  </a:lnTo>
                  <a:lnTo>
                    <a:pt x="9" y="88"/>
                  </a:lnTo>
                  <a:lnTo>
                    <a:pt x="9" y="97"/>
                  </a:lnTo>
                  <a:lnTo>
                    <a:pt x="9" y="106"/>
                  </a:lnTo>
                  <a:lnTo>
                    <a:pt x="9" y="111"/>
                  </a:lnTo>
                  <a:lnTo>
                    <a:pt x="9" y="120"/>
                  </a:lnTo>
                  <a:lnTo>
                    <a:pt x="19" y="125"/>
                  </a:lnTo>
                  <a:lnTo>
                    <a:pt x="23" y="125"/>
                  </a:lnTo>
                  <a:lnTo>
                    <a:pt x="19" y="129"/>
                  </a:lnTo>
                  <a:lnTo>
                    <a:pt x="14" y="134"/>
                  </a:lnTo>
                  <a:lnTo>
                    <a:pt x="14" y="143"/>
                  </a:lnTo>
                  <a:lnTo>
                    <a:pt x="14" y="149"/>
                  </a:lnTo>
                  <a:lnTo>
                    <a:pt x="14" y="158"/>
                  </a:lnTo>
                  <a:lnTo>
                    <a:pt x="14" y="167"/>
                  </a:lnTo>
                  <a:lnTo>
                    <a:pt x="19" y="172"/>
                  </a:lnTo>
                  <a:lnTo>
                    <a:pt x="19" y="181"/>
                  </a:lnTo>
                  <a:lnTo>
                    <a:pt x="19" y="190"/>
                  </a:lnTo>
                  <a:lnTo>
                    <a:pt x="19" y="195"/>
                  </a:lnTo>
                  <a:lnTo>
                    <a:pt x="19" y="199"/>
                  </a:lnTo>
                  <a:lnTo>
                    <a:pt x="19" y="204"/>
                  </a:lnTo>
                  <a:lnTo>
                    <a:pt x="23" y="208"/>
                  </a:lnTo>
                  <a:lnTo>
                    <a:pt x="23" y="218"/>
                  </a:lnTo>
                  <a:lnTo>
                    <a:pt x="23" y="227"/>
                  </a:lnTo>
                  <a:lnTo>
                    <a:pt x="23" y="231"/>
                  </a:lnTo>
                  <a:lnTo>
                    <a:pt x="28" y="242"/>
                  </a:lnTo>
                  <a:lnTo>
                    <a:pt x="28" y="251"/>
                  </a:lnTo>
                  <a:lnTo>
                    <a:pt x="28" y="260"/>
                  </a:lnTo>
                  <a:lnTo>
                    <a:pt x="28" y="265"/>
                  </a:lnTo>
                  <a:lnTo>
                    <a:pt x="28" y="274"/>
                  </a:lnTo>
                  <a:lnTo>
                    <a:pt x="32" y="278"/>
                  </a:lnTo>
                  <a:lnTo>
                    <a:pt x="32" y="287"/>
                  </a:lnTo>
                  <a:lnTo>
                    <a:pt x="32" y="292"/>
                  </a:lnTo>
                  <a:lnTo>
                    <a:pt x="32" y="301"/>
                  </a:lnTo>
                  <a:lnTo>
                    <a:pt x="37" y="310"/>
                  </a:lnTo>
                  <a:lnTo>
                    <a:pt x="37" y="320"/>
                  </a:lnTo>
                  <a:lnTo>
                    <a:pt x="37" y="324"/>
                  </a:lnTo>
                  <a:lnTo>
                    <a:pt x="37" y="333"/>
                  </a:lnTo>
                  <a:lnTo>
                    <a:pt x="37" y="344"/>
                  </a:lnTo>
                  <a:lnTo>
                    <a:pt x="42" y="348"/>
                  </a:lnTo>
                  <a:lnTo>
                    <a:pt x="42" y="357"/>
                  </a:lnTo>
                  <a:lnTo>
                    <a:pt x="42" y="362"/>
                  </a:lnTo>
                  <a:lnTo>
                    <a:pt x="42" y="371"/>
                  </a:lnTo>
                  <a:lnTo>
                    <a:pt x="42" y="380"/>
                  </a:lnTo>
                  <a:lnTo>
                    <a:pt x="42" y="385"/>
                  </a:lnTo>
                  <a:lnTo>
                    <a:pt x="46" y="394"/>
                  </a:lnTo>
                  <a:lnTo>
                    <a:pt x="46" y="403"/>
                  </a:lnTo>
                  <a:lnTo>
                    <a:pt x="46" y="408"/>
                  </a:lnTo>
                  <a:lnTo>
                    <a:pt x="46" y="417"/>
                  </a:lnTo>
                  <a:lnTo>
                    <a:pt x="51" y="426"/>
                  </a:lnTo>
                  <a:lnTo>
                    <a:pt x="51" y="432"/>
                  </a:lnTo>
                  <a:lnTo>
                    <a:pt x="51" y="441"/>
                  </a:lnTo>
                  <a:lnTo>
                    <a:pt x="51" y="446"/>
                  </a:lnTo>
                  <a:lnTo>
                    <a:pt x="51" y="455"/>
                  </a:lnTo>
                  <a:lnTo>
                    <a:pt x="55" y="464"/>
                  </a:lnTo>
                  <a:lnTo>
                    <a:pt x="55" y="468"/>
                  </a:lnTo>
                  <a:lnTo>
                    <a:pt x="55" y="478"/>
                  </a:lnTo>
                  <a:lnTo>
                    <a:pt x="55" y="487"/>
                  </a:lnTo>
                  <a:lnTo>
                    <a:pt x="60" y="491"/>
                  </a:lnTo>
                  <a:lnTo>
                    <a:pt x="60" y="501"/>
                  </a:lnTo>
                  <a:lnTo>
                    <a:pt x="60" y="510"/>
                  </a:lnTo>
                  <a:lnTo>
                    <a:pt x="60" y="514"/>
                  </a:lnTo>
                  <a:lnTo>
                    <a:pt x="60" y="525"/>
                  </a:lnTo>
                  <a:lnTo>
                    <a:pt x="64" y="534"/>
                  </a:lnTo>
                  <a:lnTo>
                    <a:pt x="64" y="538"/>
                  </a:lnTo>
                  <a:lnTo>
                    <a:pt x="64" y="548"/>
                  </a:lnTo>
                  <a:lnTo>
                    <a:pt x="64" y="552"/>
                  </a:lnTo>
                  <a:lnTo>
                    <a:pt x="69" y="561"/>
                  </a:lnTo>
                  <a:lnTo>
                    <a:pt x="69" y="570"/>
                  </a:lnTo>
                  <a:lnTo>
                    <a:pt x="69" y="580"/>
                  </a:lnTo>
                  <a:lnTo>
                    <a:pt x="69" y="584"/>
                  </a:lnTo>
                  <a:lnTo>
                    <a:pt x="69" y="593"/>
                  </a:lnTo>
                  <a:lnTo>
                    <a:pt x="69" y="598"/>
                  </a:lnTo>
                  <a:lnTo>
                    <a:pt x="69" y="607"/>
                  </a:lnTo>
                  <a:lnTo>
                    <a:pt x="74" y="617"/>
                  </a:lnTo>
                  <a:lnTo>
                    <a:pt x="74" y="622"/>
                  </a:lnTo>
                  <a:lnTo>
                    <a:pt x="74" y="631"/>
                  </a:lnTo>
                  <a:lnTo>
                    <a:pt x="74" y="636"/>
                  </a:lnTo>
                  <a:lnTo>
                    <a:pt x="78" y="645"/>
                  </a:lnTo>
                  <a:lnTo>
                    <a:pt x="78" y="654"/>
                  </a:lnTo>
                  <a:lnTo>
                    <a:pt x="78" y="663"/>
                  </a:lnTo>
                  <a:lnTo>
                    <a:pt x="78" y="668"/>
                  </a:lnTo>
                  <a:lnTo>
                    <a:pt x="78" y="677"/>
                  </a:lnTo>
                  <a:lnTo>
                    <a:pt x="84" y="686"/>
                  </a:lnTo>
                  <a:lnTo>
                    <a:pt x="84" y="691"/>
                  </a:lnTo>
                  <a:lnTo>
                    <a:pt x="84" y="700"/>
                  </a:lnTo>
                  <a:lnTo>
                    <a:pt x="84" y="705"/>
                  </a:lnTo>
                  <a:lnTo>
                    <a:pt x="84" y="715"/>
                  </a:lnTo>
                  <a:lnTo>
                    <a:pt x="88" y="724"/>
                  </a:lnTo>
                  <a:lnTo>
                    <a:pt x="88" y="729"/>
                  </a:lnTo>
                  <a:lnTo>
                    <a:pt x="88" y="738"/>
                  </a:lnTo>
                  <a:lnTo>
                    <a:pt x="88" y="747"/>
                  </a:lnTo>
                  <a:lnTo>
                    <a:pt x="93" y="752"/>
                  </a:lnTo>
                  <a:lnTo>
                    <a:pt x="93" y="761"/>
                  </a:lnTo>
                  <a:lnTo>
                    <a:pt x="93" y="770"/>
                  </a:lnTo>
                  <a:lnTo>
                    <a:pt x="93" y="774"/>
                  </a:lnTo>
                  <a:lnTo>
                    <a:pt x="98" y="784"/>
                  </a:lnTo>
                  <a:lnTo>
                    <a:pt x="98" y="788"/>
                  </a:lnTo>
                  <a:lnTo>
                    <a:pt x="98" y="797"/>
                  </a:lnTo>
                  <a:lnTo>
                    <a:pt x="98" y="808"/>
                  </a:lnTo>
                  <a:lnTo>
                    <a:pt x="98" y="812"/>
                  </a:lnTo>
                  <a:lnTo>
                    <a:pt x="98" y="821"/>
                  </a:lnTo>
                  <a:lnTo>
                    <a:pt x="102" y="831"/>
                  </a:lnTo>
                  <a:lnTo>
                    <a:pt x="102" y="840"/>
                  </a:lnTo>
                  <a:lnTo>
                    <a:pt x="102" y="844"/>
                  </a:lnTo>
                  <a:lnTo>
                    <a:pt x="102" y="853"/>
                  </a:lnTo>
                  <a:lnTo>
                    <a:pt x="107" y="858"/>
                  </a:lnTo>
                  <a:lnTo>
                    <a:pt x="107" y="867"/>
                  </a:lnTo>
                  <a:lnTo>
                    <a:pt x="107" y="872"/>
                  </a:lnTo>
                  <a:lnTo>
                    <a:pt x="107" y="881"/>
                  </a:lnTo>
                  <a:lnTo>
                    <a:pt x="107" y="890"/>
                  </a:lnTo>
                  <a:lnTo>
                    <a:pt x="111" y="900"/>
                  </a:lnTo>
                  <a:lnTo>
                    <a:pt x="111" y="905"/>
                  </a:lnTo>
                  <a:lnTo>
                    <a:pt x="111" y="914"/>
                  </a:lnTo>
                  <a:lnTo>
                    <a:pt x="111" y="923"/>
                  </a:lnTo>
                  <a:lnTo>
                    <a:pt x="116" y="928"/>
                  </a:lnTo>
                  <a:lnTo>
                    <a:pt x="116" y="937"/>
                  </a:lnTo>
                  <a:lnTo>
                    <a:pt x="116" y="942"/>
                  </a:lnTo>
                  <a:lnTo>
                    <a:pt x="116" y="951"/>
                  </a:lnTo>
                  <a:lnTo>
                    <a:pt x="121" y="955"/>
                  </a:lnTo>
                  <a:lnTo>
                    <a:pt x="121" y="965"/>
                  </a:lnTo>
                  <a:lnTo>
                    <a:pt x="121" y="974"/>
                  </a:lnTo>
                  <a:lnTo>
                    <a:pt x="121" y="983"/>
                  </a:lnTo>
                  <a:lnTo>
                    <a:pt x="121" y="988"/>
                  </a:lnTo>
                  <a:lnTo>
                    <a:pt x="125" y="998"/>
                  </a:lnTo>
                  <a:lnTo>
                    <a:pt x="125" y="1007"/>
                  </a:lnTo>
                  <a:lnTo>
                    <a:pt x="125" y="1012"/>
                  </a:lnTo>
                  <a:lnTo>
                    <a:pt x="125" y="1021"/>
                  </a:lnTo>
                  <a:lnTo>
                    <a:pt x="125" y="1025"/>
                  </a:lnTo>
                  <a:lnTo>
                    <a:pt x="125" y="1030"/>
                  </a:lnTo>
                  <a:lnTo>
                    <a:pt x="130" y="1035"/>
                  </a:lnTo>
                  <a:lnTo>
                    <a:pt x="130" y="1044"/>
                  </a:lnTo>
                  <a:lnTo>
                    <a:pt x="130" y="1048"/>
                  </a:lnTo>
                  <a:lnTo>
                    <a:pt x="130" y="1057"/>
                  </a:lnTo>
                  <a:lnTo>
                    <a:pt x="130" y="1067"/>
                  </a:lnTo>
                  <a:lnTo>
                    <a:pt x="134" y="1071"/>
                  </a:lnTo>
                  <a:lnTo>
                    <a:pt x="134" y="1080"/>
                  </a:lnTo>
                  <a:lnTo>
                    <a:pt x="134" y="1091"/>
                  </a:lnTo>
                  <a:lnTo>
                    <a:pt x="134" y="1095"/>
                  </a:lnTo>
                  <a:lnTo>
                    <a:pt x="139" y="1104"/>
                  </a:lnTo>
                  <a:lnTo>
                    <a:pt x="139" y="1109"/>
                  </a:lnTo>
                  <a:lnTo>
                    <a:pt x="139" y="1118"/>
                  </a:lnTo>
                  <a:lnTo>
                    <a:pt x="139" y="1127"/>
                  </a:lnTo>
                  <a:lnTo>
                    <a:pt x="143" y="1132"/>
                  </a:lnTo>
                  <a:lnTo>
                    <a:pt x="143" y="1141"/>
                  </a:lnTo>
                  <a:lnTo>
                    <a:pt x="143" y="1150"/>
                  </a:lnTo>
                  <a:lnTo>
                    <a:pt x="143" y="1159"/>
                  </a:lnTo>
                  <a:lnTo>
                    <a:pt x="148" y="1164"/>
                  </a:lnTo>
                  <a:lnTo>
                    <a:pt x="148" y="1173"/>
                  </a:lnTo>
                  <a:lnTo>
                    <a:pt x="148" y="1179"/>
                  </a:lnTo>
                  <a:lnTo>
                    <a:pt x="148" y="1188"/>
                  </a:lnTo>
                  <a:lnTo>
                    <a:pt x="153" y="1193"/>
                  </a:lnTo>
                  <a:lnTo>
                    <a:pt x="153" y="1202"/>
                  </a:lnTo>
                  <a:lnTo>
                    <a:pt x="153" y="1211"/>
                  </a:lnTo>
                  <a:lnTo>
                    <a:pt x="153" y="1216"/>
                  </a:lnTo>
                  <a:lnTo>
                    <a:pt x="157" y="1225"/>
                  </a:lnTo>
                  <a:lnTo>
                    <a:pt x="157" y="1234"/>
                  </a:lnTo>
                  <a:lnTo>
                    <a:pt x="157" y="1243"/>
                  </a:lnTo>
                  <a:lnTo>
                    <a:pt x="157" y="1248"/>
                  </a:lnTo>
                  <a:lnTo>
                    <a:pt x="157" y="1257"/>
                  </a:lnTo>
                  <a:lnTo>
                    <a:pt x="162" y="1261"/>
                  </a:lnTo>
                  <a:lnTo>
                    <a:pt x="162" y="1272"/>
                  </a:lnTo>
                  <a:lnTo>
                    <a:pt x="162" y="1276"/>
                  </a:lnTo>
                  <a:lnTo>
                    <a:pt x="162" y="1285"/>
                  </a:lnTo>
                  <a:lnTo>
                    <a:pt x="166" y="1295"/>
                  </a:lnTo>
                  <a:lnTo>
                    <a:pt x="166" y="1304"/>
                  </a:lnTo>
                  <a:lnTo>
                    <a:pt x="166" y="1308"/>
                  </a:lnTo>
                  <a:lnTo>
                    <a:pt x="166" y="1318"/>
                  </a:lnTo>
                  <a:lnTo>
                    <a:pt x="171" y="1327"/>
                  </a:lnTo>
                  <a:lnTo>
                    <a:pt x="171" y="1331"/>
                  </a:lnTo>
                  <a:lnTo>
                    <a:pt x="171" y="1340"/>
                  </a:lnTo>
                  <a:lnTo>
                    <a:pt x="177" y="1345"/>
                  </a:lnTo>
                  <a:lnTo>
                    <a:pt x="177" y="1354"/>
                  </a:lnTo>
                  <a:lnTo>
                    <a:pt x="177" y="1364"/>
                  </a:lnTo>
                  <a:lnTo>
                    <a:pt x="177" y="1369"/>
                  </a:lnTo>
                  <a:lnTo>
                    <a:pt x="181" y="1378"/>
                  </a:lnTo>
                  <a:lnTo>
                    <a:pt x="181" y="1387"/>
                  </a:lnTo>
                  <a:lnTo>
                    <a:pt x="181" y="1392"/>
                  </a:lnTo>
                  <a:lnTo>
                    <a:pt x="181" y="1401"/>
                  </a:lnTo>
                  <a:lnTo>
                    <a:pt x="186" y="1410"/>
                  </a:lnTo>
                  <a:lnTo>
                    <a:pt x="186" y="1415"/>
                  </a:lnTo>
                  <a:lnTo>
                    <a:pt x="186" y="1424"/>
                  </a:lnTo>
                  <a:lnTo>
                    <a:pt x="186" y="1429"/>
                  </a:lnTo>
                  <a:lnTo>
                    <a:pt x="186" y="1438"/>
                  </a:lnTo>
                  <a:lnTo>
                    <a:pt x="186" y="1447"/>
                  </a:lnTo>
                  <a:lnTo>
                    <a:pt x="190" y="1452"/>
                  </a:lnTo>
                  <a:lnTo>
                    <a:pt x="190" y="1462"/>
                  </a:lnTo>
                  <a:lnTo>
                    <a:pt x="190" y="1471"/>
                  </a:lnTo>
                  <a:lnTo>
                    <a:pt x="190" y="1480"/>
                  </a:lnTo>
                  <a:lnTo>
                    <a:pt x="195" y="1485"/>
                  </a:lnTo>
                  <a:lnTo>
                    <a:pt x="195" y="1494"/>
                  </a:lnTo>
                  <a:lnTo>
                    <a:pt x="195" y="1499"/>
                  </a:lnTo>
                  <a:lnTo>
                    <a:pt x="195" y="1508"/>
                  </a:lnTo>
                  <a:lnTo>
                    <a:pt x="195" y="1512"/>
                  </a:lnTo>
                  <a:lnTo>
                    <a:pt x="200" y="1522"/>
                  </a:lnTo>
                  <a:lnTo>
                    <a:pt x="200" y="1531"/>
                  </a:lnTo>
                  <a:lnTo>
                    <a:pt x="200" y="1535"/>
                  </a:lnTo>
                  <a:lnTo>
                    <a:pt x="200" y="1544"/>
                  </a:lnTo>
                  <a:lnTo>
                    <a:pt x="204" y="1555"/>
                  </a:lnTo>
                  <a:lnTo>
                    <a:pt x="204" y="1564"/>
                  </a:lnTo>
                  <a:lnTo>
                    <a:pt x="204" y="1568"/>
                  </a:lnTo>
                  <a:lnTo>
                    <a:pt x="204" y="1578"/>
                  </a:lnTo>
                  <a:lnTo>
                    <a:pt x="209" y="1582"/>
                  </a:lnTo>
                  <a:lnTo>
                    <a:pt x="209" y="1591"/>
                  </a:lnTo>
                  <a:lnTo>
                    <a:pt x="209" y="1601"/>
                  </a:lnTo>
                  <a:lnTo>
                    <a:pt x="209" y="1605"/>
                  </a:lnTo>
                  <a:lnTo>
                    <a:pt x="213" y="1614"/>
                  </a:lnTo>
                  <a:lnTo>
                    <a:pt x="213" y="1623"/>
                  </a:lnTo>
                  <a:lnTo>
                    <a:pt x="213" y="1628"/>
                  </a:lnTo>
                  <a:lnTo>
                    <a:pt x="213" y="1637"/>
                  </a:lnTo>
                  <a:lnTo>
                    <a:pt x="213" y="1642"/>
                  </a:lnTo>
                  <a:lnTo>
                    <a:pt x="213" y="1647"/>
                  </a:lnTo>
                  <a:lnTo>
                    <a:pt x="213" y="1652"/>
                  </a:lnTo>
                  <a:lnTo>
                    <a:pt x="218" y="1661"/>
                  </a:lnTo>
                  <a:lnTo>
                    <a:pt x="218" y="1666"/>
                  </a:lnTo>
                  <a:lnTo>
                    <a:pt x="218" y="1675"/>
                  </a:lnTo>
                  <a:lnTo>
                    <a:pt x="218" y="1684"/>
                  </a:lnTo>
                  <a:lnTo>
                    <a:pt x="223" y="1689"/>
                  </a:lnTo>
                  <a:lnTo>
                    <a:pt x="223" y="1698"/>
                  </a:lnTo>
                  <a:lnTo>
                    <a:pt x="223" y="1707"/>
                  </a:lnTo>
                  <a:lnTo>
                    <a:pt x="223" y="1712"/>
                  </a:lnTo>
                  <a:lnTo>
                    <a:pt x="223" y="1721"/>
                  </a:lnTo>
                  <a:lnTo>
                    <a:pt x="227" y="1730"/>
                  </a:lnTo>
                  <a:lnTo>
                    <a:pt x="227" y="1735"/>
                  </a:lnTo>
                  <a:lnTo>
                    <a:pt x="227" y="1745"/>
                  </a:lnTo>
                  <a:lnTo>
                    <a:pt x="227" y="1754"/>
                  </a:lnTo>
                  <a:lnTo>
                    <a:pt x="232" y="1759"/>
                  </a:lnTo>
                  <a:lnTo>
                    <a:pt x="232" y="1768"/>
                  </a:lnTo>
                  <a:lnTo>
                    <a:pt x="232" y="1772"/>
                  </a:lnTo>
                  <a:lnTo>
                    <a:pt x="232" y="1782"/>
                  </a:lnTo>
                  <a:lnTo>
                    <a:pt x="236" y="1791"/>
                  </a:lnTo>
                  <a:lnTo>
                    <a:pt x="236" y="1795"/>
                  </a:lnTo>
                  <a:lnTo>
                    <a:pt x="236" y="1805"/>
                  </a:lnTo>
                  <a:lnTo>
                    <a:pt x="236" y="1814"/>
                  </a:lnTo>
                  <a:lnTo>
                    <a:pt x="236" y="1823"/>
                  </a:lnTo>
                  <a:lnTo>
                    <a:pt x="241" y="1827"/>
                  </a:lnTo>
                  <a:lnTo>
                    <a:pt x="241" y="1838"/>
                  </a:lnTo>
                  <a:lnTo>
                    <a:pt x="241" y="1842"/>
                  </a:lnTo>
                  <a:lnTo>
                    <a:pt x="241" y="1851"/>
                  </a:lnTo>
                  <a:lnTo>
                    <a:pt x="241" y="1856"/>
                  </a:lnTo>
                  <a:lnTo>
                    <a:pt x="241" y="1865"/>
                  </a:lnTo>
                  <a:lnTo>
                    <a:pt x="245" y="1874"/>
                  </a:lnTo>
                  <a:lnTo>
                    <a:pt x="245" y="1884"/>
                  </a:lnTo>
                  <a:lnTo>
                    <a:pt x="245" y="1888"/>
                  </a:lnTo>
                  <a:lnTo>
                    <a:pt x="245" y="1897"/>
                  </a:lnTo>
                  <a:lnTo>
                    <a:pt x="245" y="1907"/>
                  </a:lnTo>
                  <a:lnTo>
                    <a:pt x="250" y="1911"/>
                  </a:lnTo>
                  <a:lnTo>
                    <a:pt x="250" y="1920"/>
                  </a:lnTo>
                  <a:lnTo>
                    <a:pt x="250" y="1926"/>
                  </a:lnTo>
                  <a:lnTo>
                    <a:pt x="250" y="1935"/>
                  </a:lnTo>
                  <a:lnTo>
                    <a:pt x="255" y="1944"/>
                  </a:lnTo>
                  <a:lnTo>
                    <a:pt x="255" y="1949"/>
                  </a:lnTo>
                  <a:lnTo>
                    <a:pt x="255" y="1958"/>
                  </a:lnTo>
                  <a:lnTo>
                    <a:pt x="255" y="1967"/>
                  </a:lnTo>
                  <a:lnTo>
                    <a:pt x="255" y="1972"/>
                  </a:lnTo>
                  <a:lnTo>
                    <a:pt x="259" y="1972"/>
                  </a:lnTo>
                  <a:lnTo>
                    <a:pt x="259" y="1981"/>
                  </a:lnTo>
                  <a:lnTo>
                    <a:pt x="259" y="1990"/>
                  </a:lnTo>
                  <a:lnTo>
                    <a:pt x="259" y="1995"/>
                  </a:lnTo>
                  <a:lnTo>
                    <a:pt x="259" y="2004"/>
                  </a:lnTo>
                  <a:lnTo>
                    <a:pt x="264" y="2008"/>
                  </a:lnTo>
                  <a:lnTo>
                    <a:pt x="264" y="2019"/>
                  </a:lnTo>
                  <a:lnTo>
                    <a:pt x="264" y="2028"/>
                  </a:lnTo>
                  <a:lnTo>
                    <a:pt x="264" y="2032"/>
                  </a:lnTo>
                  <a:lnTo>
                    <a:pt x="264" y="2042"/>
                  </a:lnTo>
                  <a:lnTo>
                    <a:pt x="268" y="2051"/>
                  </a:lnTo>
                  <a:lnTo>
                    <a:pt x="268" y="2060"/>
                  </a:lnTo>
                  <a:lnTo>
                    <a:pt x="268" y="2065"/>
                  </a:lnTo>
                  <a:lnTo>
                    <a:pt x="268" y="2074"/>
                  </a:lnTo>
                  <a:lnTo>
                    <a:pt x="274" y="2078"/>
                  </a:lnTo>
                  <a:lnTo>
                    <a:pt x="274" y="2088"/>
                  </a:lnTo>
                  <a:lnTo>
                    <a:pt x="274" y="2092"/>
                  </a:lnTo>
                  <a:lnTo>
                    <a:pt x="274" y="2101"/>
                  </a:lnTo>
                  <a:lnTo>
                    <a:pt x="274" y="2110"/>
                  </a:lnTo>
                  <a:lnTo>
                    <a:pt x="274" y="2116"/>
                  </a:lnTo>
                  <a:lnTo>
                    <a:pt x="274" y="2125"/>
                  </a:lnTo>
                  <a:lnTo>
                    <a:pt x="279" y="2134"/>
                  </a:lnTo>
                  <a:lnTo>
                    <a:pt x="279" y="2144"/>
                  </a:lnTo>
                  <a:lnTo>
                    <a:pt x="279" y="21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3" name="Freeform 3555"/>
            <p:cNvSpPr>
              <a:spLocks/>
            </p:cNvSpPr>
            <p:nvPr/>
          </p:nvSpPr>
          <p:spPr bwMode="auto">
            <a:xfrm>
              <a:off x="60" y="1216"/>
              <a:ext cx="114" cy="417"/>
            </a:xfrm>
            <a:custGeom>
              <a:avLst/>
              <a:gdLst>
                <a:gd name="T0" fmla="*/ 9 w 570"/>
                <a:gd name="T1" fmla="*/ 23 h 2083"/>
                <a:gd name="T2" fmla="*/ 23 w 570"/>
                <a:gd name="T3" fmla="*/ 59 h 2083"/>
                <a:gd name="T4" fmla="*/ 32 w 570"/>
                <a:gd name="T5" fmla="*/ 93 h 2083"/>
                <a:gd name="T6" fmla="*/ 41 w 570"/>
                <a:gd name="T7" fmla="*/ 129 h 2083"/>
                <a:gd name="T8" fmla="*/ 50 w 570"/>
                <a:gd name="T9" fmla="*/ 166 h 2083"/>
                <a:gd name="T10" fmla="*/ 59 w 570"/>
                <a:gd name="T11" fmla="*/ 199 h 2083"/>
                <a:gd name="T12" fmla="*/ 73 w 570"/>
                <a:gd name="T13" fmla="*/ 236 h 2083"/>
                <a:gd name="T14" fmla="*/ 82 w 570"/>
                <a:gd name="T15" fmla="*/ 263 h 2083"/>
                <a:gd name="T16" fmla="*/ 92 w 570"/>
                <a:gd name="T17" fmla="*/ 306 h 2083"/>
                <a:gd name="T18" fmla="*/ 102 w 570"/>
                <a:gd name="T19" fmla="*/ 333 h 2083"/>
                <a:gd name="T20" fmla="*/ 115 w 570"/>
                <a:gd name="T21" fmla="*/ 371 h 2083"/>
                <a:gd name="T22" fmla="*/ 120 w 570"/>
                <a:gd name="T23" fmla="*/ 403 h 2083"/>
                <a:gd name="T24" fmla="*/ 134 w 570"/>
                <a:gd name="T25" fmla="*/ 440 h 2083"/>
                <a:gd name="T26" fmla="*/ 147 w 570"/>
                <a:gd name="T27" fmla="*/ 478 h 2083"/>
                <a:gd name="T28" fmla="*/ 157 w 570"/>
                <a:gd name="T29" fmla="*/ 514 h 2083"/>
                <a:gd name="T30" fmla="*/ 166 w 570"/>
                <a:gd name="T31" fmla="*/ 547 h 2083"/>
                <a:gd name="T32" fmla="*/ 175 w 570"/>
                <a:gd name="T33" fmla="*/ 584 h 2083"/>
                <a:gd name="T34" fmla="*/ 190 w 570"/>
                <a:gd name="T35" fmla="*/ 625 h 2083"/>
                <a:gd name="T36" fmla="*/ 199 w 570"/>
                <a:gd name="T37" fmla="*/ 663 h 2083"/>
                <a:gd name="T38" fmla="*/ 208 w 570"/>
                <a:gd name="T39" fmla="*/ 691 h 2083"/>
                <a:gd name="T40" fmla="*/ 222 w 570"/>
                <a:gd name="T41" fmla="*/ 732 h 2083"/>
                <a:gd name="T42" fmla="*/ 231 w 570"/>
                <a:gd name="T43" fmla="*/ 761 h 2083"/>
                <a:gd name="T44" fmla="*/ 240 w 570"/>
                <a:gd name="T45" fmla="*/ 802 h 2083"/>
                <a:gd name="T46" fmla="*/ 249 w 570"/>
                <a:gd name="T47" fmla="*/ 830 h 2083"/>
                <a:gd name="T48" fmla="*/ 263 w 570"/>
                <a:gd name="T49" fmla="*/ 867 h 2083"/>
                <a:gd name="T50" fmla="*/ 272 w 570"/>
                <a:gd name="T51" fmla="*/ 904 h 2083"/>
                <a:gd name="T52" fmla="*/ 283 w 570"/>
                <a:gd name="T53" fmla="*/ 946 h 2083"/>
                <a:gd name="T54" fmla="*/ 292 w 570"/>
                <a:gd name="T55" fmla="*/ 974 h 2083"/>
                <a:gd name="T56" fmla="*/ 306 w 570"/>
                <a:gd name="T57" fmla="*/ 1010 h 2083"/>
                <a:gd name="T58" fmla="*/ 315 w 570"/>
                <a:gd name="T59" fmla="*/ 1044 h 2083"/>
                <a:gd name="T60" fmla="*/ 324 w 570"/>
                <a:gd name="T61" fmla="*/ 1080 h 2083"/>
                <a:gd name="T62" fmla="*/ 333 w 570"/>
                <a:gd name="T63" fmla="*/ 1113 h 2083"/>
                <a:gd name="T64" fmla="*/ 347 w 570"/>
                <a:gd name="T65" fmla="*/ 1150 h 2083"/>
                <a:gd name="T66" fmla="*/ 351 w 570"/>
                <a:gd name="T67" fmla="*/ 1182 h 2083"/>
                <a:gd name="T68" fmla="*/ 365 w 570"/>
                <a:gd name="T69" fmla="*/ 1220 h 2083"/>
                <a:gd name="T70" fmla="*/ 375 w 570"/>
                <a:gd name="T71" fmla="*/ 1252 h 2083"/>
                <a:gd name="T72" fmla="*/ 385 w 570"/>
                <a:gd name="T73" fmla="*/ 1289 h 2083"/>
                <a:gd name="T74" fmla="*/ 398 w 570"/>
                <a:gd name="T75" fmla="*/ 1327 h 2083"/>
                <a:gd name="T76" fmla="*/ 408 w 570"/>
                <a:gd name="T77" fmla="*/ 1359 h 2083"/>
                <a:gd name="T78" fmla="*/ 417 w 570"/>
                <a:gd name="T79" fmla="*/ 1392 h 2083"/>
                <a:gd name="T80" fmla="*/ 426 w 570"/>
                <a:gd name="T81" fmla="*/ 1424 h 2083"/>
                <a:gd name="T82" fmla="*/ 435 w 570"/>
                <a:gd name="T83" fmla="*/ 1461 h 2083"/>
                <a:gd name="T84" fmla="*/ 444 w 570"/>
                <a:gd name="T85" fmla="*/ 1494 h 2083"/>
                <a:gd name="T86" fmla="*/ 458 w 570"/>
                <a:gd name="T87" fmla="*/ 1531 h 2083"/>
                <a:gd name="T88" fmla="*/ 468 w 570"/>
                <a:gd name="T89" fmla="*/ 1563 h 2083"/>
                <a:gd name="T90" fmla="*/ 477 w 570"/>
                <a:gd name="T91" fmla="*/ 1600 h 2083"/>
                <a:gd name="T92" fmla="*/ 491 w 570"/>
                <a:gd name="T93" fmla="*/ 1637 h 2083"/>
                <a:gd name="T94" fmla="*/ 500 w 570"/>
                <a:gd name="T95" fmla="*/ 1675 h 2083"/>
                <a:gd name="T96" fmla="*/ 510 w 570"/>
                <a:gd name="T97" fmla="*/ 1707 h 2083"/>
                <a:gd name="T98" fmla="*/ 523 w 570"/>
                <a:gd name="T99" fmla="*/ 1744 h 2083"/>
                <a:gd name="T100" fmla="*/ 532 w 570"/>
                <a:gd name="T101" fmla="*/ 1777 h 2083"/>
                <a:gd name="T102" fmla="*/ 542 w 570"/>
                <a:gd name="T103" fmla="*/ 1814 h 2083"/>
                <a:gd name="T104" fmla="*/ 546 w 570"/>
                <a:gd name="T105" fmla="*/ 1850 h 2083"/>
                <a:gd name="T106" fmla="*/ 551 w 570"/>
                <a:gd name="T107" fmla="*/ 1883 h 2083"/>
                <a:gd name="T108" fmla="*/ 551 w 570"/>
                <a:gd name="T109" fmla="*/ 1920 h 2083"/>
                <a:gd name="T110" fmla="*/ 555 w 570"/>
                <a:gd name="T111" fmla="*/ 1958 h 2083"/>
                <a:gd name="T112" fmla="*/ 561 w 570"/>
                <a:gd name="T113" fmla="*/ 1995 h 2083"/>
                <a:gd name="T114" fmla="*/ 566 w 570"/>
                <a:gd name="T115" fmla="*/ 2036 h 2083"/>
                <a:gd name="T116" fmla="*/ 566 w 570"/>
                <a:gd name="T117" fmla="*/ 2074 h 208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70"/>
                <a:gd name="T178" fmla="*/ 0 h 2083"/>
                <a:gd name="T179" fmla="*/ 570 w 570"/>
                <a:gd name="T180" fmla="*/ 2083 h 208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70" h="2083">
                  <a:moveTo>
                    <a:pt x="0" y="0"/>
                  </a:moveTo>
                  <a:lnTo>
                    <a:pt x="4" y="4"/>
                  </a:lnTo>
                  <a:lnTo>
                    <a:pt x="4" y="14"/>
                  </a:lnTo>
                  <a:lnTo>
                    <a:pt x="9" y="23"/>
                  </a:lnTo>
                  <a:lnTo>
                    <a:pt x="13" y="27"/>
                  </a:lnTo>
                  <a:lnTo>
                    <a:pt x="13" y="37"/>
                  </a:lnTo>
                  <a:lnTo>
                    <a:pt x="18" y="46"/>
                  </a:lnTo>
                  <a:lnTo>
                    <a:pt x="18" y="55"/>
                  </a:lnTo>
                  <a:lnTo>
                    <a:pt x="23" y="59"/>
                  </a:lnTo>
                  <a:lnTo>
                    <a:pt x="23" y="69"/>
                  </a:lnTo>
                  <a:lnTo>
                    <a:pt x="27" y="73"/>
                  </a:lnTo>
                  <a:lnTo>
                    <a:pt x="27" y="83"/>
                  </a:lnTo>
                  <a:lnTo>
                    <a:pt x="32" y="88"/>
                  </a:lnTo>
                  <a:lnTo>
                    <a:pt x="32" y="93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1"/>
                  </a:lnTo>
                  <a:lnTo>
                    <a:pt x="36" y="120"/>
                  </a:lnTo>
                  <a:lnTo>
                    <a:pt x="41" y="129"/>
                  </a:lnTo>
                  <a:lnTo>
                    <a:pt x="41" y="139"/>
                  </a:lnTo>
                  <a:lnTo>
                    <a:pt x="45" y="143"/>
                  </a:lnTo>
                  <a:lnTo>
                    <a:pt x="45" y="152"/>
                  </a:lnTo>
                  <a:lnTo>
                    <a:pt x="50" y="157"/>
                  </a:lnTo>
                  <a:lnTo>
                    <a:pt x="50" y="166"/>
                  </a:lnTo>
                  <a:lnTo>
                    <a:pt x="55" y="166"/>
                  </a:lnTo>
                  <a:lnTo>
                    <a:pt x="55" y="172"/>
                  </a:lnTo>
                  <a:lnTo>
                    <a:pt x="59" y="181"/>
                  </a:lnTo>
                  <a:lnTo>
                    <a:pt x="59" y="190"/>
                  </a:lnTo>
                  <a:lnTo>
                    <a:pt x="59" y="199"/>
                  </a:lnTo>
                  <a:lnTo>
                    <a:pt x="64" y="204"/>
                  </a:lnTo>
                  <a:lnTo>
                    <a:pt x="64" y="213"/>
                  </a:lnTo>
                  <a:lnTo>
                    <a:pt x="68" y="222"/>
                  </a:lnTo>
                  <a:lnTo>
                    <a:pt x="68" y="227"/>
                  </a:lnTo>
                  <a:lnTo>
                    <a:pt x="73" y="236"/>
                  </a:lnTo>
                  <a:lnTo>
                    <a:pt x="73" y="24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63"/>
                  </a:lnTo>
                  <a:lnTo>
                    <a:pt x="82" y="274"/>
                  </a:lnTo>
                  <a:lnTo>
                    <a:pt x="88" y="283"/>
                  </a:lnTo>
                  <a:lnTo>
                    <a:pt x="88" y="287"/>
                  </a:lnTo>
                  <a:lnTo>
                    <a:pt x="88" y="297"/>
                  </a:lnTo>
                  <a:lnTo>
                    <a:pt x="92" y="306"/>
                  </a:lnTo>
                  <a:lnTo>
                    <a:pt x="97" y="310"/>
                  </a:lnTo>
                  <a:lnTo>
                    <a:pt x="97" y="315"/>
                  </a:lnTo>
                  <a:lnTo>
                    <a:pt x="97" y="320"/>
                  </a:lnTo>
                  <a:lnTo>
                    <a:pt x="102" y="324"/>
                  </a:lnTo>
                  <a:lnTo>
                    <a:pt x="102" y="333"/>
                  </a:lnTo>
                  <a:lnTo>
                    <a:pt x="106" y="342"/>
                  </a:lnTo>
                  <a:lnTo>
                    <a:pt x="106" y="347"/>
                  </a:lnTo>
                  <a:lnTo>
                    <a:pt x="111" y="356"/>
                  </a:lnTo>
                  <a:lnTo>
                    <a:pt x="111" y="366"/>
                  </a:lnTo>
                  <a:lnTo>
                    <a:pt x="115" y="371"/>
                  </a:lnTo>
                  <a:lnTo>
                    <a:pt x="115" y="380"/>
                  </a:lnTo>
                  <a:lnTo>
                    <a:pt x="115" y="385"/>
                  </a:lnTo>
                  <a:lnTo>
                    <a:pt x="115" y="389"/>
                  </a:lnTo>
                  <a:lnTo>
                    <a:pt x="120" y="394"/>
                  </a:lnTo>
                  <a:lnTo>
                    <a:pt x="120" y="403"/>
                  </a:lnTo>
                  <a:lnTo>
                    <a:pt x="125" y="408"/>
                  </a:lnTo>
                  <a:lnTo>
                    <a:pt x="125" y="417"/>
                  </a:lnTo>
                  <a:lnTo>
                    <a:pt x="129" y="426"/>
                  </a:lnTo>
                  <a:lnTo>
                    <a:pt x="134" y="431"/>
                  </a:lnTo>
                  <a:lnTo>
                    <a:pt x="134" y="440"/>
                  </a:lnTo>
                  <a:lnTo>
                    <a:pt x="138" y="449"/>
                  </a:lnTo>
                  <a:lnTo>
                    <a:pt x="138" y="459"/>
                  </a:lnTo>
                  <a:lnTo>
                    <a:pt x="143" y="464"/>
                  </a:lnTo>
                  <a:lnTo>
                    <a:pt x="143" y="473"/>
                  </a:lnTo>
                  <a:lnTo>
                    <a:pt x="147" y="478"/>
                  </a:lnTo>
                  <a:lnTo>
                    <a:pt x="147" y="487"/>
                  </a:lnTo>
                  <a:lnTo>
                    <a:pt x="147" y="496"/>
                  </a:lnTo>
                  <a:lnTo>
                    <a:pt x="152" y="501"/>
                  </a:lnTo>
                  <a:lnTo>
                    <a:pt x="152" y="510"/>
                  </a:lnTo>
                  <a:lnTo>
                    <a:pt x="157" y="514"/>
                  </a:lnTo>
                  <a:lnTo>
                    <a:pt x="157" y="524"/>
                  </a:lnTo>
                  <a:lnTo>
                    <a:pt x="161" y="528"/>
                  </a:lnTo>
                  <a:lnTo>
                    <a:pt x="161" y="533"/>
                  </a:lnTo>
                  <a:lnTo>
                    <a:pt x="161" y="542"/>
                  </a:lnTo>
                  <a:lnTo>
                    <a:pt x="166" y="547"/>
                  </a:lnTo>
                  <a:lnTo>
                    <a:pt x="166" y="557"/>
                  </a:lnTo>
                  <a:lnTo>
                    <a:pt x="170" y="561"/>
                  </a:lnTo>
                  <a:lnTo>
                    <a:pt x="175" y="570"/>
                  </a:lnTo>
                  <a:lnTo>
                    <a:pt x="175" y="580"/>
                  </a:lnTo>
                  <a:lnTo>
                    <a:pt x="175" y="584"/>
                  </a:lnTo>
                  <a:lnTo>
                    <a:pt x="181" y="593"/>
                  </a:lnTo>
                  <a:lnTo>
                    <a:pt x="181" y="603"/>
                  </a:lnTo>
                  <a:lnTo>
                    <a:pt x="185" y="607"/>
                  </a:lnTo>
                  <a:lnTo>
                    <a:pt x="185" y="616"/>
                  </a:lnTo>
                  <a:lnTo>
                    <a:pt x="190" y="625"/>
                  </a:lnTo>
                  <a:lnTo>
                    <a:pt x="190" y="630"/>
                  </a:lnTo>
                  <a:lnTo>
                    <a:pt x="194" y="640"/>
                  </a:lnTo>
                  <a:lnTo>
                    <a:pt x="194" y="649"/>
                  </a:lnTo>
                  <a:lnTo>
                    <a:pt x="199" y="654"/>
                  </a:lnTo>
                  <a:lnTo>
                    <a:pt x="199" y="663"/>
                  </a:lnTo>
                  <a:lnTo>
                    <a:pt x="204" y="668"/>
                  </a:lnTo>
                  <a:lnTo>
                    <a:pt x="204" y="672"/>
                  </a:lnTo>
                  <a:lnTo>
                    <a:pt x="204" y="677"/>
                  </a:lnTo>
                  <a:lnTo>
                    <a:pt x="204" y="686"/>
                  </a:lnTo>
                  <a:lnTo>
                    <a:pt x="208" y="691"/>
                  </a:lnTo>
                  <a:lnTo>
                    <a:pt x="213" y="700"/>
                  </a:lnTo>
                  <a:lnTo>
                    <a:pt x="213" y="709"/>
                  </a:lnTo>
                  <a:lnTo>
                    <a:pt x="217" y="714"/>
                  </a:lnTo>
                  <a:lnTo>
                    <a:pt x="217" y="723"/>
                  </a:lnTo>
                  <a:lnTo>
                    <a:pt x="222" y="732"/>
                  </a:lnTo>
                  <a:lnTo>
                    <a:pt x="222" y="738"/>
                  </a:lnTo>
                  <a:lnTo>
                    <a:pt x="227" y="747"/>
                  </a:lnTo>
                  <a:lnTo>
                    <a:pt x="227" y="751"/>
                  </a:lnTo>
                  <a:lnTo>
                    <a:pt x="231" y="761"/>
                  </a:lnTo>
                  <a:lnTo>
                    <a:pt x="231" y="770"/>
                  </a:lnTo>
                  <a:lnTo>
                    <a:pt x="231" y="779"/>
                  </a:lnTo>
                  <a:lnTo>
                    <a:pt x="236" y="784"/>
                  </a:lnTo>
                  <a:lnTo>
                    <a:pt x="236" y="793"/>
                  </a:lnTo>
                  <a:lnTo>
                    <a:pt x="240" y="802"/>
                  </a:lnTo>
                  <a:lnTo>
                    <a:pt x="240" y="807"/>
                  </a:lnTo>
                  <a:lnTo>
                    <a:pt x="245" y="816"/>
                  </a:lnTo>
                  <a:lnTo>
                    <a:pt x="245" y="820"/>
                  </a:lnTo>
                  <a:lnTo>
                    <a:pt x="249" y="830"/>
                  </a:lnTo>
                  <a:lnTo>
                    <a:pt x="249" y="835"/>
                  </a:lnTo>
                  <a:lnTo>
                    <a:pt x="254" y="844"/>
                  </a:lnTo>
                  <a:lnTo>
                    <a:pt x="259" y="853"/>
                  </a:lnTo>
                  <a:lnTo>
                    <a:pt x="259" y="863"/>
                  </a:lnTo>
                  <a:lnTo>
                    <a:pt x="263" y="867"/>
                  </a:lnTo>
                  <a:lnTo>
                    <a:pt x="263" y="876"/>
                  </a:lnTo>
                  <a:lnTo>
                    <a:pt x="263" y="886"/>
                  </a:lnTo>
                  <a:lnTo>
                    <a:pt x="268" y="890"/>
                  </a:lnTo>
                  <a:lnTo>
                    <a:pt x="268" y="899"/>
                  </a:lnTo>
                  <a:lnTo>
                    <a:pt x="272" y="904"/>
                  </a:lnTo>
                  <a:lnTo>
                    <a:pt x="272" y="913"/>
                  </a:lnTo>
                  <a:lnTo>
                    <a:pt x="278" y="923"/>
                  </a:lnTo>
                  <a:lnTo>
                    <a:pt x="278" y="928"/>
                  </a:lnTo>
                  <a:lnTo>
                    <a:pt x="283" y="937"/>
                  </a:lnTo>
                  <a:lnTo>
                    <a:pt x="283" y="946"/>
                  </a:lnTo>
                  <a:lnTo>
                    <a:pt x="287" y="951"/>
                  </a:lnTo>
                  <a:lnTo>
                    <a:pt x="287" y="960"/>
                  </a:lnTo>
                  <a:lnTo>
                    <a:pt x="292" y="965"/>
                  </a:lnTo>
                  <a:lnTo>
                    <a:pt x="292" y="969"/>
                  </a:lnTo>
                  <a:lnTo>
                    <a:pt x="292" y="974"/>
                  </a:lnTo>
                  <a:lnTo>
                    <a:pt x="296" y="983"/>
                  </a:lnTo>
                  <a:lnTo>
                    <a:pt x="296" y="988"/>
                  </a:lnTo>
                  <a:lnTo>
                    <a:pt x="301" y="997"/>
                  </a:lnTo>
                  <a:lnTo>
                    <a:pt x="301" y="1006"/>
                  </a:lnTo>
                  <a:lnTo>
                    <a:pt x="306" y="1010"/>
                  </a:lnTo>
                  <a:lnTo>
                    <a:pt x="306" y="1021"/>
                  </a:lnTo>
                  <a:lnTo>
                    <a:pt x="310" y="1030"/>
                  </a:lnTo>
                  <a:lnTo>
                    <a:pt x="310" y="1034"/>
                  </a:lnTo>
                  <a:lnTo>
                    <a:pt x="310" y="1039"/>
                  </a:lnTo>
                  <a:lnTo>
                    <a:pt x="315" y="1044"/>
                  </a:lnTo>
                  <a:lnTo>
                    <a:pt x="315" y="1053"/>
                  </a:lnTo>
                  <a:lnTo>
                    <a:pt x="319" y="1057"/>
                  </a:lnTo>
                  <a:lnTo>
                    <a:pt x="319" y="1067"/>
                  </a:lnTo>
                  <a:lnTo>
                    <a:pt x="319" y="1071"/>
                  </a:lnTo>
                  <a:lnTo>
                    <a:pt x="324" y="1080"/>
                  </a:lnTo>
                  <a:lnTo>
                    <a:pt x="324" y="1090"/>
                  </a:lnTo>
                  <a:lnTo>
                    <a:pt x="328" y="1094"/>
                  </a:lnTo>
                  <a:lnTo>
                    <a:pt x="333" y="1103"/>
                  </a:lnTo>
                  <a:lnTo>
                    <a:pt x="333" y="1109"/>
                  </a:lnTo>
                  <a:lnTo>
                    <a:pt x="333" y="1113"/>
                  </a:lnTo>
                  <a:lnTo>
                    <a:pt x="338" y="1123"/>
                  </a:lnTo>
                  <a:lnTo>
                    <a:pt x="338" y="1127"/>
                  </a:lnTo>
                  <a:lnTo>
                    <a:pt x="342" y="1136"/>
                  </a:lnTo>
                  <a:lnTo>
                    <a:pt x="342" y="1141"/>
                  </a:lnTo>
                  <a:lnTo>
                    <a:pt x="347" y="1150"/>
                  </a:lnTo>
                  <a:lnTo>
                    <a:pt x="347" y="1155"/>
                  </a:lnTo>
                  <a:lnTo>
                    <a:pt x="347" y="1164"/>
                  </a:lnTo>
                  <a:lnTo>
                    <a:pt x="351" y="1173"/>
                  </a:lnTo>
                  <a:lnTo>
                    <a:pt x="351" y="1178"/>
                  </a:lnTo>
                  <a:lnTo>
                    <a:pt x="351" y="1182"/>
                  </a:lnTo>
                  <a:lnTo>
                    <a:pt x="356" y="1187"/>
                  </a:lnTo>
                  <a:lnTo>
                    <a:pt x="356" y="1196"/>
                  </a:lnTo>
                  <a:lnTo>
                    <a:pt x="361" y="1206"/>
                  </a:lnTo>
                  <a:lnTo>
                    <a:pt x="361" y="1211"/>
                  </a:lnTo>
                  <a:lnTo>
                    <a:pt x="365" y="1220"/>
                  </a:lnTo>
                  <a:lnTo>
                    <a:pt x="365" y="1225"/>
                  </a:lnTo>
                  <a:lnTo>
                    <a:pt x="371" y="1234"/>
                  </a:lnTo>
                  <a:lnTo>
                    <a:pt x="375" y="1243"/>
                  </a:lnTo>
                  <a:lnTo>
                    <a:pt x="375" y="1248"/>
                  </a:lnTo>
                  <a:lnTo>
                    <a:pt x="375" y="1252"/>
                  </a:lnTo>
                  <a:lnTo>
                    <a:pt x="380" y="1257"/>
                  </a:lnTo>
                  <a:lnTo>
                    <a:pt x="380" y="1266"/>
                  </a:lnTo>
                  <a:lnTo>
                    <a:pt x="380" y="1271"/>
                  </a:lnTo>
                  <a:lnTo>
                    <a:pt x="385" y="1280"/>
                  </a:lnTo>
                  <a:lnTo>
                    <a:pt x="385" y="1289"/>
                  </a:lnTo>
                  <a:lnTo>
                    <a:pt x="389" y="1295"/>
                  </a:lnTo>
                  <a:lnTo>
                    <a:pt x="389" y="1304"/>
                  </a:lnTo>
                  <a:lnTo>
                    <a:pt x="394" y="1308"/>
                  </a:lnTo>
                  <a:lnTo>
                    <a:pt x="394" y="1317"/>
                  </a:lnTo>
                  <a:lnTo>
                    <a:pt x="398" y="1327"/>
                  </a:lnTo>
                  <a:lnTo>
                    <a:pt x="398" y="1331"/>
                  </a:lnTo>
                  <a:lnTo>
                    <a:pt x="403" y="1340"/>
                  </a:lnTo>
                  <a:lnTo>
                    <a:pt x="403" y="1350"/>
                  </a:lnTo>
                  <a:lnTo>
                    <a:pt x="408" y="1359"/>
                  </a:lnTo>
                  <a:lnTo>
                    <a:pt x="408" y="1363"/>
                  </a:lnTo>
                  <a:lnTo>
                    <a:pt x="412" y="1373"/>
                  </a:lnTo>
                  <a:lnTo>
                    <a:pt x="412" y="1377"/>
                  </a:lnTo>
                  <a:lnTo>
                    <a:pt x="417" y="1386"/>
                  </a:lnTo>
                  <a:lnTo>
                    <a:pt x="417" y="1392"/>
                  </a:lnTo>
                  <a:lnTo>
                    <a:pt x="417" y="1396"/>
                  </a:lnTo>
                  <a:lnTo>
                    <a:pt x="421" y="1401"/>
                  </a:lnTo>
                  <a:lnTo>
                    <a:pt x="421" y="1410"/>
                  </a:lnTo>
                  <a:lnTo>
                    <a:pt x="426" y="1415"/>
                  </a:lnTo>
                  <a:lnTo>
                    <a:pt x="426" y="1424"/>
                  </a:lnTo>
                  <a:lnTo>
                    <a:pt x="430" y="1433"/>
                  </a:lnTo>
                  <a:lnTo>
                    <a:pt x="430" y="1442"/>
                  </a:lnTo>
                  <a:lnTo>
                    <a:pt x="435" y="1447"/>
                  </a:lnTo>
                  <a:lnTo>
                    <a:pt x="435" y="1456"/>
                  </a:lnTo>
                  <a:lnTo>
                    <a:pt x="435" y="1461"/>
                  </a:lnTo>
                  <a:lnTo>
                    <a:pt x="440" y="1470"/>
                  </a:lnTo>
                  <a:lnTo>
                    <a:pt x="440" y="1479"/>
                  </a:lnTo>
                  <a:lnTo>
                    <a:pt x="444" y="1485"/>
                  </a:lnTo>
                  <a:lnTo>
                    <a:pt x="444" y="1494"/>
                  </a:lnTo>
                  <a:lnTo>
                    <a:pt x="449" y="1503"/>
                  </a:lnTo>
                  <a:lnTo>
                    <a:pt x="453" y="1508"/>
                  </a:lnTo>
                  <a:lnTo>
                    <a:pt x="453" y="1517"/>
                  </a:lnTo>
                  <a:lnTo>
                    <a:pt x="458" y="1526"/>
                  </a:lnTo>
                  <a:lnTo>
                    <a:pt x="458" y="1531"/>
                  </a:lnTo>
                  <a:lnTo>
                    <a:pt x="464" y="1540"/>
                  </a:lnTo>
                  <a:lnTo>
                    <a:pt x="464" y="1544"/>
                  </a:lnTo>
                  <a:lnTo>
                    <a:pt x="464" y="1554"/>
                  </a:lnTo>
                  <a:lnTo>
                    <a:pt x="468" y="1563"/>
                  </a:lnTo>
                  <a:lnTo>
                    <a:pt x="468" y="1567"/>
                  </a:lnTo>
                  <a:lnTo>
                    <a:pt x="473" y="1578"/>
                  </a:lnTo>
                  <a:lnTo>
                    <a:pt x="473" y="1587"/>
                  </a:lnTo>
                  <a:lnTo>
                    <a:pt x="477" y="1591"/>
                  </a:lnTo>
                  <a:lnTo>
                    <a:pt x="477" y="1600"/>
                  </a:lnTo>
                  <a:lnTo>
                    <a:pt x="482" y="1610"/>
                  </a:lnTo>
                  <a:lnTo>
                    <a:pt x="482" y="1614"/>
                  </a:lnTo>
                  <a:lnTo>
                    <a:pt x="487" y="1623"/>
                  </a:lnTo>
                  <a:lnTo>
                    <a:pt x="487" y="1633"/>
                  </a:lnTo>
                  <a:lnTo>
                    <a:pt x="491" y="1637"/>
                  </a:lnTo>
                  <a:lnTo>
                    <a:pt x="496" y="1646"/>
                  </a:lnTo>
                  <a:lnTo>
                    <a:pt x="496" y="1651"/>
                  </a:lnTo>
                  <a:lnTo>
                    <a:pt x="496" y="1660"/>
                  </a:lnTo>
                  <a:lnTo>
                    <a:pt x="500" y="1670"/>
                  </a:lnTo>
                  <a:lnTo>
                    <a:pt x="500" y="1675"/>
                  </a:lnTo>
                  <a:lnTo>
                    <a:pt x="505" y="1684"/>
                  </a:lnTo>
                  <a:lnTo>
                    <a:pt x="505" y="1693"/>
                  </a:lnTo>
                  <a:lnTo>
                    <a:pt x="510" y="1698"/>
                  </a:lnTo>
                  <a:lnTo>
                    <a:pt x="510" y="1707"/>
                  </a:lnTo>
                  <a:lnTo>
                    <a:pt x="514" y="1716"/>
                  </a:lnTo>
                  <a:lnTo>
                    <a:pt x="514" y="1721"/>
                  </a:lnTo>
                  <a:lnTo>
                    <a:pt x="519" y="1730"/>
                  </a:lnTo>
                  <a:lnTo>
                    <a:pt x="519" y="1735"/>
                  </a:lnTo>
                  <a:lnTo>
                    <a:pt x="523" y="1744"/>
                  </a:lnTo>
                  <a:lnTo>
                    <a:pt x="523" y="1753"/>
                  </a:lnTo>
                  <a:lnTo>
                    <a:pt x="523" y="1758"/>
                  </a:lnTo>
                  <a:lnTo>
                    <a:pt x="523" y="1763"/>
                  </a:lnTo>
                  <a:lnTo>
                    <a:pt x="528" y="1768"/>
                  </a:lnTo>
                  <a:lnTo>
                    <a:pt x="532" y="1777"/>
                  </a:lnTo>
                  <a:lnTo>
                    <a:pt x="532" y="1786"/>
                  </a:lnTo>
                  <a:lnTo>
                    <a:pt x="537" y="1791"/>
                  </a:lnTo>
                  <a:lnTo>
                    <a:pt x="537" y="1800"/>
                  </a:lnTo>
                  <a:lnTo>
                    <a:pt x="542" y="1804"/>
                  </a:lnTo>
                  <a:lnTo>
                    <a:pt x="542" y="1814"/>
                  </a:lnTo>
                  <a:lnTo>
                    <a:pt x="546" y="1823"/>
                  </a:lnTo>
                  <a:lnTo>
                    <a:pt x="546" y="1827"/>
                  </a:lnTo>
                  <a:lnTo>
                    <a:pt x="546" y="1837"/>
                  </a:lnTo>
                  <a:lnTo>
                    <a:pt x="546" y="1846"/>
                  </a:lnTo>
                  <a:lnTo>
                    <a:pt x="546" y="1850"/>
                  </a:lnTo>
                  <a:lnTo>
                    <a:pt x="546" y="1856"/>
                  </a:lnTo>
                  <a:lnTo>
                    <a:pt x="546" y="1861"/>
                  </a:lnTo>
                  <a:lnTo>
                    <a:pt x="551" y="1870"/>
                  </a:lnTo>
                  <a:lnTo>
                    <a:pt x="551" y="1874"/>
                  </a:lnTo>
                  <a:lnTo>
                    <a:pt x="551" y="1883"/>
                  </a:lnTo>
                  <a:lnTo>
                    <a:pt x="551" y="1888"/>
                  </a:lnTo>
                  <a:lnTo>
                    <a:pt x="551" y="1897"/>
                  </a:lnTo>
                  <a:lnTo>
                    <a:pt x="551" y="1906"/>
                  </a:lnTo>
                  <a:lnTo>
                    <a:pt x="551" y="1911"/>
                  </a:lnTo>
                  <a:lnTo>
                    <a:pt x="551" y="1920"/>
                  </a:lnTo>
                  <a:lnTo>
                    <a:pt x="551" y="1929"/>
                  </a:lnTo>
                  <a:lnTo>
                    <a:pt x="551" y="1939"/>
                  </a:lnTo>
                  <a:lnTo>
                    <a:pt x="555" y="1943"/>
                  </a:lnTo>
                  <a:lnTo>
                    <a:pt x="555" y="1953"/>
                  </a:lnTo>
                  <a:lnTo>
                    <a:pt x="555" y="1958"/>
                  </a:lnTo>
                  <a:lnTo>
                    <a:pt x="555" y="1967"/>
                  </a:lnTo>
                  <a:lnTo>
                    <a:pt x="555" y="1972"/>
                  </a:lnTo>
                  <a:lnTo>
                    <a:pt x="555" y="1981"/>
                  </a:lnTo>
                  <a:lnTo>
                    <a:pt x="561" y="1990"/>
                  </a:lnTo>
                  <a:lnTo>
                    <a:pt x="561" y="1995"/>
                  </a:lnTo>
                  <a:lnTo>
                    <a:pt x="561" y="2004"/>
                  </a:lnTo>
                  <a:lnTo>
                    <a:pt x="561" y="2013"/>
                  </a:lnTo>
                  <a:lnTo>
                    <a:pt x="561" y="2022"/>
                  </a:lnTo>
                  <a:lnTo>
                    <a:pt x="561" y="2027"/>
                  </a:lnTo>
                  <a:lnTo>
                    <a:pt x="566" y="2036"/>
                  </a:lnTo>
                  <a:lnTo>
                    <a:pt x="566" y="2041"/>
                  </a:lnTo>
                  <a:lnTo>
                    <a:pt x="566" y="2051"/>
                  </a:lnTo>
                  <a:lnTo>
                    <a:pt x="566" y="2055"/>
                  </a:lnTo>
                  <a:lnTo>
                    <a:pt x="566" y="2065"/>
                  </a:lnTo>
                  <a:lnTo>
                    <a:pt x="566" y="2074"/>
                  </a:lnTo>
                  <a:lnTo>
                    <a:pt x="570" y="20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4" name="Freeform 3556"/>
            <p:cNvSpPr>
              <a:spLocks/>
            </p:cNvSpPr>
            <p:nvPr/>
          </p:nvSpPr>
          <p:spPr bwMode="auto">
            <a:xfrm>
              <a:off x="-1" y="1012"/>
              <a:ext cx="61" cy="204"/>
            </a:xfrm>
            <a:custGeom>
              <a:avLst/>
              <a:gdLst>
                <a:gd name="T0" fmla="*/ 5 w 303"/>
                <a:gd name="T1" fmla="*/ 5 h 1021"/>
                <a:gd name="T2" fmla="*/ 9 w 303"/>
                <a:gd name="T3" fmla="*/ 27 h 1021"/>
                <a:gd name="T4" fmla="*/ 15 w 303"/>
                <a:gd name="T5" fmla="*/ 41 h 1021"/>
                <a:gd name="T6" fmla="*/ 20 w 303"/>
                <a:gd name="T7" fmla="*/ 64 h 1021"/>
                <a:gd name="T8" fmla="*/ 29 w 303"/>
                <a:gd name="T9" fmla="*/ 88 h 1021"/>
                <a:gd name="T10" fmla="*/ 33 w 303"/>
                <a:gd name="T11" fmla="*/ 106 h 1021"/>
                <a:gd name="T12" fmla="*/ 43 w 303"/>
                <a:gd name="T13" fmla="*/ 125 h 1021"/>
                <a:gd name="T14" fmla="*/ 47 w 303"/>
                <a:gd name="T15" fmla="*/ 148 h 1021"/>
                <a:gd name="T16" fmla="*/ 52 w 303"/>
                <a:gd name="T17" fmla="*/ 176 h 1021"/>
                <a:gd name="T18" fmla="*/ 56 w 303"/>
                <a:gd name="T19" fmla="*/ 190 h 1021"/>
                <a:gd name="T20" fmla="*/ 65 w 303"/>
                <a:gd name="T21" fmla="*/ 208 h 1021"/>
                <a:gd name="T22" fmla="*/ 70 w 303"/>
                <a:gd name="T23" fmla="*/ 231 h 1021"/>
                <a:gd name="T24" fmla="*/ 75 w 303"/>
                <a:gd name="T25" fmla="*/ 250 h 1021"/>
                <a:gd name="T26" fmla="*/ 84 w 303"/>
                <a:gd name="T27" fmla="*/ 274 h 1021"/>
                <a:gd name="T28" fmla="*/ 88 w 303"/>
                <a:gd name="T29" fmla="*/ 292 h 1021"/>
                <a:gd name="T30" fmla="*/ 98 w 303"/>
                <a:gd name="T31" fmla="*/ 320 h 1021"/>
                <a:gd name="T32" fmla="*/ 102 w 303"/>
                <a:gd name="T33" fmla="*/ 333 h 1021"/>
                <a:gd name="T34" fmla="*/ 108 w 303"/>
                <a:gd name="T35" fmla="*/ 357 h 1021"/>
                <a:gd name="T36" fmla="*/ 117 w 303"/>
                <a:gd name="T37" fmla="*/ 380 h 1021"/>
                <a:gd name="T38" fmla="*/ 122 w 303"/>
                <a:gd name="T39" fmla="*/ 394 h 1021"/>
                <a:gd name="T40" fmla="*/ 126 w 303"/>
                <a:gd name="T41" fmla="*/ 417 h 1021"/>
                <a:gd name="T42" fmla="*/ 131 w 303"/>
                <a:gd name="T43" fmla="*/ 440 h 1021"/>
                <a:gd name="T44" fmla="*/ 140 w 303"/>
                <a:gd name="T45" fmla="*/ 464 h 1021"/>
                <a:gd name="T46" fmla="*/ 145 w 303"/>
                <a:gd name="T47" fmla="*/ 487 h 1021"/>
                <a:gd name="T48" fmla="*/ 154 w 303"/>
                <a:gd name="T49" fmla="*/ 510 h 1021"/>
                <a:gd name="T50" fmla="*/ 158 w 303"/>
                <a:gd name="T51" fmla="*/ 533 h 1021"/>
                <a:gd name="T52" fmla="*/ 163 w 303"/>
                <a:gd name="T53" fmla="*/ 548 h 1021"/>
                <a:gd name="T54" fmla="*/ 172 w 303"/>
                <a:gd name="T55" fmla="*/ 571 h 1021"/>
                <a:gd name="T56" fmla="*/ 177 w 303"/>
                <a:gd name="T57" fmla="*/ 593 h 1021"/>
                <a:gd name="T58" fmla="*/ 181 w 303"/>
                <a:gd name="T59" fmla="*/ 607 h 1021"/>
                <a:gd name="T60" fmla="*/ 186 w 303"/>
                <a:gd name="T61" fmla="*/ 630 h 1021"/>
                <a:gd name="T62" fmla="*/ 195 w 303"/>
                <a:gd name="T63" fmla="*/ 654 h 1021"/>
                <a:gd name="T64" fmla="*/ 205 w 303"/>
                <a:gd name="T65" fmla="*/ 677 h 1021"/>
                <a:gd name="T66" fmla="*/ 210 w 303"/>
                <a:gd name="T67" fmla="*/ 691 h 1021"/>
                <a:gd name="T68" fmla="*/ 214 w 303"/>
                <a:gd name="T69" fmla="*/ 714 h 1021"/>
                <a:gd name="T70" fmla="*/ 219 w 303"/>
                <a:gd name="T71" fmla="*/ 738 h 1021"/>
                <a:gd name="T72" fmla="*/ 228 w 303"/>
                <a:gd name="T73" fmla="*/ 761 h 1021"/>
                <a:gd name="T74" fmla="*/ 237 w 303"/>
                <a:gd name="T75" fmla="*/ 784 h 1021"/>
                <a:gd name="T76" fmla="*/ 242 w 303"/>
                <a:gd name="T77" fmla="*/ 807 h 1021"/>
                <a:gd name="T78" fmla="*/ 246 w 303"/>
                <a:gd name="T79" fmla="*/ 826 h 1021"/>
                <a:gd name="T80" fmla="*/ 251 w 303"/>
                <a:gd name="T81" fmla="*/ 844 h 1021"/>
                <a:gd name="T82" fmla="*/ 260 w 303"/>
                <a:gd name="T83" fmla="*/ 867 h 1021"/>
                <a:gd name="T84" fmla="*/ 265 w 303"/>
                <a:gd name="T85" fmla="*/ 890 h 1021"/>
                <a:gd name="T86" fmla="*/ 269 w 303"/>
                <a:gd name="T87" fmla="*/ 904 h 1021"/>
                <a:gd name="T88" fmla="*/ 279 w 303"/>
                <a:gd name="T89" fmla="*/ 928 h 1021"/>
                <a:gd name="T90" fmla="*/ 283 w 303"/>
                <a:gd name="T91" fmla="*/ 951 h 1021"/>
                <a:gd name="T92" fmla="*/ 292 w 303"/>
                <a:gd name="T93" fmla="*/ 969 h 1021"/>
                <a:gd name="T94" fmla="*/ 298 w 303"/>
                <a:gd name="T95" fmla="*/ 988 h 1021"/>
                <a:gd name="T96" fmla="*/ 303 w 303"/>
                <a:gd name="T97" fmla="*/ 1012 h 102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3"/>
                <a:gd name="T148" fmla="*/ 0 h 1021"/>
                <a:gd name="T149" fmla="*/ 303 w 303"/>
                <a:gd name="T150" fmla="*/ 1021 h 102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3" h="1021">
                  <a:moveTo>
                    <a:pt x="0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9" y="32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50"/>
                  </a:lnTo>
                  <a:lnTo>
                    <a:pt x="20" y="60"/>
                  </a:lnTo>
                  <a:lnTo>
                    <a:pt x="20" y="64"/>
                  </a:lnTo>
                  <a:lnTo>
                    <a:pt x="24" y="74"/>
                  </a:lnTo>
                  <a:lnTo>
                    <a:pt x="24" y="84"/>
                  </a:lnTo>
                  <a:lnTo>
                    <a:pt x="29" y="88"/>
                  </a:lnTo>
                  <a:lnTo>
                    <a:pt x="29" y="97"/>
                  </a:lnTo>
                  <a:lnTo>
                    <a:pt x="33" y="102"/>
                  </a:lnTo>
                  <a:lnTo>
                    <a:pt x="33" y="106"/>
                  </a:lnTo>
                  <a:lnTo>
                    <a:pt x="38" y="111"/>
                  </a:lnTo>
                  <a:lnTo>
                    <a:pt x="38" y="120"/>
                  </a:lnTo>
                  <a:lnTo>
                    <a:pt x="43" y="125"/>
                  </a:lnTo>
                  <a:lnTo>
                    <a:pt x="43" y="134"/>
                  </a:lnTo>
                  <a:lnTo>
                    <a:pt x="43" y="143"/>
                  </a:lnTo>
                  <a:lnTo>
                    <a:pt x="47" y="148"/>
                  </a:lnTo>
                  <a:lnTo>
                    <a:pt x="47" y="157"/>
                  </a:lnTo>
                  <a:lnTo>
                    <a:pt x="52" y="167"/>
                  </a:lnTo>
                  <a:lnTo>
                    <a:pt x="52" y="176"/>
                  </a:lnTo>
                  <a:lnTo>
                    <a:pt x="56" y="181"/>
                  </a:lnTo>
                  <a:lnTo>
                    <a:pt x="56" y="190"/>
                  </a:lnTo>
                  <a:lnTo>
                    <a:pt x="61" y="195"/>
                  </a:lnTo>
                  <a:lnTo>
                    <a:pt x="61" y="204"/>
                  </a:lnTo>
                  <a:lnTo>
                    <a:pt x="65" y="208"/>
                  </a:lnTo>
                  <a:lnTo>
                    <a:pt x="65" y="218"/>
                  </a:lnTo>
                  <a:lnTo>
                    <a:pt x="70" y="227"/>
                  </a:lnTo>
                  <a:lnTo>
                    <a:pt x="70" y="231"/>
                  </a:lnTo>
                  <a:lnTo>
                    <a:pt x="75" y="241"/>
                  </a:lnTo>
                  <a:lnTo>
                    <a:pt x="75" y="245"/>
                  </a:lnTo>
                  <a:lnTo>
                    <a:pt x="75" y="250"/>
                  </a:lnTo>
                  <a:lnTo>
                    <a:pt x="79" y="260"/>
                  </a:lnTo>
                  <a:lnTo>
                    <a:pt x="79" y="265"/>
                  </a:lnTo>
                  <a:lnTo>
                    <a:pt x="84" y="274"/>
                  </a:lnTo>
                  <a:lnTo>
                    <a:pt x="84" y="278"/>
                  </a:lnTo>
                  <a:lnTo>
                    <a:pt x="88" y="288"/>
                  </a:lnTo>
                  <a:lnTo>
                    <a:pt x="88" y="292"/>
                  </a:lnTo>
                  <a:lnTo>
                    <a:pt x="93" y="301"/>
                  </a:lnTo>
                  <a:lnTo>
                    <a:pt x="93" y="310"/>
                  </a:lnTo>
                  <a:lnTo>
                    <a:pt x="98" y="320"/>
                  </a:lnTo>
                  <a:lnTo>
                    <a:pt x="98" y="324"/>
                  </a:lnTo>
                  <a:lnTo>
                    <a:pt x="102" y="333"/>
                  </a:lnTo>
                  <a:lnTo>
                    <a:pt x="102" y="343"/>
                  </a:lnTo>
                  <a:lnTo>
                    <a:pt x="102" y="347"/>
                  </a:lnTo>
                  <a:lnTo>
                    <a:pt x="108" y="357"/>
                  </a:lnTo>
                  <a:lnTo>
                    <a:pt x="108" y="362"/>
                  </a:lnTo>
                  <a:lnTo>
                    <a:pt x="112" y="371"/>
                  </a:lnTo>
                  <a:lnTo>
                    <a:pt x="117" y="380"/>
                  </a:lnTo>
                  <a:lnTo>
                    <a:pt x="117" y="385"/>
                  </a:lnTo>
                  <a:lnTo>
                    <a:pt x="117" y="394"/>
                  </a:lnTo>
                  <a:lnTo>
                    <a:pt x="122" y="394"/>
                  </a:lnTo>
                  <a:lnTo>
                    <a:pt x="122" y="403"/>
                  </a:lnTo>
                  <a:lnTo>
                    <a:pt x="126" y="408"/>
                  </a:lnTo>
                  <a:lnTo>
                    <a:pt x="126" y="417"/>
                  </a:lnTo>
                  <a:lnTo>
                    <a:pt x="131" y="426"/>
                  </a:lnTo>
                  <a:lnTo>
                    <a:pt x="131" y="431"/>
                  </a:lnTo>
                  <a:lnTo>
                    <a:pt x="131" y="440"/>
                  </a:lnTo>
                  <a:lnTo>
                    <a:pt x="135" y="446"/>
                  </a:lnTo>
                  <a:lnTo>
                    <a:pt x="135" y="455"/>
                  </a:lnTo>
                  <a:lnTo>
                    <a:pt x="140" y="464"/>
                  </a:lnTo>
                  <a:lnTo>
                    <a:pt x="140" y="469"/>
                  </a:lnTo>
                  <a:lnTo>
                    <a:pt x="145" y="478"/>
                  </a:lnTo>
                  <a:lnTo>
                    <a:pt x="145" y="487"/>
                  </a:lnTo>
                  <a:lnTo>
                    <a:pt x="149" y="491"/>
                  </a:lnTo>
                  <a:lnTo>
                    <a:pt x="149" y="501"/>
                  </a:lnTo>
                  <a:lnTo>
                    <a:pt x="154" y="510"/>
                  </a:lnTo>
                  <a:lnTo>
                    <a:pt x="158" y="514"/>
                  </a:lnTo>
                  <a:lnTo>
                    <a:pt x="158" y="524"/>
                  </a:lnTo>
                  <a:lnTo>
                    <a:pt x="158" y="533"/>
                  </a:lnTo>
                  <a:lnTo>
                    <a:pt x="158" y="538"/>
                  </a:lnTo>
                  <a:lnTo>
                    <a:pt x="163" y="538"/>
                  </a:lnTo>
                  <a:lnTo>
                    <a:pt x="163" y="548"/>
                  </a:lnTo>
                  <a:lnTo>
                    <a:pt x="167" y="552"/>
                  </a:lnTo>
                  <a:lnTo>
                    <a:pt x="167" y="561"/>
                  </a:lnTo>
                  <a:lnTo>
                    <a:pt x="172" y="571"/>
                  </a:lnTo>
                  <a:lnTo>
                    <a:pt x="172" y="580"/>
                  </a:lnTo>
                  <a:lnTo>
                    <a:pt x="177" y="584"/>
                  </a:lnTo>
                  <a:lnTo>
                    <a:pt x="177" y="593"/>
                  </a:lnTo>
                  <a:lnTo>
                    <a:pt x="181" y="598"/>
                  </a:lnTo>
                  <a:lnTo>
                    <a:pt x="181" y="607"/>
                  </a:lnTo>
                  <a:lnTo>
                    <a:pt x="186" y="616"/>
                  </a:lnTo>
                  <a:lnTo>
                    <a:pt x="186" y="621"/>
                  </a:lnTo>
                  <a:lnTo>
                    <a:pt x="186" y="630"/>
                  </a:lnTo>
                  <a:lnTo>
                    <a:pt x="190" y="640"/>
                  </a:lnTo>
                  <a:lnTo>
                    <a:pt x="195" y="645"/>
                  </a:lnTo>
                  <a:lnTo>
                    <a:pt x="195" y="654"/>
                  </a:lnTo>
                  <a:lnTo>
                    <a:pt x="201" y="663"/>
                  </a:lnTo>
                  <a:lnTo>
                    <a:pt x="201" y="668"/>
                  </a:lnTo>
                  <a:lnTo>
                    <a:pt x="205" y="677"/>
                  </a:lnTo>
                  <a:lnTo>
                    <a:pt x="205" y="682"/>
                  </a:lnTo>
                  <a:lnTo>
                    <a:pt x="205" y="686"/>
                  </a:lnTo>
                  <a:lnTo>
                    <a:pt x="210" y="691"/>
                  </a:lnTo>
                  <a:lnTo>
                    <a:pt x="210" y="700"/>
                  </a:lnTo>
                  <a:lnTo>
                    <a:pt x="214" y="705"/>
                  </a:lnTo>
                  <a:lnTo>
                    <a:pt x="214" y="714"/>
                  </a:lnTo>
                  <a:lnTo>
                    <a:pt x="219" y="723"/>
                  </a:lnTo>
                  <a:lnTo>
                    <a:pt x="219" y="729"/>
                  </a:lnTo>
                  <a:lnTo>
                    <a:pt x="219" y="738"/>
                  </a:lnTo>
                  <a:lnTo>
                    <a:pt x="224" y="747"/>
                  </a:lnTo>
                  <a:lnTo>
                    <a:pt x="224" y="756"/>
                  </a:lnTo>
                  <a:lnTo>
                    <a:pt x="228" y="761"/>
                  </a:lnTo>
                  <a:lnTo>
                    <a:pt x="228" y="770"/>
                  </a:lnTo>
                  <a:lnTo>
                    <a:pt x="233" y="775"/>
                  </a:lnTo>
                  <a:lnTo>
                    <a:pt x="237" y="784"/>
                  </a:lnTo>
                  <a:lnTo>
                    <a:pt x="237" y="788"/>
                  </a:lnTo>
                  <a:lnTo>
                    <a:pt x="242" y="797"/>
                  </a:lnTo>
                  <a:lnTo>
                    <a:pt x="242" y="807"/>
                  </a:lnTo>
                  <a:lnTo>
                    <a:pt x="246" y="811"/>
                  </a:lnTo>
                  <a:lnTo>
                    <a:pt x="246" y="821"/>
                  </a:lnTo>
                  <a:lnTo>
                    <a:pt x="246" y="826"/>
                  </a:lnTo>
                  <a:lnTo>
                    <a:pt x="246" y="831"/>
                  </a:lnTo>
                  <a:lnTo>
                    <a:pt x="251" y="840"/>
                  </a:lnTo>
                  <a:lnTo>
                    <a:pt x="251" y="844"/>
                  </a:lnTo>
                  <a:lnTo>
                    <a:pt x="256" y="854"/>
                  </a:lnTo>
                  <a:lnTo>
                    <a:pt x="256" y="858"/>
                  </a:lnTo>
                  <a:lnTo>
                    <a:pt x="260" y="867"/>
                  </a:lnTo>
                  <a:lnTo>
                    <a:pt x="260" y="872"/>
                  </a:lnTo>
                  <a:lnTo>
                    <a:pt x="265" y="881"/>
                  </a:lnTo>
                  <a:lnTo>
                    <a:pt x="265" y="890"/>
                  </a:lnTo>
                  <a:lnTo>
                    <a:pt x="269" y="899"/>
                  </a:lnTo>
                  <a:lnTo>
                    <a:pt x="269" y="904"/>
                  </a:lnTo>
                  <a:lnTo>
                    <a:pt x="274" y="914"/>
                  </a:lnTo>
                  <a:lnTo>
                    <a:pt x="274" y="923"/>
                  </a:lnTo>
                  <a:lnTo>
                    <a:pt x="279" y="928"/>
                  </a:lnTo>
                  <a:lnTo>
                    <a:pt x="279" y="937"/>
                  </a:lnTo>
                  <a:lnTo>
                    <a:pt x="283" y="942"/>
                  </a:lnTo>
                  <a:lnTo>
                    <a:pt x="283" y="951"/>
                  </a:lnTo>
                  <a:lnTo>
                    <a:pt x="288" y="956"/>
                  </a:lnTo>
                  <a:lnTo>
                    <a:pt x="288" y="965"/>
                  </a:lnTo>
                  <a:lnTo>
                    <a:pt x="292" y="969"/>
                  </a:lnTo>
                  <a:lnTo>
                    <a:pt x="292" y="974"/>
                  </a:lnTo>
                  <a:lnTo>
                    <a:pt x="292" y="983"/>
                  </a:lnTo>
                  <a:lnTo>
                    <a:pt x="298" y="988"/>
                  </a:lnTo>
                  <a:lnTo>
                    <a:pt x="298" y="997"/>
                  </a:lnTo>
                  <a:lnTo>
                    <a:pt x="303" y="1007"/>
                  </a:lnTo>
                  <a:lnTo>
                    <a:pt x="303" y="1012"/>
                  </a:lnTo>
                  <a:lnTo>
                    <a:pt x="303" y="10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5" name="Freeform 3557"/>
            <p:cNvSpPr>
              <a:spLocks/>
            </p:cNvSpPr>
            <p:nvPr/>
          </p:nvSpPr>
          <p:spPr bwMode="auto">
            <a:xfrm>
              <a:off x="462" y="2636"/>
              <a:ext cx="215" cy="377"/>
            </a:xfrm>
            <a:custGeom>
              <a:avLst/>
              <a:gdLst>
                <a:gd name="T0" fmla="*/ 14 w 1076"/>
                <a:gd name="T1" fmla="*/ 23 h 1884"/>
                <a:gd name="T2" fmla="*/ 32 w 1076"/>
                <a:gd name="T3" fmla="*/ 55 h 1884"/>
                <a:gd name="T4" fmla="*/ 51 w 1076"/>
                <a:gd name="T5" fmla="*/ 93 h 1884"/>
                <a:gd name="T6" fmla="*/ 70 w 1076"/>
                <a:gd name="T7" fmla="*/ 120 h 1884"/>
                <a:gd name="T8" fmla="*/ 83 w 1076"/>
                <a:gd name="T9" fmla="*/ 153 h 1884"/>
                <a:gd name="T10" fmla="*/ 106 w 1076"/>
                <a:gd name="T11" fmla="*/ 186 h 1884"/>
                <a:gd name="T12" fmla="*/ 129 w 1076"/>
                <a:gd name="T13" fmla="*/ 222 h 1884"/>
                <a:gd name="T14" fmla="*/ 143 w 1076"/>
                <a:gd name="T15" fmla="*/ 250 h 1884"/>
                <a:gd name="T16" fmla="*/ 162 w 1076"/>
                <a:gd name="T17" fmla="*/ 292 h 1884"/>
                <a:gd name="T18" fmla="*/ 185 w 1076"/>
                <a:gd name="T19" fmla="*/ 320 h 1884"/>
                <a:gd name="T20" fmla="*/ 199 w 1076"/>
                <a:gd name="T21" fmla="*/ 347 h 1884"/>
                <a:gd name="T22" fmla="*/ 218 w 1076"/>
                <a:gd name="T23" fmla="*/ 380 h 1884"/>
                <a:gd name="T24" fmla="*/ 236 w 1076"/>
                <a:gd name="T25" fmla="*/ 417 h 1884"/>
                <a:gd name="T26" fmla="*/ 255 w 1076"/>
                <a:gd name="T27" fmla="*/ 449 h 1884"/>
                <a:gd name="T28" fmla="*/ 278 w 1076"/>
                <a:gd name="T29" fmla="*/ 487 h 1884"/>
                <a:gd name="T30" fmla="*/ 297 w 1076"/>
                <a:gd name="T31" fmla="*/ 519 h 1884"/>
                <a:gd name="T32" fmla="*/ 320 w 1076"/>
                <a:gd name="T33" fmla="*/ 556 h 1884"/>
                <a:gd name="T34" fmla="*/ 339 w 1076"/>
                <a:gd name="T35" fmla="*/ 584 h 1884"/>
                <a:gd name="T36" fmla="*/ 357 w 1076"/>
                <a:gd name="T37" fmla="*/ 626 h 1884"/>
                <a:gd name="T38" fmla="*/ 376 w 1076"/>
                <a:gd name="T39" fmla="*/ 654 h 1884"/>
                <a:gd name="T40" fmla="*/ 394 w 1076"/>
                <a:gd name="T41" fmla="*/ 686 h 1884"/>
                <a:gd name="T42" fmla="*/ 412 w 1076"/>
                <a:gd name="T43" fmla="*/ 719 h 1884"/>
                <a:gd name="T44" fmla="*/ 432 w 1076"/>
                <a:gd name="T45" fmla="*/ 756 h 1884"/>
                <a:gd name="T46" fmla="*/ 455 w 1076"/>
                <a:gd name="T47" fmla="*/ 784 h 1884"/>
                <a:gd name="T48" fmla="*/ 473 w 1076"/>
                <a:gd name="T49" fmla="*/ 821 h 1884"/>
                <a:gd name="T50" fmla="*/ 487 w 1076"/>
                <a:gd name="T51" fmla="*/ 854 h 1884"/>
                <a:gd name="T52" fmla="*/ 505 w 1076"/>
                <a:gd name="T53" fmla="*/ 886 h 1884"/>
                <a:gd name="T54" fmla="*/ 525 w 1076"/>
                <a:gd name="T55" fmla="*/ 923 h 1884"/>
                <a:gd name="T56" fmla="*/ 552 w 1076"/>
                <a:gd name="T57" fmla="*/ 960 h 1884"/>
                <a:gd name="T58" fmla="*/ 566 w 1076"/>
                <a:gd name="T59" fmla="*/ 992 h 1884"/>
                <a:gd name="T60" fmla="*/ 584 w 1076"/>
                <a:gd name="T61" fmla="*/ 1020 h 1884"/>
                <a:gd name="T62" fmla="*/ 603 w 1076"/>
                <a:gd name="T63" fmla="*/ 1053 h 1884"/>
                <a:gd name="T64" fmla="*/ 622 w 1076"/>
                <a:gd name="T65" fmla="*/ 1085 h 1884"/>
                <a:gd name="T66" fmla="*/ 645 w 1076"/>
                <a:gd name="T67" fmla="*/ 1117 h 1884"/>
                <a:gd name="T68" fmla="*/ 659 w 1076"/>
                <a:gd name="T69" fmla="*/ 1150 h 1884"/>
                <a:gd name="T70" fmla="*/ 677 w 1076"/>
                <a:gd name="T71" fmla="*/ 1183 h 1884"/>
                <a:gd name="T72" fmla="*/ 695 w 1076"/>
                <a:gd name="T73" fmla="*/ 1216 h 1884"/>
                <a:gd name="T74" fmla="*/ 715 w 1076"/>
                <a:gd name="T75" fmla="*/ 1243 h 1884"/>
                <a:gd name="T76" fmla="*/ 728 w 1076"/>
                <a:gd name="T77" fmla="*/ 1275 h 1884"/>
                <a:gd name="T78" fmla="*/ 747 w 1076"/>
                <a:gd name="T79" fmla="*/ 1313 h 1884"/>
                <a:gd name="T80" fmla="*/ 765 w 1076"/>
                <a:gd name="T81" fmla="*/ 1341 h 1884"/>
                <a:gd name="T82" fmla="*/ 784 w 1076"/>
                <a:gd name="T83" fmla="*/ 1373 h 1884"/>
                <a:gd name="T84" fmla="*/ 797 w 1076"/>
                <a:gd name="T85" fmla="*/ 1401 h 1884"/>
                <a:gd name="T86" fmla="*/ 821 w 1076"/>
                <a:gd name="T87" fmla="*/ 1433 h 1884"/>
                <a:gd name="T88" fmla="*/ 840 w 1076"/>
                <a:gd name="T89" fmla="*/ 1470 h 1884"/>
                <a:gd name="T90" fmla="*/ 853 w 1076"/>
                <a:gd name="T91" fmla="*/ 1503 h 1884"/>
                <a:gd name="T92" fmla="*/ 872 w 1076"/>
                <a:gd name="T93" fmla="*/ 1535 h 1884"/>
                <a:gd name="T94" fmla="*/ 890 w 1076"/>
                <a:gd name="T95" fmla="*/ 1563 h 1884"/>
                <a:gd name="T96" fmla="*/ 910 w 1076"/>
                <a:gd name="T97" fmla="*/ 1596 h 1884"/>
                <a:gd name="T98" fmla="*/ 932 w 1076"/>
                <a:gd name="T99" fmla="*/ 1624 h 1884"/>
                <a:gd name="T100" fmla="*/ 951 w 1076"/>
                <a:gd name="T101" fmla="*/ 1660 h 1884"/>
                <a:gd name="T102" fmla="*/ 969 w 1076"/>
                <a:gd name="T103" fmla="*/ 1698 h 1884"/>
                <a:gd name="T104" fmla="*/ 988 w 1076"/>
                <a:gd name="T105" fmla="*/ 1726 h 1884"/>
                <a:gd name="T106" fmla="*/ 1007 w 1076"/>
                <a:gd name="T107" fmla="*/ 1762 h 1884"/>
                <a:gd name="T108" fmla="*/ 1025 w 1076"/>
                <a:gd name="T109" fmla="*/ 1791 h 1884"/>
                <a:gd name="T110" fmla="*/ 1044 w 1076"/>
                <a:gd name="T111" fmla="*/ 1823 h 1884"/>
                <a:gd name="T112" fmla="*/ 1062 w 1076"/>
                <a:gd name="T113" fmla="*/ 1855 h 1884"/>
                <a:gd name="T114" fmla="*/ 1076 w 1076"/>
                <a:gd name="T115" fmla="*/ 1884 h 1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76"/>
                <a:gd name="T175" fmla="*/ 0 h 1884"/>
                <a:gd name="T176" fmla="*/ 1076 w 1076"/>
                <a:gd name="T177" fmla="*/ 1884 h 18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76" h="1884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14"/>
                  </a:lnTo>
                  <a:lnTo>
                    <a:pt x="14" y="23"/>
                  </a:lnTo>
                  <a:lnTo>
                    <a:pt x="18" y="32"/>
                  </a:lnTo>
                  <a:lnTo>
                    <a:pt x="18" y="37"/>
                  </a:lnTo>
                  <a:lnTo>
                    <a:pt x="23" y="37"/>
                  </a:lnTo>
                  <a:lnTo>
                    <a:pt x="27" y="46"/>
                  </a:lnTo>
                  <a:lnTo>
                    <a:pt x="32" y="55"/>
                  </a:lnTo>
                  <a:lnTo>
                    <a:pt x="37" y="60"/>
                  </a:lnTo>
                  <a:lnTo>
                    <a:pt x="41" y="69"/>
                  </a:lnTo>
                  <a:lnTo>
                    <a:pt x="46" y="78"/>
                  </a:lnTo>
                  <a:lnTo>
                    <a:pt x="46" y="83"/>
                  </a:lnTo>
                  <a:lnTo>
                    <a:pt x="51" y="93"/>
                  </a:lnTo>
                  <a:lnTo>
                    <a:pt x="56" y="97"/>
                  </a:lnTo>
                  <a:lnTo>
                    <a:pt x="60" y="107"/>
                  </a:lnTo>
                  <a:lnTo>
                    <a:pt x="65" y="111"/>
                  </a:lnTo>
                  <a:lnTo>
                    <a:pt x="65" y="116"/>
                  </a:lnTo>
                  <a:lnTo>
                    <a:pt x="70" y="120"/>
                  </a:lnTo>
                  <a:lnTo>
                    <a:pt x="74" y="130"/>
                  </a:lnTo>
                  <a:lnTo>
                    <a:pt x="79" y="139"/>
                  </a:lnTo>
                  <a:lnTo>
                    <a:pt x="83" y="148"/>
                  </a:lnTo>
                  <a:lnTo>
                    <a:pt x="83" y="153"/>
                  </a:lnTo>
                  <a:lnTo>
                    <a:pt x="93" y="162"/>
                  </a:lnTo>
                  <a:lnTo>
                    <a:pt x="93" y="166"/>
                  </a:lnTo>
                  <a:lnTo>
                    <a:pt x="102" y="175"/>
                  </a:lnTo>
                  <a:lnTo>
                    <a:pt x="106" y="180"/>
                  </a:lnTo>
                  <a:lnTo>
                    <a:pt x="106" y="186"/>
                  </a:lnTo>
                  <a:lnTo>
                    <a:pt x="111" y="190"/>
                  </a:lnTo>
                  <a:lnTo>
                    <a:pt x="116" y="199"/>
                  </a:lnTo>
                  <a:lnTo>
                    <a:pt x="116" y="204"/>
                  </a:lnTo>
                  <a:lnTo>
                    <a:pt x="120" y="213"/>
                  </a:lnTo>
                  <a:lnTo>
                    <a:pt x="129" y="222"/>
                  </a:lnTo>
                  <a:lnTo>
                    <a:pt x="129" y="232"/>
                  </a:lnTo>
                  <a:lnTo>
                    <a:pt x="134" y="236"/>
                  </a:lnTo>
                  <a:lnTo>
                    <a:pt x="139" y="245"/>
                  </a:lnTo>
                  <a:lnTo>
                    <a:pt x="143" y="250"/>
                  </a:lnTo>
                  <a:lnTo>
                    <a:pt x="143" y="259"/>
                  </a:lnTo>
                  <a:lnTo>
                    <a:pt x="149" y="264"/>
                  </a:lnTo>
                  <a:lnTo>
                    <a:pt x="153" y="273"/>
                  </a:lnTo>
                  <a:lnTo>
                    <a:pt x="162" y="283"/>
                  </a:lnTo>
                  <a:lnTo>
                    <a:pt x="162" y="292"/>
                  </a:lnTo>
                  <a:lnTo>
                    <a:pt x="167" y="297"/>
                  </a:lnTo>
                  <a:lnTo>
                    <a:pt x="172" y="301"/>
                  </a:lnTo>
                  <a:lnTo>
                    <a:pt x="176" y="306"/>
                  </a:lnTo>
                  <a:lnTo>
                    <a:pt x="181" y="315"/>
                  </a:lnTo>
                  <a:lnTo>
                    <a:pt x="185" y="320"/>
                  </a:lnTo>
                  <a:lnTo>
                    <a:pt x="185" y="329"/>
                  </a:lnTo>
                  <a:lnTo>
                    <a:pt x="190" y="334"/>
                  </a:lnTo>
                  <a:lnTo>
                    <a:pt x="195" y="343"/>
                  </a:lnTo>
                  <a:lnTo>
                    <a:pt x="199" y="347"/>
                  </a:lnTo>
                  <a:lnTo>
                    <a:pt x="208" y="357"/>
                  </a:lnTo>
                  <a:lnTo>
                    <a:pt x="208" y="366"/>
                  </a:lnTo>
                  <a:lnTo>
                    <a:pt x="213" y="376"/>
                  </a:lnTo>
                  <a:lnTo>
                    <a:pt x="218" y="380"/>
                  </a:lnTo>
                  <a:lnTo>
                    <a:pt x="222" y="390"/>
                  </a:lnTo>
                  <a:lnTo>
                    <a:pt x="227" y="399"/>
                  </a:lnTo>
                  <a:lnTo>
                    <a:pt x="227" y="403"/>
                  </a:lnTo>
                  <a:lnTo>
                    <a:pt x="231" y="413"/>
                  </a:lnTo>
                  <a:lnTo>
                    <a:pt x="236" y="417"/>
                  </a:lnTo>
                  <a:lnTo>
                    <a:pt x="241" y="417"/>
                  </a:lnTo>
                  <a:lnTo>
                    <a:pt x="246" y="426"/>
                  </a:lnTo>
                  <a:lnTo>
                    <a:pt x="251" y="436"/>
                  </a:lnTo>
                  <a:lnTo>
                    <a:pt x="251" y="440"/>
                  </a:lnTo>
                  <a:lnTo>
                    <a:pt x="255" y="449"/>
                  </a:lnTo>
                  <a:lnTo>
                    <a:pt x="264" y="458"/>
                  </a:lnTo>
                  <a:lnTo>
                    <a:pt x="264" y="464"/>
                  </a:lnTo>
                  <a:lnTo>
                    <a:pt x="269" y="473"/>
                  </a:lnTo>
                  <a:lnTo>
                    <a:pt x="274" y="482"/>
                  </a:lnTo>
                  <a:lnTo>
                    <a:pt x="278" y="487"/>
                  </a:lnTo>
                  <a:lnTo>
                    <a:pt x="278" y="492"/>
                  </a:lnTo>
                  <a:lnTo>
                    <a:pt x="283" y="496"/>
                  </a:lnTo>
                  <a:lnTo>
                    <a:pt x="287" y="501"/>
                  </a:lnTo>
                  <a:lnTo>
                    <a:pt x="292" y="510"/>
                  </a:lnTo>
                  <a:lnTo>
                    <a:pt x="297" y="519"/>
                  </a:lnTo>
                  <a:lnTo>
                    <a:pt x="301" y="524"/>
                  </a:lnTo>
                  <a:lnTo>
                    <a:pt x="306" y="533"/>
                  </a:lnTo>
                  <a:lnTo>
                    <a:pt x="310" y="542"/>
                  </a:lnTo>
                  <a:lnTo>
                    <a:pt x="315" y="551"/>
                  </a:lnTo>
                  <a:lnTo>
                    <a:pt x="320" y="556"/>
                  </a:lnTo>
                  <a:lnTo>
                    <a:pt x="320" y="561"/>
                  </a:lnTo>
                  <a:lnTo>
                    <a:pt x="324" y="566"/>
                  </a:lnTo>
                  <a:lnTo>
                    <a:pt x="329" y="571"/>
                  </a:lnTo>
                  <a:lnTo>
                    <a:pt x="334" y="580"/>
                  </a:lnTo>
                  <a:lnTo>
                    <a:pt x="339" y="584"/>
                  </a:lnTo>
                  <a:lnTo>
                    <a:pt x="339" y="594"/>
                  </a:lnTo>
                  <a:lnTo>
                    <a:pt x="343" y="603"/>
                  </a:lnTo>
                  <a:lnTo>
                    <a:pt x="348" y="612"/>
                  </a:lnTo>
                  <a:lnTo>
                    <a:pt x="353" y="617"/>
                  </a:lnTo>
                  <a:lnTo>
                    <a:pt x="357" y="626"/>
                  </a:lnTo>
                  <a:lnTo>
                    <a:pt x="362" y="635"/>
                  </a:lnTo>
                  <a:lnTo>
                    <a:pt x="366" y="635"/>
                  </a:lnTo>
                  <a:lnTo>
                    <a:pt x="366" y="640"/>
                  </a:lnTo>
                  <a:lnTo>
                    <a:pt x="371" y="649"/>
                  </a:lnTo>
                  <a:lnTo>
                    <a:pt x="376" y="654"/>
                  </a:lnTo>
                  <a:lnTo>
                    <a:pt x="380" y="663"/>
                  </a:lnTo>
                  <a:lnTo>
                    <a:pt x="385" y="668"/>
                  </a:lnTo>
                  <a:lnTo>
                    <a:pt x="389" y="668"/>
                  </a:lnTo>
                  <a:lnTo>
                    <a:pt x="389" y="677"/>
                  </a:lnTo>
                  <a:lnTo>
                    <a:pt x="394" y="686"/>
                  </a:lnTo>
                  <a:lnTo>
                    <a:pt x="399" y="696"/>
                  </a:lnTo>
                  <a:lnTo>
                    <a:pt x="403" y="700"/>
                  </a:lnTo>
                  <a:lnTo>
                    <a:pt x="408" y="705"/>
                  </a:lnTo>
                  <a:lnTo>
                    <a:pt x="412" y="709"/>
                  </a:lnTo>
                  <a:lnTo>
                    <a:pt x="412" y="719"/>
                  </a:lnTo>
                  <a:lnTo>
                    <a:pt x="412" y="723"/>
                  </a:lnTo>
                  <a:lnTo>
                    <a:pt x="422" y="732"/>
                  </a:lnTo>
                  <a:lnTo>
                    <a:pt x="426" y="737"/>
                  </a:lnTo>
                  <a:lnTo>
                    <a:pt x="432" y="747"/>
                  </a:lnTo>
                  <a:lnTo>
                    <a:pt x="432" y="756"/>
                  </a:lnTo>
                  <a:lnTo>
                    <a:pt x="436" y="761"/>
                  </a:lnTo>
                  <a:lnTo>
                    <a:pt x="441" y="770"/>
                  </a:lnTo>
                  <a:lnTo>
                    <a:pt x="445" y="779"/>
                  </a:lnTo>
                  <a:lnTo>
                    <a:pt x="450" y="784"/>
                  </a:lnTo>
                  <a:lnTo>
                    <a:pt x="455" y="784"/>
                  </a:lnTo>
                  <a:lnTo>
                    <a:pt x="455" y="793"/>
                  </a:lnTo>
                  <a:lnTo>
                    <a:pt x="455" y="802"/>
                  </a:lnTo>
                  <a:lnTo>
                    <a:pt x="464" y="807"/>
                  </a:lnTo>
                  <a:lnTo>
                    <a:pt x="468" y="816"/>
                  </a:lnTo>
                  <a:lnTo>
                    <a:pt x="473" y="821"/>
                  </a:lnTo>
                  <a:lnTo>
                    <a:pt x="473" y="825"/>
                  </a:lnTo>
                  <a:lnTo>
                    <a:pt x="473" y="830"/>
                  </a:lnTo>
                  <a:lnTo>
                    <a:pt x="482" y="840"/>
                  </a:lnTo>
                  <a:lnTo>
                    <a:pt x="482" y="844"/>
                  </a:lnTo>
                  <a:lnTo>
                    <a:pt x="487" y="854"/>
                  </a:lnTo>
                  <a:lnTo>
                    <a:pt x="491" y="858"/>
                  </a:lnTo>
                  <a:lnTo>
                    <a:pt x="496" y="863"/>
                  </a:lnTo>
                  <a:lnTo>
                    <a:pt x="496" y="872"/>
                  </a:lnTo>
                  <a:lnTo>
                    <a:pt x="501" y="877"/>
                  </a:lnTo>
                  <a:lnTo>
                    <a:pt x="505" y="886"/>
                  </a:lnTo>
                  <a:lnTo>
                    <a:pt x="510" y="890"/>
                  </a:lnTo>
                  <a:lnTo>
                    <a:pt x="510" y="900"/>
                  </a:lnTo>
                  <a:lnTo>
                    <a:pt x="514" y="909"/>
                  </a:lnTo>
                  <a:lnTo>
                    <a:pt x="519" y="913"/>
                  </a:lnTo>
                  <a:lnTo>
                    <a:pt x="525" y="923"/>
                  </a:lnTo>
                  <a:lnTo>
                    <a:pt x="529" y="927"/>
                  </a:lnTo>
                  <a:lnTo>
                    <a:pt x="534" y="937"/>
                  </a:lnTo>
                  <a:lnTo>
                    <a:pt x="538" y="946"/>
                  </a:lnTo>
                  <a:lnTo>
                    <a:pt x="543" y="956"/>
                  </a:lnTo>
                  <a:lnTo>
                    <a:pt x="552" y="960"/>
                  </a:lnTo>
                  <a:lnTo>
                    <a:pt x="552" y="969"/>
                  </a:lnTo>
                  <a:lnTo>
                    <a:pt x="557" y="974"/>
                  </a:lnTo>
                  <a:lnTo>
                    <a:pt x="557" y="979"/>
                  </a:lnTo>
                  <a:lnTo>
                    <a:pt x="566" y="983"/>
                  </a:lnTo>
                  <a:lnTo>
                    <a:pt x="566" y="992"/>
                  </a:lnTo>
                  <a:lnTo>
                    <a:pt x="570" y="997"/>
                  </a:lnTo>
                  <a:lnTo>
                    <a:pt x="575" y="1006"/>
                  </a:lnTo>
                  <a:lnTo>
                    <a:pt x="580" y="1015"/>
                  </a:lnTo>
                  <a:lnTo>
                    <a:pt x="584" y="1020"/>
                  </a:lnTo>
                  <a:lnTo>
                    <a:pt x="593" y="1030"/>
                  </a:lnTo>
                  <a:lnTo>
                    <a:pt x="593" y="1039"/>
                  </a:lnTo>
                  <a:lnTo>
                    <a:pt x="598" y="1044"/>
                  </a:lnTo>
                  <a:lnTo>
                    <a:pt x="598" y="1048"/>
                  </a:lnTo>
                  <a:lnTo>
                    <a:pt x="603" y="1053"/>
                  </a:lnTo>
                  <a:lnTo>
                    <a:pt x="607" y="1062"/>
                  </a:lnTo>
                  <a:lnTo>
                    <a:pt x="612" y="1067"/>
                  </a:lnTo>
                  <a:lnTo>
                    <a:pt x="617" y="1076"/>
                  </a:lnTo>
                  <a:lnTo>
                    <a:pt x="622" y="1081"/>
                  </a:lnTo>
                  <a:lnTo>
                    <a:pt x="622" y="1085"/>
                  </a:lnTo>
                  <a:lnTo>
                    <a:pt x="626" y="1090"/>
                  </a:lnTo>
                  <a:lnTo>
                    <a:pt x="626" y="1099"/>
                  </a:lnTo>
                  <a:lnTo>
                    <a:pt x="631" y="1104"/>
                  </a:lnTo>
                  <a:lnTo>
                    <a:pt x="640" y="1113"/>
                  </a:lnTo>
                  <a:lnTo>
                    <a:pt x="645" y="1117"/>
                  </a:lnTo>
                  <a:lnTo>
                    <a:pt x="645" y="1123"/>
                  </a:lnTo>
                  <a:lnTo>
                    <a:pt x="649" y="1132"/>
                  </a:lnTo>
                  <a:lnTo>
                    <a:pt x="654" y="1137"/>
                  </a:lnTo>
                  <a:lnTo>
                    <a:pt x="659" y="1146"/>
                  </a:lnTo>
                  <a:lnTo>
                    <a:pt x="659" y="1150"/>
                  </a:lnTo>
                  <a:lnTo>
                    <a:pt x="663" y="1160"/>
                  </a:lnTo>
                  <a:lnTo>
                    <a:pt x="663" y="1164"/>
                  </a:lnTo>
                  <a:lnTo>
                    <a:pt x="668" y="1164"/>
                  </a:lnTo>
                  <a:lnTo>
                    <a:pt x="672" y="1173"/>
                  </a:lnTo>
                  <a:lnTo>
                    <a:pt x="677" y="1183"/>
                  </a:lnTo>
                  <a:lnTo>
                    <a:pt x="682" y="1187"/>
                  </a:lnTo>
                  <a:lnTo>
                    <a:pt x="686" y="1196"/>
                  </a:lnTo>
                  <a:lnTo>
                    <a:pt x="686" y="1201"/>
                  </a:lnTo>
                  <a:lnTo>
                    <a:pt x="691" y="1206"/>
                  </a:lnTo>
                  <a:lnTo>
                    <a:pt x="695" y="1216"/>
                  </a:lnTo>
                  <a:lnTo>
                    <a:pt x="700" y="1220"/>
                  </a:lnTo>
                  <a:lnTo>
                    <a:pt x="705" y="1229"/>
                  </a:lnTo>
                  <a:lnTo>
                    <a:pt x="710" y="1234"/>
                  </a:lnTo>
                  <a:lnTo>
                    <a:pt x="715" y="1243"/>
                  </a:lnTo>
                  <a:lnTo>
                    <a:pt x="715" y="1248"/>
                  </a:lnTo>
                  <a:lnTo>
                    <a:pt x="719" y="1257"/>
                  </a:lnTo>
                  <a:lnTo>
                    <a:pt x="724" y="1266"/>
                  </a:lnTo>
                  <a:lnTo>
                    <a:pt x="728" y="1275"/>
                  </a:lnTo>
                  <a:lnTo>
                    <a:pt x="728" y="1280"/>
                  </a:lnTo>
                  <a:lnTo>
                    <a:pt x="733" y="1289"/>
                  </a:lnTo>
                  <a:lnTo>
                    <a:pt x="738" y="1298"/>
                  </a:lnTo>
                  <a:lnTo>
                    <a:pt x="742" y="1303"/>
                  </a:lnTo>
                  <a:lnTo>
                    <a:pt x="747" y="1313"/>
                  </a:lnTo>
                  <a:lnTo>
                    <a:pt x="751" y="1318"/>
                  </a:lnTo>
                  <a:lnTo>
                    <a:pt x="756" y="1327"/>
                  </a:lnTo>
                  <a:lnTo>
                    <a:pt x="761" y="1336"/>
                  </a:lnTo>
                  <a:lnTo>
                    <a:pt x="765" y="1341"/>
                  </a:lnTo>
                  <a:lnTo>
                    <a:pt x="770" y="1350"/>
                  </a:lnTo>
                  <a:lnTo>
                    <a:pt x="774" y="1354"/>
                  </a:lnTo>
                  <a:lnTo>
                    <a:pt x="774" y="1359"/>
                  </a:lnTo>
                  <a:lnTo>
                    <a:pt x="779" y="1364"/>
                  </a:lnTo>
                  <a:lnTo>
                    <a:pt x="784" y="1373"/>
                  </a:lnTo>
                  <a:lnTo>
                    <a:pt x="788" y="1382"/>
                  </a:lnTo>
                  <a:lnTo>
                    <a:pt x="793" y="1387"/>
                  </a:lnTo>
                  <a:lnTo>
                    <a:pt x="797" y="1391"/>
                  </a:lnTo>
                  <a:lnTo>
                    <a:pt x="797" y="1396"/>
                  </a:lnTo>
                  <a:lnTo>
                    <a:pt x="797" y="1401"/>
                  </a:lnTo>
                  <a:lnTo>
                    <a:pt x="808" y="1411"/>
                  </a:lnTo>
                  <a:lnTo>
                    <a:pt x="808" y="1420"/>
                  </a:lnTo>
                  <a:lnTo>
                    <a:pt x="812" y="1424"/>
                  </a:lnTo>
                  <a:lnTo>
                    <a:pt x="817" y="1429"/>
                  </a:lnTo>
                  <a:lnTo>
                    <a:pt x="821" y="1433"/>
                  </a:lnTo>
                  <a:lnTo>
                    <a:pt x="826" y="1443"/>
                  </a:lnTo>
                  <a:lnTo>
                    <a:pt x="830" y="1452"/>
                  </a:lnTo>
                  <a:lnTo>
                    <a:pt x="830" y="1456"/>
                  </a:lnTo>
                  <a:lnTo>
                    <a:pt x="835" y="1466"/>
                  </a:lnTo>
                  <a:lnTo>
                    <a:pt x="840" y="1470"/>
                  </a:lnTo>
                  <a:lnTo>
                    <a:pt x="844" y="1479"/>
                  </a:lnTo>
                  <a:lnTo>
                    <a:pt x="849" y="1484"/>
                  </a:lnTo>
                  <a:lnTo>
                    <a:pt x="853" y="1494"/>
                  </a:lnTo>
                  <a:lnTo>
                    <a:pt x="853" y="1503"/>
                  </a:lnTo>
                  <a:lnTo>
                    <a:pt x="858" y="1508"/>
                  </a:lnTo>
                  <a:lnTo>
                    <a:pt x="863" y="1517"/>
                  </a:lnTo>
                  <a:lnTo>
                    <a:pt x="872" y="1526"/>
                  </a:lnTo>
                  <a:lnTo>
                    <a:pt x="872" y="1535"/>
                  </a:lnTo>
                  <a:lnTo>
                    <a:pt x="876" y="1540"/>
                  </a:lnTo>
                  <a:lnTo>
                    <a:pt x="881" y="1545"/>
                  </a:lnTo>
                  <a:lnTo>
                    <a:pt x="886" y="1549"/>
                  </a:lnTo>
                  <a:lnTo>
                    <a:pt x="890" y="1554"/>
                  </a:lnTo>
                  <a:lnTo>
                    <a:pt x="890" y="1563"/>
                  </a:lnTo>
                  <a:lnTo>
                    <a:pt x="895" y="1568"/>
                  </a:lnTo>
                  <a:lnTo>
                    <a:pt x="895" y="1577"/>
                  </a:lnTo>
                  <a:lnTo>
                    <a:pt x="900" y="1587"/>
                  </a:lnTo>
                  <a:lnTo>
                    <a:pt x="905" y="1592"/>
                  </a:lnTo>
                  <a:lnTo>
                    <a:pt x="910" y="1596"/>
                  </a:lnTo>
                  <a:lnTo>
                    <a:pt x="919" y="1601"/>
                  </a:lnTo>
                  <a:lnTo>
                    <a:pt x="919" y="1610"/>
                  </a:lnTo>
                  <a:lnTo>
                    <a:pt x="923" y="1614"/>
                  </a:lnTo>
                  <a:lnTo>
                    <a:pt x="923" y="1619"/>
                  </a:lnTo>
                  <a:lnTo>
                    <a:pt x="932" y="1624"/>
                  </a:lnTo>
                  <a:lnTo>
                    <a:pt x="932" y="1633"/>
                  </a:lnTo>
                  <a:lnTo>
                    <a:pt x="937" y="1637"/>
                  </a:lnTo>
                  <a:lnTo>
                    <a:pt x="942" y="1647"/>
                  </a:lnTo>
                  <a:lnTo>
                    <a:pt x="946" y="1651"/>
                  </a:lnTo>
                  <a:lnTo>
                    <a:pt x="951" y="1660"/>
                  </a:lnTo>
                  <a:lnTo>
                    <a:pt x="955" y="1670"/>
                  </a:lnTo>
                  <a:lnTo>
                    <a:pt x="955" y="1679"/>
                  </a:lnTo>
                  <a:lnTo>
                    <a:pt x="960" y="1684"/>
                  </a:lnTo>
                  <a:lnTo>
                    <a:pt x="965" y="1694"/>
                  </a:lnTo>
                  <a:lnTo>
                    <a:pt x="969" y="1698"/>
                  </a:lnTo>
                  <a:lnTo>
                    <a:pt x="969" y="1703"/>
                  </a:lnTo>
                  <a:lnTo>
                    <a:pt x="974" y="1707"/>
                  </a:lnTo>
                  <a:lnTo>
                    <a:pt x="978" y="1716"/>
                  </a:lnTo>
                  <a:lnTo>
                    <a:pt x="988" y="1721"/>
                  </a:lnTo>
                  <a:lnTo>
                    <a:pt x="988" y="1726"/>
                  </a:lnTo>
                  <a:lnTo>
                    <a:pt x="993" y="1730"/>
                  </a:lnTo>
                  <a:lnTo>
                    <a:pt x="998" y="1739"/>
                  </a:lnTo>
                  <a:lnTo>
                    <a:pt x="998" y="1744"/>
                  </a:lnTo>
                  <a:lnTo>
                    <a:pt x="1002" y="1753"/>
                  </a:lnTo>
                  <a:lnTo>
                    <a:pt x="1007" y="1762"/>
                  </a:lnTo>
                  <a:lnTo>
                    <a:pt x="1011" y="1767"/>
                  </a:lnTo>
                  <a:lnTo>
                    <a:pt x="1021" y="1777"/>
                  </a:lnTo>
                  <a:lnTo>
                    <a:pt x="1021" y="1786"/>
                  </a:lnTo>
                  <a:lnTo>
                    <a:pt x="1025" y="1791"/>
                  </a:lnTo>
                  <a:lnTo>
                    <a:pt x="1034" y="1800"/>
                  </a:lnTo>
                  <a:lnTo>
                    <a:pt x="1034" y="1805"/>
                  </a:lnTo>
                  <a:lnTo>
                    <a:pt x="1039" y="1814"/>
                  </a:lnTo>
                  <a:lnTo>
                    <a:pt x="1044" y="1823"/>
                  </a:lnTo>
                  <a:lnTo>
                    <a:pt x="1048" y="1828"/>
                  </a:lnTo>
                  <a:lnTo>
                    <a:pt x="1053" y="1832"/>
                  </a:lnTo>
                  <a:lnTo>
                    <a:pt x="1057" y="1837"/>
                  </a:lnTo>
                  <a:lnTo>
                    <a:pt x="1057" y="1846"/>
                  </a:lnTo>
                  <a:lnTo>
                    <a:pt x="1062" y="1855"/>
                  </a:lnTo>
                  <a:lnTo>
                    <a:pt x="1062" y="1860"/>
                  </a:lnTo>
                  <a:lnTo>
                    <a:pt x="1067" y="1870"/>
                  </a:lnTo>
                  <a:lnTo>
                    <a:pt x="1071" y="1875"/>
                  </a:lnTo>
                  <a:lnTo>
                    <a:pt x="1076" y="188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6" name="Freeform 3558"/>
            <p:cNvSpPr>
              <a:spLocks/>
            </p:cNvSpPr>
            <p:nvPr/>
          </p:nvSpPr>
          <p:spPr bwMode="auto">
            <a:xfrm>
              <a:off x="275" y="2245"/>
              <a:ext cx="187" cy="391"/>
            </a:xfrm>
            <a:custGeom>
              <a:avLst/>
              <a:gdLst>
                <a:gd name="T0" fmla="*/ 9 w 937"/>
                <a:gd name="T1" fmla="*/ 32 h 1953"/>
                <a:gd name="T2" fmla="*/ 18 w 937"/>
                <a:gd name="T3" fmla="*/ 64 h 1953"/>
                <a:gd name="T4" fmla="*/ 32 w 937"/>
                <a:gd name="T5" fmla="*/ 97 h 1953"/>
                <a:gd name="T6" fmla="*/ 45 w 937"/>
                <a:gd name="T7" fmla="*/ 138 h 1953"/>
                <a:gd name="T8" fmla="*/ 56 w 937"/>
                <a:gd name="T9" fmla="*/ 166 h 1953"/>
                <a:gd name="T10" fmla="*/ 69 w 937"/>
                <a:gd name="T11" fmla="*/ 208 h 1953"/>
                <a:gd name="T12" fmla="*/ 79 w 937"/>
                <a:gd name="T13" fmla="*/ 236 h 1953"/>
                <a:gd name="T14" fmla="*/ 92 w 937"/>
                <a:gd name="T15" fmla="*/ 273 h 1953"/>
                <a:gd name="T16" fmla="*/ 106 w 937"/>
                <a:gd name="T17" fmla="*/ 305 h 1953"/>
                <a:gd name="T18" fmla="*/ 120 w 937"/>
                <a:gd name="T19" fmla="*/ 342 h 1953"/>
                <a:gd name="T20" fmla="*/ 134 w 937"/>
                <a:gd name="T21" fmla="*/ 385 h 1953"/>
                <a:gd name="T22" fmla="*/ 148 w 937"/>
                <a:gd name="T23" fmla="*/ 417 h 1953"/>
                <a:gd name="T24" fmla="*/ 167 w 937"/>
                <a:gd name="T25" fmla="*/ 459 h 1953"/>
                <a:gd name="T26" fmla="*/ 181 w 937"/>
                <a:gd name="T27" fmla="*/ 496 h 1953"/>
                <a:gd name="T28" fmla="*/ 199 w 937"/>
                <a:gd name="T29" fmla="*/ 532 h 1953"/>
                <a:gd name="T30" fmla="*/ 213 w 937"/>
                <a:gd name="T31" fmla="*/ 570 h 1953"/>
                <a:gd name="T32" fmla="*/ 231 w 937"/>
                <a:gd name="T33" fmla="*/ 611 h 1953"/>
                <a:gd name="T34" fmla="*/ 246 w 937"/>
                <a:gd name="T35" fmla="*/ 649 h 1953"/>
                <a:gd name="T36" fmla="*/ 260 w 937"/>
                <a:gd name="T37" fmla="*/ 677 h 1953"/>
                <a:gd name="T38" fmla="*/ 278 w 937"/>
                <a:gd name="T39" fmla="*/ 709 h 1953"/>
                <a:gd name="T40" fmla="*/ 296 w 937"/>
                <a:gd name="T41" fmla="*/ 747 h 1953"/>
                <a:gd name="T42" fmla="*/ 310 w 937"/>
                <a:gd name="T43" fmla="*/ 783 h 1953"/>
                <a:gd name="T44" fmla="*/ 329 w 937"/>
                <a:gd name="T45" fmla="*/ 815 h 1953"/>
                <a:gd name="T46" fmla="*/ 348 w 937"/>
                <a:gd name="T47" fmla="*/ 849 h 1953"/>
                <a:gd name="T48" fmla="*/ 362 w 937"/>
                <a:gd name="T49" fmla="*/ 876 h 1953"/>
                <a:gd name="T50" fmla="*/ 375 w 937"/>
                <a:gd name="T51" fmla="*/ 908 h 1953"/>
                <a:gd name="T52" fmla="*/ 398 w 937"/>
                <a:gd name="T53" fmla="*/ 946 h 1953"/>
                <a:gd name="T54" fmla="*/ 412 w 937"/>
                <a:gd name="T55" fmla="*/ 978 h 1953"/>
                <a:gd name="T56" fmla="*/ 431 w 937"/>
                <a:gd name="T57" fmla="*/ 1006 h 1953"/>
                <a:gd name="T58" fmla="*/ 441 w 937"/>
                <a:gd name="T59" fmla="*/ 1039 h 1953"/>
                <a:gd name="T60" fmla="*/ 464 w 937"/>
                <a:gd name="T61" fmla="*/ 1075 h 1953"/>
                <a:gd name="T62" fmla="*/ 482 w 937"/>
                <a:gd name="T63" fmla="*/ 1113 h 1953"/>
                <a:gd name="T64" fmla="*/ 496 w 937"/>
                <a:gd name="T65" fmla="*/ 1145 h 1953"/>
                <a:gd name="T66" fmla="*/ 509 w 937"/>
                <a:gd name="T67" fmla="*/ 1173 h 1953"/>
                <a:gd name="T68" fmla="*/ 529 w 937"/>
                <a:gd name="T69" fmla="*/ 1206 h 1953"/>
                <a:gd name="T70" fmla="*/ 547 w 937"/>
                <a:gd name="T71" fmla="*/ 1243 h 1953"/>
                <a:gd name="T72" fmla="*/ 566 w 937"/>
                <a:gd name="T73" fmla="*/ 1275 h 1953"/>
                <a:gd name="T74" fmla="*/ 579 w 937"/>
                <a:gd name="T75" fmla="*/ 1303 h 1953"/>
                <a:gd name="T76" fmla="*/ 593 w 937"/>
                <a:gd name="T77" fmla="*/ 1336 h 1953"/>
                <a:gd name="T78" fmla="*/ 612 w 937"/>
                <a:gd name="T79" fmla="*/ 1372 h 1953"/>
                <a:gd name="T80" fmla="*/ 631 w 937"/>
                <a:gd name="T81" fmla="*/ 1401 h 1953"/>
                <a:gd name="T82" fmla="*/ 649 w 937"/>
                <a:gd name="T83" fmla="*/ 1433 h 1953"/>
                <a:gd name="T84" fmla="*/ 668 w 937"/>
                <a:gd name="T85" fmla="*/ 1470 h 1953"/>
                <a:gd name="T86" fmla="*/ 686 w 937"/>
                <a:gd name="T87" fmla="*/ 1503 h 1953"/>
                <a:gd name="T88" fmla="*/ 704 w 937"/>
                <a:gd name="T89" fmla="*/ 1535 h 1953"/>
                <a:gd name="T90" fmla="*/ 719 w 937"/>
                <a:gd name="T91" fmla="*/ 1567 h 1953"/>
                <a:gd name="T92" fmla="*/ 742 w 937"/>
                <a:gd name="T93" fmla="*/ 1600 h 1953"/>
                <a:gd name="T94" fmla="*/ 756 w 937"/>
                <a:gd name="T95" fmla="*/ 1632 h 1953"/>
                <a:gd name="T96" fmla="*/ 779 w 937"/>
                <a:gd name="T97" fmla="*/ 1670 h 1953"/>
                <a:gd name="T98" fmla="*/ 797 w 937"/>
                <a:gd name="T99" fmla="*/ 1702 h 1953"/>
                <a:gd name="T100" fmla="*/ 812 w 937"/>
                <a:gd name="T101" fmla="*/ 1730 h 1953"/>
                <a:gd name="T102" fmla="*/ 830 w 937"/>
                <a:gd name="T103" fmla="*/ 1763 h 1953"/>
                <a:gd name="T104" fmla="*/ 849 w 937"/>
                <a:gd name="T105" fmla="*/ 1795 h 1953"/>
                <a:gd name="T106" fmla="*/ 867 w 937"/>
                <a:gd name="T107" fmla="*/ 1832 h 1953"/>
                <a:gd name="T108" fmla="*/ 885 w 937"/>
                <a:gd name="T109" fmla="*/ 1860 h 1953"/>
                <a:gd name="T110" fmla="*/ 900 w 937"/>
                <a:gd name="T111" fmla="*/ 1892 h 1953"/>
                <a:gd name="T112" fmla="*/ 918 w 937"/>
                <a:gd name="T113" fmla="*/ 1925 h 19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7"/>
                <a:gd name="T172" fmla="*/ 0 h 1953"/>
                <a:gd name="T173" fmla="*/ 937 w 937"/>
                <a:gd name="T174" fmla="*/ 1953 h 19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7" h="1953">
                  <a:moveTo>
                    <a:pt x="0" y="0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4" y="22"/>
                  </a:lnTo>
                  <a:lnTo>
                    <a:pt x="9" y="32"/>
                  </a:lnTo>
                  <a:lnTo>
                    <a:pt x="9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3" y="55"/>
                  </a:lnTo>
                  <a:lnTo>
                    <a:pt x="18" y="64"/>
                  </a:lnTo>
                  <a:lnTo>
                    <a:pt x="22" y="68"/>
                  </a:lnTo>
                  <a:lnTo>
                    <a:pt x="22" y="79"/>
                  </a:lnTo>
                  <a:lnTo>
                    <a:pt x="27" y="83"/>
                  </a:lnTo>
                  <a:lnTo>
                    <a:pt x="27" y="92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5"/>
                  </a:lnTo>
                  <a:lnTo>
                    <a:pt x="36" y="124"/>
                  </a:lnTo>
                  <a:lnTo>
                    <a:pt x="41" y="129"/>
                  </a:lnTo>
                  <a:lnTo>
                    <a:pt x="45" y="138"/>
                  </a:lnTo>
                  <a:lnTo>
                    <a:pt x="45" y="147"/>
                  </a:lnTo>
                  <a:lnTo>
                    <a:pt x="51" y="152"/>
                  </a:lnTo>
                  <a:lnTo>
                    <a:pt x="51" y="161"/>
                  </a:lnTo>
                  <a:lnTo>
                    <a:pt x="56" y="161"/>
                  </a:lnTo>
                  <a:lnTo>
                    <a:pt x="56" y="166"/>
                  </a:lnTo>
                  <a:lnTo>
                    <a:pt x="56" y="176"/>
                  </a:lnTo>
                  <a:lnTo>
                    <a:pt x="60" y="185"/>
                  </a:lnTo>
                  <a:lnTo>
                    <a:pt x="60" y="190"/>
                  </a:lnTo>
                  <a:lnTo>
                    <a:pt x="65" y="199"/>
                  </a:lnTo>
                  <a:lnTo>
                    <a:pt x="69" y="208"/>
                  </a:lnTo>
                  <a:lnTo>
                    <a:pt x="69" y="213"/>
                  </a:lnTo>
                  <a:lnTo>
                    <a:pt x="74" y="222"/>
                  </a:lnTo>
                  <a:lnTo>
                    <a:pt x="79" y="231"/>
                  </a:lnTo>
                  <a:lnTo>
                    <a:pt x="79" y="236"/>
                  </a:lnTo>
                  <a:lnTo>
                    <a:pt x="83" y="245"/>
                  </a:lnTo>
                  <a:lnTo>
                    <a:pt x="83" y="249"/>
                  </a:lnTo>
                  <a:lnTo>
                    <a:pt x="88" y="259"/>
                  </a:lnTo>
                  <a:lnTo>
                    <a:pt x="92" y="269"/>
                  </a:lnTo>
                  <a:lnTo>
                    <a:pt x="92" y="273"/>
                  </a:lnTo>
                  <a:lnTo>
                    <a:pt x="97" y="278"/>
                  </a:lnTo>
                  <a:lnTo>
                    <a:pt x="97" y="283"/>
                  </a:lnTo>
                  <a:lnTo>
                    <a:pt x="97" y="292"/>
                  </a:lnTo>
                  <a:lnTo>
                    <a:pt x="102" y="301"/>
                  </a:lnTo>
                  <a:lnTo>
                    <a:pt x="106" y="305"/>
                  </a:lnTo>
                  <a:lnTo>
                    <a:pt x="111" y="315"/>
                  </a:lnTo>
                  <a:lnTo>
                    <a:pt x="111" y="319"/>
                  </a:lnTo>
                  <a:lnTo>
                    <a:pt x="115" y="328"/>
                  </a:lnTo>
                  <a:lnTo>
                    <a:pt x="115" y="333"/>
                  </a:lnTo>
                  <a:lnTo>
                    <a:pt x="120" y="342"/>
                  </a:lnTo>
                  <a:lnTo>
                    <a:pt x="124" y="351"/>
                  </a:lnTo>
                  <a:lnTo>
                    <a:pt x="124" y="356"/>
                  </a:lnTo>
                  <a:lnTo>
                    <a:pt x="129" y="366"/>
                  </a:lnTo>
                  <a:lnTo>
                    <a:pt x="134" y="375"/>
                  </a:lnTo>
                  <a:lnTo>
                    <a:pt x="134" y="385"/>
                  </a:lnTo>
                  <a:lnTo>
                    <a:pt x="138" y="389"/>
                  </a:lnTo>
                  <a:lnTo>
                    <a:pt x="144" y="398"/>
                  </a:lnTo>
                  <a:lnTo>
                    <a:pt x="144" y="403"/>
                  </a:lnTo>
                  <a:lnTo>
                    <a:pt x="148" y="412"/>
                  </a:lnTo>
                  <a:lnTo>
                    <a:pt x="148" y="417"/>
                  </a:lnTo>
                  <a:lnTo>
                    <a:pt x="153" y="426"/>
                  </a:lnTo>
                  <a:lnTo>
                    <a:pt x="158" y="435"/>
                  </a:lnTo>
                  <a:lnTo>
                    <a:pt x="162" y="444"/>
                  </a:lnTo>
                  <a:lnTo>
                    <a:pt x="162" y="449"/>
                  </a:lnTo>
                  <a:lnTo>
                    <a:pt x="167" y="459"/>
                  </a:lnTo>
                  <a:lnTo>
                    <a:pt x="171" y="468"/>
                  </a:lnTo>
                  <a:lnTo>
                    <a:pt x="171" y="473"/>
                  </a:lnTo>
                  <a:lnTo>
                    <a:pt x="176" y="482"/>
                  </a:lnTo>
                  <a:lnTo>
                    <a:pt x="176" y="486"/>
                  </a:lnTo>
                  <a:lnTo>
                    <a:pt x="181" y="496"/>
                  </a:lnTo>
                  <a:lnTo>
                    <a:pt x="185" y="505"/>
                  </a:lnTo>
                  <a:lnTo>
                    <a:pt x="190" y="509"/>
                  </a:lnTo>
                  <a:lnTo>
                    <a:pt x="194" y="519"/>
                  </a:lnTo>
                  <a:lnTo>
                    <a:pt x="194" y="528"/>
                  </a:lnTo>
                  <a:lnTo>
                    <a:pt x="199" y="532"/>
                  </a:lnTo>
                  <a:lnTo>
                    <a:pt x="204" y="542"/>
                  </a:lnTo>
                  <a:lnTo>
                    <a:pt x="204" y="552"/>
                  </a:lnTo>
                  <a:lnTo>
                    <a:pt x="208" y="556"/>
                  </a:lnTo>
                  <a:lnTo>
                    <a:pt x="213" y="566"/>
                  </a:lnTo>
                  <a:lnTo>
                    <a:pt x="213" y="570"/>
                  </a:lnTo>
                  <a:lnTo>
                    <a:pt x="217" y="579"/>
                  </a:lnTo>
                  <a:lnTo>
                    <a:pt x="222" y="588"/>
                  </a:lnTo>
                  <a:lnTo>
                    <a:pt x="226" y="593"/>
                  </a:lnTo>
                  <a:lnTo>
                    <a:pt x="226" y="602"/>
                  </a:lnTo>
                  <a:lnTo>
                    <a:pt x="231" y="611"/>
                  </a:lnTo>
                  <a:lnTo>
                    <a:pt x="231" y="621"/>
                  </a:lnTo>
                  <a:lnTo>
                    <a:pt x="237" y="625"/>
                  </a:lnTo>
                  <a:lnTo>
                    <a:pt x="241" y="634"/>
                  </a:lnTo>
                  <a:lnTo>
                    <a:pt x="246" y="640"/>
                  </a:lnTo>
                  <a:lnTo>
                    <a:pt x="246" y="649"/>
                  </a:lnTo>
                  <a:lnTo>
                    <a:pt x="250" y="649"/>
                  </a:lnTo>
                  <a:lnTo>
                    <a:pt x="250" y="658"/>
                  </a:lnTo>
                  <a:lnTo>
                    <a:pt x="255" y="663"/>
                  </a:lnTo>
                  <a:lnTo>
                    <a:pt x="260" y="672"/>
                  </a:lnTo>
                  <a:lnTo>
                    <a:pt x="260" y="677"/>
                  </a:lnTo>
                  <a:lnTo>
                    <a:pt x="264" y="686"/>
                  </a:lnTo>
                  <a:lnTo>
                    <a:pt x="269" y="690"/>
                  </a:lnTo>
                  <a:lnTo>
                    <a:pt x="269" y="695"/>
                  </a:lnTo>
                  <a:lnTo>
                    <a:pt x="273" y="704"/>
                  </a:lnTo>
                  <a:lnTo>
                    <a:pt x="278" y="709"/>
                  </a:lnTo>
                  <a:lnTo>
                    <a:pt x="283" y="718"/>
                  </a:lnTo>
                  <a:lnTo>
                    <a:pt x="287" y="723"/>
                  </a:lnTo>
                  <a:lnTo>
                    <a:pt x="287" y="733"/>
                  </a:lnTo>
                  <a:lnTo>
                    <a:pt x="292" y="742"/>
                  </a:lnTo>
                  <a:lnTo>
                    <a:pt x="296" y="747"/>
                  </a:lnTo>
                  <a:lnTo>
                    <a:pt x="301" y="756"/>
                  </a:lnTo>
                  <a:lnTo>
                    <a:pt x="301" y="765"/>
                  </a:lnTo>
                  <a:lnTo>
                    <a:pt x="306" y="770"/>
                  </a:lnTo>
                  <a:lnTo>
                    <a:pt x="310" y="779"/>
                  </a:lnTo>
                  <a:lnTo>
                    <a:pt x="310" y="783"/>
                  </a:lnTo>
                  <a:lnTo>
                    <a:pt x="315" y="788"/>
                  </a:lnTo>
                  <a:lnTo>
                    <a:pt x="315" y="792"/>
                  </a:lnTo>
                  <a:lnTo>
                    <a:pt x="319" y="802"/>
                  </a:lnTo>
                  <a:lnTo>
                    <a:pt x="324" y="811"/>
                  </a:lnTo>
                  <a:lnTo>
                    <a:pt x="329" y="815"/>
                  </a:lnTo>
                  <a:lnTo>
                    <a:pt x="334" y="820"/>
                  </a:lnTo>
                  <a:lnTo>
                    <a:pt x="334" y="825"/>
                  </a:lnTo>
                  <a:lnTo>
                    <a:pt x="339" y="830"/>
                  </a:lnTo>
                  <a:lnTo>
                    <a:pt x="343" y="839"/>
                  </a:lnTo>
                  <a:lnTo>
                    <a:pt x="348" y="849"/>
                  </a:lnTo>
                  <a:lnTo>
                    <a:pt x="348" y="853"/>
                  </a:lnTo>
                  <a:lnTo>
                    <a:pt x="352" y="862"/>
                  </a:lnTo>
                  <a:lnTo>
                    <a:pt x="352" y="867"/>
                  </a:lnTo>
                  <a:lnTo>
                    <a:pt x="357" y="871"/>
                  </a:lnTo>
                  <a:lnTo>
                    <a:pt x="362" y="876"/>
                  </a:lnTo>
                  <a:lnTo>
                    <a:pt x="366" y="885"/>
                  </a:lnTo>
                  <a:lnTo>
                    <a:pt x="371" y="894"/>
                  </a:lnTo>
                  <a:lnTo>
                    <a:pt x="375" y="899"/>
                  </a:lnTo>
                  <a:lnTo>
                    <a:pt x="375" y="904"/>
                  </a:lnTo>
                  <a:lnTo>
                    <a:pt x="375" y="908"/>
                  </a:lnTo>
                  <a:lnTo>
                    <a:pt x="380" y="913"/>
                  </a:lnTo>
                  <a:lnTo>
                    <a:pt x="385" y="923"/>
                  </a:lnTo>
                  <a:lnTo>
                    <a:pt x="389" y="932"/>
                  </a:lnTo>
                  <a:lnTo>
                    <a:pt x="394" y="937"/>
                  </a:lnTo>
                  <a:lnTo>
                    <a:pt x="398" y="946"/>
                  </a:lnTo>
                  <a:lnTo>
                    <a:pt x="403" y="955"/>
                  </a:lnTo>
                  <a:lnTo>
                    <a:pt x="403" y="964"/>
                  </a:lnTo>
                  <a:lnTo>
                    <a:pt x="407" y="969"/>
                  </a:lnTo>
                  <a:lnTo>
                    <a:pt x="412" y="978"/>
                  </a:lnTo>
                  <a:lnTo>
                    <a:pt x="417" y="983"/>
                  </a:lnTo>
                  <a:lnTo>
                    <a:pt x="417" y="987"/>
                  </a:lnTo>
                  <a:lnTo>
                    <a:pt x="421" y="992"/>
                  </a:lnTo>
                  <a:lnTo>
                    <a:pt x="421" y="996"/>
                  </a:lnTo>
                  <a:lnTo>
                    <a:pt x="431" y="1006"/>
                  </a:lnTo>
                  <a:lnTo>
                    <a:pt x="431" y="1016"/>
                  </a:lnTo>
                  <a:lnTo>
                    <a:pt x="431" y="1025"/>
                  </a:lnTo>
                  <a:lnTo>
                    <a:pt x="436" y="1030"/>
                  </a:lnTo>
                  <a:lnTo>
                    <a:pt x="441" y="1034"/>
                  </a:lnTo>
                  <a:lnTo>
                    <a:pt x="441" y="1039"/>
                  </a:lnTo>
                  <a:lnTo>
                    <a:pt x="450" y="1048"/>
                  </a:lnTo>
                  <a:lnTo>
                    <a:pt x="450" y="1053"/>
                  </a:lnTo>
                  <a:lnTo>
                    <a:pt x="454" y="1062"/>
                  </a:lnTo>
                  <a:lnTo>
                    <a:pt x="459" y="1066"/>
                  </a:lnTo>
                  <a:lnTo>
                    <a:pt x="464" y="1075"/>
                  </a:lnTo>
                  <a:lnTo>
                    <a:pt x="468" y="1085"/>
                  </a:lnTo>
                  <a:lnTo>
                    <a:pt x="468" y="1089"/>
                  </a:lnTo>
                  <a:lnTo>
                    <a:pt x="473" y="1098"/>
                  </a:lnTo>
                  <a:lnTo>
                    <a:pt x="477" y="1109"/>
                  </a:lnTo>
                  <a:lnTo>
                    <a:pt x="482" y="1113"/>
                  </a:lnTo>
                  <a:lnTo>
                    <a:pt x="482" y="1118"/>
                  </a:lnTo>
                  <a:lnTo>
                    <a:pt x="487" y="1122"/>
                  </a:lnTo>
                  <a:lnTo>
                    <a:pt x="487" y="1132"/>
                  </a:lnTo>
                  <a:lnTo>
                    <a:pt x="491" y="1136"/>
                  </a:lnTo>
                  <a:lnTo>
                    <a:pt x="496" y="1145"/>
                  </a:lnTo>
                  <a:lnTo>
                    <a:pt x="500" y="1150"/>
                  </a:lnTo>
                  <a:lnTo>
                    <a:pt x="500" y="1159"/>
                  </a:lnTo>
                  <a:lnTo>
                    <a:pt x="505" y="1164"/>
                  </a:lnTo>
                  <a:lnTo>
                    <a:pt x="509" y="1168"/>
                  </a:lnTo>
                  <a:lnTo>
                    <a:pt x="509" y="1173"/>
                  </a:lnTo>
                  <a:lnTo>
                    <a:pt x="520" y="1182"/>
                  </a:lnTo>
                  <a:lnTo>
                    <a:pt x="520" y="1191"/>
                  </a:lnTo>
                  <a:lnTo>
                    <a:pt x="524" y="1201"/>
                  </a:lnTo>
                  <a:lnTo>
                    <a:pt x="529" y="1206"/>
                  </a:lnTo>
                  <a:lnTo>
                    <a:pt x="529" y="1215"/>
                  </a:lnTo>
                  <a:lnTo>
                    <a:pt x="538" y="1220"/>
                  </a:lnTo>
                  <a:lnTo>
                    <a:pt x="538" y="1229"/>
                  </a:lnTo>
                  <a:lnTo>
                    <a:pt x="543" y="1234"/>
                  </a:lnTo>
                  <a:lnTo>
                    <a:pt x="547" y="1243"/>
                  </a:lnTo>
                  <a:lnTo>
                    <a:pt x="547" y="1247"/>
                  </a:lnTo>
                  <a:lnTo>
                    <a:pt x="547" y="1252"/>
                  </a:lnTo>
                  <a:lnTo>
                    <a:pt x="556" y="1256"/>
                  </a:lnTo>
                  <a:lnTo>
                    <a:pt x="561" y="1266"/>
                  </a:lnTo>
                  <a:lnTo>
                    <a:pt x="566" y="1275"/>
                  </a:lnTo>
                  <a:lnTo>
                    <a:pt x="566" y="1284"/>
                  </a:lnTo>
                  <a:lnTo>
                    <a:pt x="570" y="1284"/>
                  </a:lnTo>
                  <a:lnTo>
                    <a:pt x="570" y="1289"/>
                  </a:lnTo>
                  <a:lnTo>
                    <a:pt x="575" y="1299"/>
                  </a:lnTo>
                  <a:lnTo>
                    <a:pt x="579" y="1303"/>
                  </a:lnTo>
                  <a:lnTo>
                    <a:pt x="579" y="1313"/>
                  </a:lnTo>
                  <a:lnTo>
                    <a:pt x="584" y="1317"/>
                  </a:lnTo>
                  <a:lnTo>
                    <a:pt x="589" y="1326"/>
                  </a:lnTo>
                  <a:lnTo>
                    <a:pt x="589" y="1336"/>
                  </a:lnTo>
                  <a:lnTo>
                    <a:pt x="593" y="1336"/>
                  </a:lnTo>
                  <a:lnTo>
                    <a:pt x="598" y="1345"/>
                  </a:lnTo>
                  <a:lnTo>
                    <a:pt x="602" y="1349"/>
                  </a:lnTo>
                  <a:lnTo>
                    <a:pt x="607" y="1358"/>
                  </a:lnTo>
                  <a:lnTo>
                    <a:pt x="607" y="1368"/>
                  </a:lnTo>
                  <a:lnTo>
                    <a:pt x="612" y="1372"/>
                  </a:lnTo>
                  <a:lnTo>
                    <a:pt x="617" y="1381"/>
                  </a:lnTo>
                  <a:lnTo>
                    <a:pt x="622" y="1386"/>
                  </a:lnTo>
                  <a:lnTo>
                    <a:pt x="626" y="1396"/>
                  </a:lnTo>
                  <a:lnTo>
                    <a:pt x="631" y="1401"/>
                  </a:lnTo>
                  <a:lnTo>
                    <a:pt x="631" y="1410"/>
                  </a:lnTo>
                  <a:lnTo>
                    <a:pt x="635" y="1415"/>
                  </a:lnTo>
                  <a:lnTo>
                    <a:pt x="635" y="1419"/>
                  </a:lnTo>
                  <a:lnTo>
                    <a:pt x="640" y="1428"/>
                  </a:lnTo>
                  <a:lnTo>
                    <a:pt x="649" y="1433"/>
                  </a:lnTo>
                  <a:lnTo>
                    <a:pt x="649" y="1442"/>
                  </a:lnTo>
                  <a:lnTo>
                    <a:pt x="654" y="1451"/>
                  </a:lnTo>
                  <a:lnTo>
                    <a:pt x="658" y="1456"/>
                  </a:lnTo>
                  <a:lnTo>
                    <a:pt x="663" y="1465"/>
                  </a:lnTo>
                  <a:lnTo>
                    <a:pt x="668" y="1470"/>
                  </a:lnTo>
                  <a:lnTo>
                    <a:pt x="672" y="1479"/>
                  </a:lnTo>
                  <a:lnTo>
                    <a:pt x="677" y="1489"/>
                  </a:lnTo>
                  <a:lnTo>
                    <a:pt x="681" y="1494"/>
                  </a:lnTo>
                  <a:lnTo>
                    <a:pt x="686" y="1503"/>
                  </a:lnTo>
                  <a:lnTo>
                    <a:pt x="691" y="1512"/>
                  </a:lnTo>
                  <a:lnTo>
                    <a:pt x="695" y="1517"/>
                  </a:lnTo>
                  <a:lnTo>
                    <a:pt x="695" y="1526"/>
                  </a:lnTo>
                  <a:lnTo>
                    <a:pt x="704" y="1535"/>
                  </a:lnTo>
                  <a:lnTo>
                    <a:pt x="704" y="1540"/>
                  </a:lnTo>
                  <a:lnTo>
                    <a:pt x="710" y="1549"/>
                  </a:lnTo>
                  <a:lnTo>
                    <a:pt x="714" y="1553"/>
                  </a:lnTo>
                  <a:lnTo>
                    <a:pt x="719" y="1562"/>
                  </a:lnTo>
                  <a:lnTo>
                    <a:pt x="719" y="1567"/>
                  </a:lnTo>
                  <a:lnTo>
                    <a:pt x="724" y="1572"/>
                  </a:lnTo>
                  <a:lnTo>
                    <a:pt x="724" y="1577"/>
                  </a:lnTo>
                  <a:lnTo>
                    <a:pt x="728" y="1586"/>
                  </a:lnTo>
                  <a:lnTo>
                    <a:pt x="737" y="1596"/>
                  </a:lnTo>
                  <a:lnTo>
                    <a:pt x="742" y="1600"/>
                  </a:lnTo>
                  <a:lnTo>
                    <a:pt x="742" y="1605"/>
                  </a:lnTo>
                  <a:lnTo>
                    <a:pt x="747" y="1609"/>
                  </a:lnTo>
                  <a:lnTo>
                    <a:pt x="751" y="1619"/>
                  </a:lnTo>
                  <a:lnTo>
                    <a:pt x="751" y="1623"/>
                  </a:lnTo>
                  <a:lnTo>
                    <a:pt x="756" y="1632"/>
                  </a:lnTo>
                  <a:lnTo>
                    <a:pt x="760" y="1641"/>
                  </a:lnTo>
                  <a:lnTo>
                    <a:pt x="765" y="1646"/>
                  </a:lnTo>
                  <a:lnTo>
                    <a:pt x="770" y="1655"/>
                  </a:lnTo>
                  <a:lnTo>
                    <a:pt x="774" y="1664"/>
                  </a:lnTo>
                  <a:lnTo>
                    <a:pt x="779" y="1670"/>
                  </a:lnTo>
                  <a:lnTo>
                    <a:pt x="779" y="1679"/>
                  </a:lnTo>
                  <a:lnTo>
                    <a:pt x="783" y="1688"/>
                  </a:lnTo>
                  <a:lnTo>
                    <a:pt x="788" y="1693"/>
                  </a:lnTo>
                  <a:lnTo>
                    <a:pt x="797" y="1702"/>
                  </a:lnTo>
                  <a:lnTo>
                    <a:pt x="803" y="1707"/>
                  </a:lnTo>
                  <a:lnTo>
                    <a:pt x="807" y="1716"/>
                  </a:lnTo>
                  <a:lnTo>
                    <a:pt x="812" y="1725"/>
                  </a:lnTo>
                  <a:lnTo>
                    <a:pt x="812" y="1730"/>
                  </a:lnTo>
                  <a:lnTo>
                    <a:pt x="816" y="1739"/>
                  </a:lnTo>
                  <a:lnTo>
                    <a:pt x="826" y="1748"/>
                  </a:lnTo>
                  <a:lnTo>
                    <a:pt x="826" y="1753"/>
                  </a:lnTo>
                  <a:lnTo>
                    <a:pt x="830" y="1757"/>
                  </a:lnTo>
                  <a:lnTo>
                    <a:pt x="830" y="1763"/>
                  </a:lnTo>
                  <a:lnTo>
                    <a:pt x="835" y="1772"/>
                  </a:lnTo>
                  <a:lnTo>
                    <a:pt x="839" y="1777"/>
                  </a:lnTo>
                  <a:lnTo>
                    <a:pt x="844" y="1786"/>
                  </a:lnTo>
                  <a:lnTo>
                    <a:pt x="849" y="1795"/>
                  </a:lnTo>
                  <a:lnTo>
                    <a:pt x="853" y="1800"/>
                  </a:lnTo>
                  <a:lnTo>
                    <a:pt x="853" y="1809"/>
                  </a:lnTo>
                  <a:lnTo>
                    <a:pt x="862" y="1813"/>
                  </a:lnTo>
                  <a:lnTo>
                    <a:pt x="867" y="1823"/>
                  </a:lnTo>
                  <a:lnTo>
                    <a:pt x="867" y="1832"/>
                  </a:lnTo>
                  <a:lnTo>
                    <a:pt x="872" y="1832"/>
                  </a:lnTo>
                  <a:lnTo>
                    <a:pt x="872" y="1836"/>
                  </a:lnTo>
                  <a:lnTo>
                    <a:pt x="876" y="1845"/>
                  </a:lnTo>
                  <a:lnTo>
                    <a:pt x="881" y="1856"/>
                  </a:lnTo>
                  <a:lnTo>
                    <a:pt x="885" y="1860"/>
                  </a:lnTo>
                  <a:lnTo>
                    <a:pt x="890" y="1869"/>
                  </a:lnTo>
                  <a:lnTo>
                    <a:pt x="895" y="1869"/>
                  </a:lnTo>
                  <a:lnTo>
                    <a:pt x="895" y="1879"/>
                  </a:lnTo>
                  <a:lnTo>
                    <a:pt x="900" y="1883"/>
                  </a:lnTo>
                  <a:lnTo>
                    <a:pt x="900" y="1892"/>
                  </a:lnTo>
                  <a:lnTo>
                    <a:pt x="905" y="1897"/>
                  </a:lnTo>
                  <a:lnTo>
                    <a:pt x="909" y="1906"/>
                  </a:lnTo>
                  <a:lnTo>
                    <a:pt x="914" y="1915"/>
                  </a:lnTo>
                  <a:lnTo>
                    <a:pt x="918" y="1925"/>
                  </a:lnTo>
                  <a:lnTo>
                    <a:pt x="923" y="1929"/>
                  </a:lnTo>
                  <a:lnTo>
                    <a:pt x="928" y="1938"/>
                  </a:lnTo>
                  <a:lnTo>
                    <a:pt x="932" y="1947"/>
                  </a:lnTo>
                  <a:lnTo>
                    <a:pt x="937" y="195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7" name="Freeform 3559"/>
            <p:cNvSpPr>
              <a:spLocks/>
            </p:cNvSpPr>
            <p:nvPr/>
          </p:nvSpPr>
          <p:spPr bwMode="auto">
            <a:xfrm>
              <a:off x="252" y="2167"/>
              <a:ext cx="23" cy="78"/>
            </a:xfrm>
            <a:custGeom>
              <a:avLst/>
              <a:gdLst>
                <a:gd name="T0" fmla="*/ 0 w 116"/>
                <a:gd name="T1" fmla="*/ 0 h 391"/>
                <a:gd name="T2" fmla="*/ 0 w 116"/>
                <a:gd name="T3" fmla="*/ 0 h 391"/>
                <a:gd name="T4" fmla="*/ 0 w 116"/>
                <a:gd name="T5" fmla="*/ 10 h 391"/>
                <a:gd name="T6" fmla="*/ 0 w 116"/>
                <a:gd name="T7" fmla="*/ 19 h 391"/>
                <a:gd name="T8" fmla="*/ 0 w 116"/>
                <a:gd name="T9" fmla="*/ 24 h 391"/>
                <a:gd name="T10" fmla="*/ 4 w 116"/>
                <a:gd name="T11" fmla="*/ 33 h 391"/>
                <a:gd name="T12" fmla="*/ 4 w 116"/>
                <a:gd name="T13" fmla="*/ 42 h 391"/>
                <a:gd name="T14" fmla="*/ 9 w 116"/>
                <a:gd name="T15" fmla="*/ 47 h 391"/>
                <a:gd name="T16" fmla="*/ 9 w 116"/>
                <a:gd name="T17" fmla="*/ 56 h 391"/>
                <a:gd name="T18" fmla="*/ 14 w 116"/>
                <a:gd name="T19" fmla="*/ 65 h 391"/>
                <a:gd name="T20" fmla="*/ 14 w 116"/>
                <a:gd name="T21" fmla="*/ 70 h 391"/>
                <a:gd name="T22" fmla="*/ 18 w 116"/>
                <a:gd name="T23" fmla="*/ 79 h 391"/>
                <a:gd name="T24" fmla="*/ 18 w 116"/>
                <a:gd name="T25" fmla="*/ 84 h 391"/>
                <a:gd name="T26" fmla="*/ 18 w 116"/>
                <a:gd name="T27" fmla="*/ 84 h 391"/>
                <a:gd name="T28" fmla="*/ 23 w 116"/>
                <a:gd name="T29" fmla="*/ 93 h 391"/>
                <a:gd name="T30" fmla="*/ 23 w 116"/>
                <a:gd name="T31" fmla="*/ 103 h 391"/>
                <a:gd name="T32" fmla="*/ 27 w 116"/>
                <a:gd name="T33" fmla="*/ 112 h 391"/>
                <a:gd name="T34" fmla="*/ 27 w 116"/>
                <a:gd name="T35" fmla="*/ 117 h 391"/>
                <a:gd name="T36" fmla="*/ 27 w 116"/>
                <a:gd name="T37" fmla="*/ 126 h 391"/>
                <a:gd name="T38" fmla="*/ 32 w 116"/>
                <a:gd name="T39" fmla="*/ 130 h 391"/>
                <a:gd name="T40" fmla="*/ 32 w 116"/>
                <a:gd name="T41" fmla="*/ 140 h 391"/>
                <a:gd name="T42" fmla="*/ 37 w 116"/>
                <a:gd name="T43" fmla="*/ 149 h 391"/>
                <a:gd name="T44" fmla="*/ 37 w 116"/>
                <a:gd name="T45" fmla="*/ 153 h 391"/>
                <a:gd name="T46" fmla="*/ 41 w 116"/>
                <a:gd name="T47" fmla="*/ 158 h 391"/>
                <a:gd name="T48" fmla="*/ 41 w 116"/>
                <a:gd name="T49" fmla="*/ 163 h 391"/>
                <a:gd name="T50" fmla="*/ 46 w 116"/>
                <a:gd name="T51" fmla="*/ 167 h 391"/>
                <a:gd name="T52" fmla="*/ 46 w 116"/>
                <a:gd name="T53" fmla="*/ 176 h 391"/>
                <a:gd name="T54" fmla="*/ 50 w 116"/>
                <a:gd name="T55" fmla="*/ 186 h 391"/>
                <a:gd name="T56" fmla="*/ 50 w 116"/>
                <a:gd name="T57" fmla="*/ 196 h 391"/>
                <a:gd name="T58" fmla="*/ 55 w 116"/>
                <a:gd name="T59" fmla="*/ 200 h 391"/>
                <a:gd name="T60" fmla="*/ 55 w 116"/>
                <a:gd name="T61" fmla="*/ 209 h 391"/>
                <a:gd name="T62" fmla="*/ 55 w 116"/>
                <a:gd name="T63" fmla="*/ 219 h 391"/>
                <a:gd name="T64" fmla="*/ 59 w 116"/>
                <a:gd name="T65" fmla="*/ 223 h 391"/>
                <a:gd name="T66" fmla="*/ 59 w 116"/>
                <a:gd name="T67" fmla="*/ 228 h 391"/>
                <a:gd name="T68" fmla="*/ 59 w 116"/>
                <a:gd name="T69" fmla="*/ 232 h 391"/>
                <a:gd name="T70" fmla="*/ 64 w 116"/>
                <a:gd name="T71" fmla="*/ 237 h 391"/>
                <a:gd name="T72" fmla="*/ 64 w 116"/>
                <a:gd name="T73" fmla="*/ 246 h 391"/>
                <a:gd name="T74" fmla="*/ 70 w 116"/>
                <a:gd name="T75" fmla="*/ 255 h 391"/>
                <a:gd name="T76" fmla="*/ 74 w 116"/>
                <a:gd name="T77" fmla="*/ 260 h 391"/>
                <a:gd name="T78" fmla="*/ 74 w 116"/>
                <a:gd name="T79" fmla="*/ 269 h 391"/>
                <a:gd name="T80" fmla="*/ 79 w 116"/>
                <a:gd name="T81" fmla="*/ 278 h 391"/>
                <a:gd name="T82" fmla="*/ 79 w 116"/>
                <a:gd name="T83" fmla="*/ 284 h 391"/>
                <a:gd name="T84" fmla="*/ 83 w 116"/>
                <a:gd name="T85" fmla="*/ 293 h 391"/>
                <a:gd name="T86" fmla="*/ 83 w 116"/>
                <a:gd name="T87" fmla="*/ 298 h 391"/>
                <a:gd name="T88" fmla="*/ 83 w 116"/>
                <a:gd name="T89" fmla="*/ 302 h 391"/>
                <a:gd name="T90" fmla="*/ 83 w 116"/>
                <a:gd name="T91" fmla="*/ 307 h 391"/>
                <a:gd name="T92" fmla="*/ 88 w 116"/>
                <a:gd name="T93" fmla="*/ 316 h 391"/>
                <a:gd name="T94" fmla="*/ 93 w 116"/>
                <a:gd name="T95" fmla="*/ 321 h 391"/>
                <a:gd name="T96" fmla="*/ 93 w 116"/>
                <a:gd name="T97" fmla="*/ 330 h 391"/>
                <a:gd name="T98" fmla="*/ 97 w 116"/>
                <a:gd name="T99" fmla="*/ 339 h 391"/>
                <a:gd name="T100" fmla="*/ 97 w 116"/>
                <a:gd name="T101" fmla="*/ 344 h 391"/>
                <a:gd name="T102" fmla="*/ 102 w 116"/>
                <a:gd name="T103" fmla="*/ 353 h 391"/>
                <a:gd name="T104" fmla="*/ 106 w 116"/>
                <a:gd name="T105" fmla="*/ 362 h 391"/>
                <a:gd name="T106" fmla="*/ 106 w 116"/>
                <a:gd name="T107" fmla="*/ 371 h 391"/>
                <a:gd name="T108" fmla="*/ 111 w 116"/>
                <a:gd name="T109" fmla="*/ 377 h 391"/>
                <a:gd name="T110" fmla="*/ 111 w 116"/>
                <a:gd name="T111" fmla="*/ 386 h 391"/>
                <a:gd name="T112" fmla="*/ 116 w 116"/>
                <a:gd name="T113" fmla="*/ 391 h 3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6"/>
                <a:gd name="T172" fmla="*/ 0 h 391"/>
                <a:gd name="T173" fmla="*/ 116 w 116"/>
                <a:gd name="T174" fmla="*/ 391 h 3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6" h="391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4" y="33"/>
                  </a:lnTo>
                  <a:lnTo>
                    <a:pt x="4" y="42"/>
                  </a:lnTo>
                  <a:lnTo>
                    <a:pt x="9" y="47"/>
                  </a:lnTo>
                  <a:lnTo>
                    <a:pt x="9" y="56"/>
                  </a:lnTo>
                  <a:lnTo>
                    <a:pt x="14" y="65"/>
                  </a:lnTo>
                  <a:lnTo>
                    <a:pt x="14" y="70"/>
                  </a:lnTo>
                  <a:lnTo>
                    <a:pt x="18" y="79"/>
                  </a:lnTo>
                  <a:lnTo>
                    <a:pt x="18" y="84"/>
                  </a:lnTo>
                  <a:lnTo>
                    <a:pt x="23" y="93"/>
                  </a:lnTo>
                  <a:lnTo>
                    <a:pt x="23" y="103"/>
                  </a:lnTo>
                  <a:lnTo>
                    <a:pt x="27" y="112"/>
                  </a:lnTo>
                  <a:lnTo>
                    <a:pt x="27" y="117"/>
                  </a:lnTo>
                  <a:lnTo>
                    <a:pt x="27" y="126"/>
                  </a:lnTo>
                  <a:lnTo>
                    <a:pt x="32" y="130"/>
                  </a:lnTo>
                  <a:lnTo>
                    <a:pt x="32" y="140"/>
                  </a:lnTo>
                  <a:lnTo>
                    <a:pt x="37" y="149"/>
                  </a:lnTo>
                  <a:lnTo>
                    <a:pt x="37" y="153"/>
                  </a:lnTo>
                  <a:lnTo>
                    <a:pt x="41" y="158"/>
                  </a:lnTo>
                  <a:lnTo>
                    <a:pt x="41" y="163"/>
                  </a:lnTo>
                  <a:lnTo>
                    <a:pt x="46" y="167"/>
                  </a:lnTo>
                  <a:lnTo>
                    <a:pt x="46" y="176"/>
                  </a:lnTo>
                  <a:lnTo>
                    <a:pt x="50" y="186"/>
                  </a:lnTo>
                  <a:lnTo>
                    <a:pt x="50" y="196"/>
                  </a:lnTo>
                  <a:lnTo>
                    <a:pt x="55" y="200"/>
                  </a:lnTo>
                  <a:lnTo>
                    <a:pt x="55" y="209"/>
                  </a:lnTo>
                  <a:lnTo>
                    <a:pt x="55" y="219"/>
                  </a:lnTo>
                  <a:lnTo>
                    <a:pt x="59" y="223"/>
                  </a:lnTo>
                  <a:lnTo>
                    <a:pt x="59" y="228"/>
                  </a:lnTo>
                  <a:lnTo>
                    <a:pt x="59" y="232"/>
                  </a:lnTo>
                  <a:lnTo>
                    <a:pt x="64" y="237"/>
                  </a:lnTo>
                  <a:lnTo>
                    <a:pt x="64" y="246"/>
                  </a:lnTo>
                  <a:lnTo>
                    <a:pt x="70" y="255"/>
                  </a:lnTo>
                  <a:lnTo>
                    <a:pt x="74" y="260"/>
                  </a:lnTo>
                  <a:lnTo>
                    <a:pt x="74" y="269"/>
                  </a:lnTo>
                  <a:lnTo>
                    <a:pt x="79" y="278"/>
                  </a:lnTo>
                  <a:lnTo>
                    <a:pt x="79" y="284"/>
                  </a:lnTo>
                  <a:lnTo>
                    <a:pt x="83" y="293"/>
                  </a:lnTo>
                  <a:lnTo>
                    <a:pt x="83" y="298"/>
                  </a:lnTo>
                  <a:lnTo>
                    <a:pt x="83" y="302"/>
                  </a:lnTo>
                  <a:lnTo>
                    <a:pt x="83" y="307"/>
                  </a:lnTo>
                  <a:lnTo>
                    <a:pt x="88" y="316"/>
                  </a:lnTo>
                  <a:lnTo>
                    <a:pt x="93" y="321"/>
                  </a:lnTo>
                  <a:lnTo>
                    <a:pt x="93" y="330"/>
                  </a:lnTo>
                  <a:lnTo>
                    <a:pt x="97" y="339"/>
                  </a:lnTo>
                  <a:lnTo>
                    <a:pt x="97" y="344"/>
                  </a:lnTo>
                  <a:lnTo>
                    <a:pt x="102" y="353"/>
                  </a:lnTo>
                  <a:lnTo>
                    <a:pt x="106" y="362"/>
                  </a:lnTo>
                  <a:lnTo>
                    <a:pt x="106" y="371"/>
                  </a:lnTo>
                  <a:lnTo>
                    <a:pt x="111" y="377"/>
                  </a:lnTo>
                  <a:lnTo>
                    <a:pt x="111" y="386"/>
                  </a:lnTo>
                  <a:lnTo>
                    <a:pt x="116" y="39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8" name="Freeform 3560"/>
            <p:cNvSpPr>
              <a:spLocks/>
            </p:cNvSpPr>
            <p:nvPr/>
          </p:nvSpPr>
          <p:spPr bwMode="auto">
            <a:xfrm>
              <a:off x="996" y="3557"/>
              <a:ext cx="211" cy="351"/>
            </a:xfrm>
            <a:custGeom>
              <a:avLst/>
              <a:gdLst>
                <a:gd name="T0" fmla="*/ 9 w 1059"/>
                <a:gd name="T1" fmla="*/ 14 h 1754"/>
                <a:gd name="T2" fmla="*/ 24 w 1059"/>
                <a:gd name="T3" fmla="*/ 46 h 1754"/>
                <a:gd name="T4" fmla="*/ 47 w 1059"/>
                <a:gd name="T5" fmla="*/ 84 h 1754"/>
                <a:gd name="T6" fmla="*/ 66 w 1059"/>
                <a:gd name="T7" fmla="*/ 116 h 1754"/>
                <a:gd name="T8" fmla="*/ 88 w 1059"/>
                <a:gd name="T9" fmla="*/ 148 h 1754"/>
                <a:gd name="T10" fmla="*/ 111 w 1059"/>
                <a:gd name="T11" fmla="*/ 177 h 1754"/>
                <a:gd name="T12" fmla="*/ 126 w 1059"/>
                <a:gd name="T13" fmla="*/ 213 h 1754"/>
                <a:gd name="T14" fmla="*/ 145 w 1059"/>
                <a:gd name="T15" fmla="*/ 241 h 1754"/>
                <a:gd name="T16" fmla="*/ 163 w 1059"/>
                <a:gd name="T17" fmla="*/ 274 h 1754"/>
                <a:gd name="T18" fmla="*/ 181 w 1059"/>
                <a:gd name="T19" fmla="*/ 311 h 1754"/>
                <a:gd name="T20" fmla="*/ 200 w 1059"/>
                <a:gd name="T21" fmla="*/ 343 h 1754"/>
                <a:gd name="T22" fmla="*/ 228 w 1059"/>
                <a:gd name="T23" fmla="*/ 381 h 1754"/>
                <a:gd name="T24" fmla="*/ 251 w 1059"/>
                <a:gd name="T25" fmla="*/ 413 h 1754"/>
                <a:gd name="T26" fmla="*/ 265 w 1059"/>
                <a:gd name="T27" fmla="*/ 451 h 1754"/>
                <a:gd name="T28" fmla="*/ 283 w 1059"/>
                <a:gd name="T29" fmla="*/ 478 h 1754"/>
                <a:gd name="T30" fmla="*/ 307 w 1059"/>
                <a:gd name="T31" fmla="*/ 510 h 1754"/>
                <a:gd name="T32" fmla="*/ 326 w 1059"/>
                <a:gd name="T33" fmla="*/ 543 h 1754"/>
                <a:gd name="T34" fmla="*/ 330 w 1059"/>
                <a:gd name="T35" fmla="*/ 562 h 1754"/>
                <a:gd name="T36" fmla="*/ 344 w 1059"/>
                <a:gd name="T37" fmla="*/ 598 h 1754"/>
                <a:gd name="T38" fmla="*/ 367 w 1059"/>
                <a:gd name="T39" fmla="*/ 632 h 1754"/>
                <a:gd name="T40" fmla="*/ 381 w 1059"/>
                <a:gd name="T41" fmla="*/ 664 h 1754"/>
                <a:gd name="T42" fmla="*/ 405 w 1059"/>
                <a:gd name="T43" fmla="*/ 696 h 1754"/>
                <a:gd name="T44" fmla="*/ 423 w 1059"/>
                <a:gd name="T45" fmla="*/ 724 h 1754"/>
                <a:gd name="T46" fmla="*/ 437 w 1059"/>
                <a:gd name="T47" fmla="*/ 761 h 1754"/>
                <a:gd name="T48" fmla="*/ 460 w 1059"/>
                <a:gd name="T49" fmla="*/ 793 h 1754"/>
                <a:gd name="T50" fmla="*/ 487 w 1059"/>
                <a:gd name="T51" fmla="*/ 831 h 1754"/>
                <a:gd name="T52" fmla="*/ 507 w 1059"/>
                <a:gd name="T53" fmla="*/ 863 h 1754"/>
                <a:gd name="T54" fmla="*/ 525 w 1059"/>
                <a:gd name="T55" fmla="*/ 900 h 1754"/>
                <a:gd name="T56" fmla="*/ 543 w 1059"/>
                <a:gd name="T57" fmla="*/ 933 h 1754"/>
                <a:gd name="T58" fmla="*/ 562 w 1059"/>
                <a:gd name="T59" fmla="*/ 960 h 1754"/>
                <a:gd name="T60" fmla="*/ 580 w 1059"/>
                <a:gd name="T61" fmla="*/ 997 h 1754"/>
                <a:gd name="T62" fmla="*/ 609 w 1059"/>
                <a:gd name="T63" fmla="*/ 1035 h 1754"/>
                <a:gd name="T64" fmla="*/ 627 w 1059"/>
                <a:gd name="T65" fmla="*/ 1072 h 1754"/>
                <a:gd name="T66" fmla="*/ 645 w 1059"/>
                <a:gd name="T67" fmla="*/ 1105 h 1754"/>
                <a:gd name="T68" fmla="*/ 668 w 1059"/>
                <a:gd name="T69" fmla="*/ 1137 h 1754"/>
                <a:gd name="T70" fmla="*/ 688 w 1059"/>
                <a:gd name="T71" fmla="*/ 1164 h 1754"/>
                <a:gd name="T72" fmla="*/ 697 w 1059"/>
                <a:gd name="T73" fmla="*/ 1187 h 1754"/>
                <a:gd name="T74" fmla="*/ 711 w 1059"/>
                <a:gd name="T75" fmla="*/ 1211 h 1754"/>
                <a:gd name="T76" fmla="*/ 711 w 1059"/>
                <a:gd name="T77" fmla="*/ 1230 h 1754"/>
                <a:gd name="T78" fmla="*/ 729 w 1059"/>
                <a:gd name="T79" fmla="*/ 1266 h 1754"/>
                <a:gd name="T80" fmla="*/ 752 w 1059"/>
                <a:gd name="T81" fmla="*/ 1295 h 1754"/>
                <a:gd name="T82" fmla="*/ 776 w 1059"/>
                <a:gd name="T83" fmla="*/ 1313 h 1754"/>
                <a:gd name="T84" fmla="*/ 790 w 1059"/>
                <a:gd name="T85" fmla="*/ 1341 h 1754"/>
                <a:gd name="T86" fmla="*/ 799 w 1059"/>
                <a:gd name="T87" fmla="*/ 1368 h 1754"/>
                <a:gd name="T88" fmla="*/ 822 w 1059"/>
                <a:gd name="T89" fmla="*/ 1402 h 1754"/>
                <a:gd name="T90" fmla="*/ 836 w 1059"/>
                <a:gd name="T91" fmla="*/ 1438 h 1754"/>
                <a:gd name="T92" fmla="*/ 854 w 1059"/>
                <a:gd name="T93" fmla="*/ 1471 h 1754"/>
                <a:gd name="T94" fmla="*/ 873 w 1059"/>
                <a:gd name="T95" fmla="*/ 1504 h 1754"/>
                <a:gd name="T96" fmla="*/ 892 w 1059"/>
                <a:gd name="T97" fmla="*/ 1531 h 1754"/>
                <a:gd name="T98" fmla="*/ 910 w 1059"/>
                <a:gd name="T99" fmla="*/ 1563 h 1754"/>
                <a:gd name="T100" fmla="*/ 928 w 1059"/>
                <a:gd name="T101" fmla="*/ 1592 h 1754"/>
                <a:gd name="T102" fmla="*/ 947 w 1059"/>
                <a:gd name="T103" fmla="*/ 1624 h 1754"/>
                <a:gd name="T104" fmla="*/ 947 w 1059"/>
                <a:gd name="T105" fmla="*/ 1647 h 1754"/>
                <a:gd name="T106" fmla="*/ 980 w 1059"/>
                <a:gd name="T107" fmla="*/ 1675 h 1754"/>
                <a:gd name="T108" fmla="*/ 1012 w 1059"/>
                <a:gd name="T109" fmla="*/ 1708 h 1754"/>
                <a:gd name="T110" fmla="*/ 1021 w 1059"/>
                <a:gd name="T111" fmla="*/ 1721 h 1754"/>
                <a:gd name="T112" fmla="*/ 1059 w 1059"/>
                <a:gd name="T113" fmla="*/ 1749 h 17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9"/>
                <a:gd name="T172" fmla="*/ 0 h 1754"/>
                <a:gd name="T173" fmla="*/ 1059 w 1059"/>
                <a:gd name="T174" fmla="*/ 1754 h 17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9" h="1754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32"/>
                  </a:lnTo>
                  <a:lnTo>
                    <a:pt x="14" y="37"/>
                  </a:lnTo>
                  <a:lnTo>
                    <a:pt x="19" y="46"/>
                  </a:lnTo>
                  <a:lnTo>
                    <a:pt x="24" y="46"/>
                  </a:lnTo>
                  <a:lnTo>
                    <a:pt x="29" y="51"/>
                  </a:lnTo>
                  <a:lnTo>
                    <a:pt x="33" y="60"/>
                  </a:lnTo>
                  <a:lnTo>
                    <a:pt x="38" y="65"/>
                  </a:lnTo>
                  <a:lnTo>
                    <a:pt x="47" y="75"/>
                  </a:lnTo>
                  <a:lnTo>
                    <a:pt x="47" y="84"/>
                  </a:lnTo>
                  <a:lnTo>
                    <a:pt x="52" y="93"/>
                  </a:lnTo>
                  <a:lnTo>
                    <a:pt x="61" y="98"/>
                  </a:lnTo>
                  <a:lnTo>
                    <a:pt x="66" y="107"/>
                  </a:lnTo>
                  <a:lnTo>
                    <a:pt x="66" y="116"/>
                  </a:lnTo>
                  <a:lnTo>
                    <a:pt x="70" y="121"/>
                  </a:lnTo>
                  <a:lnTo>
                    <a:pt x="75" y="130"/>
                  </a:lnTo>
                  <a:lnTo>
                    <a:pt x="84" y="134"/>
                  </a:lnTo>
                  <a:lnTo>
                    <a:pt x="84" y="144"/>
                  </a:lnTo>
                  <a:lnTo>
                    <a:pt x="88" y="148"/>
                  </a:lnTo>
                  <a:lnTo>
                    <a:pt x="93" y="148"/>
                  </a:lnTo>
                  <a:lnTo>
                    <a:pt x="98" y="157"/>
                  </a:lnTo>
                  <a:lnTo>
                    <a:pt x="102" y="168"/>
                  </a:lnTo>
                  <a:lnTo>
                    <a:pt x="107" y="172"/>
                  </a:lnTo>
                  <a:lnTo>
                    <a:pt x="111" y="177"/>
                  </a:lnTo>
                  <a:lnTo>
                    <a:pt x="111" y="181"/>
                  </a:lnTo>
                  <a:lnTo>
                    <a:pt x="117" y="190"/>
                  </a:lnTo>
                  <a:lnTo>
                    <a:pt x="117" y="200"/>
                  </a:lnTo>
                  <a:lnTo>
                    <a:pt x="122" y="204"/>
                  </a:lnTo>
                  <a:lnTo>
                    <a:pt x="126" y="213"/>
                  </a:lnTo>
                  <a:lnTo>
                    <a:pt x="131" y="218"/>
                  </a:lnTo>
                  <a:lnTo>
                    <a:pt x="131" y="223"/>
                  </a:lnTo>
                  <a:lnTo>
                    <a:pt x="135" y="227"/>
                  </a:lnTo>
                  <a:lnTo>
                    <a:pt x="140" y="236"/>
                  </a:lnTo>
                  <a:lnTo>
                    <a:pt x="145" y="241"/>
                  </a:lnTo>
                  <a:lnTo>
                    <a:pt x="149" y="250"/>
                  </a:lnTo>
                  <a:lnTo>
                    <a:pt x="154" y="256"/>
                  </a:lnTo>
                  <a:lnTo>
                    <a:pt x="154" y="260"/>
                  </a:lnTo>
                  <a:lnTo>
                    <a:pt x="158" y="265"/>
                  </a:lnTo>
                  <a:lnTo>
                    <a:pt x="163" y="274"/>
                  </a:lnTo>
                  <a:lnTo>
                    <a:pt x="168" y="283"/>
                  </a:lnTo>
                  <a:lnTo>
                    <a:pt x="168" y="288"/>
                  </a:lnTo>
                  <a:lnTo>
                    <a:pt x="172" y="297"/>
                  </a:lnTo>
                  <a:lnTo>
                    <a:pt x="181" y="302"/>
                  </a:lnTo>
                  <a:lnTo>
                    <a:pt x="181" y="311"/>
                  </a:lnTo>
                  <a:lnTo>
                    <a:pt x="186" y="320"/>
                  </a:lnTo>
                  <a:lnTo>
                    <a:pt x="195" y="325"/>
                  </a:lnTo>
                  <a:lnTo>
                    <a:pt x="195" y="334"/>
                  </a:lnTo>
                  <a:lnTo>
                    <a:pt x="200" y="343"/>
                  </a:lnTo>
                  <a:lnTo>
                    <a:pt x="200" y="353"/>
                  </a:lnTo>
                  <a:lnTo>
                    <a:pt x="210" y="358"/>
                  </a:lnTo>
                  <a:lnTo>
                    <a:pt x="219" y="367"/>
                  </a:lnTo>
                  <a:lnTo>
                    <a:pt x="224" y="372"/>
                  </a:lnTo>
                  <a:lnTo>
                    <a:pt x="228" y="381"/>
                  </a:lnTo>
                  <a:lnTo>
                    <a:pt x="233" y="390"/>
                  </a:lnTo>
                  <a:lnTo>
                    <a:pt x="237" y="390"/>
                  </a:lnTo>
                  <a:lnTo>
                    <a:pt x="242" y="394"/>
                  </a:lnTo>
                  <a:lnTo>
                    <a:pt x="242" y="404"/>
                  </a:lnTo>
                  <a:lnTo>
                    <a:pt x="251" y="413"/>
                  </a:lnTo>
                  <a:lnTo>
                    <a:pt x="256" y="417"/>
                  </a:lnTo>
                  <a:lnTo>
                    <a:pt x="256" y="427"/>
                  </a:lnTo>
                  <a:lnTo>
                    <a:pt x="256" y="436"/>
                  </a:lnTo>
                  <a:lnTo>
                    <a:pt x="260" y="440"/>
                  </a:lnTo>
                  <a:lnTo>
                    <a:pt x="265" y="451"/>
                  </a:lnTo>
                  <a:lnTo>
                    <a:pt x="269" y="455"/>
                  </a:lnTo>
                  <a:lnTo>
                    <a:pt x="279" y="464"/>
                  </a:lnTo>
                  <a:lnTo>
                    <a:pt x="279" y="473"/>
                  </a:lnTo>
                  <a:lnTo>
                    <a:pt x="283" y="478"/>
                  </a:lnTo>
                  <a:lnTo>
                    <a:pt x="288" y="487"/>
                  </a:lnTo>
                  <a:lnTo>
                    <a:pt x="292" y="496"/>
                  </a:lnTo>
                  <a:lnTo>
                    <a:pt x="292" y="501"/>
                  </a:lnTo>
                  <a:lnTo>
                    <a:pt x="303" y="506"/>
                  </a:lnTo>
                  <a:lnTo>
                    <a:pt x="307" y="510"/>
                  </a:lnTo>
                  <a:lnTo>
                    <a:pt x="307" y="519"/>
                  </a:lnTo>
                  <a:lnTo>
                    <a:pt x="316" y="524"/>
                  </a:lnTo>
                  <a:lnTo>
                    <a:pt x="316" y="533"/>
                  </a:lnTo>
                  <a:lnTo>
                    <a:pt x="326" y="539"/>
                  </a:lnTo>
                  <a:lnTo>
                    <a:pt x="326" y="543"/>
                  </a:lnTo>
                  <a:lnTo>
                    <a:pt x="321" y="548"/>
                  </a:lnTo>
                  <a:lnTo>
                    <a:pt x="326" y="553"/>
                  </a:lnTo>
                  <a:lnTo>
                    <a:pt x="326" y="557"/>
                  </a:lnTo>
                  <a:lnTo>
                    <a:pt x="330" y="562"/>
                  </a:lnTo>
                  <a:lnTo>
                    <a:pt x="335" y="571"/>
                  </a:lnTo>
                  <a:lnTo>
                    <a:pt x="335" y="580"/>
                  </a:lnTo>
                  <a:lnTo>
                    <a:pt x="339" y="585"/>
                  </a:lnTo>
                  <a:lnTo>
                    <a:pt x="339" y="594"/>
                  </a:lnTo>
                  <a:lnTo>
                    <a:pt x="344" y="598"/>
                  </a:lnTo>
                  <a:lnTo>
                    <a:pt x="349" y="603"/>
                  </a:lnTo>
                  <a:lnTo>
                    <a:pt x="353" y="608"/>
                  </a:lnTo>
                  <a:lnTo>
                    <a:pt x="353" y="617"/>
                  </a:lnTo>
                  <a:lnTo>
                    <a:pt x="358" y="626"/>
                  </a:lnTo>
                  <a:lnTo>
                    <a:pt x="367" y="632"/>
                  </a:lnTo>
                  <a:lnTo>
                    <a:pt x="371" y="641"/>
                  </a:lnTo>
                  <a:lnTo>
                    <a:pt x="371" y="645"/>
                  </a:lnTo>
                  <a:lnTo>
                    <a:pt x="376" y="655"/>
                  </a:lnTo>
                  <a:lnTo>
                    <a:pt x="381" y="664"/>
                  </a:lnTo>
                  <a:lnTo>
                    <a:pt x="385" y="673"/>
                  </a:lnTo>
                  <a:lnTo>
                    <a:pt x="390" y="673"/>
                  </a:lnTo>
                  <a:lnTo>
                    <a:pt x="394" y="677"/>
                  </a:lnTo>
                  <a:lnTo>
                    <a:pt x="394" y="687"/>
                  </a:lnTo>
                  <a:lnTo>
                    <a:pt x="405" y="696"/>
                  </a:lnTo>
                  <a:lnTo>
                    <a:pt x="405" y="700"/>
                  </a:lnTo>
                  <a:lnTo>
                    <a:pt x="409" y="705"/>
                  </a:lnTo>
                  <a:lnTo>
                    <a:pt x="414" y="710"/>
                  </a:lnTo>
                  <a:lnTo>
                    <a:pt x="418" y="714"/>
                  </a:lnTo>
                  <a:lnTo>
                    <a:pt x="423" y="724"/>
                  </a:lnTo>
                  <a:lnTo>
                    <a:pt x="428" y="729"/>
                  </a:lnTo>
                  <a:lnTo>
                    <a:pt x="432" y="738"/>
                  </a:lnTo>
                  <a:lnTo>
                    <a:pt x="432" y="747"/>
                  </a:lnTo>
                  <a:lnTo>
                    <a:pt x="432" y="757"/>
                  </a:lnTo>
                  <a:lnTo>
                    <a:pt x="437" y="761"/>
                  </a:lnTo>
                  <a:lnTo>
                    <a:pt x="446" y="770"/>
                  </a:lnTo>
                  <a:lnTo>
                    <a:pt x="451" y="779"/>
                  </a:lnTo>
                  <a:lnTo>
                    <a:pt x="455" y="779"/>
                  </a:lnTo>
                  <a:lnTo>
                    <a:pt x="455" y="784"/>
                  </a:lnTo>
                  <a:lnTo>
                    <a:pt x="460" y="793"/>
                  </a:lnTo>
                  <a:lnTo>
                    <a:pt x="464" y="798"/>
                  </a:lnTo>
                  <a:lnTo>
                    <a:pt x="469" y="807"/>
                  </a:lnTo>
                  <a:lnTo>
                    <a:pt x="473" y="817"/>
                  </a:lnTo>
                  <a:lnTo>
                    <a:pt x="483" y="822"/>
                  </a:lnTo>
                  <a:lnTo>
                    <a:pt x="487" y="831"/>
                  </a:lnTo>
                  <a:lnTo>
                    <a:pt x="487" y="840"/>
                  </a:lnTo>
                  <a:lnTo>
                    <a:pt x="497" y="845"/>
                  </a:lnTo>
                  <a:lnTo>
                    <a:pt x="502" y="854"/>
                  </a:lnTo>
                  <a:lnTo>
                    <a:pt x="507" y="863"/>
                  </a:lnTo>
                  <a:lnTo>
                    <a:pt x="502" y="868"/>
                  </a:lnTo>
                  <a:lnTo>
                    <a:pt x="511" y="877"/>
                  </a:lnTo>
                  <a:lnTo>
                    <a:pt x="516" y="881"/>
                  </a:lnTo>
                  <a:lnTo>
                    <a:pt x="516" y="891"/>
                  </a:lnTo>
                  <a:lnTo>
                    <a:pt x="525" y="900"/>
                  </a:lnTo>
                  <a:lnTo>
                    <a:pt x="530" y="904"/>
                  </a:lnTo>
                  <a:lnTo>
                    <a:pt x="534" y="915"/>
                  </a:lnTo>
                  <a:lnTo>
                    <a:pt x="534" y="924"/>
                  </a:lnTo>
                  <a:lnTo>
                    <a:pt x="539" y="928"/>
                  </a:lnTo>
                  <a:lnTo>
                    <a:pt x="543" y="933"/>
                  </a:lnTo>
                  <a:lnTo>
                    <a:pt x="548" y="938"/>
                  </a:lnTo>
                  <a:lnTo>
                    <a:pt x="539" y="947"/>
                  </a:lnTo>
                  <a:lnTo>
                    <a:pt x="553" y="951"/>
                  </a:lnTo>
                  <a:lnTo>
                    <a:pt x="557" y="960"/>
                  </a:lnTo>
                  <a:lnTo>
                    <a:pt x="562" y="960"/>
                  </a:lnTo>
                  <a:lnTo>
                    <a:pt x="566" y="965"/>
                  </a:lnTo>
                  <a:lnTo>
                    <a:pt x="571" y="974"/>
                  </a:lnTo>
                  <a:lnTo>
                    <a:pt x="571" y="983"/>
                  </a:lnTo>
                  <a:lnTo>
                    <a:pt x="580" y="993"/>
                  </a:lnTo>
                  <a:lnTo>
                    <a:pt x="580" y="997"/>
                  </a:lnTo>
                  <a:lnTo>
                    <a:pt x="590" y="1007"/>
                  </a:lnTo>
                  <a:lnTo>
                    <a:pt x="595" y="1017"/>
                  </a:lnTo>
                  <a:lnTo>
                    <a:pt x="604" y="1021"/>
                  </a:lnTo>
                  <a:lnTo>
                    <a:pt x="604" y="1030"/>
                  </a:lnTo>
                  <a:lnTo>
                    <a:pt x="609" y="1035"/>
                  </a:lnTo>
                  <a:lnTo>
                    <a:pt x="613" y="1044"/>
                  </a:lnTo>
                  <a:lnTo>
                    <a:pt x="613" y="1049"/>
                  </a:lnTo>
                  <a:lnTo>
                    <a:pt x="622" y="1058"/>
                  </a:lnTo>
                  <a:lnTo>
                    <a:pt x="622" y="1067"/>
                  </a:lnTo>
                  <a:lnTo>
                    <a:pt x="627" y="1072"/>
                  </a:lnTo>
                  <a:lnTo>
                    <a:pt x="627" y="1076"/>
                  </a:lnTo>
                  <a:lnTo>
                    <a:pt x="632" y="1081"/>
                  </a:lnTo>
                  <a:lnTo>
                    <a:pt x="641" y="1090"/>
                  </a:lnTo>
                  <a:lnTo>
                    <a:pt x="641" y="1100"/>
                  </a:lnTo>
                  <a:lnTo>
                    <a:pt x="645" y="1105"/>
                  </a:lnTo>
                  <a:lnTo>
                    <a:pt x="645" y="1109"/>
                  </a:lnTo>
                  <a:lnTo>
                    <a:pt x="650" y="1114"/>
                  </a:lnTo>
                  <a:lnTo>
                    <a:pt x="654" y="1119"/>
                  </a:lnTo>
                  <a:lnTo>
                    <a:pt x="654" y="1128"/>
                  </a:lnTo>
                  <a:lnTo>
                    <a:pt x="668" y="1137"/>
                  </a:lnTo>
                  <a:lnTo>
                    <a:pt x="673" y="1142"/>
                  </a:lnTo>
                  <a:lnTo>
                    <a:pt x="677" y="1151"/>
                  </a:lnTo>
                  <a:lnTo>
                    <a:pt x="668" y="1160"/>
                  </a:lnTo>
                  <a:lnTo>
                    <a:pt x="688" y="1164"/>
                  </a:lnTo>
                  <a:lnTo>
                    <a:pt x="688" y="1169"/>
                  </a:lnTo>
                  <a:lnTo>
                    <a:pt x="697" y="1174"/>
                  </a:lnTo>
                  <a:lnTo>
                    <a:pt x="688" y="1178"/>
                  </a:lnTo>
                  <a:lnTo>
                    <a:pt x="688" y="1183"/>
                  </a:lnTo>
                  <a:lnTo>
                    <a:pt x="697" y="1187"/>
                  </a:lnTo>
                  <a:lnTo>
                    <a:pt x="697" y="1198"/>
                  </a:lnTo>
                  <a:lnTo>
                    <a:pt x="711" y="1202"/>
                  </a:lnTo>
                  <a:lnTo>
                    <a:pt x="715" y="1202"/>
                  </a:lnTo>
                  <a:lnTo>
                    <a:pt x="711" y="1211"/>
                  </a:lnTo>
                  <a:lnTo>
                    <a:pt x="711" y="1216"/>
                  </a:lnTo>
                  <a:lnTo>
                    <a:pt x="715" y="1221"/>
                  </a:lnTo>
                  <a:lnTo>
                    <a:pt x="711" y="1225"/>
                  </a:lnTo>
                  <a:lnTo>
                    <a:pt x="711" y="1230"/>
                  </a:lnTo>
                  <a:lnTo>
                    <a:pt x="715" y="1234"/>
                  </a:lnTo>
                  <a:lnTo>
                    <a:pt x="720" y="1243"/>
                  </a:lnTo>
                  <a:lnTo>
                    <a:pt x="724" y="1253"/>
                  </a:lnTo>
                  <a:lnTo>
                    <a:pt x="724" y="1257"/>
                  </a:lnTo>
                  <a:lnTo>
                    <a:pt x="729" y="1266"/>
                  </a:lnTo>
                  <a:lnTo>
                    <a:pt x="729" y="1271"/>
                  </a:lnTo>
                  <a:lnTo>
                    <a:pt x="734" y="1276"/>
                  </a:lnTo>
                  <a:lnTo>
                    <a:pt x="747" y="1280"/>
                  </a:lnTo>
                  <a:lnTo>
                    <a:pt x="747" y="1286"/>
                  </a:lnTo>
                  <a:lnTo>
                    <a:pt x="752" y="1295"/>
                  </a:lnTo>
                  <a:lnTo>
                    <a:pt x="756" y="1295"/>
                  </a:lnTo>
                  <a:lnTo>
                    <a:pt x="761" y="1304"/>
                  </a:lnTo>
                  <a:lnTo>
                    <a:pt x="776" y="1309"/>
                  </a:lnTo>
                  <a:lnTo>
                    <a:pt x="776" y="1313"/>
                  </a:lnTo>
                  <a:lnTo>
                    <a:pt x="776" y="1318"/>
                  </a:lnTo>
                  <a:lnTo>
                    <a:pt x="776" y="1323"/>
                  </a:lnTo>
                  <a:lnTo>
                    <a:pt x="780" y="1327"/>
                  </a:lnTo>
                  <a:lnTo>
                    <a:pt x="785" y="1336"/>
                  </a:lnTo>
                  <a:lnTo>
                    <a:pt x="790" y="1341"/>
                  </a:lnTo>
                  <a:lnTo>
                    <a:pt x="794" y="1350"/>
                  </a:lnTo>
                  <a:lnTo>
                    <a:pt x="794" y="1355"/>
                  </a:lnTo>
                  <a:lnTo>
                    <a:pt x="794" y="1364"/>
                  </a:lnTo>
                  <a:lnTo>
                    <a:pt x="799" y="1368"/>
                  </a:lnTo>
                  <a:lnTo>
                    <a:pt x="803" y="1379"/>
                  </a:lnTo>
                  <a:lnTo>
                    <a:pt x="803" y="1388"/>
                  </a:lnTo>
                  <a:lnTo>
                    <a:pt x="808" y="1397"/>
                  </a:lnTo>
                  <a:lnTo>
                    <a:pt x="817" y="1402"/>
                  </a:lnTo>
                  <a:lnTo>
                    <a:pt x="822" y="1402"/>
                  </a:lnTo>
                  <a:lnTo>
                    <a:pt x="822" y="1411"/>
                  </a:lnTo>
                  <a:lnTo>
                    <a:pt x="826" y="1420"/>
                  </a:lnTo>
                  <a:lnTo>
                    <a:pt x="831" y="1425"/>
                  </a:lnTo>
                  <a:lnTo>
                    <a:pt x="831" y="1434"/>
                  </a:lnTo>
                  <a:lnTo>
                    <a:pt x="836" y="1438"/>
                  </a:lnTo>
                  <a:lnTo>
                    <a:pt x="840" y="1447"/>
                  </a:lnTo>
                  <a:lnTo>
                    <a:pt x="845" y="1447"/>
                  </a:lnTo>
                  <a:lnTo>
                    <a:pt x="840" y="1457"/>
                  </a:lnTo>
                  <a:lnTo>
                    <a:pt x="854" y="1461"/>
                  </a:lnTo>
                  <a:lnTo>
                    <a:pt x="854" y="1471"/>
                  </a:lnTo>
                  <a:lnTo>
                    <a:pt x="858" y="1481"/>
                  </a:lnTo>
                  <a:lnTo>
                    <a:pt x="858" y="1485"/>
                  </a:lnTo>
                  <a:lnTo>
                    <a:pt x="863" y="1485"/>
                  </a:lnTo>
                  <a:lnTo>
                    <a:pt x="869" y="1494"/>
                  </a:lnTo>
                  <a:lnTo>
                    <a:pt x="873" y="1504"/>
                  </a:lnTo>
                  <a:lnTo>
                    <a:pt x="878" y="1508"/>
                  </a:lnTo>
                  <a:lnTo>
                    <a:pt x="882" y="1513"/>
                  </a:lnTo>
                  <a:lnTo>
                    <a:pt x="887" y="1517"/>
                  </a:lnTo>
                  <a:lnTo>
                    <a:pt x="892" y="1522"/>
                  </a:lnTo>
                  <a:lnTo>
                    <a:pt x="892" y="1531"/>
                  </a:lnTo>
                  <a:lnTo>
                    <a:pt x="901" y="1540"/>
                  </a:lnTo>
                  <a:lnTo>
                    <a:pt x="901" y="1545"/>
                  </a:lnTo>
                  <a:lnTo>
                    <a:pt x="905" y="1549"/>
                  </a:lnTo>
                  <a:lnTo>
                    <a:pt x="910" y="1554"/>
                  </a:lnTo>
                  <a:lnTo>
                    <a:pt x="910" y="1563"/>
                  </a:lnTo>
                  <a:lnTo>
                    <a:pt x="919" y="1573"/>
                  </a:lnTo>
                  <a:lnTo>
                    <a:pt x="919" y="1578"/>
                  </a:lnTo>
                  <a:lnTo>
                    <a:pt x="924" y="1587"/>
                  </a:lnTo>
                  <a:lnTo>
                    <a:pt x="924" y="1592"/>
                  </a:lnTo>
                  <a:lnTo>
                    <a:pt x="928" y="1592"/>
                  </a:lnTo>
                  <a:lnTo>
                    <a:pt x="933" y="1601"/>
                  </a:lnTo>
                  <a:lnTo>
                    <a:pt x="938" y="1610"/>
                  </a:lnTo>
                  <a:lnTo>
                    <a:pt x="942" y="1615"/>
                  </a:lnTo>
                  <a:lnTo>
                    <a:pt x="947" y="1624"/>
                  </a:lnTo>
                  <a:lnTo>
                    <a:pt x="951" y="1628"/>
                  </a:lnTo>
                  <a:lnTo>
                    <a:pt x="947" y="1638"/>
                  </a:lnTo>
                  <a:lnTo>
                    <a:pt x="947" y="1647"/>
                  </a:lnTo>
                  <a:lnTo>
                    <a:pt x="956" y="1656"/>
                  </a:lnTo>
                  <a:lnTo>
                    <a:pt x="971" y="1662"/>
                  </a:lnTo>
                  <a:lnTo>
                    <a:pt x="975" y="1671"/>
                  </a:lnTo>
                  <a:lnTo>
                    <a:pt x="980" y="1675"/>
                  </a:lnTo>
                  <a:lnTo>
                    <a:pt x="994" y="1680"/>
                  </a:lnTo>
                  <a:lnTo>
                    <a:pt x="998" y="1685"/>
                  </a:lnTo>
                  <a:lnTo>
                    <a:pt x="1003" y="1694"/>
                  </a:lnTo>
                  <a:lnTo>
                    <a:pt x="1007" y="1698"/>
                  </a:lnTo>
                  <a:lnTo>
                    <a:pt x="1012" y="1708"/>
                  </a:lnTo>
                  <a:lnTo>
                    <a:pt x="1012" y="1712"/>
                  </a:lnTo>
                  <a:lnTo>
                    <a:pt x="1007" y="1717"/>
                  </a:lnTo>
                  <a:lnTo>
                    <a:pt x="1012" y="1717"/>
                  </a:lnTo>
                  <a:lnTo>
                    <a:pt x="1021" y="1721"/>
                  </a:lnTo>
                  <a:lnTo>
                    <a:pt x="1021" y="1730"/>
                  </a:lnTo>
                  <a:lnTo>
                    <a:pt x="1030" y="1740"/>
                  </a:lnTo>
                  <a:lnTo>
                    <a:pt x="1035" y="1740"/>
                  </a:lnTo>
                  <a:lnTo>
                    <a:pt x="1049" y="1744"/>
                  </a:lnTo>
                  <a:lnTo>
                    <a:pt x="1059" y="1749"/>
                  </a:lnTo>
                  <a:lnTo>
                    <a:pt x="1059" y="175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49" name="Freeform 3561"/>
            <p:cNvSpPr>
              <a:spLocks/>
            </p:cNvSpPr>
            <p:nvPr/>
          </p:nvSpPr>
          <p:spPr bwMode="auto">
            <a:xfrm>
              <a:off x="780" y="3190"/>
              <a:ext cx="216" cy="367"/>
            </a:xfrm>
            <a:custGeom>
              <a:avLst/>
              <a:gdLst>
                <a:gd name="T0" fmla="*/ 14 w 1076"/>
                <a:gd name="T1" fmla="*/ 28 h 1838"/>
                <a:gd name="T2" fmla="*/ 32 w 1076"/>
                <a:gd name="T3" fmla="*/ 61 h 1838"/>
                <a:gd name="T4" fmla="*/ 51 w 1076"/>
                <a:gd name="T5" fmla="*/ 89 h 1838"/>
                <a:gd name="T6" fmla="*/ 70 w 1076"/>
                <a:gd name="T7" fmla="*/ 121 h 1838"/>
                <a:gd name="T8" fmla="*/ 93 w 1076"/>
                <a:gd name="T9" fmla="*/ 154 h 1838"/>
                <a:gd name="T10" fmla="*/ 107 w 1076"/>
                <a:gd name="T11" fmla="*/ 186 h 1838"/>
                <a:gd name="T12" fmla="*/ 125 w 1076"/>
                <a:gd name="T13" fmla="*/ 218 h 1838"/>
                <a:gd name="T14" fmla="*/ 144 w 1076"/>
                <a:gd name="T15" fmla="*/ 251 h 1838"/>
                <a:gd name="T16" fmla="*/ 168 w 1076"/>
                <a:gd name="T17" fmla="*/ 288 h 1838"/>
                <a:gd name="T18" fmla="*/ 186 w 1076"/>
                <a:gd name="T19" fmla="*/ 321 h 1838"/>
                <a:gd name="T20" fmla="*/ 204 w 1076"/>
                <a:gd name="T21" fmla="*/ 349 h 1838"/>
                <a:gd name="T22" fmla="*/ 223 w 1076"/>
                <a:gd name="T23" fmla="*/ 381 h 1838"/>
                <a:gd name="T24" fmla="*/ 246 w 1076"/>
                <a:gd name="T25" fmla="*/ 419 h 1838"/>
                <a:gd name="T26" fmla="*/ 260 w 1076"/>
                <a:gd name="T27" fmla="*/ 451 h 1838"/>
                <a:gd name="T28" fmla="*/ 283 w 1076"/>
                <a:gd name="T29" fmla="*/ 483 h 1838"/>
                <a:gd name="T30" fmla="*/ 302 w 1076"/>
                <a:gd name="T31" fmla="*/ 516 h 1838"/>
                <a:gd name="T32" fmla="*/ 320 w 1076"/>
                <a:gd name="T33" fmla="*/ 548 h 1838"/>
                <a:gd name="T34" fmla="*/ 338 w 1076"/>
                <a:gd name="T35" fmla="*/ 580 h 1838"/>
                <a:gd name="T36" fmla="*/ 362 w 1076"/>
                <a:gd name="T37" fmla="*/ 609 h 1838"/>
                <a:gd name="T38" fmla="*/ 381 w 1076"/>
                <a:gd name="T39" fmla="*/ 641 h 1838"/>
                <a:gd name="T40" fmla="*/ 399 w 1076"/>
                <a:gd name="T41" fmla="*/ 669 h 1838"/>
                <a:gd name="T42" fmla="*/ 422 w 1076"/>
                <a:gd name="T43" fmla="*/ 711 h 1838"/>
                <a:gd name="T44" fmla="*/ 441 w 1076"/>
                <a:gd name="T45" fmla="*/ 738 h 1838"/>
                <a:gd name="T46" fmla="*/ 455 w 1076"/>
                <a:gd name="T47" fmla="*/ 770 h 1838"/>
                <a:gd name="T48" fmla="*/ 478 w 1076"/>
                <a:gd name="T49" fmla="*/ 799 h 1838"/>
                <a:gd name="T50" fmla="*/ 496 w 1076"/>
                <a:gd name="T51" fmla="*/ 831 h 1838"/>
                <a:gd name="T52" fmla="*/ 501 w 1076"/>
                <a:gd name="T53" fmla="*/ 854 h 1838"/>
                <a:gd name="T54" fmla="*/ 519 w 1076"/>
                <a:gd name="T55" fmla="*/ 887 h 1838"/>
                <a:gd name="T56" fmla="*/ 543 w 1076"/>
                <a:gd name="T57" fmla="*/ 919 h 1838"/>
                <a:gd name="T58" fmla="*/ 566 w 1076"/>
                <a:gd name="T59" fmla="*/ 952 h 1838"/>
                <a:gd name="T60" fmla="*/ 585 w 1076"/>
                <a:gd name="T61" fmla="*/ 985 h 1838"/>
                <a:gd name="T62" fmla="*/ 603 w 1076"/>
                <a:gd name="T63" fmla="*/ 1012 h 1838"/>
                <a:gd name="T64" fmla="*/ 627 w 1076"/>
                <a:gd name="T65" fmla="*/ 1044 h 1838"/>
                <a:gd name="T66" fmla="*/ 636 w 1076"/>
                <a:gd name="T67" fmla="*/ 1068 h 1838"/>
                <a:gd name="T68" fmla="*/ 659 w 1076"/>
                <a:gd name="T69" fmla="*/ 1105 h 1838"/>
                <a:gd name="T70" fmla="*/ 673 w 1076"/>
                <a:gd name="T71" fmla="*/ 1137 h 1838"/>
                <a:gd name="T72" fmla="*/ 691 w 1076"/>
                <a:gd name="T73" fmla="*/ 1170 h 1838"/>
                <a:gd name="T74" fmla="*/ 710 w 1076"/>
                <a:gd name="T75" fmla="*/ 1202 h 1838"/>
                <a:gd name="T76" fmla="*/ 729 w 1076"/>
                <a:gd name="T77" fmla="*/ 1235 h 1838"/>
                <a:gd name="T78" fmla="*/ 747 w 1076"/>
                <a:gd name="T79" fmla="*/ 1263 h 1838"/>
                <a:gd name="T80" fmla="*/ 770 w 1076"/>
                <a:gd name="T81" fmla="*/ 1295 h 1838"/>
                <a:gd name="T82" fmla="*/ 789 w 1076"/>
                <a:gd name="T83" fmla="*/ 1327 h 1838"/>
                <a:gd name="T84" fmla="*/ 807 w 1076"/>
                <a:gd name="T85" fmla="*/ 1356 h 1838"/>
                <a:gd name="T86" fmla="*/ 826 w 1076"/>
                <a:gd name="T87" fmla="*/ 1388 h 1838"/>
                <a:gd name="T88" fmla="*/ 840 w 1076"/>
                <a:gd name="T89" fmla="*/ 1420 h 1838"/>
                <a:gd name="T90" fmla="*/ 863 w 1076"/>
                <a:gd name="T91" fmla="*/ 1449 h 1838"/>
                <a:gd name="T92" fmla="*/ 881 w 1076"/>
                <a:gd name="T93" fmla="*/ 1485 h 1838"/>
                <a:gd name="T94" fmla="*/ 900 w 1076"/>
                <a:gd name="T95" fmla="*/ 1518 h 1838"/>
                <a:gd name="T96" fmla="*/ 924 w 1076"/>
                <a:gd name="T97" fmla="*/ 1546 h 1838"/>
                <a:gd name="T98" fmla="*/ 924 w 1076"/>
                <a:gd name="T99" fmla="*/ 1569 h 1838"/>
                <a:gd name="T100" fmla="*/ 947 w 1076"/>
                <a:gd name="T101" fmla="*/ 1597 h 1838"/>
                <a:gd name="T102" fmla="*/ 965 w 1076"/>
                <a:gd name="T103" fmla="*/ 1634 h 1838"/>
                <a:gd name="T104" fmla="*/ 983 w 1076"/>
                <a:gd name="T105" fmla="*/ 1662 h 1838"/>
                <a:gd name="T106" fmla="*/ 997 w 1076"/>
                <a:gd name="T107" fmla="*/ 1694 h 1838"/>
                <a:gd name="T108" fmla="*/ 1012 w 1076"/>
                <a:gd name="T109" fmla="*/ 1727 h 1838"/>
                <a:gd name="T110" fmla="*/ 1030 w 1076"/>
                <a:gd name="T111" fmla="*/ 1759 h 1838"/>
                <a:gd name="T112" fmla="*/ 1049 w 1076"/>
                <a:gd name="T113" fmla="*/ 1791 h 1838"/>
                <a:gd name="T114" fmla="*/ 1067 w 1076"/>
                <a:gd name="T115" fmla="*/ 1820 h 18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76"/>
                <a:gd name="T175" fmla="*/ 0 h 1838"/>
                <a:gd name="T176" fmla="*/ 1076 w 1076"/>
                <a:gd name="T177" fmla="*/ 1838 h 18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76" h="1838">
                  <a:moveTo>
                    <a:pt x="5" y="0"/>
                  </a:moveTo>
                  <a:lnTo>
                    <a:pt x="0" y="5"/>
                  </a:lnTo>
                  <a:lnTo>
                    <a:pt x="5" y="14"/>
                  </a:lnTo>
                  <a:lnTo>
                    <a:pt x="5" y="19"/>
                  </a:lnTo>
                  <a:lnTo>
                    <a:pt x="14" y="28"/>
                  </a:lnTo>
                  <a:lnTo>
                    <a:pt x="19" y="38"/>
                  </a:lnTo>
                  <a:lnTo>
                    <a:pt x="23" y="47"/>
                  </a:lnTo>
                  <a:lnTo>
                    <a:pt x="32" y="52"/>
                  </a:lnTo>
                  <a:lnTo>
                    <a:pt x="32" y="61"/>
                  </a:lnTo>
                  <a:lnTo>
                    <a:pt x="37" y="70"/>
                  </a:lnTo>
                  <a:lnTo>
                    <a:pt x="42" y="75"/>
                  </a:lnTo>
                  <a:lnTo>
                    <a:pt x="51" y="84"/>
                  </a:lnTo>
                  <a:lnTo>
                    <a:pt x="51" y="89"/>
                  </a:lnTo>
                  <a:lnTo>
                    <a:pt x="55" y="98"/>
                  </a:lnTo>
                  <a:lnTo>
                    <a:pt x="61" y="107"/>
                  </a:lnTo>
                  <a:lnTo>
                    <a:pt x="66" y="112"/>
                  </a:lnTo>
                  <a:lnTo>
                    <a:pt x="70" y="121"/>
                  </a:lnTo>
                  <a:lnTo>
                    <a:pt x="75" y="131"/>
                  </a:lnTo>
                  <a:lnTo>
                    <a:pt x="79" y="136"/>
                  </a:lnTo>
                  <a:lnTo>
                    <a:pt x="79" y="145"/>
                  </a:lnTo>
                  <a:lnTo>
                    <a:pt x="84" y="149"/>
                  </a:lnTo>
                  <a:lnTo>
                    <a:pt x="93" y="154"/>
                  </a:lnTo>
                  <a:lnTo>
                    <a:pt x="93" y="159"/>
                  </a:lnTo>
                  <a:lnTo>
                    <a:pt x="98" y="168"/>
                  </a:lnTo>
                  <a:lnTo>
                    <a:pt x="102" y="172"/>
                  </a:lnTo>
                  <a:lnTo>
                    <a:pt x="102" y="182"/>
                  </a:lnTo>
                  <a:lnTo>
                    <a:pt x="107" y="186"/>
                  </a:lnTo>
                  <a:lnTo>
                    <a:pt x="111" y="191"/>
                  </a:lnTo>
                  <a:lnTo>
                    <a:pt x="116" y="195"/>
                  </a:lnTo>
                  <a:lnTo>
                    <a:pt x="121" y="204"/>
                  </a:lnTo>
                  <a:lnTo>
                    <a:pt x="121" y="214"/>
                  </a:lnTo>
                  <a:lnTo>
                    <a:pt x="125" y="218"/>
                  </a:lnTo>
                  <a:lnTo>
                    <a:pt x="125" y="228"/>
                  </a:lnTo>
                  <a:lnTo>
                    <a:pt x="130" y="228"/>
                  </a:lnTo>
                  <a:lnTo>
                    <a:pt x="134" y="238"/>
                  </a:lnTo>
                  <a:lnTo>
                    <a:pt x="139" y="242"/>
                  </a:lnTo>
                  <a:lnTo>
                    <a:pt x="144" y="251"/>
                  </a:lnTo>
                  <a:lnTo>
                    <a:pt x="144" y="261"/>
                  </a:lnTo>
                  <a:lnTo>
                    <a:pt x="153" y="265"/>
                  </a:lnTo>
                  <a:lnTo>
                    <a:pt x="158" y="274"/>
                  </a:lnTo>
                  <a:lnTo>
                    <a:pt x="163" y="279"/>
                  </a:lnTo>
                  <a:lnTo>
                    <a:pt x="168" y="288"/>
                  </a:lnTo>
                  <a:lnTo>
                    <a:pt x="172" y="297"/>
                  </a:lnTo>
                  <a:lnTo>
                    <a:pt x="177" y="306"/>
                  </a:lnTo>
                  <a:lnTo>
                    <a:pt x="181" y="311"/>
                  </a:lnTo>
                  <a:lnTo>
                    <a:pt x="186" y="321"/>
                  </a:lnTo>
                  <a:lnTo>
                    <a:pt x="190" y="326"/>
                  </a:lnTo>
                  <a:lnTo>
                    <a:pt x="195" y="335"/>
                  </a:lnTo>
                  <a:lnTo>
                    <a:pt x="200" y="344"/>
                  </a:lnTo>
                  <a:lnTo>
                    <a:pt x="204" y="349"/>
                  </a:lnTo>
                  <a:lnTo>
                    <a:pt x="209" y="358"/>
                  </a:lnTo>
                  <a:lnTo>
                    <a:pt x="213" y="363"/>
                  </a:lnTo>
                  <a:lnTo>
                    <a:pt x="218" y="367"/>
                  </a:lnTo>
                  <a:lnTo>
                    <a:pt x="218" y="372"/>
                  </a:lnTo>
                  <a:lnTo>
                    <a:pt x="223" y="381"/>
                  </a:lnTo>
                  <a:lnTo>
                    <a:pt x="227" y="390"/>
                  </a:lnTo>
                  <a:lnTo>
                    <a:pt x="232" y="395"/>
                  </a:lnTo>
                  <a:lnTo>
                    <a:pt x="236" y="404"/>
                  </a:lnTo>
                  <a:lnTo>
                    <a:pt x="241" y="414"/>
                  </a:lnTo>
                  <a:lnTo>
                    <a:pt x="246" y="419"/>
                  </a:lnTo>
                  <a:lnTo>
                    <a:pt x="251" y="428"/>
                  </a:lnTo>
                  <a:lnTo>
                    <a:pt x="256" y="432"/>
                  </a:lnTo>
                  <a:lnTo>
                    <a:pt x="256" y="442"/>
                  </a:lnTo>
                  <a:lnTo>
                    <a:pt x="256" y="451"/>
                  </a:lnTo>
                  <a:lnTo>
                    <a:pt x="260" y="451"/>
                  </a:lnTo>
                  <a:lnTo>
                    <a:pt x="270" y="455"/>
                  </a:lnTo>
                  <a:lnTo>
                    <a:pt x="270" y="465"/>
                  </a:lnTo>
                  <a:lnTo>
                    <a:pt x="274" y="474"/>
                  </a:lnTo>
                  <a:lnTo>
                    <a:pt x="279" y="478"/>
                  </a:lnTo>
                  <a:lnTo>
                    <a:pt x="283" y="483"/>
                  </a:lnTo>
                  <a:lnTo>
                    <a:pt x="283" y="487"/>
                  </a:lnTo>
                  <a:lnTo>
                    <a:pt x="288" y="497"/>
                  </a:lnTo>
                  <a:lnTo>
                    <a:pt x="292" y="502"/>
                  </a:lnTo>
                  <a:lnTo>
                    <a:pt x="297" y="511"/>
                  </a:lnTo>
                  <a:lnTo>
                    <a:pt x="302" y="516"/>
                  </a:lnTo>
                  <a:lnTo>
                    <a:pt x="306" y="516"/>
                  </a:lnTo>
                  <a:lnTo>
                    <a:pt x="306" y="525"/>
                  </a:lnTo>
                  <a:lnTo>
                    <a:pt x="311" y="534"/>
                  </a:lnTo>
                  <a:lnTo>
                    <a:pt x="315" y="539"/>
                  </a:lnTo>
                  <a:lnTo>
                    <a:pt x="320" y="548"/>
                  </a:lnTo>
                  <a:lnTo>
                    <a:pt x="320" y="557"/>
                  </a:lnTo>
                  <a:lnTo>
                    <a:pt x="325" y="557"/>
                  </a:lnTo>
                  <a:lnTo>
                    <a:pt x="329" y="567"/>
                  </a:lnTo>
                  <a:lnTo>
                    <a:pt x="334" y="571"/>
                  </a:lnTo>
                  <a:lnTo>
                    <a:pt x="338" y="580"/>
                  </a:lnTo>
                  <a:lnTo>
                    <a:pt x="344" y="585"/>
                  </a:lnTo>
                  <a:lnTo>
                    <a:pt x="344" y="589"/>
                  </a:lnTo>
                  <a:lnTo>
                    <a:pt x="349" y="594"/>
                  </a:lnTo>
                  <a:lnTo>
                    <a:pt x="353" y="600"/>
                  </a:lnTo>
                  <a:lnTo>
                    <a:pt x="362" y="609"/>
                  </a:lnTo>
                  <a:lnTo>
                    <a:pt x="362" y="618"/>
                  </a:lnTo>
                  <a:lnTo>
                    <a:pt x="362" y="623"/>
                  </a:lnTo>
                  <a:lnTo>
                    <a:pt x="367" y="627"/>
                  </a:lnTo>
                  <a:lnTo>
                    <a:pt x="376" y="632"/>
                  </a:lnTo>
                  <a:lnTo>
                    <a:pt x="381" y="641"/>
                  </a:lnTo>
                  <a:lnTo>
                    <a:pt x="385" y="650"/>
                  </a:lnTo>
                  <a:lnTo>
                    <a:pt x="390" y="655"/>
                  </a:lnTo>
                  <a:lnTo>
                    <a:pt x="399" y="664"/>
                  </a:lnTo>
                  <a:lnTo>
                    <a:pt x="399" y="669"/>
                  </a:lnTo>
                  <a:lnTo>
                    <a:pt x="404" y="678"/>
                  </a:lnTo>
                  <a:lnTo>
                    <a:pt x="404" y="682"/>
                  </a:lnTo>
                  <a:lnTo>
                    <a:pt x="408" y="692"/>
                  </a:lnTo>
                  <a:lnTo>
                    <a:pt x="417" y="702"/>
                  </a:lnTo>
                  <a:lnTo>
                    <a:pt x="422" y="711"/>
                  </a:lnTo>
                  <a:lnTo>
                    <a:pt x="422" y="715"/>
                  </a:lnTo>
                  <a:lnTo>
                    <a:pt x="427" y="725"/>
                  </a:lnTo>
                  <a:lnTo>
                    <a:pt x="427" y="734"/>
                  </a:lnTo>
                  <a:lnTo>
                    <a:pt x="431" y="734"/>
                  </a:lnTo>
                  <a:lnTo>
                    <a:pt x="441" y="738"/>
                  </a:lnTo>
                  <a:lnTo>
                    <a:pt x="446" y="748"/>
                  </a:lnTo>
                  <a:lnTo>
                    <a:pt x="446" y="752"/>
                  </a:lnTo>
                  <a:lnTo>
                    <a:pt x="451" y="761"/>
                  </a:lnTo>
                  <a:lnTo>
                    <a:pt x="455" y="770"/>
                  </a:lnTo>
                  <a:lnTo>
                    <a:pt x="460" y="775"/>
                  </a:lnTo>
                  <a:lnTo>
                    <a:pt x="464" y="785"/>
                  </a:lnTo>
                  <a:lnTo>
                    <a:pt x="474" y="790"/>
                  </a:lnTo>
                  <a:lnTo>
                    <a:pt x="474" y="794"/>
                  </a:lnTo>
                  <a:lnTo>
                    <a:pt x="478" y="799"/>
                  </a:lnTo>
                  <a:lnTo>
                    <a:pt x="478" y="808"/>
                  </a:lnTo>
                  <a:lnTo>
                    <a:pt x="478" y="817"/>
                  </a:lnTo>
                  <a:lnTo>
                    <a:pt x="487" y="822"/>
                  </a:lnTo>
                  <a:lnTo>
                    <a:pt x="496" y="827"/>
                  </a:lnTo>
                  <a:lnTo>
                    <a:pt x="496" y="831"/>
                  </a:lnTo>
                  <a:lnTo>
                    <a:pt x="492" y="836"/>
                  </a:lnTo>
                  <a:lnTo>
                    <a:pt x="496" y="845"/>
                  </a:lnTo>
                  <a:lnTo>
                    <a:pt x="501" y="854"/>
                  </a:lnTo>
                  <a:lnTo>
                    <a:pt x="501" y="859"/>
                  </a:lnTo>
                  <a:lnTo>
                    <a:pt x="510" y="868"/>
                  </a:lnTo>
                  <a:lnTo>
                    <a:pt x="515" y="872"/>
                  </a:lnTo>
                  <a:lnTo>
                    <a:pt x="519" y="878"/>
                  </a:lnTo>
                  <a:lnTo>
                    <a:pt x="519" y="887"/>
                  </a:lnTo>
                  <a:lnTo>
                    <a:pt x="529" y="892"/>
                  </a:lnTo>
                  <a:lnTo>
                    <a:pt x="529" y="901"/>
                  </a:lnTo>
                  <a:lnTo>
                    <a:pt x="534" y="906"/>
                  </a:lnTo>
                  <a:lnTo>
                    <a:pt x="539" y="915"/>
                  </a:lnTo>
                  <a:lnTo>
                    <a:pt x="543" y="919"/>
                  </a:lnTo>
                  <a:lnTo>
                    <a:pt x="548" y="929"/>
                  </a:lnTo>
                  <a:lnTo>
                    <a:pt x="553" y="938"/>
                  </a:lnTo>
                  <a:lnTo>
                    <a:pt x="557" y="942"/>
                  </a:lnTo>
                  <a:lnTo>
                    <a:pt x="562" y="947"/>
                  </a:lnTo>
                  <a:lnTo>
                    <a:pt x="566" y="952"/>
                  </a:lnTo>
                  <a:lnTo>
                    <a:pt x="566" y="961"/>
                  </a:lnTo>
                  <a:lnTo>
                    <a:pt x="575" y="971"/>
                  </a:lnTo>
                  <a:lnTo>
                    <a:pt x="575" y="975"/>
                  </a:lnTo>
                  <a:lnTo>
                    <a:pt x="580" y="980"/>
                  </a:lnTo>
                  <a:lnTo>
                    <a:pt x="585" y="985"/>
                  </a:lnTo>
                  <a:lnTo>
                    <a:pt x="585" y="989"/>
                  </a:lnTo>
                  <a:lnTo>
                    <a:pt x="589" y="998"/>
                  </a:lnTo>
                  <a:lnTo>
                    <a:pt x="594" y="1003"/>
                  </a:lnTo>
                  <a:lnTo>
                    <a:pt x="603" y="1012"/>
                  </a:lnTo>
                  <a:lnTo>
                    <a:pt x="603" y="1021"/>
                  </a:lnTo>
                  <a:lnTo>
                    <a:pt x="608" y="1031"/>
                  </a:lnTo>
                  <a:lnTo>
                    <a:pt x="612" y="1035"/>
                  </a:lnTo>
                  <a:lnTo>
                    <a:pt x="627" y="1040"/>
                  </a:lnTo>
                  <a:lnTo>
                    <a:pt x="627" y="1044"/>
                  </a:lnTo>
                  <a:lnTo>
                    <a:pt x="627" y="1049"/>
                  </a:lnTo>
                  <a:lnTo>
                    <a:pt x="621" y="1054"/>
                  </a:lnTo>
                  <a:lnTo>
                    <a:pt x="627" y="1054"/>
                  </a:lnTo>
                  <a:lnTo>
                    <a:pt x="632" y="1058"/>
                  </a:lnTo>
                  <a:lnTo>
                    <a:pt x="636" y="1068"/>
                  </a:lnTo>
                  <a:lnTo>
                    <a:pt x="641" y="1073"/>
                  </a:lnTo>
                  <a:lnTo>
                    <a:pt x="645" y="1082"/>
                  </a:lnTo>
                  <a:lnTo>
                    <a:pt x="650" y="1091"/>
                  </a:lnTo>
                  <a:lnTo>
                    <a:pt x="655" y="1096"/>
                  </a:lnTo>
                  <a:lnTo>
                    <a:pt x="659" y="1105"/>
                  </a:lnTo>
                  <a:lnTo>
                    <a:pt x="659" y="1114"/>
                  </a:lnTo>
                  <a:lnTo>
                    <a:pt x="664" y="1119"/>
                  </a:lnTo>
                  <a:lnTo>
                    <a:pt x="668" y="1123"/>
                  </a:lnTo>
                  <a:lnTo>
                    <a:pt x="668" y="1128"/>
                  </a:lnTo>
                  <a:lnTo>
                    <a:pt x="673" y="1137"/>
                  </a:lnTo>
                  <a:lnTo>
                    <a:pt x="677" y="1142"/>
                  </a:lnTo>
                  <a:lnTo>
                    <a:pt x="682" y="1151"/>
                  </a:lnTo>
                  <a:lnTo>
                    <a:pt x="687" y="1155"/>
                  </a:lnTo>
                  <a:lnTo>
                    <a:pt x="687" y="1166"/>
                  </a:lnTo>
                  <a:lnTo>
                    <a:pt x="691" y="1170"/>
                  </a:lnTo>
                  <a:lnTo>
                    <a:pt x="696" y="1175"/>
                  </a:lnTo>
                  <a:lnTo>
                    <a:pt x="700" y="1179"/>
                  </a:lnTo>
                  <a:lnTo>
                    <a:pt x="700" y="1189"/>
                  </a:lnTo>
                  <a:lnTo>
                    <a:pt x="705" y="1198"/>
                  </a:lnTo>
                  <a:lnTo>
                    <a:pt x="710" y="1202"/>
                  </a:lnTo>
                  <a:lnTo>
                    <a:pt x="720" y="1212"/>
                  </a:lnTo>
                  <a:lnTo>
                    <a:pt x="724" y="1221"/>
                  </a:lnTo>
                  <a:lnTo>
                    <a:pt x="724" y="1225"/>
                  </a:lnTo>
                  <a:lnTo>
                    <a:pt x="729" y="1235"/>
                  </a:lnTo>
                  <a:lnTo>
                    <a:pt x="734" y="1239"/>
                  </a:lnTo>
                  <a:lnTo>
                    <a:pt x="738" y="1244"/>
                  </a:lnTo>
                  <a:lnTo>
                    <a:pt x="738" y="1248"/>
                  </a:lnTo>
                  <a:lnTo>
                    <a:pt x="747" y="1258"/>
                  </a:lnTo>
                  <a:lnTo>
                    <a:pt x="747" y="1263"/>
                  </a:lnTo>
                  <a:lnTo>
                    <a:pt x="752" y="1268"/>
                  </a:lnTo>
                  <a:lnTo>
                    <a:pt x="757" y="1272"/>
                  </a:lnTo>
                  <a:lnTo>
                    <a:pt x="757" y="1281"/>
                  </a:lnTo>
                  <a:lnTo>
                    <a:pt x="766" y="1291"/>
                  </a:lnTo>
                  <a:lnTo>
                    <a:pt x="770" y="1295"/>
                  </a:lnTo>
                  <a:lnTo>
                    <a:pt x="775" y="1304"/>
                  </a:lnTo>
                  <a:lnTo>
                    <a:pt x="775" y="1309"/>
                  </a:lnTo>
                  <a:lnTo>
                    <a:pt x="779" y="1309"/>
                  </a:lnTo>
                  <a:lnTo>
                    <a:pt x="784" y="1318"/>
                  </a:lnTo>
                  <a:lnTo>
                    <a:pt x="789" y="1327"/>
                  </a:lnTo>
                  <a:lnTo>
                    <a:pt x="793" y="1332"/>
                  </a:lnTo>
                  <a:lnTo>
                    <a:pt x="798" y="1337"/>
                  </a:lnTo>
                  <a:lnTo>
                    <a:pt x="802" y="1341"/>
                  </a:lnTo>
                  <a:lnTo>
                    <a:pt x="807" y="1351"/>
                  </a:lnTo>
                  <a:lnTo>
                    <a:pt x="807" y="1356"/>
                  </a:lnTo>
                  <a:lnTo>
                    <a:pt x="812" y="1365"/>
                  </a:lnTo>
                  <a:lnTo>
                    <a:pt x="817" y="1370"/>
                  </a:lnTo>
                  <a:lnTo>
                    <a:pt x="822" y="1374"/>
                  </a:lnTo>
                  <a:lnTo>
                    <a:pt x="826" y="1379"/>
                  </a:lnTo>
                  <a:lnTo>
                    <a:pt x="826" y="1388"/>
                  </a:lnTo>
                  <a:lnTo>
                    <a:pt x="826" y="1397"/>
                  </a:lnTo>
                  <a:lnTo>
                    <a:pt x="831" y="1402"/>
                  </a:lnTo>
                  <a:lnTo>
                    <a:pt x="836" y="1411"/>
                  </a:lnTo>
                  <a:lnTo>
                    <a:pt x="840" y="1416"/>
                  </a:lnTo>
                  <a:lnTo>
                    <a:pt x="840" y="1420"/>
                  </a:lnTo>
                  <a:lnTo>
                    <a:pt x="845" y="1425"/>
                  </a:lnTo>
                  <a:lnTo>
                    <a:pt x="849" y="1434"/>
                  </a:lnTo>
                  <a:lnTo>
                    <a:pt x="859" y="1440"/>
                  </a:lnTo>
                  <a:lnTo>
                    <a:pt x="863" y="1444"/>
                  </a:lnTo>
                  <a:lnTo>
                    <a:pt x="863" y="1449"/>
                  </a:lnTo>
                  <a:lnTo>
                    <a:pt x="863" y="1458"/>
                  </a:lnTo>
                  <a:lnTo>
                    <a:pt x="863" y="1462"/>
                  </a:lnTo>
                  <a:lnTo>
                    <a:pt x="877" y="1472"/>
                  </a:lnTo>
                  <a:lnTo>
                    <a:pt x="877" y="1481"/>
                  </a:lnTo>
                  <a:lnTo>
                    <a:pt x="881" y="1485"/>
                  </a:lnTo>
                  <a:lnTo>
                    <a:pt x="881" y="1495"/>
                  </a:lnTo>
                  <a:lnTo>
                    <a:pt x="886" y="1495"/>
                  </a:lnTo>
                  <a:lnTo>
                    <a:pt x="891" y="1499"/>
                  </a:lnTo>
                  <a:lnTo>
                    <a:pt x="895" y="1508"/>
                  </a:lnTo>
                  <a:lnTo>
                    <a:pt x="900" y="1518"/>
                  </a:lnTo>
                  <a:lnTo>
                    <a:pt x="904" y="1522"/>
                  </a:lnTo>
                  <a:lnTo>
                    <a:pt x="910" y="1522"/>
                  </a:lnTo>
                  <a:lnTo>
                    <a:pt x="915" y="1532"/>
                  </a:lnTo>
                  <a:lnTo>
                    <a:pt x="919" y="1541"/>
                  </a:lnTo>
                  <a:lnTo>
                    <a:pt x="924" y="1546"/>
                  </a:lnTo>
                  <a:lnTo>
                    <a:pt x="924" y="1551"/>
                  </a:lnTo>
                  <a:lnTo>
                    <a:pt x="928" y="1555"/>
                  </a:lnTo>
                  <a:lnTo>
                    <a:pt x="933" y="1564"/>
                  </a:lnTo>
                  <a:lnTo>
                    <a:pt x="924" y="1569"/>
                  </a:lnTo>
                  <a:lnTo>
                    <a:pt x="924" y="1578"/>
                  </a:lnTo>
                  <a:lnTo>
                    <a:pt x="924" y="1583"/>
                  </a:lnTo>
                  <a:lnTo>
                    <a:pt x="938" y="1583"/>
                  </a:lnTo>
                  <a:lnTo>
                    <a:pt x="947" y="1592"/>
                  </a:lnTo>
                  <a:lnTo>
                    <a:pt x="947" y="1597"/>
                  </a:lnTo>
                  <a:lnTo>
                    <a:pt x="951" y="1601"/>
                  </a:lnTo>
                  <a:lnTo>
                    <a:pt x="947" y="1610"/>
                  </a:lnTo>
                  <a:lnTo>
                    <a:pt x="951" y="1615"/>
                  </a:lnTo>
                  <a:lnTo>
                    <a:pt x="947" y="1625"/>
                  </a:lnTo>
                  <a:lnTo>
                    <a:pt x="965" y="1634"/>
                  </a:lnTo>
                  <a:lnTo>
                    <a:pt x="970" y="1639"/>
                  </a:lnTo>
                  <a:lnTo>
                    <a:pt x="974" y="1648"/>
                  </a:lnTo>
                  <a:lnTo>
                    <a:pt x="979" y="1653"/>
                  </a:lnTo>
                  <a:lnTo>
                    <a:pt x="983" y="1662"/>
                  </a:lnTo>
                  <a:lnTo>
                    <a:pt x="983" y="1666"/>
                  </a:lnTo>
                  <a:lnTo>
                    <a:pt x="988" y="1676"/>
                  </a:lnTo>
                  <a:lnTo>
                    <a:pt x="988" y="1680"/>
                  </a:lnTo>
                  <a:lnTo>
                    <a:pt x="997" y="1685"/>
                  </a:lnTo>
                  <a:lnTo>
                    <a:pt x="997" y="1694"/>
                  </a:lnTo>
                  <a:lnTo>
                    <a:pt x="1003" y="1699"/>
                  </a:lnTo>
                  <a:lnTo>
                    <a:pt x="1003" y="1708"/>
                  </a:lnTo>
                  <a:lnTo>
                    <a:pt x="1007" y="1718"/>
                  </a:lnTo>
                  <a:lnTo>
                    <a:pt x="1007" y="1723"/>
                  </a:lnTo>
                  <a:lnTo>
                    <a:pt x="1012" y="1727"/>
                  </a:lnTo>
                  <a:lnTo>
                    <a:pt x="1012" y="1732"/>
                  </a:lnTo>
                  <a:lnTo>
                    <a:pt x="1021" y="1736"/>
                  </a:lnTo>
                  <a:lnTo>
                    <a:pt x="1026" y="1745"/>
                  </a:lnTo>
                  <a:lnTo>
                    <a:pt x="1026" y="1755"/>
                  </a:lnTo>
                  <a:lnTo>
                    <a:pt x="1030" y="1759"/>
                  </a:lnTo>
                  <a:lnTo>
                    <a:pt x="1035" y="1764"/>
                  </a:lnTo>
                  <a:lnTo>
                    <a:pt x="1040" y="1768"/>
                  </a:lnTo>
                  <a:lnTo>
                    <a:pt x="1040" y="1778"/>
                  </a:lnTo>
                  <a:lnTo>
                    <a:pt x="1044" y="1782"/>
                  </a:lnTo>
                  <a:lnTo>
                    <a:pt x="1049" y="1791"/>
                  </a:lnTo>
                  <a:lnTo>
                    <a:pt x="1049" y="1801"/>
                  </a:lnTo>
                  <a:lnTo>
                    <a:pt x="1053" y="1805"/>
                  </a:lnTo>
                  <a:lnTo>
                    <a:pt x="1062" y="1805"/>
                  </a:lnTo>
                  <a:lnTo>
                    <a:pt x="1062" y="1815"/>
                  </a:lnTo>
                  <a:lnTo>
                    <a:pt x="1067" y="1820"/>
                  </a:lnTo>
                  <a:lnTo>
                    <a:pt x="1076" y="1829"/>
                  </a:lnTo>
                  <a:lnTo>
                    <a:pt x="1076" y="18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0" name="Freeform 3562"/>
            <p:cNvSpPr>
              <a:spLocks/>
            </p:cNvSpPr>
            <p:nvPr/>
          </p:nvSpPr>
          <p:spPr bwMode="auto">
            <a:xfrm>
              <a:off x="722" y="3089"/>
              <a:ext cx="59" cy="101"/>
            </a:xfrm>
            <a:custGeom>
              <a:avLst/>
              <a:gdLst>
                <a:gd name="T0" fmla="*/ 0 w 297"/>
                <a:gd name="T1" fmla="*/ 0 h 505"/>
                <a:gd name="T2" fmla="*/ 9 w 297"/>
                <a:gd name="T3" fmla="*/ 19 h 505"/>
                <a:gd name="T4" fmla="*/ 18 w 297"/>
                <a:gd name="T5" fmla="*/ 23 h 505"/>
                <a:gd name="T6" fmla="*/ 23 w 297"/>
                <a:gd name="T7" fmla="*/ 37 h 505"/>
                <a:gd name="T8" fmla="*/ 32 w 297"/>
                <a:gd name="T9" fmla="*/ 51 h 505"/>
                <a:gd name="T10" fmla="*/ 41 w 297"/>
                <a:gd name="T11" fmla="*/ 60 h 505"/>
                <a:gd name="T12" fmla="*/ 46 w 297"/>
                <a:gd name="T13" fmla="*/ 79 h 505"/>
                <a:gd name="T14" fmla="*/ 55 w 297"/>
                <a:gd name="T15" fmla="*/ 93 h 505"/>
                <a:gd name="T16" fmla="*/ 60 w 297"/>
                <a:gd name="T17" fmla="*/ 102 h 505"/>
                <a:gd name="T18" fmla="*/ 69 w 297"/>
                <a:gd name="T19" fmla="*/ 116 h 505"/>
                <a:gd name="T20" fmla="*/ 84 w 297"/>
                <a:gd name="T21" fmla="*/ 120 h 505"/>
                <a:gd name="T22" fmla="*/ 84 w 297"/>
                <a:gd name="T23" fmla="*/ 139 h 505"/>
                <a:gd name="T24" fmla="*/ 88 w 297"/>
                <a:gd name="T25" fmla="*/ 153 h 505"/>
                <a:gd name="T26" fmla="*/ 97 w 297"/>
                <a:gd name="T27" fmla="*/ 172 h 505"/>
                <a:gd name="T28" fmla="*/ 107 w 297"/>
                <a:gd name="T29" fmla="*/ 186 h 505"/>
                <a:gd name="T30" fmla="*/ 116 w 297"/>
                <a:gd name="T31" fmla="*/ 200 h 505"/>
                <a:gd name="T32" fmla="*/ 125 w 297"/>
                <a:gd name="T33" fmla="*/ 204 h 505"/>
                <a:gd name="T34" fmla="*/ 130 w 297"/>
                <a:gd name="T35" fmla="*/ 222 h 505"/>
                <a:gd name="T36" fmla="*/ 139 w 297"/>
                <a:gd name="T37" fmla="*/ 232 h 505"/>
                <a:gd name="T38" fmla="*/ 143 w 297"/>
                <a:gd name="T39" fmla="*/ 245 h 505"/>
                <a:gd name="T40" fmla="*/ 153 w 297"/>
                <a:gd name="T41" fmla="*/ 260 h 505"/>
                <a:gd name="T42" fmla="*/ 162 w 297"/>
                <a:gd name="T43" fmla="*/ 269 h 505"/>
                <a:gd name="T44" fmla="*/ 172 w 297"/>
                <a:gd name="T45" fmla="*/ 283 h 505"/>
                <a:gd name="T46" fmla="*/ 172 w 297"/>
                <a:gd name="T47" fmla="*/ 297 h 505"/>
                <a:gd name="T48" fmla="*/ 181 w 297"/>
                <a:gd name="T49" fmla="*/ 315 h 505"/>
                <a:gd name="T50" fmla="*/ 186 w 297"/>
                <a:gd name="T51" fmla="*/ 324 h 505"/>
                <a:gd name="T52" fmla="*/ 190 w 297"/>
                <a:gd name="T53" fmla="*/ 338 h 505"/>
                <a:gd name="T54" fmla="*/ 204 w 297"/>
                <a:gd name="T55" fmla="*/ 347 h 505"/>
                <a:gd name="T56" fmla="*/ 213 w 297"/>
                <a:gd name="T57" fmla="*/ 358 h 505"/>
                <a:gd name="T58" fmla="*/ 218 w 297"/>
                <a:gd name="T59" fmla="*/ 376 h 505"/>
                <a:gd name="T60" fmla="*/ 227 w 297"/>
                <a:gd name="T61" fmla="*/ 385 h 505"/>
                <a:gd name="T62" fmla="*/ 236 w 297"/>
                <a:gd name="T63" fmla="*/ 399 h 505"/>
                <a:gd name="T64" fmla="*/ 245 w 297"/>
                <a:gd name="T65" fmla="*/ 413 h 505"/>
                <a:gd name="T66" fmla="*/ 250 w 297"/>
                <a:gd name="T67" fmla="*/ 422 h 505"/>
                <a:gd name="T68" fmla="*/ 250 w 297"/>
                <a:gd name="T69" fmla="*/ 431 h 505"/>
                <a:gd name="T70" fmla="*/ 260 w 297"/>
                <a:gd name="T71" fmla="*/ 440 h 505"/>
                <a:gd name="T72" fmla="*/ 269 w 297"/>
                <a:gd name="T73" fmla="*/ 460 h 505"/>
                <a:gd name="T74" fmla="*/ 274 w 297"/>
                <a:gd name="T75" fmla="*/ 464 h 505"/>
                <a:gd name="T76" fmla="*/ 283 w 297"/>
                <a:gd name="T77" fmla="*/ 483 h 505"/>
                <a:gd name="T78" fmla="*/ 292 w 297"/>
                <a:gd name="T79" fmla="*/ 496 h 505"/>
                <a:gd name="T80" fmla="*/ 297 w 297"/>
                <a:gd name="T81" fmla="*/ 505 h 5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7"/>
                <a:gd name="T124" fmla="*/ 0 h 505"/>
                <a:gd name="T125" fmla="*/ 297 w 297"/>
                <a:gd name="T126" fmla="*/ 505 h 5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7" h="505">
                  <a:moveTo>
                    <a:pt x="0" y="0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9" y="19"/>
                  </a:lnTo>
                  <a:lnTo>
                    <a:pt x="14" y="19"/>
                  </a:lnTo>
                  <a:lnTo>
                    <a:pt x="18" y="23"/>
                  </a:lnTo>
                  <a:lnTo>
                    <a:pt x="18" y="32"/>
                  </a:lnTo>
                  <a:lnTo>
                    <a:pt x="23" y="37"/>
                  </a:lnTo>
                  <a:lnTo>
                    <a:pt x="28" y="46"/>
                  </a:lnTo>
                  <a:lnTo>
                    <a:pt x="32" y="51"/>
                  </a:lnTo>
                  <a:lnTo>
                    <a:pt x="37" y="55"/>
                  </a:lnTo>
                  <a:lnTo>
                    <a:pt x="41" y="60"/>
                  </a:lnTo>
                  <a:lnTo>
                    <a:pt x="41" y="69"/>
                  </a:lnTo>
                  <a:lnTo>
                    <a:pt x="46" y="79"/>
                  </a:lnTo>
                  <a:lnTo>
                    <a:pt x="55" y="88"/>
                  </a:lnTo>
                  <a:lnTo>
                    <a:pt x="55" y="93"/>
                  </a:lnTo>
                  <a:lnTo>
                    <a:pt x="60" y="102"/>
                  </a:lnTo>
                  <a:lnTo>
                    <a:pt x="64" y="107"/>
                  </a:lnTo>
                  <a:lnTo>
                    <a:pt x="69" y="116"/>
                  </a:lnTo>
                  <a:lnTo>
                    <a:pt x="79" y="116"/>
                  </a:lnTo>
                  <a:lnTo>
                    <a:pt x="84" y="120"/>
                  </a:lnTo>
                  <a:lnTo>
                    <a:pt x="84" y="130"/>
                  </a:lnTo>
                  <a:lnTo>
                    <a:pt x="84" y="139"/>
                  </a:lnTo>
                  <a:lnTo>
                    <a:pt x="84" y="143"/>
                  </a:lnTo>
                  <a:lnTo>
                    <a:pt x="88" y="153"/>
                  </a:lnTo>
                  <a:lnTo>
                    <a:pt x="93" y="162"/>
                  </a:lnTo>
                  <a:lnTo>
                    <a:pt x="97" y="172"/>
                  </a:lnTo>
                  <a:lnTo>
                    <a:pt x="107" y="177"/>
                  </a:lnTo>
                  <a:lnTo>
                    <a:pt x="107" y="186"/>
                  </a:lnTo>
                  <a:lnTo>
                    <a:pt x="111" y="190"/>
                  </a:lnTo>
                  <a:lnTo>
                    <a:pt x="116" y="200"/>
                  </a:lnTo>
                  <a:lnTo>
                    <a:pt x="120" y="204"/>
                  </a:lnTo>
                  <a:lnTo>
                    <a:pt x="125" y="204"/>
                  </a:lnTo>
                  <a:lnTo>
                    <a:pt x="120" y="213"/>
                  </a:lnTo>
                  <a:lnTo>
                    <a:pt x="130" y="222"/>
                  </a:lnTo>
                  <a:lnTo>
                    <a:pt x="134" y="232"/>
                  </a:lnTo>
                  <a:lnTo>
                    <a:pt x="139" y="232"/>
                  </a:lnTo>
                  <a:lnTo>
                    <a:pt x="143" y="236"/>
                  </a:lnTo>
                  <a:lnTo>
                    <a:pt x="143" y="245"/>
                  </a:lnTo>
                  <a:lnTo>
                    <a:pt x="143" y="255"/>
                  </a:lnTo>
                  <a:lnTo>
                    <a:pt x="153" y="260"/>
                  </a:lnTo>
                  <a:lnTo>
                    <a:pt x="153" y="269"/>
                  </a:lnTo>
                  <a:lnTo>
                    <a:pt x="162" y="269"/>
                  </a:lnTo>
                  <a:lnTo>
                    <a:pt x="167" y="274"/>
                  </a:lnTo>
                  <a:lnTo>
                    <a:pt x="172" y="283"/>
                  </a:lnTo>
                  <a:lnTo>
                    <a:pt x="167" y="288"/>
                  </a:lnTo>
                  <a:lnTo>
                    <a:pt x="172" y="297"/>
                  </a:lnTo>
                  <a:lnTo>
                    <a:pt x="177" y="306"/>
                  </a:lnTo>
                  <a:lnTo>
                    <a:pt x="181" y="315"/>
                  </a:lnTo>
                  <a:lnTo>
                    <a:pt x="181" y="320"/>
                  </a:lnTo>
                  <a:lnTo>
                    <a:pt x="186" y="324"/>
                  </a:lnTo>
                  <a:lnTo>
                    <a:pt x="190" y="329"/>
                  </a:lnTo>
                  <a:lnTo>
                    <a:pt x="190" y="338"/>
                  </a:lnTo>
                  <a:lnTo>
                    <a:pt x="199" y="343"/>
                  </a:lnTo>
                  <a:lnTo>
                    <a:pt x="204" y="347"/>
                  </a:lnTo>
                  <a:lnTo>
                    <a:pt x="209" y="353"/>
                  </a:lnTo>
                  <a:lnTo>
                    <a:pt x="213" y="358"/>
                  </a:lnTo>
                  <a:lnTo>
                    <a:pt x="213" y="367"/>
                  </a:lnTo>
                  <a:lnTo>
                    <a:pt x="218" y="376"/>
                  </a:lnTo>
                  <a:lnTo>
                    <a:pt x="227" y="381"/>
                  </a:lnTo>
                  <a:lnTo>
                    <a:pt x="227" y="385"/>
                  </a:lnTo>
                  <a:lnTo>
                    <a:pt x="227" y="390"/>
                  </a:lnTo>
                  <a:lnTo>
                    <a:pt x="236" y="399"/>
                  </a:lnTo>
                  <a:lnTo>
                    <a:pt x="241" y="404"/>
                  </a:lnTo>
                  <a:lnTo>
                    <a:pt x="245" y="413"/>
                  </a:lnTo>
                  <a:lnTo>
                    <a:pt x="250" y="417"/>
                  </a:lnTo>
                  <a:lnTo>
                    <a:pt x="250" y="422"/>
                  </a:lnTo>
                  <a:lnTo>
                    <a:pt x="250" y="426"/>
                  </a:lnTo>
                  <a:lnTo>
                    <a:pt x="250" y="431"/>
                  </a:lnTo>
                  <a:lnTo>
                    <a:pt x="255" y="436"/>
                  </a:lnTo>
                  <a:lnTo>
                    <a:pt x="260" y="440"/>
                  </a:lnTo>
                  <a:lnTo>
                    <a:pt x="265" y="450"/>
                  </a:lnTo>
                  <a:lnTo>
                    <a:pt x="269" y="460"/>
                  </a:lnTo>
                  <a:lnTo>
                    <a:pt x="274" y="460"/>
                  </a:lnTo>
                  <a:lnTo>
                    <a:pt x="274" y="464"/>
                  </a:lnTo>
                  <a:lnTo>
                    <a:pt x="279" y="473"/>
                  </a:lnTo>
                  <a:lnTo>
                    <a:pt x="283" y="483"/>
                  </a:lnTo>
                  <a:lnTo>
                    <a:pt x="283" y="492"/>
                  </a:lnTo>
                  <a:lnTo>
                    <a:pt x="292" y="496"/>
                  </a:lnTo>
                  <a:lnTo>
                    <a:pt x="297" y="50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1" name="Freeform 3563"/>
            <p:cNvSpPr>
              <a:spLocks/>
            </p:cNvSpPr>
            <p:nvPr/>
          </p:nvSpPr>
          <p:spPr bwMode="auto">
            <a:xfrm>
              <a:off x="-45" y="859"/>
              <a:ext cx="105" cy="233"/>
            </a:xfrm>
            <a:custGeom>
              <a:avLst/>
              <a:gdLst>
                <a:gd name="T0" fmla="*/ 4 w 525"/>
                <a:gd name="T1" fmla="*/ 13 h 1164"/>
                <a:gd name="T2" fmla="*/ 14 w 525"/>
                <a:gd name="T3" fmla="*/ 41 h 1164"/>
                <a:gd name="T4" fmla="*/ 18 w 525"/>
                <a:gd name="T5" fmla="*/ 55 h 1164"/>
                <a:gd name="T6" fmla="*/ 32 w 525"/>
                <a:gd name="T7" fmla="*/ 78 h 1164"/>
                <a:gd name="T8" fmla="*/ 37 w 525"/>
                <a:gd name="T9" fmla="*/ 97 h 1164"/>
                <a:gd name="T10" fmla="*/ 47 w 525"/>
                <a:gd name="T11" fmla="*/ 115 h 1164"/>
                <a:gd name="T12" fmla="*/ 61 w 525"/>
                <a:gd name="T13" fmla="*/ 138 h 1164"/>
                <a:gd name="T14" fmla="*/ 65 w 525"/>
                <a:gd name="T15" fmla="*/ 152 h 1164"/>
                <a:gd name="T16" fmla="*/ 74 w 525"/>
                <a:gd name="T17" fmla="*/ 175 h 1164"/>
                <a:gd name="T18" fmla="*/ 88 w 525"/>
                <a:gd name="T19" fmla="*/ 199 h 1164"/>
                <a:gd name="T20" fmla="*/ 97 w 525"/>
                <a:gd name="T21" fmla="*/ 222 h 1164"/>
                <a:gd name="T22" fmla="*/ 102 w 525"/>
                <a:gd name="T23" fmla="*/ 240 h 1164"/>
                <a:gd name="T24" fmla="*/ 116 w 525"/>
                <a:gd name="T25" fmla="*/ 259 h 1164"/>
                <a:gd name="T26" fmla="*/ 120 w 525"/>
                <a:gd name="T27" fmla="*/ 283 h 1164"/>
                <a:gd name="T28" fmla="*/ 129 w 525"/>
                <a:gd name="T29" fmla="*/ 296 h 1164"/>
                <a:gd name="T30" fmla="*/ 139 w 525"/>
                <a:gd name="T31" fmla="*/ 319 h 1164"/>
                <a:gd name="T32" fmla="*/ 149 w 525"/>
                <a:gd name="T33" fmla="*/ 333 h 1164"/>
                <a:gd name="T34" fmla="*/ 158 w 525"/>
                <a:gd name="T35" fmla="*/ 361 h 1164"/>
                <a:gd name="T36" fmla="*/ 167 w 525"/>
                <a:gd name="T37" fmla="*/ 380 h 1164"/>
                <a:gd name="T38" fmla="*/ 176 w 525"/>
                <a:gd name="T39" fmla="*/ 398 h 1164"/>
                <a:gd name="T40" fmla="*/ 185 w 525"/>
                <a:gd name="T41" fmla="*/ 417 h 1164"/>
                <a:gd name="T42" fmla="*/ 195 w 525"/>
                <a:gd name="T43" fmla="*/ 444 h 1164"/>
                <a:gd name="T44" fmla="*/ 208 w 525"/>
                <a:gd name="T45" fmla="*/ 468 h 1164"/>
                <a:gd name="T46" fmla="*/ 213 w 525"/>
                <a:gd name="T47" fmla="*/ 482 h 1164"/>
                <a:gd name="T48" fmla="*/ 222 w 525"/>
                <a:gd name="T49" fmla="*/ 505 h 1164"/>
                <a:gd name="T50" fmla="*/ 231 w 525"/>
                <a:gd name="T51" fmla="*/ 523 h 1164"/>
                <a:gd name="T52" fmla="*/ 242 w 525"/>
                <a:gd name="T53" fmla="*/ 542 h 1164"/>
                <a:gd name="T54" fmla="*/ 251 w 525"/>
                <a:gd name="T55" fmla="*/ 566 h 1164"/>
                <a:gd name="T56" fmla="*/ 265 w 525"/>
                <a:gd name="T57" fmla="*/ 588 h 1164"/>
                <a:gd name="T58" fmla="*/ 269 w 525"/>
                <a:gd name="T59" fmla="*/ 611 h 1164"/>
                <a:gd name="T60" fmla="*/ 283 w 525"/>
                <a:gd name="T61" fmla="*/ 634 h 1164"/>
                <a:gd name="T62" fmla="*/ 292 w 525"/>
                <a:gd name="T63" fmla="*/ 654 h 1164"/>
                <a:gd name="T64" fmla="*/ 297 w 525"/>
                <a:gd name="T65" fmla="*/ 672 h 1164"/>
                <a:gd name="T66" fmla="*/ 310 w 525"/>
                <a:gd name="T67" fmla="*/ 695 h 1164"/>
                <a:gd name="T68" fmla="*/ 320 w 525"/>
                <a:gd name="T69" fmla="*/ 713 h 1164"/>
                <a:gd name="T70" fmla="*/ 324 w 525"/>
                <a:gd name="T71" fmla="*/ 732 h 1164"/>
                <a:gd name="T72" fmla="*/ 339 w 525"/>
                <a:gd name="T73" fmla="*/ 756 h 1164"/>
                <a:gd name="T74" fmla="*/ 344 w 525"/>
                <a:gd name="T75" fmla="*/ 770 h 1164"/>
                <a:gd name="T76" fmla="*/ 353 w 525"/>
                <a:gd name="T77" fmla="*/ 792 h 1164"/>
                <a:gd name="T78" fmla="*/ 362 w 525"/>
                <a:gd name="T79" fmla="*/ 811 h 1164"/>
                <a:gd name="T80" fmla="*/ 371 w 525"/>
                <a:gd name="T81" fmla="*/ 829 h 1164"/>
                <a:gd name="T82" fmla="*/ 380 w 525"/>
                <a:gd name="T83" fmla="*/ 853 h 1164"/>
                <a:gd name="T84" fmla="*/ 389 w 525"/>
                <a:gd name="T85" fmla="*/ 871 h 1164"/>
                <a:gd name="T86" fmla="*/ 399 w 525"/>
                <a:gd name="T87" fmla="*/ 890 h 1164"/>
                <a:gd name="T88" fmla="*/ 408 w 525"/>
                <a:gd name="T89" fmla="*/ 908 h 1164"/>
                <a:gd name="T90" fmla="*/ 417 w 525"/>
                <a:gd name="T91" fmla="*/ 932 h 1164"/>
                <a:gd name="T92" fmla="*/ 427 w 525"/>
                <a:gd name="T93" fmla="*/ 951 h 1164"/>
                <a:gd name="T94" fmla="*/ 436 w 525"/>
                <a:gd name="T95" fmla="*/ 969 h 1164"/>
                <a:gd name="T96" fmla="*/ 446 w 525"/>
                <a:gd name="T97" fmla="*/ 992 h 1164"/>
                <a:gd name="T98" fmla="*/ 455 w 525"/>
                <a:gd name="T99" fmla="*/ 1015 h 1164"/>
                <a:gd name="T100" fmla="*/ 464 w 525"/>
                <a:gd name="T101" fmla="*/ 1039 h 1164"/>
                <a:gd name="T102" fmla="*/ 473 w 525"/>
                <a:gd name="T103" fmla="*/ 1053 h 1164"/>
                <a:gd name="T104" fmla="*/ 482 w 525"/>
                <a:gd name="T105" fmla="*/ 1075 h 1164"/>
                <a:gd name="T106" fmla="*/ 491 w 525"/>
                <a:gd name="T107" fmla="*/ 1094 h 1164"/>
                <a:gd name="T108" fmla="*/ 496 w 525"/>
                <a:gd name="T109" fmla="*/ 1112 h 1164"/>
                <a:gd name="T110" fmla="*/ 510 w 525"/>
                <a:gd name="T111" fmla="*/ 1136 h 1164"/>
                <a:gd name="T112" fmla="*/ 520 w 525"/>
                <a:gd name="T113" fmla="*/ 1150 h 11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25"/>
                <a:gd name="T172" fmla="*/ 0 h 1164"/>
                <a:gd name="T173" fmla="*/ 525 w 525"/>
                <a:gd name="T174" fmla="*/ 1164 h 11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25" h="1164">
                  <a:moveTo>
                    <a:pt x="0" y="0"/>
                  </a:moveTo>
                  <a:lnTo>
                    <a:pt x="4" y="9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9" y="32"/>
                  </a:lnTo>
                  <a:lnTo>
                    <a:pt x="14" y="41"/>
                  </a:lnTo>
                  <a:lnTo>
                    <a:pt x="18" y="45"/>
                  </a:lnTo>
                  <a:lnTo>
                    <a:pt x="18" y="55"/>
                  </a:lnTo>
                  <a:lnTo>
                    <a:pt x="23" y="59"/>
                  </a:lnTo>
                  <a:lnTo>
                    <a:pt x="27" y="68"/>
                  </a:lnTo>
                  <a:lnTo>
                    <a:pt x="32" y="78"/>
                  </a:lnTo>
                  <a:lnTo>
                    <a:pt x="32" y="82"/>
                  </a:lnTo>
                  <a:lnTo>
                    <a:pt x="37" y="92"/>
                  </a:lnTo>
                  <a:lnTo>
                    <a:pt x="37" y="97"/>
                  </a:lnTo>
                  <a:lnTo>
                    <a:pt x="41" y="101"/>
                  </a:lnTo>
                  <a:lnTo>
                    <a:pt x="47" y="106"/>
                  </a:lnTo>
                  <a:lnTo>
                    <a:pt x="47" y="115"/>
                  </a:lnTo>
                  <a:lnTo>
                    <a:pt x="51" y="124"/>
                  </a:lnTo>
                  <a:lnTo>
                    <a:pt x="56" y="129"/>
                  </a:lnTo>
                  <a:lnTo>
                    <a:pt x="61" y="138"/>
                  </a:lnTo>
                  <a:lnTo>
                    <a:pt x="61" y="143"/>
                  </a:lnTo>
                  <a:lnTo>
                    <a:pt x="65" y="152"/>
                  </a:lnTo>
                  <a:lnTo>
                    <a:pt x="70" y="161"/>
                  </a:lnTo>
                  <a:lnTo>
                    <a:pt x="70" y="166"/>
                  </a:lnTo>
                  <a:lnTo>
                    <a:pt x="74" y="175"/>
                  </a:lnTo>
                  <a:lnTo>
                    <a:pt x="79" y="185"/>
                  </a:lnTo>
                  <a:lnTo>
                    <a:pt x="83" y="190"/>
                  </a:lnTo>
                  <a:lnTo>
                    <a:pt x="88" y="199"/>
                  </a:lnTo>
                  <a:lnTo>
                    <a:pt x="88" y="208"/>
                  </a:lnTo>
                  <a:lnTo>
                    <a:pt x="93" y="213"/>
                  </a:lnTo>
                  <a:lnTo>
                    <a:pt x="97" y="222"/>
                  </a:lnTo>
                  <a:lnTo>
                    <a:pt x="97" y="231"/>
                  </a:lnTo>
                  <a:lnTo>
                    <a:pt x="102" y="236"/>
                  </a:lnTo>
                  <a:lnTo>
                    <a:pt x="102" y="240"/>
                  </a:lnTo>
                  <a:lnTo>
                    <a:pt x="106" y="245"/>
                  </a:lnTo>
                  <a:lnTo>
                    <a:pt x="111" y="249"/>
                  </a:lnTo>
                  <a:lnTo>
                    <a:pt x="116" y="259"/>
                  </a:lnTo>
                  <a:lnTo>
                    <a:pt x="116" y="268"/>
                  </a:lnTo>
                  <a:lnTo>
                    <a:pt x="120" y="272"/>
                  </a:lnTo>
                  <a:lnTo>
                    <a:pt x="120" y="283"/>
                  </a:lnTo>
                  <a:lnTo>
                    <a:pt x="125" y="287"/>
                  </a:lnTo>
                  <a:lnTo>
                    <a:pt x="125" y="292"/>
                  </a:lnTo>
                  <a:lnTo>
                    <a:pt x="129" y="296"/>
                  </a:lnTo>
                  <a:lnTo>
                    <a:pt x="134" y="305"/>
                  </a:lnTo>
                  <a:lnTo>
                    <a:pt x="139" y="315"/>
                  </a:lnTo>
                  <a:lnTo>
                    <a:pt x="139" y="319"/>
                  </a:lnTo>
                  <a:lnTo>
                    <a:pt x="144" y="328"/>
                  </a:lnTo>
                  <a:lnTo>
                    <a:pt x="149" y="333"/>
                  </a:lnTo>
                  <a:lnTo>
                    <a:pt x="149" y="342"/>
                  </a:lnTo>
                  <a:lnTo>
                    <a:pt x="153" y="351"/>
                  </a:lnTo>
                  <a:lnTo>
                    <a:pt x="158" y="361"/>
                  </a:lnTo>
                  <a:lnTo>
                    <a:pt x="163" y="365"/>
                  </a:lnTo>
                  <a:lnTo>
                    <a:pt x="167" y="375"/>
                  </a:lnTo>
                  <a:lnTo>
                    <a:pt x="167" y="380"/>
                  </a:lnTo>
                  <a:lnTo>
                    <a:pt x="167" y="385"/>
                  </a:lnTo>
                  <a:lnTo>
                    <a:pt x="172" y="389"/>
                  </a:lnTo>
                  <a:lnTo>
                    <a:pt x="176" y="398"/>
                  </a:lnTo>
                  <a:lnTo>
                    <a:pt x="176" y="403"/>
                  </a:lnTo>
                  <a:lnTo>
                    <a:pt x="181" y="412"/>
                  </a:lnTo>
                  <a:lnTo>
                    <a:pt x="185" y="417"/>
                  </a:lnTo>
                  <a:lnTo>
                    <a:pt x="190" y="426"/>
                  </a:lnTo>
                  <a:lnTo>
                    <a:pt x="195" y="435"/>
                  </a:lnTo>
                  <a:lnTo>
                    <a:pt x="195" y="444"/>
                  </a:lnTo>
                  <a:lnTo>
                    <a:pt x="199" y="449"/>
                  </a:lnTo>
                  <a:lnTo>
                    <a:pt x="204" y="458"/>
                  </a:lnTo>
                  <a:lnTo>
                    <a:pt x="208" y="468"/>
                  </a:lnTo>
                  <a:lnTo>
                    <a:pt x="208" y="473"/>
                  </a:lnTo>
                  <a:lnTo>
                    <a:pt x="208" y="477"/>
                  </a:lnTo>
                  <a:lnTo>
                    <a:pt x="213" y="482"/>
                  </a:lnTo>
                  <a:lnTo>
                    <a:pt x="218" y="486"/>
                  </a:lnTo>
                  <a:lnTo>
                    <a:pt x="218" y="496"/>
                  </a:lnTo>
                  <a:lnTo>
                    <a:pt x="222" y="505"/>
                  </a:lnTo>
                  <a:lnTo>
                    <a:pt x="227" y="509"/>
                  </a:lnTo>
                  <a:lnTo>
                    <a:pt x="231" y="519"/>
                  </a:lnTo>
                  <a:lnTo>
                    <a:pt x="231" y="523"/>
                  </a:lnTo>
                  <a:lnTo>
                    <a:pt x="237" y="528"/>
                  </a:lnTo>
                  <a:lnTo>
                    <a:pt x="237" y="532"/>
                  </a:lnTo>
                  <a:lnTo>
                    <a:pt x="242" y="542"/>
                  </a:lnTo>
                  <a:lnTo>
                    <a:pt x="246" y="551"/>
                  </a:lnTo>
                  <a:lnTo>
                    <a:pt x="246" y="556"/>
                  </a:lnTo>
                  <a:lnTo>
                    <a:pt x="251" y="566"/>
                  </a:lnTo>
                  <a:lnTo>
                    <a:pt x="255" y="570"/>
                  </a:lnTo>
                  <a:lnTo>
                    <a:pt x="260" y="579"/>
                  </a:lnTo>
                  <a:lnTo>
                    <a:pt x="265" y="588"/>
                  </a:lnTo>
                  <a:lnTo>
                    <a:pt x="265" y="593"/>
                  </a:lnTo>
                  <a:lnTo>
                    <a:pt x="269" y="602"/>
                  </a:lnTo>
                  <a:lnTo>
                    <a:pt x="269" y="611"/>
                  </a:lnTo>
                  <a:lnTo>
                    <a:pt x="274" y="621"/>
                  </a:lnTo>
                  <a:lnTo>
                    <a:pt x="278" y="625"/>
                  </a:lnTo>
                  <a:lnTo>
                    <a:pt x="283" y="634"/>
                  </a:lnTo>
                  <a:lnTo>
                    <a:pt x="287" y="639"/>
                  </a:lnTo>
                  <a:lnTo>
                    <a:pt x="292" y="649"/>
                  </a:lnTo>
                  <a:lnTo>
                    <a:pt x="292" y="654"/>
                  </a:lnTo>
                  <a:lnTo>
                    <a:pt x="297" y="663"/>
                  </a:lnTo>
                  <a:lnTo>
                    <a:pt x="297" y="668"/>
                  </a:lnTo>
                  <a:lnTo>
                    <a:pt x="297" y="672"/>
                  </a:lnTo>
                  <a:lnTo>
                    <a:pt x="301" y="677"/>
                  </a:lnTo>
                  <a:lnTo>
                    <a:pt x="306" y="686"/>
                  </a:lnTo>
                  <a:lnTo>
                    <a:pt x="310" y="695"/>
                  </a:lnTo>
                  <a:lnTo>
                    <a:pt x="315" y="704"/>
                  </a:lnTo>
                  <a:lnTo>
                    <a:pt x="315" y="709"/>
                  </a:lnTo>
                  <a:lnTo>
                    <a:pt x="320" y="713"/>
                  </a:lnTo>
                  <a:lnTo>
                    <a:pt x="320" y="718"/>
                  </a:lnTo>
                  <a:lnTo>
                    <a:pt x="324" y="723"/>
                  </a:lnTo>
                  <a:lnTo>
                    <a:pt x="324" y="732"/>
                  </a:lnTo>
                  <a:lnTo>
                    <a:pt x="330" y="736"/>
                  </a:lnTo>
                  <a:lnTo>
                    <a:pt x="334" y="747"/>
                  </a:lnTo>
                  <a:lnTo>
                    <a:pt x="339" y="756"/>
                  </a:lnTo>
                  <a:lnTo>
                    <a:pt x="339" y="765"/>
                  </a:lnTo>
                  <a:lnTo>
                    <a:pt x="344" y="765"/>
                  </a:lnTo>
                  <a:lnTo>
                    <a:pt x="344" y="770"/>
                  </a:lnTo>
                  <a:lnTo>
                    <a:pt x="348" y="779"/>
                  </a:lnTo>
                  <a:lnTo>
                    <a:pt x="353" y="788"/>
                  </a:lnTo>
                  <a:lnTo>
                    <a:pt x="353" y="792"/>
                  </a:lnTo>
                  <a:lnTo>
                    <a:pt x="357" y="802"/>
                  </a:lnTo>
                  <a:lnTo>
                    <a:pt x="362" y="806"/>
                  </a:lnTo>
                  <a:lnTo>
                    <a:pt x="362" y="811"/>
                  </a:lnTo>
                  <a:lnTo>
                    <a:pt x="367" y="815"/>
                  </a:lnTo>
                  <a:lnTo>
                    <a:pt x="367" y="825"/>
                  </a:lnTo>
                  <a:lnTo>
                    <a:pt x="371" y="829"/>
                  </a:lnTo>
                  <a:lnTo>
                    <a:pt x="376" y="839"/>
                  </a:lnTo>
                  <a:lnTo>
                    <a:pt x="380" y="849"/>
                  </a:lnTo>
                  <a:lnTo>
                    <a:pt x="380" y="853"/>
                  </a:lnTo>
                  <a:lnTo>
                    <a:pt x="380" y="858"/>
                  </a:lnTo>
                  <a:lnTo>
                    <a:pt x="385" y="862"/>
                  </a:lnTo>
                  <a:lnTo>
                    <a:pt x="389" y="871"/>
                  </a:lnTo>
                  <a:lnTo>
                    <a:pt x="394" y="876"/>
                  </a:lnTo>
                  <a:lnTo>
                    <a:pt x="394" y="885"/>
                  </a:lnTo>
                  <a:lnTo>
                    <a:pt x="399" y="890"/>
                  </a:lnTo>
                  <a:lnTo>
                    <a:pt x="403" y="899"/>
                  </a:lnTo>
                  <a:lnTo>
                    <a:pt x="403" y="904"/>
                  </a:lnTo>
                  <a:lnTo>
                    <a:pt x="408" y="908"/>
                  </a:lnTo>
                  <a:lnTo>
                    <a:pt x="408" y="913"/>
                  </a:lnTo>
                  <a:lnTo>
                    <a:pt x="412" y="922"/>
                  </a:lnTo>
                  <a:lnTo>
                    <a:pt x="417" y="932"/>
                  </a:lnTo>
                  <a:lnTo>
                    <a:pt x="423" y="941"/>
                  </a:lnTo>
                  <a:lnTo>
                    <a:pt x="423" y="946"/>
                  </a:lnTo>
                  <a:lnTo>
                    <a:pt x="427" y="951"/>
                  </a:lnTo>
                  <a:lnTo>
                    <a:pt x="427" y="955"/>
                  </a:lnTo>
                  <a:lnTo>
                    <a:pt x="432" y="960"/>
                  </a:lnTo>
                  <a:lnTo>
                    <a:pt x="436" y="969"/>
                  </a:lnTo>
                  <a:lnTo>
                    <a:pt x="441" y="973"/>
                  </a:lnTo>
                  <a:lnTo>
                    <a:pt x="441" y="983"/>
                  </a:lnTo>
                  <a:lnTo>
                    <a:pt x="446" y="992"/>
                  </a:lnTo>
                  <a:lnTo>
                    <a:pt x="446" y="996"/>
                  </a:lnTo>
                  <a:lnTo>
                    <a:pt x="450" y="1006"/>
                  </a:lnTo>
                  <a:lnTo>
                    <a:pt x="455" y="1015"/>
                  </a:lnTo>
                  <a:lnTo>
                    <a:pt x="459" y="1025"/>
                  </a:lnTo>
                  <a:lnTo>
                    <a:pt x="464" y="1030"/>
                  </a:lnTo>
                  <a:lnTo>
                    <a:pt x="464" y="1039"/>
                  </a:lnTo>
                  <a:lnTo>
                    <a:pt x="468" y="1043"/>
                  </a:lnTo>
                  <a:lnTo>
                    <a:pt x="468" y="1048"/>
                  </a:lnTo>
                  <a:lnTo>
                    <a:pt x="473" y="1053"/>
                  </a:lnTo>
                  <a:lnTo>
                    <a:pt x="473" y="1057"/>
                  </a:lnTo>
                  <a:lnTo>
                    <a:pt x="478" y="1066"/>
                  </a:lnTo>
                  <a:lnTo>
                    <a:pt x="482" y="1075"/>
                  </a:lnTo>
                  <a:lnTo>
                    <a:pt x="487" y="1085"/>
                  </a:lnTo>
                  <a:lnTo>
                    <a:pt x="491" y="1089"/>
                  </a:lnTo>
                  <a:lnTo>
                    <a:pt x="491" y="1094"/>
                  </a:lnTo>
                  <a:lnTo>
                    <a:pt x="491" y="1098"/>
                  </a:lnTo>
                  <a:lnTo>
                    <a:pt x="496" y="1108"/>
                  </a:lnTo>
                  <a:lnTo>
                    <a:pt x="496" y="1112"/>
                  </a:lnTo>
                  <a:lnTo>
                    <a:pt x="501" y="1122"/>
                  </a:lnTo>
                  <a:lnTo>
                    <a:pt x="505" y="1127"/>
                  </a:lnTo>
                  <a:lnTo>
                    <a:pt x="510" y="1136"/>
                  </a:lnTo>
                  <a:lnTo>
                    <a:pt x="514" y="1141"/>
                  </a:lnTo>
                  <a:lnTo>
                    <a:pt x="514" y="1145"/>
                  </a:lnTo>
                  <a:lnTo>
                    <a:pt x="520" y="1150"/>
                  </a:lnTo>
                  <a:lnTo>
                    <a:pt x="520" y="1159"/>
                  </a:lnTo>
                  <a:lnTo>
                    <a:pt x="525" y="116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2" name="Freeform 3564"/>
            <p:cNvSpPr>
              <a:spLocks/>
            </p:cNvSpPr>
            <p:nvPr/>
          </p:nvSpPr>
          <p:spPr bwMode="auto">
            <a:xfrm>
              <a:off x="306" y="1743"/>
              <a:ext cx="94" cy="421"/>
            </a:xfrm>
            <a:custGeom>
              <a:avLst/>
              <a:gdLst>
                <a:gd name="T0" fmla="*/ 4 w 468"/>
                <a:gd name="T1" fmla="*/ 28 h 2106"/>
                <a:gd name="T2" fmla="*/ 9 w 468"/>
                <a:gd name="T3" fmla="*/ 65 h 2106"/>
                <a:gd name="T4" fmla="*/ 13 w 468"/>
                <a:gd name="T5" fmla="*/ 102 h 2106"/>
                <a:gd name="T6" fmla="*/ 23 w 468"/>
                <a:gd name="T7" fmla="*/ 139 h 2106"/>
                <a:gd name="T8" fmla="*/ 27 w 468"/>
                <a:gd name="T9" fmla="*/ 172 h 2106"/>
                <a:gd name="T10" fmla="*/ 36 w 468"/>
                <a:gd name="T11" fmla="*/ 209 h 2106"/>
                <a:gd name="T12" fmla="*/ 41 w 468"/>
                <a:gd name="T13" fmla="*/ 245 h 2106"/>
                <a:gd name="T14" fmla="*/ 50 w 468"/>
                <a:gd name="T15" fmla="*/ 288 h 2106"/>
                <a:gd name="T16" fmla="*/ 59 w 468"/>
                <a:gd name="T17" fmla="*/ 320 h 2106"/>
                <a:gd name="T18" fmla="*/ 64 w 468"/>
                <a:gd name="T19" fmla="*/ 362 h 2106"/>
                <a:gd name="T20" fmla="*/ 73 w 468"/>
                <a:gd name="T21" fmla="*/ 390 h 2106"/>
                <a:gd name="T22" fmla="*/ 79 w 468"/>
                <a:gd name="T23" fmla="*/ 431 h 2106"/>
                <a:gd name="T24" fmla="*/ 88 w 468"/>
                <a:gd name="T25" fmla="*/ 469 h 2106"/>
                <a:gd name="T26" fmla="*/ 92 w 468"/>
                <a:gd name="T27" fmla="*/ 496 h 2106"/>
                <a:gd name="T28" fmla="*/ 102 w 468"/>
                <a:gd name="T29" fmla="*/ 539 h 2106"/>
                <a:gd name="T30" fmla="*/ 106 w 468"/>
                <a:gd name="T31" fmla="*/ 575 h 2106"/>
                <a:gd name="T32" fmla="*/ 115 w 468"/>
                <a:gd name="T33" fmla="*/ 607 h 2106"/>
                <a:gd name="T34" fmla="*/ 125 w 468"/>
                <a:gd name="T35" fmla="*/ 641 h 2106"/>
                <a:gd name="T36" fmla="*/ 129 w 468"/>
                <a:gd name="T37" fmla="*/ 682 h 2106"/>
                <a:gd name="T38" fmla="*/ 138 w 468"/>
                <a:gd name="T39" fmla="*/ 709 h 2106"/>
                <a:gd name="T40" fmla="*/ 148 w 468"/>
                <a:gd name="T41" fmla="*/ 752 h 2106"/>
                <a:gd name="T42" fmla="*/ 157 w 468"/>
                <a:gd name="T43" fmla="*/ 788 h 2106"/>
                <a:gd name="T44" fmla="*/ 161 w 468"/>
                <a:gd name="T45" fmla="*/ 826 h 2106"/>
                <a:gd name="T46" fmla="*/ 171 w 468"/>
                <a:gd name="T47" fmla="*/ 863 h 2106"/>
                <a:gd name="T48" fmla="*/ 176 w 468"/>
                <a:gd name="T49" fmla="*/ 895 h 2106"/>
                <a:gd name="T50" fmla="*/ 185 w 468"/>
                <a:gd name="T51" fmla="*/ 933 h 2106"/>
                <a:gd name="T52" fmla="*/ 194 w 468"/>
                <a:gd name="T53" fmla="*/ 970 h 2106"/>
                <a:gd name="T54" fmla="*/ 199 w 468"/>
                <a:gd name="T55" fmla="*/ 1012 h 2106"/>
                <a:gd name="T56" fmla="*/ 208 w 468"/>
                <a:gd name="T57" fmla="*/ 1049 h 2106"/>
                <a:gd name="T58" fmla="*/ 217 w 468"/>
                <a:gd name="T59" fmla="*/ 1085 h 2106"/>
                <a:gd name="T60" fmla="*/ 222 w 468"/>
                <a:gd name="T61" fmla="*/ 1114 h 2106"/>
                <a:gd name="T62" fmla="*/ 231 w 468"/>
                <a:gd name="T63" fmla="*/ 1155 h 2106"/>
                <a:gd name="T64" fmla="*/ 236 w 468"/>
                <a:gd name="T65" fmla="*/ 1193 h 2106"/>
                <a:gd name="T66" fmla="*/ 245 w 468"/>
                <a:gd name="T67" fmla="*/ 1230 h 2106"/>
                <a:gd name="T68" fmla="*/ 249 w 468"/>
                <a:gd name="T69" fmla="*/ 1271 h 2106"/>
                <a:gd name="T70" fmla="*/ 259 w 468"/>
                <a:gd name="T71" fmla="*/ 1304 h 2106"/>
                <a:gd name="T72" fmla="*/ 263 w 468"/>
                <a:gd name="T73" fmla="*/ 1336 h 2106"/>
                <a:gd name="T74" fmla="*/ 273 w 468"/>
                <a:gd name="T75" fmla="*/ 1374 h 2106"/>
                <a:gd name="T76" fmla="*/ 278 w 468"/>
                <a:gd name="T77" fmla="*/ 1415 h 2106"/>
                <a:gd name="T78" fmla="*/ 283 w 468"/>
                <a:gd name="T79" fmla="*/ 1443 h 2106"/>
                <a:gd name="T80" fmla="*/ 292 w 468"/>
                <a:gd name="T81" fmla="*/ 1480 h 2106"/>
                <a:gd name="T82" fmla="*/ 296 w 468"/>
                <a:gd name="T83" fmla="*/ 1522 h 2106"/>
                <a:gd name="T84" fmla="*/ 306 w 468"/>
                <a:gd name="T85" fmla="*/ 1549 h 2106"/>
                <a:gd name="T86" fmla="*/ 310 w 468"/>
                <a:gd name="T87" fmla="*/ 1592 h 2106"/>
                <a:gd name="T88" fmla="*/ 319 w 468"/>
                <a:gd name="T89" fmla="*/ 1624 h 2106"/>
                <a:gd name="T90" fmla="*/ 329 w 468"/>
                <a:gd name="T91" fmla="*/ 1666 h 2106"/>
                <a:gd name="T92" fmla="*/ 338 w 468"/>
                <a:gd name="T93" fmla="*/ 1703 h 2106"/>
                <a:gd name="T94" fmla="*/ 347 w 468"/>
                <a:gd name="T95" fmla="*/ 1740 h 2106"/>
                <a:gd name="T96" fmla="*/ 356 w 468"/>
                <a:gd name="T97" fmla="*/ 1773 h 2106"/>
                <a:gd name="T98" fmla="*/ 366 w 468"/>
                <a:gd name="T99" fmla="*/ 1809 h 2106"/>
                <a:gd name="T100" fmla="*/ 380 w 468"/>
                <a:gd name="T101" fmla="*/ 1847 h 2106"/>
                <a:gd name="T102" fmla="*/ 389 w 468"/>
                <a:gd name="T103" fmla="*/ 1884 h 2106"/>
                <a:gd name="T104" fmla="*/ 398 w 468"/>
                <a:gd name="T105" fmla="*/ 1916 h 2106"/>
                <a:gd name="T106" fmla="*/ 412 w 468"/>
                <a:gd name="T107" fmla="*/ 1954 h 2106"/>
                <a:gd name="T108" fmla="*/ 421 w 468"/>
                <a:gd name="T109" fmla="*/ 1986 h 2106"/>
                <a:gd name="T110" fmla="*/ 431 w 468"/>
                <a:gd name="T111" fmla="*/ 2018 h 2106"/>
                <a:gd name="T112" fmla="*/ 449 w 468"/>
                <a:gd name="T113" fmla="*/ 2056 h 2106"/>
                <a:gd name="T114" fmla="*/ 459 w 468"/>
                <a:gd name="T115" fmla="*/ 2083 h 21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68"/>
                <a:gd name="T175" fmla="*/ 0 h 2106"/>
                <a:gd name="T176" fmla="*/ 468 w 468"/>
                <a:gd name="T177" fmla="*/ 2106 h 21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68" h="2106">
                  <a:moveTo>
                    <a:pt x="0" y="0"/>
                  </a:moveTo>
                  <a:lnTo>
                    <a:pt x="0" y="9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4" y="41"/>
                  </a:lnTo>
                  <a:lnTo>
                    <a:pt x="9" y="46"/>
                  </a:lnTo>
                  <a:lnTo>
                    <a:pt x="9" y="55"/>
                  </a:lnTo>
                  <a:lnTo>
                    <a:pt x="9" y="65"/>
                  </a:lnTo>
                  <a:lnTo>
                    <a:pt x="13" y="70"/>
                  </a:lnTo>
                  <a:lnTo>
                    <a:pt x="13" y="79"/>
                  </a:lnTo>
                  <a:lnTo>
                    <a:pt x="13" y="88"/>
                  </a:lnTo>
                  <a:lnTo>
                    <a:pt x="13" y="93"/>
                  </a:lnTo>
                  <a:lnTo>
                    <a:pt x="13" y="102"/>
                  </a:lnTo>
                  <a:lnTo>
                    <a:pt x="18" y="111"/>
                  </a:lnTo>
                  <a:lnTo>
                    <a:pt x="18" y="116"/>
                  </a:lnTo>
                  <a:lnTo>
                    <a:pt x="23" y="125"/>
                  </a:lnTo>
                  <a:lnTo>
                    <a:pt x="23" y="134"/>
                  </a:lnTo>
                  <a:lnTo>
                    <a:pt x="23" y="139"/>
                  </a:lnTo>
                  <a:lnTo>
                    <a:pt x="23" y="143"/>
                  </a:lnTo>
                  <a:lnTo>
                    <a:pt x="23" y="148"/>
                  </a:lnTo>
                  <a:lnTo>
                    <a:pt x="27" y="153"/>
                  </a:lnTo>
                  <a:lnTo>
                    <a:pt x="27" y="163"/>
                  </a:lnTo>
                  <a:lnTo>
                    <a:pt x="27" y="172"/>
                  </a:lnTo>
                  <a:lnTo>
                    <a:pt x="32" y="177"/>
                  </a:lnTo>
                  <a:lnTo>
                    <a:pt x="32" y="186"/>
                  </a:lnTo>
                  <a:lnTo>
                    <a:pt x="36" y="195"/>
                  </a:lnTo>
                  <a:lnTo>
                    <a:pt x="36" y="200"/>
                  </a:lnTo>
                  <a:lnTo>
                    <a:pt x="36" y="209"/>
                  </a:lnTo>
                  <a:lnTo>
                    <a:pt x="41" y="218"/>
                  </a:lnTo>
                  <a:lnTo>
                    <a:pt x="41" y="222"/>
                  </a:lnTo>
                  <a:lnTo>
                    <a:pt x="41" y="232"/>
                  </a:lnTo>
                  <a:lnTo>
                    <a:pt x="41" y="236"/>
                  </a:lnTo>
                  <a:lnTo>
                    <a:pt x="41" y="245"/>
                  </a:lnTo>
                  <a:lnTo>
                    <a:pt x="46" y="256"/>
                  </a:lnTo>
                  <a:lnTo>
                    <a:pt x="46" y="260"/>
                  </a:lnTo>
                  <a:lnTo>
                    <a:pt x="46" y="269"/>
                  </a:lnTo>
                  <a:lnTo>
                    <a:pt x="50" y="279"/>
                  </a:lnTo>
                  <a:lnTo>
                    <a:pt x="50" y="288"/>
                  </a:lnTo>
                  <a:lnTo>
                    <a:pt x="50" y="292"/>
                  </a:lnTo>
                  <a:lnTo>
                    <a:pt x="55" y="301"/>
                  </a:lnTo>
                  <a:lnTo>
                    <a:pt x="55" y="306"/>
                  </a:lnTo>
                  <a:lnTo>
                    <a:pt x="55" y="315"/>
                  </a:lnTo>
                  <a:lnTo>
                    <a:pt x="59" y="320"/>
                  </a:lnTo>
                  <a:lnTo>
                    <a:pt x="59" y="329"/>
                  </a:lnTo>
                  <a:lnTo>
                    <a:pt x="64" y="338"/>
                  </a:lnTo>
                  <a:lnTo>
                    <a:pt x="64" y="348"/>
                  </a:lnTo>
                  <a:lnTo>
                    <a:pt x="64" y="353"/>
                  </a:lnTo>
                  <a:lnTo>
                    <a:pt x="64" y="362"/>
                  </a:lnTo>
                  <a:lnTo>
                    <a:pt x="68" y="367"/>
                  </a:lnTo>
                  <a:lnTo>
                    <a:pt x="68" y="371"/>
                  </a:lnTo>
                  <a:lnTo>
                    <a:pt x="68" y="376"/>
                  </a:lnTo>
                  <a:lnTo>
                    <a:pt x="68" y="385"/>
                  </a:lnTo>
                  <a:lnTo>
                    <a:pt x="73" y="390"/>
                  </a:lnTo>
                  <a:lnTo>
                    <a:pt x="73" y="399"/>
                  </a:lnTo>
                  <a:lnTo>
                    <a:pt x="73" y="403"/>
                  </a:lnTo>
                  <a:lnTo>
                    <a:pt x="73" y="413"/>
                  </a:lnTo>
                  <a:lnTo>
                    <a:pt x="79" y="422"/>
                  </a:lnTo>
                  <a:lnTo>
                    <a:pt x="79" y="431"/>
                  </a:lnTo>
                  <a:lnTo>
                    <a:pt x="79" y="436"/>
                  </a:lnTo>
                  <a:lnTo>
                    <a:pt x="83" y="446"/>
                  </a:lnTo>
                  <a:lnTo>
                    <a:pt x="83" y="455"/>
                  </a:lnTo>
                  <a:lnTo>
                    <a:pt x="83" y="460"/>
                  </a:lnTo>
                  <a:lnTo>
                    <a:pt x="88" y="469"/>
                  </a:lnTo>
                  <a:lnTo>
                    <a:pt x="88" y="473"/>
                  </a:lnTo>
                  <a:lnTo>
                    <a:pt x="88" y="478"/>
                  </a:lnTo>
                  <a:lnTo>
                    <a:pt x="88" y="483"/>
                  </a:lnTo>
                  <a:lnTo>
                    <a:pt x="92" y="492"/>
                  </a:lnTo>
                  <a:lnTo>
                    <a:pt x="92" y="496"/>
                  </a:lnTo>
                  <a:lnTo>
                    <a:pt x="97" y="505"/>
                  </a:lnTo>
                  <a:lnTo>
                    <a:pt x="97" y="515"/>
                  </a:lnTo>
                  <a:lnTo>
                    <a:pt x="97" y="519"/>
                  </a:lnTo>
                  <a:lnTo>
                    <a:pt x="102" y="528"/>
                  </a:lnTo>
                  <a:lnTo>
                    <a:pt x="102" y="539"/>
                  </a:lnTo>
                  <a:lnTo>
                    <a:pt x="102" y="543"/>
                  </a:lnTo>
                  <a:lnTo>
                    <a:pt x="102" y="552"/>
                  </a:lnTo>
                  <a:lnTo>
                    <a:pt x="106" y="557"/>
                  </a:lnTo>
                  <a:lnTo>
                    <a:pt x="106" y="566"/>
                  </a:lnTo>
                  <a:lnTo>
                    <a:pt x="106" y="575"/>
                  </a:lnTo>
                  <a:lnTo>
                    <a:pt x="111" y="580"/>
                  </a:lnTo>
                  <a:lnTo>
                    <a:pt x="111" y="585"/>
                  </a:lnTo>
                  <a:lnTo>
                    <a:pt x="111" y="589"/>
                  </a:lnTo>
                  <a:lnTo>
                    <a:pt x="111" y="598"/>
                  </a:lnTo>
                  <a:lnTo>
                    <a:pt x="115" y="607"/>
                  </a:lnTo>
                  <a:lnTo>
                    <a:pt x="115" y="612"/>
                  </a:lnTo>
                  <a:lnTo>
                    <a:pt x="120" y="621"/>
                  </a:lnTo>
                  <a:lnTo>
                    <a:pt x="120" y="627"/>
                  </a:lnTo>
                  <a:lnTo>
                    <a:pt x="120" y="636"/>
                  </a:lnTo>
                  <a:lnTo>
                    <a:pt x="125" y="641"/>
                  </a:lnTo>
                  <a:lnTo>
                    <a:pt x="125" y="650"/>
                  </a:lnTo>
                  <a:lnTo>
                    <a:pt x="125" y="659"/>
                  </a:lnTo>
                  <a:lnTo>
                    <a:pt x="129" y="664"/>
                  </a:lnTo>
                  <a:lnTo>
                    <a:pt x="129" y="673"/>
                  </a:lnTo>
                  <a:lnTo>
                    <a:pt x="129" y="682"/>
                  </a:lnTo>
                  <a:lnTo>
                    <a:pt x="129" y="686"/>
                  </a:lnTo>
                  <a:lnTo>
                    <a:pt x="129" y="691"/>
                  </a:lnTo>
                  <a:lnTo>
                    <a:pt x="134" y="696"/>
                  </a:lnTo>
                  <a:lnTo>
                    <a:pt x="134" y="705"/>
                  </a:lnTo>
                  <a:lnTo>
                    <a:pt x="138" y="709"/>
                  </a:lnTo>
                  <a:lnTo>
                    <a:pt x="138" y="720"/>
                  </a:lnTo>
                  <a:lnTo>
                    <a:pt x="138" y="724"/>
                  </a:lnTo>
                  <a:lnTo>
                    <a:pt x="143" y="733"/>
                  </a:lnTo>
                  <a:lnTo>
                    <a:pt x="143" y="743"/>
                  </a:lnTo>
                  <a:lnTo>
                    <a:pt x="148" y="752"/>
                  </a:lnTo>
                  <a:lnTo>
                    <a:pt x="148" y="756"/>
                  </a:lnTo>
                  <a:lnTo>
                    <a:pt x="148" y="766"/>
                  </a:lnTo>
                  <a:lnTo>
                    <a:pt x="152" y="775"/>
                  </a:lnTo>
                  <a:lnTo>
                    <a:pt x="152" y="779"/>
                  </a:lnTo>
                  <a:lnTo>
                    <a:pt x="157" y="788"/>
                  </a:lnTo>
                  <a:lnTo>
                    <a:pt x="157" y="793"/>
                  </a:lnTo>
                  <a:lnTo>
                    <a:pt x="157" y="802"/>
                  </a:lnTo>
                  <a:lnTo>
                    <a:pt x="157" y="812"/>
                  </a:lnTo>
                  <a:lnTo>
                    <a:pt x="161" y="817"/>
                  </a:lnTo>
                  <a:lnTo>
                    <a:pt x="161" y="826"/>
                  </a:lnTo>
                  <a:lnTo>
                    <a:pt x="166" y="835"/>
                  </a:lnTo>
                  <a:lnTo>
                    <a:pt x="166" y="840"/>
                  </a:lnTo>
                  <a:lnTo>
                    <a:pt x="166" y="849"/>
                  </a:lnTo>
                  <a:lnTo>
                    <a:pt x="171" y="858"/>
                  </a:lnTo>
                  <a:lnTo>
                    <a:pt x="171" y="863"/>
                  </a:lnTo>
                  <a:lnTo>
                    <a:pt x="171" y="872"/>
                  </a:lnTo>
                  <a:lnTo>
                    <a:pt x="176" y="877"/>
                  </a:lnTo>
                  <a:lnTo>
                    <a:pt x="176" y="881"/>
                  </a:lnTo>
                  <a:lnTo>
                    <a:pt x="176" y="886"/>
                  </a:lnTo>
                  <a:lnTo>
                    <a:pt x="176" y="895"/>
                  </a:lnTo>
                  <a:lnTo>
                    <a:pt x="181" y="900"/>
                  </a:lnTo>
                  <a:lnTo>
                    <a:pt x="181" y="910"/>
                  </a:lnTo>
                  <a:lnTo>
                    <a:pt x="185" y="919"/>
                  </a:lnTo>
                  <a:lnTo>
                    <a:pt x="185" y="928"/>
                  </a:lnTo>
                  <a:lnTo>
                    <a:pt x="185" y="933"/>
                  </a:lnTo>
                  <a:lnTo>
                    <a:pt x="190" y="942"/>
                  </a:lnTo>
                  <a:lnTo>
                    <a:pt x="190" y="947"/>
                  </a:lnTo>
                  <a:lnTo>
                    <a:pt x="190" y="956"/>
                  </a:lnTo>
                  <a:lnTo>
                    <a:pt x="190" y="960"/>
                  </a:lnTo>
                  <a:lnTo>
                    <a:pt x="194" y="970"/>
                  </a:lnTo>
                  <a:lnTo>
                    <a:pt x="194" y="979"/>
                  </a:lnTo>
                  <a:lnTo>
                    <a:pt x="194" y="983"/>
                  </a:lnTo>
                  <a:lnTo>
                    <a:pt x="199" y="992"/>
                  </a:lnTo>
                  <a:lnTo>
                    <a:pt x="199" y="1003"/>
                  </a:lnTo>
                  <a:lnTo>
                    <a:pt x="199" y="1012"/>
                  </a:lnTo>
                  <a:lnTo>
                    <a:pt x="204" y="1016"/>
                  </a:lnTo>
                  <a:lnTo>
                    <a:pt x="204" y="1026"/>
                  </a:lnTo>
                  <a:lnTo>
                    <a:pt x="208" y="1030"/>
                  </a:lnTo>
                  <a:lnTo>
                    <a:pt x="208" y="1039"/>
                  </a:lnTo>
                  <a:lnTo>
                    <a:pt x="208" y="1049"/>
                  </a:lnTo>
                  <a:lnTo>
                    <a:pt x="213" y="1053"/>
                  </a:lnTo>
                  <a:lnTo>
                    <a:pt x="213" y="1062"/>
                  </a:lnTo>
                  <a:lnTo>
                    <a:pt x="213" y="1071"/>
                  </a:lnTo>
                  <a:lnTo>
                    <a:pt x="217" y="1076"/>
                  </a:lnTo>
                  <a:lnTo>
                    <a:pt x="217" y="1085"/>
                  </a:lnTo>
                  <a:lnTo>
                    <a:pt x="217" y="1095"/>
                  </a:lnTo>
                  <a:lnTo>
                    <a:pt x="217" y="1100"/>
                  </a:lnTo>
                  <a:lnTo>
                    <a:pt x="222" y="1109"/>
                  </a:lnTo>
                  <a:lnTo>
                    <a:pt x="222" y="1114"/>
                  </a:lnTo>
                  <a:lnTo>
                    <a:pt x="222" y="1123"/>
                  </a:lnTo>
                  <a:lnTo>
                    <a:pt x="227" y="1132"/>
                  </a:lnTo>
                  <a:lnTo>
                    <a:pt x="227" y="1137"/>
                  </a:lnTo>
                  <a:lnTo>
                    <a:pt x="227" y="1146"/>
                  </a:lnTo>
                  <a:lnTo>
                    <a:pt x="231" y="1155"/>
                  </a:lnTo>
                  <a:lnTo>
                    <a:pt x="231" y="1160"/>
                  </a:lnTo>
                  <a:lnTo>
                    <a:pt x="231" y="1169"/>
                  </a:lnTo>
                  <a:lnTo>
                    <a:pt x="236" y="1178"/>
                  </a:lnTo>
                  <a:lnTo>
                    <a:pt x="236" y="1183"/>
                  </a:lnTo>
                  <a:lnTo>
                    <a:pt x="236" y="1193"/>
                  </a:lnTo>
                  <a:lnTo>
                    <a:pt x="240" y="1202"/>
                  </a:lnTo>
                  <a:lnTo>
                    <a:pt x="240" y="1207"/>
                  </a:lnTo>
                  <a:lnTo>
                    <a:pt x="240" y="1216"/>
                  </a:lnTo>
                  <a:lnTo>
                    <a:pt x="245" y="1220"/>
                  </a:lnTo>
                  <a:lnTo>
                    <a:pt x="245" y="1230"/>
                  </a:lnTo>
                  <a:lnTo>
                    <a:pt x="245" y="1239"/>
                  </a:lnTo>
                  <a:lnTo>
                    <a:pt x="245" y="1243"/>
                  </a:lnTo>
                  <a:lnTo>
                    <a:pt x="249" y="1253"/>
                  </a:lnTo>
                  <a:lnTo>
                    <a:pt x="249" y="1262"/>
                  </a:lnTo>
                  <a:lnTo>
                    <a:pt x="249" y="1271"/>
                  </a:lnTo>
                  <a:lnTo>
                    <a:pt x="249" y="1275"/>
                  </a:lnTo>
                  <a:lnTo>
                    <a:pt x="254" y="1286"/>
                  </a:lnTo>
                  <a:lnTo>
                    <a:pt x="254" y="1290"/>
                  </a:lnTo>
                  <a:lnTo>
                    <a:pt x="254" y="1299"/>
                  </a:lnTo>
                  <a:lnTo>
                    <a:pt x="259" y="1304"/>
                  </a:lnTo>
                  <a:lnTo>
                    <a:pt x="259" y="1313"/>
                  </a:lnTo>
                  <a:lnTo>
                    <a:pt x="259" y="1318"/>
                  </a:lnTo>
                  <a:lnTo>
                    <a:pt x="259" y="1322"/>
                  </a:lnTo>
                  <a:lnTo>
                    <a:pt x="263" y="1332"/>
                  </a:lnTo>
                  <a:lnTo>
                    <a:pt x="263" y="1336"/>
                  </a:lnTo>
                  <a:lnTo>
                    <a:pt x="263" y="1345"/>
                  </a:lnTo>
                  <a:lnTo>
                    <a:pt x="269" y="1355"/>
                  </a:lnTo>
                  <a:lnTo>
                    <a:pt x="269" y="1359"/>
                  </a:lnTo>
                  <a:lnTo>
                    <a:pt x="269" y="1368"/>
                  </a:lnTo>
                  <a:lnTo>
                    <a:pt x="273" y="1374"/>
                  </a:lnTo>
                  <a:lnTo>
                    <a:pt x="273" y="1383"/>
                  </a:lnTo>
                  <a:lnTo>
                    <a:pt x="273" y="1392"/>
                  </a:lnTo>
                  <a:lnTo>
                    <a:pt x="273" y="1397"/>
                  </a:lnTo>
                  <a:lnTo>
                    <a:pt x="278" y="1406"/>
                  </a:lnTo>
                  <a:lnTo>
                    <a:pt x="278" y="1415"/>
                  </a:lnTo>
                  <a:lnTo>
                    <a:pt x="278" y="1420"/>
                  </a:lnTo>
                  <a:lnTo>
                    <a:pt x="283" y="1429"/>
                  </a:lnTo>
                  <a:lnTo>
                    <a:pt x="283" y="1434"/>
                  </a:lnTo>
                  <a:lnTo>
                    <a:pt x="283" y="1438"/>
                  </a:lnTo>
                  <a:lnTo>
                    <a:pt x="283" y="1443"/>
                  </a:lnTo>
                  <a:lnTo>
                    <a:pt x="287" y="1452"/>
                  </a:lnTo>
                  <a:lnTo>
                    <a:pt x="287" y="1456"/>
                  </a:lnTo>
                  <a:lnTo>
                    <a:pt x="287" y="1467"/>
                  </a:lnTo>
                  <a:lnTo>
                    <a:pt x="292" y="1476"/>
                  </a:lnTo>
                  <a:lnTo>
                    <a:pt x="292" y="1480"/>
                  </a:lnTo>
                  <a:lnTo>
                    <a:pt x="292" y="1490"/>
                  </a:lnTo>
                  <a:lnTo>
                    <a:pt x="292" y="1499"/>
                  </a:lnTo>
                  <a:lnTo>
                    <a:pt x="296" y="1508"/>
                  </a:lnTo>
                  <a:lnTo>
                    <a:pt x="296" y="1513"/>
                  </a:lnTo>
                  <a:lnTo>
                    <a:pt x="296" y="1522"/>
                  </a:lnTo>
                  <a:lnTo>
                    <a:pt x="301" y="1526"/>
                  </a:lnTo>
                  <a:lnTo>
                    <a:pt x="301" y="1536"/>
                  </a:lnTo>
                  <a:lnTo>
                    <a:pt x="301" y="1540"/>
                  </a:lnTo>
                  <a:lnTo>
                    <a:pt x="306" y="1549"/>
                  </a:lnTo>
                  <a:lnTo>
                    <a:pt x="306" y="1558"/>
                  </a:lnTo>
                  <a:lnTo>
                    <a:pt x="306" y="1564"/>
                  </a:lnTo>
                  <a:lnTo>
                    <a:pt x="306" y="1573"/>
                  </a:lnTo>
                  <a:lnTo>
                    <a:pt x="310" y="1582"/>
                  </a:lnTo>
                  <a:lnTo>
                    <a:pt x="310" y="1592"/>
                  </a:lnTo>
                  <a:lnTo>
                    <a:pt x="310" y="1596"/>
                  </a:lnTo>
                  <a:lnTo>
                    <a:pt x="315" y="1605"/>
                  </a:lnTo>
                  <a:lnTo>
                    <a:pt x="315" y="1610"/>
                  </a:lnTo>
                  <a:lnTo>
                    <a:pt x="319" y="1619"/>
                  </a:lnTo>
                  <a:lnTo>
                    <a:pt x="319" y="1624"/>
                  </a:lnTo>
                  <a:lnTo>
                    <a:pt x="319" y="1633"/>
                  </a:lnTo>
                  <a:lnTo>
                    <a:pt x="324" y="1642"/>
                  </a:lnTo>
                  <a:lnTo>
                    <a:pt x="324" y="1651"/>
                  </a:lnTo>
                  <a:lnTo>
                    <a:pt x="329" y="1657"/>
                  </a:lnTo>
                  <a:lnTo>
                    <a:pt x="329" y="1666"/>
                  </a:lnTo>
                  <a:lnTo>
                    <a:pt x="333" y="1675"/>
                  </a:lnTo>
                  <a:lnTo>
                    <a:pt x="333" y="1680"/>
                  </a:lnTo>
                  <a:lnTo>
                    <a:pt x="333" y="1689"/>
                  </a:lnTo>
                  <a:lnTo>
                    <a:pt x="333" y="1694"/>
                  </a:lnTo>
                  <a:lnTo>
                    <a:pt x="338" y="1703"/>
                  </a:lnTo>
                  <a:lnTo>
                    <a:pt x="338" y="1707"/>
                  </a:lnTo>
                  <a:lnTo>
                    <a:pt x="342" y="1717"/>
                  </a:lnTo>
                  <a:lnTo>
                    <a:pt x="342" y="1726"/>
                  </a:lnTo>
                  <a:lnTo>
                    <a:pt x="347" y="1735"/>
                  </a:lnTo>
                  <a:lnTo>
                    <a:pt x="347" y="1740"/>
                  </a:lnTo>
                  <a:lnTo>
                    <a:pt x="347" y="1750"/>
                  </a:lnTo>
                  <a:lnTo>
                    <a:pt x="351" y="1759"/>
                  </a:lnTo>
                  <a:lnTo>
                    <a:pt x="351" y="1763"/>
                  </a:lnTo>
                  <a:lnTo>
                    <a:pt x="356" y="1773"/>
                  </a:lnTo>
                  <a:lnTo>
                    <a:pt x="356" y="1777"/>
                  </a:lnTo>
                  <a:lnTo>
                    <a:pt x="362" y="1786"/>
                  </a:lnTo>
                  <a:lnTo>
                    <a:pt x="362" y="1796"/>
                  </a:lnTo>
                  <a:lnTo>
                    <a:pt x="366" y="1800"/>
                  </a:lnTo>
                  <a:lnTo>
                    <a:pt x="366" y="1809"/>
                  </a:lnTo>
                  <a:lnTo>
                    <a:pt x="366" y="1819"/>
                  </a:lnTo>
                  <a:lnTo>
                    <a:pt x="371" y="1823"/>
                  </a:lnTo>
                  <a:lnTo>
                    <a:pt x="371" y="1832"/>
                  </a:lnTo>
                  <a:lnTo>
                    <a:pt x="375" y="1842"/>
                  </a:lnTo>
                  <a:lnTo>
                    <a:pt x="380" y="1847"/>
                  </a:lnTo>
                  <a:lnTo>
                    <a:pt x="380" y="1856"/>
                  </a:lnTo>
                  <a:lnTo>
                    <a:pt x="385" y="1861"/>
                  </a:lnTo>
                  <a:lnTo>
                    <a:pt x="385" y="1870"/>
                  </a:lnTo>
                  <a:lnTo>
                    <a:pt x="389" y="1879"/>
                  </a:lnTo>
                  <a:lnTo>
                    <a:pt x="389" y="1884"/>
                  </a:lnTo>
                  <a:lnTo>
                    <a:pt x="389" y="1893"/>
                  </a:lnTo>
                  <a:lnTo>
                    <a:pt x="394" y="1902"/>
                  </a:lnTo>
                  <a:lnTo>
                    <a:pt x="394" y="1911"/>
                  </a:lnTo>
                  <a:lnTo>
                    <a:pt x="398" y="1916"/>
                  </a:lnTo>
                  <a:lnTo>
                    <a:pt x="403" y="1925"/>
                  </a:lnTo>
                  <a:lnTo>
                    <a:pt x="403" y="1930"/>
                  </a:lnTo>
                  <a:lnTo>
                    <a:pt x="408" y="1940"/>
                  </a:lnTo>
                  <a:lnTo>
                    <a:pt x="408" y="1944"/>
                  </a:lnTo>
                  <a:lnTo>
                    <a:pt x="412" y="1954"/>
                  </a:lnTo>
                  <a:lnTo>
                    <a:pt x="417" y="1963"/>
                  </a:lnTo>
                  <a:lnTo>
                    <a:pt x="417" y="1972"/>
                  </a:lnTo>
                  <a:lnTo>
                    <a:pt x="421" y="1977"/>
                  </a:lnTo>
                  <a:lnTo>
                    <a:pt x="421" y="1986"/>
                  </a:lnTo>
                  <a:lnTo>
                    <a:pt x="421" y="1995"/>
                  </a:lnTo>
                  <a:lnTo>
                    <a:pt x="426" y="2000"/>
                  </a:lnTo>
                  <a:lnTo>
                    <a:pt x="431" y="2009"/>
                  </a:lnTo>
                  <a:lnTo>
                    <a:pt x="431" y="2013"/>
                  </a:lnTo>
                  <a:lnTo>
                    <a:pt x="431" y="2018"/>
                  </a:lnTo>
                  <a:lnTo>
                    <a:pt x="435" y="2023"/>
                  </a:lnTo>
                  <a:lnTo>
                    <a:pt x="440" y="2033"/>
                  </a:lnTo>
                  <a:lnTo>
                    <a:pt x="440" y="2037"/>
                  </a:lnTo>
                  <a:lnTo>
                    <a:pt x="444" y="2046"/>
                  </a:lnTo>
                  <a:lnTo>
                    <a:pt x="449" y="2056"/>
                  </a:lnTo>
                  <a:lnTo>
                    <a:pt x="449" y="2060"/>
                  </a:lnTo>
                  <a:lnTo>
                    <a:pt x="449" y="2069"/>
                  </a:lnTo>
                  <a:lnTo>
                    <a:pt x="454" y="2074"/>
                  </a:lnTo>
                  <a:lnTo>
                    <a:pt x="454" y="2079"/>
                  </a:lnTo>
                  <a:lnTo>
                    <a:pt x="459" y="2083"/>
                  </a:lnTo>
                  <a:lnTo>
                    <a:pt x="464" y="2092"/>
                  </a:lnTo>
                  <a:lnTo>
                    <a:pt x="464" y="2097"/>
                  </a:lnTo>
                  <a:lnTo>
                    <a:pt x="468" y="210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3" name="Freeform 3565"/>
            <p:cNvSpPr>
              <a:spLocks/>
            </p:cNvSpPr>
            <p:nvPr/>
          </p:nvSpPr>
          <p:spPr bwMode="auto">
            <a:xfrm>
              <a:off x="170" y="1338"/>
              <a:ext cx="136" cy="405"/>
            </a:xfrm>
            <a:custGeom>
              <a:avLst/>
              <a:gdLst>
                <a:gd name="T0" fmla="*/ 19 w 683"/>
                <a:gd name="T1" fmla="*/ 33 h 2028"/>
                <a:gd name="T2" fmla="*/ 28 w 683"/>
                <a:gd name="T3" fmla="*/ 61 h 2028"/>
                <a:gd name="T4" fmla="*/ 47 w 683"/>
                <a:gd name="T5" fmla="*/ 93 h 2028"/>
                <a:gd name="T6" fmla="*/ 61 w 683"/>
                <a:gd name="T7" fmla="*/ 131 h 2028"/>
                <a:gd name="T8" fmla="*/ 74 w 683"/>
                <a:gd name="T9" fmla="*/ 163 h 2028"/>
                <a:gd name="T10" fmla="*/ 88 w 683"/>
                <a:gd name="T11" fmla="*/ 195 h 2028"/>
                <a:gd name="T12" fmla="*/ 103 w 683"/>
                <a:gd name="T13" fmla="*/ 228 h 2028"/>
                <a:gd name="T14" fmla="*/ 121 w 683"/>
                <a:gd name="T15" fmla="*/ 260 h 2028"/>
                <a:gd name="T16" fmla="*/ 135 w 683"/>
                <a:gd name="T17" fmla="*/ 292 h 2028"/>
                <a:gd name="T18" fmla="*/ 149 w 683"/>
                <a:gd name="T19" fmla="*/ 321 h 2028"/>
                <a:gd name="T20" fmla="*/ 167 w 683"/>
                <a:gd name="T21" fmla="*/ 362 h 2028"/>
                <a:gd name="T22" fmla="*/ 181 w 683"/>
                <a:gd name="T23" fmla="*/ 399 h 2028"/>
                <a:gd name="T24" fmla="*/ 200 w 683"/>
                <a:gd name="T25" fmla="*/ 437 h 2028"/>
                <a:gd name="T26" fmla="*/ 214 w 683"/>
                <a:gd name="T27" fmla="*/ 464 h 2028"/>
                <a:gd name="T28" fmla="*/ 232 w 683"/>
                <a:gd name="T29" fmla="*/ 506 h 2028"/>
                <a:gd name="T30" fmla="*/ 246 w 683"/>
                <a:gd name="T31" fmla="*/ 534 h 2028"/>
                <a:gd name="T32" fmla="*/ 260 w 683"/>
                <a:gd name="T33" fmla="*/ 575 h 2028"/>
                <a:gd name="T34" fmla="*/ 274 w 683"/>
                <a:gd name="T35" fmla="*/ 604 h 2028"/>
                <a:gd name="T36" fmla="*/ 293 w 683"/>
                <a:gd name="T37" fmla="*/ 641 h 2028"/>
                <a:gd name="T38" fmla="*/ 307 w 683"/>
                <a:gd name="T39" fmla="*/ 673 h 2028"/>
                <a:gd name="T40" fmla="*/ 321 w 683"/>
                <a:gd name="T41" fmla="*/ 701 h 2028"/>
                <a:gd name="T42" fmla="*/ 339 w 683"/>
                <a:gd name="T43" fmla="*/ 743 h 2028"/>
                <a:gd name="T44" fmla="*/ 348 w 683"/>
                <a:gd name="T45" fmla="*/ 770 h 2028"/>
                <a:gd name="T46" fmla="*/ 366 w 683"/>
                <a:gd name="T47" fmla="*/ 803 h 2028"/>
                <a:gd name="T48" fmla="*/ 380 w 683"/>
                <a:gd name="T49" fmla="*/ 840 h 2028"/>
                <a:gd name="T50" fmla="*/ 395 w 683"/>
                <a:gd name="T51" fmla="*/ 872 h 2028"/>
                <a:gd name="T52" fmla="*/ 409 w 683"/>
                <a:gd name="T53" fmla="*/ 901 h 2028"/>
                <a:gd name="T54" fmla="*/ 427 w 683"/>
                <a:gd name="T55" fmla="*/ 937 h 2028"/>
                <a:gd name="T56" fmla="*/ 446 w 683"/>
                <a:gd name="T57" fmla="*/ 980 h 2028"/>
                <a:gd name="T58" fmla="*/ 459 w 683"/>
                <a:gd name="T59" fmla="*/ 1007 h 2028"/>
                <a:gd name="T60" fmla="*/ 473 w 683"/>
                <a:gd name="T61" fmla="*/ 1039 h 2028"/>
                <a:gd name="T62" fmla="*/ 492 w 683"/>
                <a:gd name="T63" fmla="*/ 1077 h 2028"/>
                <a:gd name="T64" fmla="*/ 502 w 683"/>
                <a:gd name="T65" fmla="*/ 1109 h 2028"/>
                <a:gd name="T66" fmla="*/ 520 w 683"/>
                <a:gd name="T67" fmla="*/ 1146 h 2028"/>
                <a:gd name="T68" fmla="*/ 538 w 683"/>
                <a:gd name="T69" fmla="*/ 1184 h 2028"/>
                <a:gd name="T70" fmla="*/ 552 w 683"/>
                <a:gd name="T71" fmla="*/ 1220 h 2028"/>
                <a:gd name="T72" fmla="*/ 557 w 683"/>
                <a:gd name="T73" fmla="*/ 1258 h 2028"/>
                <a:gd name="T74" fmla="*/ 557 w 683"/>
                <a:gd name="T75" fmla="*/ 1290 h 2028"/>
                <a:gd name="T76" fmla="*/ 566 w 683"/>
                <a:gd name="T77" fmla="*/ 1332 h 2028"/>
                <a:gd name="T78" fmla="*/ 570 w 683"/>
                <a:gd name="T79" fmla="*/ 1365 h 2028"/>
                <a:gd name="T80" fmla="*/ 576 w 683"/>
                <a:gd name="T81" fmla="*/ 1406 h 2028"/>
                <a:gd name="T82" fmla="*/ 581 w 683"/>
                <a:gd name="T83" fmla="*/ 1444 h 2028"/>
                <a:gd name="T84" fmla="*/ 585 w 683"/>
                <a:gd name="T85" fmla="*/ 1480 h 2028"/>
                <a:gd name="T86" fmla="*/ 590 w 683"/>
                <a:gd name="T87" fmla="*/ 1517 h 2028"/>
                <a:gd name="T88" fmla="*/ 599 w 683"/>
                <a:gd name="T89" fmla="*/ 1559 h 2028"/>
                <a:gd name="T90" fmla="*/ 604 w 683"/>
                <a:gd name="T91" fmla="*/ 1596 h 2028"/>
                <a:gd name="T92" fmla="*/ 608 w 683"/>
                <a:gd name="T93" fmla="*/ 1634 h 2028"/>
                <a:gd name="T94" fmla="*/ 613 w 683"/>
                <a:gd name="T95" fmla="*/ 1671 h 2028"/>
                <a:gd name="T96" fmla="*/ 622 w 683"/>
                <a:gd name="T97" fmla="*/ 1703 h 2028"/>
                <a:gd name="T98" fmla="*/ 627 w 683"/>
                <a:gd name="T99" fmla="*/ 1741 h 2028"/>
                <a:gd name="T100" fmla="*/ 636 w 683"/>
                <a:gd name="T101" fmla="*/ 1777 h 2028"/>
                <a:gd name="T102" fmla="*/ 640 w 683"/>
                <a:gd name="T103" fmla="*/ 1820 h 2028"/>
                <a:gd name="T104" fmla="*/ 645 w 683"/>
                <a:gd name="T105" fmla="*/ 1847 h 2028"/>
                <a:gd name="T106" fmla="*/ 654 w 683"/>
                <a:gd name="T107" fmla="*/ 1884 h 2028"/>
                <a:gd name="T108" fmla="*/ 659 w 683"/>
                <a:gd name="T109" fmla="*/ 1922 h 2028"/>
                <a:gd name="T110" fmla="*/ 669 w 683"/>
                <a:gd name="T111" fmla="*/ 1954 h 2028"/>
                <a:gd name="T112" fmla="*/ 673 w 683"/>
                <a:gd name="T113" fmla="*/ 1990 h 2028"/>
                <a:gd name="T114" fmla="*/ 683 w 683"/>
                <a:gd name="T115" fmla="*/ 2028 h 202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83"/>
                <a:gd name="T175" fmla="*/ 0 h 2028"/>
                <a:gd name="T176" fmla="*/ 683 w 683"/>
                <a:gd name="T177" fmla="*/ 2028 h 202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83" h="2028">
                  <a:moveTo>
                    <a:pt x="0" y="0"/>
                  </a:moveTo>
                  <a:lnTo>
                    <a:pt x="4" y="9"/>
                  </a:lnTo>
                  <a:lnTo>
                    <a:pt x="10" y="18"/>
                  </a:lnTo>
                  <a:lnTo>
                    <a:pt x="15" y="23"/>
                  </a:lnTo>
                  <a:lnTo>
                    <a:pt x="19" y="33"/>
                  </a:lnTo>
                  <a:lnTo>
                    <a:pt x="19" y="42"/>
                  </a:lnTo>
                  <a:lnTo>
                    <a:pt x="24" y="47"/>
                  </a:lnTo>
                  <a:lnTo>
                    <a:pt x="28" y="56"/>
                  </a:lnTo>
                  <a:lnTo>
                    <a:pt x="28" y="61"/>
                  </a:lnTo>
                  <a:lnTo>
                    <a:pt x="33" y="70"/>
                  </a:lnTo>
                  <a:lnTo>
                    <a:pt x="38" y="79"/>
                  </a:lnTo>
                  <a:lnTo>
                    <a:pt x="38" y="84"/>
                  </a:lnTo>
                  <a:lnTo>
                    <a:pt x="42" y="84"/>
                  </a:lnTo>
                  <a:lnTo>
                    <a:pt x="47" y="93"/>
                  </a:lnTo>
                  <a:lnTo>
                    <a:pt x="47" y="102"/>
                  </a:lnTo>
                  <a:lnTo>
                    <a:pt x="51" y="107"/>
                  </a:lnTo>
                  <a:lnTo>
                    <a:pt x="56" y="116"/>
                  </a:lnTo>
                  <a:lnTo>
                    <a:pt x="61" y="125"/>
                  </a:lnTo>
                  <a:lnTo>
                    <a:pt x="61" y="131"/>
                  </a:lnTo>
                  <a:lnTo>
                    <a:pt x="65" y="140"/>
                  </a:lnTo>
                  <a:lnTo>
                    <a:pt x="70" y="144"/>
                  </a:lnTo>
                  <a:lnTo>
                    <a:pt x="70" y="154"/>
                  </a:lnTo>
                  <a:lnTo>
                    <a:pt x="74" y="163"/>
                  </a:lnTo>
                  <a:lnTo>
                    <a:pt x="79" y="172"/>
                  </a:lnTo>
                  <a:lnTo>
                    <a:pt x="83" y="177"/>
                  </a:lnTo>
                  <a:lnTo>
                    <a:pt x="88" y="186"/>
                  </a:lnTo>
                  <a:lnTo>
                    <a:pt x="88" y="195"/>
                  </a:lnTo>
                  <a:lnTo>
                    <a:pt x="93" y="200"/>
                  </a:lnTo>
                  <a:lnTo>
                    <a:pt x="97" y="209"/>
                  </a:lnTo>
                  <a:lnTo>
                    <a:pt x="97" y="213"/>
                  </a:lnTo>
                  <a:lnTo>
                    <a:pt x="103" y="223"/>
                  </a:lnTo>
                  <a:lnTo>
                    <a:pt x="103" y="228"/>
                  </a:lnTo>
                  <a:lnTo>
                    <a:pt x="107" y="228"/>
                  </a:lnTo>
                  <a:lnTo>
                    <a:pt x="112" y="237"/>
                  </a:lnTo>
                  <a:lnTo>
                    <a:pt x="117" y="246"/>
                  </a:lnTo>
                  <a:lnTo>
                    <a:pt x="117" y="256"/>
                  </a:lnTo>
                  <a:lnTo>
                    <a:pt x="121" y="260"/>
                  </a:lnTo>
                  <a:lnTo>
                    <a:pt x="121" y="269"/>
                  </a:lnTo>
                  <a:lnTo>
                    <a:pt x="126" y="274"/>
                  </a:lnTo>
                  <a:lnTo>
                    <a:pt x="126" y="279"/>
                  </a:lnTo>
                  <a:lnTo>
                    <a:pt x="130" y="283"/>
                  </a:lnTo>
                  <a:lnTo>
                    <a:pt x="135" y="292"/>
                  </a:lnTo>
                  <a:lnTo>
                    <a:pt x="140" y="297"/>
                  </a:lnTo>
                  <a:lnTo>
                    <a:pt x="140" y="306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9" y="321"/>
                  </a:lnTo>
                  <a:lnTo>
                    <a:pt x="149" y="330"/>
                  </a:lnTo>
                  <a:lnTo>
                    <a:pt x="153" y="339"/>
                  </a:lnTo>
                  <a:lnTo>
                    <a:pt x="158" y="344"/>
                  </a:lnTo>
                  <a:lnTo>
                    <a:pt x="162" y="353"/>
                  </a:lnTo>
                  <a:lnTo>
                    <a:pt x="167" y="362"/>
                  </a:lnTo>
                  <a:lnTo>
                    <a:pt x="167" y="367"/>
                  </a:lnTo>
                  <a:lnTo>
                    <a:pt x="172" y="376"/>
                  </a:lnTo>
                  <a:lnTo>
                    <a:pt x="176" y="381"/>
                  </a:lnTo>
                  <a:lnTo>
                    <a:pt x="176" y="390"/>
                  </a:lnTo>
                  <a:lnTo>
                    <a:pt x="181" y="399"/>
                  </a:lnTo>
                  <a:lnTo>
                    <a:pt x="185" y="403"/>
                  </a:lnTo>
                  <a:lnTo>
                    <a:pt x="190" y="414"/>
                  </a:lnTo>
                  <a:lnTo>
                    <a:pt x="196" y="423"/>
                  </a:lnTo>
                  <a:lnTo>
                    <a:pt x="196" y="432"/>
                  </a:lnTo>
                  <a:lnTo>
                    <a:pt x="200" y="437"/>
                  </a:lnTo>
                  <a:lnTo>
                    <a:pt x="205" y="446"/>
                  </a:lnTo>
                  <a:lnTo>
                    <a:pt x="205" y="450"/>
                  </a:lnTo>
                  <a:lnTo>
                    <a:pt x="209" y="460"/>
                  </a:lnTo>
                  <a:lnTo>
                    <a:pt x="214" y="464"/>
                  </a:lnTo>
                  <a:lnTo>
                    <a:pt x="219" y="473"/>
                  </a:lnTo>
                  <a:lnTo>
                    <a:pt x="219" y="483"/>
                  </a:lnTo>
                  <a:lnTo>
                    <a:pt x="223" y="487"/>
                  </a:lnTo>
                  <a:lnTo>
                    <a:pt x="228" y="496"/>
                  </a:lnTo>
                  <a:lnTo>
                    <a:pt x="232" y="506"/>
                  </a:lnTo>
                  <a:lnTo>
                    <a:pt x="232" y="511"/>
                  </a:lnTo>
                  <a:lnTo>
                    <a:pt x="232" y="516"/>
                  </a:lnTo>
                  <a:lnTo>
                    <a:pt x="237" y="520"/>
                  </a:lnTo>
                  <a:lnTo>
                    <a:pt x="242" y="529"/>
                  </a:lnTo>
                  <a:lnTo>
                    <a:pt x="246" y="534"/>
                  </a:lnTo>
                  <a:lnTo>
                    <a:pt x="246" y="543"/>
                  </a:lnTo>
                  <a:lnTo>
                    <a:pt x="251" y="548"/>
                  </a:lnTo>
                  <a:lnTo>
                    <a:pt x="255" y="557"/>
                  </a:lnTo>
                  <a:lnTo>
                    <a:pt x="260" y="566"/>
                  </a:lnTo>
                  <a:lnTo>
                    <a:pt x="260" y="575"/>
                  </a:lnTo>
                  <a:lnTo>
                    <a:pt x="264" y="580"/>
                  </a:lnTo>
                  <a:lnTo>
                    <a:pt x="269" y="589"/>
                  </a:lnTo>
                  <a:lnTo>
                    <a:pt x="274" y="599"/>
                  </a:lnTo>
                  <a:lnTo>
                    <a:pt x="274" y="604"/>
                  </a:lnTo>
                  <a:lnTo>
                    <a:pt x="278" y="613"/>
                  </a:lnTo>
                  <a:lnTo>
                    <a:pt x="283" y="618"/>
                  </a:lnTo>
                  <a:lnTo>
                    <a:pt x="287" y="627"/>
                  </a:lnTo>
                  <a:lnTo>
                    <a:pt x="293" y="636"/>
                  </a:lnTo>
                  <a:lnTo>
                    <a:pt x="293" y="641"/>
                  </a:lnTo>
                  <a:lnTo>
                    <a:pt x="298" y="650"/>
                  </a:lnTo>
                  <a:lnTo>
                    <a:pt x="298" y="654"/>
                  </a:lnTo>
                  <a:lnTo>
                    <a:pt x="298" y="659"/>
                  </a:lnTo>
                  <a:lnTo>
                    <a:pt x="302" y="664"/>
                  </a:lnTo>
                  <a:lnTo>
                    <a:pt x="307" y="673"/>
                  </a:lnTo>
                  <a:lnTo>
                    <a:pt x="311" y="682"/>
                  </a:lnTo>
                  <a:lnTo>
                    <a:pt x="316" y="688"/>
                  </a:lnTo>
                  <a:lnTo>
                    <a:pt x="316" y="697"/>
                  </a:lnTo>
                  <a:lnTo>
                    <a:pt x="321" y="701"/>
                  </a:lnTo>
                  <a:lnTo>
                    <a:pt x="325" y="710"/>
                  </a:lnTo>
                  <a:lnTo>
                    <a:pt x="325" y="720"/>
                  </a:lnTo>
                  <a:lnTo>
                    <a:pt x="330" y="724"/>
                  </a:lnTo>
                  <a:lnTo>
                    <a:pt x="334" y="733"/>
                  </a:lnTo>
                  <a:lnTo>
                    <a:pt x="339" y="743"/>
                  </a:lnTo>
                  <a:lnTo>
                    <a:pt x="339" y="747"/>
                  </a:lnTo>
                  <a:lnTo>
                    <a:pt x="344" y="752"/>
                  </a:lnTo>
                  <a:lnTo>
                    <a:pt x="344" y="756"/>
                  </a:lnTo>
                  <a:lnTo>
                    <a:pt x="348" y="766"/>
                  </a:lnTo>
                  <a:lnTo>
                    <a:pt x="348" y="770"/>
                  </a:lnTo>
                  <a:lnTo>
                    <a:pt x="353" y="779"/>
                  </a:lnTo>
                  <a:lnTo>
                    <a:pt x="357" y="785"/>
                  </a:lnTo>
                  <a:lnTo>
                    <a:pt x="362" y="794"/>
                  </a:lnTo>
                  <a:lnTo>
                    <a:pt x="362" y="799"/>
                  </a:lnTo>
                  <a:lnTo>
                    <a:pt x="366" y="803"/>
                  </a:lnTo>
                  <a:lnTo>
                    <a:pt x="366" y="808"/>
                  </a:lnTo>
                  <a:lnTo>
                    <a:pt x="371" y="817"/>
                  </a:lnTo>
                  <a:lnTo>
                    <a:pt x="376" y="826"/>
                  </a:lnTo>
                  <a:lnTo>
                    <a:pt x="376" y="835"/>
                  </a:lnTo>
                  <a:lnTo>
                    <a:pt x="380" y="840"/>
                  </a:lnTo>
                  <a:lnTo>
                    <a:pt x="386" y="845"/>
                  </a:lnTo>
                  <a:lnTo>
                    <a:pt x="386" y="849"/>
                  </a:lnTo>
                  <a:lnTo>
                    <a:pt x="390" y="854"/>
                  </a:lnTo>
                  <a:lnTo>
                    <a:pt x="395" y="863"/>
                  </a:lnTo>
                  <a:lnTo>
                    <a:pt x="395" y="872"/>
                  </a:lnTo>
                  <a:lnTo>
                    <a:pt x="400" y="878"/>
                  </a:lnTo>
                  <a:lnTo>
                    <a:pt x="404" y="887"/>
                  </a:lnTo>
                  <a:lnTo>
                    <a:pt x="409" y="891"/>
                  </a:lnTo>
                  <a:lnTo>
                    <a:pt x="409" y="896"/>
                  </a:lnTo>
                  <a:lnTo>
                    <a:pt x="409" y="901"/>
                  </a:lnTo>
                  <a:lnTo>
                    <a:pt x="413" y="910"/>
                  </a:lnTo>
                  <a:lnTo>
                    <a:pt x="418" y="919"/>
                  </a:lnTo>
                  <a:lnTo>
                    <a:pt x="423" y="924"/>
                  </a:lnTo>
                  <a:lnTo>
                    <a:pt x="423" y="933"/>
                  </a:lnTo>
                  <a:lnTo>
                    <a:pt x="427" y="937"/>
                  </a:lnTo>
                  <a:lnTo>
                    <a:pt x="432" y="947"/>
                  </a:lnTo>
                  <a:lnTo>
                    <a:pt x="436" y="956"/>
                  </a:lnTo>
                  <a:lnTo>
                    <a:pt x="436" y="960"/>
                  </a:lnTo>
                  <a:lnTo>
                    <a:pt x="441" y="971"/>
                  </a:lnTo>
                  <a:lnTo>
                    <a:pt x="446" y="980"/>
                  </a:lnTo>
                  <a:lnTo>
                    <a:pt x="446" y="984"/>
                  </a:lnTo>
                  <a:lnTo>
                    <a:pt x="450" y="984"/>
                  </a:lnTo>
                  <a:lnTo>
                    <a:pt x="450" y="993"/>
                  </a:lnTo>
                  <a:lnTo>
                    <a:pt x="455" y="1003"/>
                  </a:lnTo>
                  <a:lnTo>
                    <a:pt x="459" y="1007"/>
                  </a:lnTo>
                  <a:lnTo>
                    <a:pt x="464" y="1016"/>
                  </a:lnTo>
                  <a:lnTo>
                    <a:pt x="464" y="1026"/>
                  </a:lnTo>
                  <a:lnTo>
                    <a:pt x="468" y="1030"/>
                  </a:lnTo>
                  <a:lnTo>
                    <a:pt x="468" y="1035"/>
                  </a:lnTo>
                  <a:lnTo>
                    <a:pt x="473" y="1039"/>
                  </a:lnTo>
                  <a:lnTo>
                    <a:pt x="473" y="1044"/>
                  </a:lnTo>
                  <a:lnTo>
                    <a:pt x="479" y="1053"/>
                  </a:lnTo>
                  <a:lnTo>
                    <a:pt x="483" y="1063"/>
                  </a:lnTo>
                  <a:lnTo>
                    <a:pt x="488" y="1068"/>
                  </a:lnTo>
                  <a:lnTo>
                    <a:pt x="492" y="1077"/>
                  </a:lnTo>
                  <a:lnTo>
                    <a:pt x="492" y="1082"/>
                  </a:lnTo>
                  <a:lnTo>
                    <a:pt x="492" y="1086"/>
                  </a:lnTo>
                  <a:lnTo>
                    <a:pt x="497" y="1091"/>
                  </a:lnTo>
                  <a:lnTo>
                    <a:pt x="502" y="1100"/>
                  </a:lnTo>
                  <a:lnTo>
                    <a:pt x="502" y="1109"/>
                  </a:lnTo>
                  <a:lnTo>
                    <a:pt x="506" y="1114"/>
                  </a:lnTo>
                  <a:lnTo>
                    <a:pt x="511" y="1123"/>
                  </a:lnTo>
                  <a:lnTo>
                    <a:pt x="515" y="1128"/>
                  </a:lnTo>
                  <a:lnTo>
                    <a:pt x="515" y="1137"/>
                  </a:lnTo>
                  <a:lnTo>
                    <a:pt x="520" y="1146"/>
                  </a:lnTo>
                  <a:lnTo>
                    <a:pt x="525" y="1156"/>
                  </a:lnTo>
                  <a:lnTo>
                    <a:pt x="525" y="1161"/>
                  </a:lnTo>
                  <a:lnTo>
                    <a:pt x="529" y="1170"/>
                  </a:lnTo>
                  <a:lnTo>
                    <a:pt x="534" y="1179"/>
                  </a:lnTo>
                  <a:lnTo>
                    <a:pt x="538" y="1184"/>
                  </a:lnTo>
                  <a:lnTo>
                    <a:pt x="543" y="1193"/>
                  </a:lnTo>
                  <a:lnTo>
                    <a:pt x="543" y="1197"/>
                  </a:lnTo>
                  <a:lnTo>
                    <a:pt x="547" y="1207"/>
                  </a:lnTo>
                  <a:lnTo>
                    <a:pt x="552" y="1216"/>
                  </a:lnTo>
                  <a:lnTo>
                    <a:pt x="552" y="1220"/>
                  </a:lnTo>
                  <a:lnTo>
                    <a:pt x="552" y="1230"/>
                  </a:lnTo>
                  <a:lnTo>
                    <a:pt x="552" y="1239"/>
                  </a:lnTo>
                  <a:lnTo>
                    <a:pt x="552" y="1243"/>
                  </a:lnTo>
                  <a:lnTo>
                    <a:pt x="552" y="1254"/>
                  </a:lnTo>
                  <a:lnTo>
                    <a:pt x="557" y="1258"/>
                  </a:lnTo>
                  <a:lnTo>
                    <a:pt x="557" y="1263"/>
                  </a:lnTo>
                  <a:lnTo>
                    <a:pt x="557" y="1267"/>
                  </a:lnTo>
                  <a:lnTo>
                    <a:pt x="557" y="1276"/>
                  </a:lnTo>
                  <a:lnTo>
                    <a:pt x="557" y="1281"/>
                  </a:lnTo>
                  <a:lnTo>
                    <a:pt x="557" y="1290"/>
                  </a:lnTo>
                  <a:lnTo>
                    <a:pt x="561" y="1299"/>
                  </a:lnTo>
                  <a:lnTo>
                    <a:pt x="561" y="1304"/>
                  </a:lnTo>
                  <a:lnTo>
                    <a:pt x="561" y="1313"/>
                  </a:lnTo>
                  <a:lnTo>
                    <a:pt x="561" y="1322"/>
                  </a:lnTo>
                  <a:lnTo>
                    <a:pt x="566" y="1332"/>
                  </a:lnTo>
                  <a:lnTo>
                    <a:pt x="566" y="1336"/>
                  </a:lnTo>
                  <a:lnTo>
                    <a:pt x="566" y="1346"/>
                  </a:lnTo>
                  <a:lnTo>
                    <a:pt x="566" y="1351"/>
                  </a:lnTo>
                  <a:lnTo>
                    <a:pt x="566" y="1360"/>
                  </a:lnTo>
                  <a:lnTo>
                    <a:pt x="570" y="1365"/>
                  </a:lnTo>
                  <a:lnTo>
                    <a:pt x="570" y="1374"/>
                  </a:lnTo>
                  <a:lnTo>
                    <a:pt x="570" y="1383"/>
                  </a:lnTo>
                  <a:lnTo>
                    <a:pt x="570" y="1388"/>
                  </a:lnTo>
                  <a:lnTo>
                    <a:pt x="576" y="1397"/>
                  </a:lnTo>
                  <a:lnTo>
                    <a:pt x="576" y="1406"/>
                  </a:lnTo>
                  <a:lnTo>
                    <a:pt x="576" y="1415"/>
                  </a:lnTo>
                  <a:lnTo>
                    <a:pt x="576" y="1420"/>
                  </a:lnTo>
                  <a:lnTo>
                    <a:pt x="581" y="1429"/>
                  </a:lnTo>
                  <a:lnTo>
                    <a:pt x="581" y="1434"/>
                  </a:lnTo>
                  <a:lnTo>
                    <a:pt x="581" y="1444"/>
                  </a:lnTo>
                  <a:lnTo>
                    <a:pt x="581" y="1448"/>
                  </a:lnTo>
                  <a:lnTo>
                    <a:pt x="581" y="1458"/>
                  </a:lnTo>
                  <a:lnTo>
                    <a:pt x="581" y="1467"/>
                  </a:lnTo>
                  <a:lnTo>
                    <a:pt x="585" y="1476"/>
                  </a:lnTo>
                  <a:lnTo>
                    <a:pt x="585" y="1480"/>
                  </a:lnTo>
                  <a:lnTo>
                    <a:pt x="585" y="1490"/>
                  </a:lnTo>
                  <a:lnTo>
                    <a:pt x="585" y="1499"/>
                  </a:lnTo>
                  <a:lnTo>
                    <a:pt x="590" y="1503"/>
                  </a:lnTo>
                  <a:lnTo>
                    <a:pt x="590" y="1513"/>
                  </a:lnTo>
                  <a:lnTo>
                    <a:pt x="590" y="1517"/>
                  </a:lnTo>
                  <a:lnTo>
                    <a:pt x="590" y="1526"/>
                  </a:lnTo>
                  <a:lnTo>
                    <a:pt x="594" y="1532"/>
                  </a:lnTo>
                  <a:lnTo>
                    <a:pt x="594" y="1541"/>
                  </a:lnTo>
                  <a:lnTo>
                    <a:pt x="594" y="1550"/>
                  </a:lnTo>
                  <a:lnTo>
                    <a:pt x="599" y="1559"/>
                  </a:lnTo>
                  <a:lnTo>
                    <a:pt x="599" y="1564"/>
                  </a:lnTo>
                  <a:lnTo>
                    <a:pt x="599" y="1573"/>
                  </a:lnTo>
                  <a:lnTo>
                    <a:pt x="599" y="1582"/>
                  </a:lnTo>
                  <a:lnTo>
                    <a:pt x="604" y="1587"/>
                  </a:lnTo>
                  <a:lnTo>
                    <a:pt x="604" y="1596"/>
                  </a:lnTo>
                  <a:lnTo>
                    <a:pt x="622" y="1601"/>
                  </a:lnTo>
                  <a:lnTo>
                    <a:pt x="608" y="1610"/>
                  </a:lnTo>
                  <a:lnTo>
                    <a:pt x="608" y="1619"/>
                  </a:lnTo>
                  <a:lnTo>
                    <a:pt x="608" y="1625"/>
                  </a:lnTo>
                  <a:lnTo>
                    <a:pt x="608" y="1634"/>
                  </a:lnTo>
                  <a:lnTo>
                    <a:pt x="608" y="1643"/>
                  </a:lnTo>
                  <a:lnTo>
                    <a:pt x="608" y="1648"/>
                  </a:lnTo>
                  <a:lnTo>
                    <a:pt x="613" y="1657"/>
                  </a:lnTo>
                  <a:lnTo>
                    <a:pt x="613" y="1666"/>
                  </a:lnTo>
                  <a:lnTo>
                    <a:pt x="613" y="1671"/>
                  </a:lnTo>
                  <a:lnTo>
                    <a:pt x="617" y="1680"/>
                  </a:lnTo>
                  <a:lnTo>
                    <a:pt x="617" y="1684"/>
                  </a:lnTo>
                  <a:lnTo>
                    <a:pt x="617" y="1694"/>
                  </a:lnTo>
                  <a:lnTo>
                    <a:pt x="622" y="1703"/>
                  </a:lnTo>
                  <a:lnTo>
                    <a:pt x="622" y="1707"/>
                  </a:lnTo>
                  <a:lnTo>
                    <a:pt x="622" y="1718"/>
                  </a:lnTo>
                  <a:lnTo>
                    <a:pt x="627" y="1727"/>
                  </a:lnTo>
                  <a:lnTo>
                    <a:pt x="627" y="1736"/>
                  </a:lnTo>
                  <a:lnTo>
                    <a:pt x="627" y="1741"/>
                  </a:lnTo>
                  <a:lnTo>
                    <a:pt x="631" y="1750"/>
                  </a:lnTo>
                  <a:lnTo>
                    <a:pt x="631" y="1754"/>
                  </a:lnTo>
                  <a:lnTo>
                    <a:pt x="631" y="1763"/>
                  </a:lnTo>
                  <a:lnTo>
                    <a:pt x="636" y="1768"/>
                  </a:lnTo>
                  <a:lnTo>
                    <a:pt x="636" y="1777"/>
                  </a:lnTo>
                  <a:lnTo>
                    <a:pt x="636" y="1786"/>
                  </a:lnTo>
                  <a:lnTo>
                    <a:pt x="640" y="1796"/>
                  </a:lnTo>
                  <a:lnTo>
                    <a:pt x="640" y="1800"/>
                  </a:lnTo>
                  <a:lnTo>
                    <a:pt x="640" y="1809"/>
                  </a:lnTo>
                  <a:lnTo>
                    <a:pt x="640" y="1820"/>
                  </a:lnTo>
                  <a:lnTo>
                    <a:pt x="640" y="1824"/>
                  </a:lnTo>
                  <a:lnTo>
                    <a:pt x="645" y="1833"/>
                  </a:lnTo>
                  <a:lnTo>
                    <a:pt x="645" y="1838"/>
                  </a:lnTo>
                  <a:lnTo>
                    <a:pt x="645" y="1847"/>
                  </a:lnTo>
                  <a:lnTo>
                    <a:pt x="649" y="1856"/>
                  </a:lnTo>
                  <a:lnTo>
                    <a:pt x="649" y="1861"/>
                  </a:lnTo>
                  <a:lnTo>
                    <a:pt x="649" y="1870"/>
                  </a:lnTo>
                  <a:lnTo>
                    <a:pt x="654" y="1879"/>
                  </a:lnTo>
                  <a:lnTo>
                    <a:pt x="654" y="1884"/>
                  </a:lnTo>
                  <a:lnTo>
                    <a:pt x="654" y="1893"/>
                  </a:lnTo>
                  <a:lnTo>
                    <a:pt x="654" y="1902"/>
                  </a:lnTo>
                  <a:lnTo>
                    <a:pt x="659" y="1908"/>
                  </a:lnTo>
                  <a:lnTo>
                    <a:pt x="659" y="1917"/>
                  </a:lnTo>
                  <a:lnTo>
                    <a:pt x="659" y="1922"/>
                  </a:lnTo>
                  <a:lnTo>
                    <a:pt x="663" y="1931"/>
                  </a:lnTo>
                  <a:lnTo>
                    <a:pt x="663" y="1940"/>
                  </a:lnTo>
                  <a:lnTo>
                    <a:pt x="669" y="1944"/>
                  </a:lnTo>
                  <a:lnTo>
                    <a:pt x="669" y="1954"/>
                  </a:lnTo>
                  <a:lnTo>
                    <a:pt x="669" y="1963"/>
                  </a:lnTo>
                  <a:lnTo>
                    <a:pt x="669" y="1967"/>
                  </a:lnTo>
                  <a:lnTo>
                    <a:pt x="669" y="1977"/>
                  </a:lnTo>
                  <a:lnTo>
                    <a:pt x="673" y="1986"/>
                  </a:lnTo>
                  <a:lnTo>
                    <a:pt x="673" y="1990"/>
                  </a:lnTo>
                  <a:lnTo>
                    <a:pt x="673" y="2001"/>
                  </a:lnTo>
                  <a:lnTo>
                    <a:pt x="678" y="2010"/>
                  </a:lnTo>
                  <a:lnTo>
                    <a:pt x="678" y="2014"/>
                  </a:lnTo>
                  <a:lnTo>
                    <a:pt x="678" y="2024"/>
                  </a:lnTo>
                  <a:lnTo>
                    <a:pt x="683" y="202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4" name="Freeform 3566"/>
            <p:cNvSpPr>
              <a:spLocks/>
            </p:cNvSpPr>
            <p:nvPr/>
          </p:nvSpPr>
          <p:spPr bwMode="auto">
            <a:xfrm>
              <a:off x="98" y="1179"/>
              <a:ext cx="72" cy="159"/>
            </a:xfrm>
            <a:custGeom>
              <a:avLst/>
              <a:gdLst>
                <a:gd name="T0" fmla="*/ 0 w 357"/>
                <a:gd name="T1" fmla="*/ 5 h 793"/>
                <a:gd name="T2" fmla="*/ 10 w 357"/>
                <a:gd name="T3" fmla="*/ 19 h 793"/>
                <a:gd name="T4" fmla="*/ 10 w 357"/>
                <a:gd name="T5" fmla="*/ 23 h 793"/>
                <a:gd name="T6" fmla="*/ 19 w 357"/>
                <a:gd name="T7" fmla="*/ 37 h 793"/>
                <a:gd name="T8" fmla="*/ 28 w 357"/>
                <a:gd name="T9" fmla="*/ 55 h 793"/>
                <a:gd name="T10" fmla="*/ 33 w 357"/>
                <a:gd name="T11" fmla="*/ 64 h 793"/>
                <a:gd name="T12" fmla="*/ 37 w 357"/>
                <a:gd name="T13" fmla="*/ 79 h 793"/>
                <a:gd name="T14" fmla="*/ 42 w 357"/>
                <a:gd name="T15" fmla="*/ 93 h 793"/>
                <a:gd name="T16" fmla="*/ 51 w 357"/>
                <a:gd name="T17" fmla="*/ 107 h 793"/>
                <a:gd name="T18" fmla="*/ 51 w 357"/>
                <a:gd name="T19" fmla="*/ 116 h 793"/>
                <a:gd name="T20" fmla="*/ 60 w 357"/>
                <a:gd name="T21" fmla="*/ 130 h 793"/>
                <a:gd name="T22" fmla="*/ 69 w 357"/>
                <a:gd name="T23" fmla="*/ 148 h 793"/>
                <a:gd name="T24" fmla="*/ 74 w 357"/>
                <a:gd name="T25" fmla="*/ 162 h 793"/>
                <a:gd name="T26" fmla="*/ 78 w 357"/>
                <a:gd name="T27" fmla="*/ 177 h 793"/>
                <a:gd name="T28" fmla="*/ 89 w 357"/>
                <a:gd name="T29" fmla="*/ 190 h 793"/>
                <a:gd name="T30" fmla="*/ 98 w 357"/>
                <a:gd name="T31" fmla="*/ 209 h 793"/>
                <a:gd name="T32" fmla="*/ 98 w 357"/>
                <a:gd name="T33" fmla="*/ 213 h 793"/>
                <a:gd name="T34" fmla="*/ 102 w 357"/>
                <a:gd name="T35" fmla="*/ 232 h 793"/>
                <a:gd name="T36" fmla="*/ 112 w 357"/>
                <a:gd name="T37" fmla="*/ 245 h 793"/>
                <a:gd name="T38" fmla="*/ 116 w 357"/>
                <a:gd name="T39" fmla="*/ 255 h 793"/>
                <a:gd name="T40" fmla="*/ 121 w 357"/>
                <a:gd name="T41" fmla="*/ 269 h 793"/>
                <a:gd name="T42" fmla="*/ 130 w 357"/>
                <a:gd name="T43" fmla="*/ 283 h 793"/>
                <a:gd name="T44" fmla="*/ 134 w 357"/>
                <a:gd name="T45" fmla="*/ 297 h 793"/>
                <a:gd name="T46" fmla="*/ 139 w 357"/>
                <a:gd name="T47" fmla="*/ 306 h 793"/>
                <a:gd name="T48" fmla="*/ 148 w 357"/>
                <a:gd name="T49" fmla="*/ 325 h 793"/>
                <a:gd name="T50" fmla="*/ 153 w 357"/>
                <a:gd name="T51" fmla="*/ 338 h 793"/>
                <a:gd name="T52" fmla="*/ 157 w 357"/>
                <a:gd name="T53" fmla="*/ 352 h 793"/>
                <a:gd name="T54" fmla="*/ 162 w 357"/>
                <a:gd name="T55" fmla="*/ 358 h 793"/>
                <a:gd name="T56" fmla="*/ 171 w 357"/>
                <a:gd name="T57" fmla="*/ 376 h 793"/>
                <a:gd name="T58" fmla="*/ 177 w 357"/>
                <a:gd name="T59" fmla="*/ 390 h 793"/>
                <a:gd name="T60" fmla="*/ 181 w 357"/>
                <a:gd name="T61" fmla="*/ 399 h 793"/>
                <a:gd name="T62" fmla="*/ 186 w 357"/>
                <a:gd name="T63" fmla="*/ 413 h 793"/>
                <a:gd name="T64" fmla="*/ 195 w 357"/>
                <a:gd name="T65" fmla="*/ 426 h 793"/>
                <a:gd name="T66" fmla="*/ 200 w 357"/>
                <a:gd name="T67" fmla="*/ 440 h 793"/>
                <a:gd name="T68" fmla="*/ 204 w 357"/>
                <a:gd name="T69" fmla="*/ 449 h 793"/>
                <a:gd name="T70" fmla="*/ 214 w 357"/>
                <a:gd name="T71" fmla="*/ 469 h 793"/>
                <a:gd name="T72" fmla="*/ 218 w 357"/>
                <a:gd name="T73" fmla="*/ 483 h 793"/>
                <a:gd name="T74" fmla="*/ 223 w 357"/>
                <a:gd name="T75" fmla="*/ 496 h 793"/>
                <a:gd name="T76" fmla="*/ 227 w 357"/>
                <a:gd name="T77" fmla="*/ 506 h 793"/>
                <a:gd name="T78" fmla="*/ 236 w 357"/>
                <a:gd name="T79" fmla="*/ 519 h 793"/>
                <a:gd name="T80" fmla="*/ 241 w 357"/>
                <a:gd name="T81" fmla="*/ 533 h 793"/>
                <a:gd name="T82" fmla="*/ 246 w 357"/>
                <a:gd name="T83" fmla="*/ 542 h 793"/>
                <a:gd name="T84" fmla="*/ 250 w 357"/>
                <a:gd name="T85" fmla="*/ 557 h 793"/>
                <a:gd name="T86" fmla="*/ 259 w 357"/>
                <a:gd name="T87" fmla="*/ 575 h 793"/>
                <a:gd name="T88" fmla="*/ 270 w 357"/>
                <a:gd name="T89" fmla="*/ 589 h 793"/>
                <a:gd name="T90" fmla="*/ 274 w 357"/>
                <a:gd name="T91" fmla="*/ 603 h 793"/>
                <a:gd name="T92" fmla="*/ 279 w 357"/>
                <a:gd name="T93" fmla="*/ 617 h 793"/>
                <a:gd name="T94" fmla="*/ 288 w 357"/>
                <a:gd name="T95" fmla="*/ 635 h 793"/>
                <a:gd name="T96" fmla="*/ 293 w 357"/>
                <a:gd name="T97" fmla="*/ 645 h 793"/>
                <a:gd name="T98" fmla="*/ 297 w 357"/>
                <a:gd name="T99" fmla="*/ 659 h 793"/>
                <a:gd name="T100" fmla="*/ 306 w 357"/>
                <a:gd name="T101" fmla="*/ 673 h 793"/>
                <a:gd name="T102" fmla="*/ 311 w 357"/>
                <a:gd name="T103" fmla="*/ 687 h 793"/>
                <a:gd name="T104" fmla="*/ 316 w 357"/>
                <a:gd name="T105" fmla="*/ 696 h 793"/>
                <a:gd name="T106" fmla="*/ 325 w 357"/>
                <a:gd name="T107" fmla="*/ 710 h 793"/>
                <a:gd name="T108" fmla="*/ 329 w 357"/>
                <a:gd name="T109" fmla="*/ 728 h 793"/>
                <a:gd name="T110" fmla="*/ 334 w 357"/>
                <a:gd name="T111" fmla="*/ 743 h 793"/>
                <a:gd name="T112" fmla="*/ 343 w 357"/>
                <a:gd name="T113" fmla="*/ 756 h 793"/>
                <a:gd name="T114" fmla="*/ 348 w 357"/>
                <a:gd name="T115" fmla="*/ 770 h 793"/>
                <a:gd name="T116" fmla="*/ 357 w 357"/>
                <a:gd name="T117" fmla="*/ 789 h 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7"/>
                <a:gd name="T178" fmla="*/ 0 h 793"/>
                <a:gd name="T179" fmla="*/ 357 w 357"/>
                <a:gd name="T180" fmla="*/ 793 h 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7" h="79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10" y="19"/>
                  </a:lnTo>
                  <a:lnTo>
                    <a:pt x="10" y="23"/>
                  </a:lnTo>
                  <a:lnTo>
                    <a:pt x="14" y="32"/>
                  </a:lnTo>
                  <a:lnTo>
                    <a:pt x="19" y="37"/>
                  </a:lnTo>
                  <a:lnTo>
                    <a:pt x="23" y="46"/>
                  </a:lnTo>
                  <a:lnTo>
                    <a:pt x="28" y="55"/>
                  </a:lnTo>
                  <a:lnTo>
                    <a:pt x="28" y="64"/>
                  </a:lnTo>
                  <a:lnTo>
                    <a:pt x="33" y="64"/>
                  </a:lnTo>
                  <a:lnTo>
                    <a:pt x="33" y="69"/>
                  </a:lnTo>
                  <a:lnTo>
                    <a:pt x="37" y="79"/>
                  </a:lnTo>
                  <a:lnTo>
                    <a:pt x="37" y="88"/>
                  </a:lnTo>
                  <a:lnTo>
                    <a:pt x="42" y="93"/>
                  </a:lnTo>
                  <a:lnTo>
                    <a:pt x="46" y="102"/>
                  </a:lnTo>
                  <a:lnTo>
                    <a:pt x="51" y="107"/>
                  </a:lnTo>
                  <a:lnTo>
                    <a:pt x="51" y="116"/>
                  </a:lnTo>
                  <a:lnTo>
                    <a:pt x="55" y="121"/>
                  </a:lnTo>
                  <a:lnTo>
                    <a:pt x="60" y="130"/>
                  </a:lnTo>
                  <a:lnTo>
                    <a:pt x="65" y="139"/>
                  </a:lnTo>
                  <a:lnTo>
                    <a:pt x="69" y="148"/>
                  </a:lnTo>
                  <a:lnTo>
                    <a:pt x="69" y="153"/>
                  </a:lnTo>
                  <a:lnTo>
                    <a:pt x="74" y="162"/>
                  </a:lnTo>
                  <a:lnTo>
                    <a:pt x="78" y="172"/>
                  </a:lnTo>
                  <a:lnTo>
                    <a:pt x="78" y="177"/>
                  </a:lnTo>
                  <a:lnTo>
                    <a:pt x="84" y="186"/>
                  </a:lnTo>
                  <a:lnTo>
                    <a:pt x="89" y="190"/>
                  </a:lnTo>
                  <a:lnTo>
                    <a:pt x="93" y="200"/>
                  </a:lnTo>
                  <a:lnTo>
                    <a:pt x="98" y="209"/>
                  </a:lnTo>
                  <a:lnTo>
                    <a:pt x="98" y="213"/>
                  </a:lnTo>
                  <a:lnTo>
                    <a:pt x="102" y="223"/>
                  </a:lnTo>
                  <a:lnTo>
                    <a:pt x="102" y="232"/>
                  </a:lnTo>
                  <a:lnTo>
                    <a:pt x="107" y="236"/>
                  </a:lnTo>
                  <a:lnTo>
                    <a:pt x="112" y="245"/>
                  </a:lnTo>
                  <a:lnTo>
                    <a:pt x="116" y="255"/>
                  </a:lnTo>
                  <a:lnTo>
                    <a:pt x="121" y="259"/>
                  </a:lnTo>
                  <a:lnTo>
                    <a:pt x="121" y="269"/>
                  </a:lnTo>
                  <a:lnTo>
                    <a:pt x="125" y="274"/>
                  </a:lnTo>
                  <a:lnTo>
                    <a:pt x="130" y="283"/>
                  </a:lnTo>
                  <a:lnTo>
                    <a:pt x="130" y="292"/>
                  </a:lnTo>
                  <a:lnTo>
                    <a:pt x="134" y="297"/>
                  </a:lnTo>
                  <a:lnTo>
                    <a:pt x="139" y="302"/>
                  </a:lnTo>
                  <a:lnTo>
                    <a:pt x="139" y="306"/>
                  </a:lnTo>
                  <a:lnTo>
                    <a:pt x="144" y="315"/>
                  </a:lnTo>
                  <a:lnTo>
                    <a:pt x="148" y="325"/>
                  </a:lnTo>
                  <a:lnTo>
                    <a:pt x="148" y="329"/>
                  </a:lnTo>
                  <a:lnTo>
                    <a:pt x="153" y="338"/>
                  </a:lnTo>
                  <a:lnTo>
                    <a:pt x="157" y="343"/>
                  </a:lnTo>
                  <a:lnTo>
                    <a:pt x="157" y="352"/>
                  </a:lnTo>
                  <a:lnTo>
                    <a:pt x="162" y="358"/>
                  </a:lnTo>
                  <a:lnTo>
                    <a:pt x="167" y="367"/>
                  </a:lnTo>
                  <a:lnTo>
                    <a:pt x="171" y="376"/>
                  </a:lnTo>
                  <a:lnTo>
                    <a:pt x="177" y="385"/>
                  </a:lnTo>
                  <a:lnTo>
                    <a:pt x="177" y="390"/>
                  </a:lnTo>
                  <a:lnTo>
                    <a:pt x="181" y="399"/>
                  </a:lnTo>
                  <a:lnTo>
                    <a:pt x="186" y="408"/>
                  </a:lnTo>
                  <a:lnTo>
                    <a:pt x="186" y="413"/>
                  </a:lnTo>
                  <a:lnTo>
                    <a:pt x="191" y="422"/>
                  </a:lnTo>
                  <a:lnTo>
                    <a:pt x="195" y="426"/>
                  </a:lnTo>
                  <a:lnTo>
                    <a:pt x="200" y="436"/>
                  </a:lnTo>
                  <a:lnTo>
                    <a:pt x="200" y="440"/>
                  </a:lnTo>
                  <a:lnTo>
                    <a:pt x="204" y="445"/>
                  </a:lnTo>
                  <a:lnTo>
                    <a:pt x="204" y="449"/>
                  </a:lnTo>
                  <a:lnTo>
                    <a:pt x="209" y="460"/>
                  </a:lnTo>
                  <a:lnTo>
                    <a:pt x="214" y="469"/>
                  </a:lnTo>
                  <a:lnTo>
                    <a:pt x="214" y="473"/>
                  </a:lnTo>
                  <a:lnTo>
                    <a:pt x="218" y="483"/>
                  </a:lnTo>
                  <a:lnTo>
                    <a:pt x="223" y="492"/>
                  </a:lnTo>
                  <a:lnTo>
                    <a:pt x="223" y="496"/>
                  </a:lnTo>
                  <a:lnTo>
                    <a:pt x="227" y="496"/>
                  </a:lnTo>
                  <a:lnTo>
                    <a:pt x="227" y="506"/>
                  </a:lnTo>
                  <a:lnTo>
                    <a:pt x="232" y="510"/>
                  </a:lnTo>
                  <a:lnTo>
                    <a:pt x="236" y="519"/>
                  </a:lnTo>
                  <a:lnTo>
                    <a:pt x="241" y="528"/>
                  </a:lnTo>
                  <a:lnTo>
                    <a:pt x="241" y="533"/>
                  </a:lnTo>
                  <a:lnTo>
                    <a:pt x="246" y="542"/>
                  </a:lnTo>
                  <a:lnTo>
                    <a:pt x="250" y="552"/>
                  </a:lnTo>
                  <a:lnTo>
                    <a:pt x="250" y="557"/>
                  </a:lnTo>
                  <a:lnTo>
                    <a:pt x="255" y="566"/>
                  </a:lnTo>
                  <a:lnTo>
                    <a:pt x="259" y="575"/>
                  </a:lnTo>
                  <a:lnTo>
                    <a:pt x="264" y="580"/>
                  </a:lnTo>
                  <a:lnTo>
                    <a:pt x="270" y="589"/>
                  </a:lnTo>
                  <a:lnTo>
                    <a:pt x="270" y="594"/>
                  </a:lnTo>
                  <a:lnTo>
                    <a:pt x="274" y="603"/>
                  </a:lnTo>
                  <a:lnTo>
                    <a:pt x="279" y="612"/>
                  </a:lnTo>
                  <a:lnTo>
                    <a:pt x="279" y="617"/>
                  </a:lnTo>
                  <a:lnTo>
                    <a:pt x="283" y="626"/>
                  </a:lnTo>
                  <a:lnTo>
                    <a:pt x="288" y="635"/>
                  </a:lnTo>
                  <a:lnTo>
                    <a:pt x="293" y="645"/>
                  </a:lnTo>
                  <a:lnTo>
                    <a:pt x="297" y="650"/>
                  </a:lnTo>
                  <a:lnTo>
                    <a:pt x="297" y="659"/>
                  </a:lnTo>
                  <a:lnTo>
                    <a:pt x="302" y="664"/>
                  </a:lnTo>
                  <a:lnTo>
                    <a:pt x="306" y="673"/>
                  </a:lnTo>
                  <a:lnTo>
                    <a:pt x="306" y="682"/>
                  </a:lnTo>
                  <a:lnTo>
                    <a:pt x="311" y="687"/>
                  </a:lnTo>
                  <a:lnTo>
                    <a:pt x="316" y="696"/>
                  </a:lnTo>
                  <a:lnTo>
                    <a:pt x="320" y="700"/>
                  </a:lnTo>
                  <a:lnTo>
                    <a:pt x="325" y="710"/>
                  </a:lnTo>
                  <a:lnTo>
                    <a:pt x="325" y="719"/>
                  </a:lnTo>
                  <a:lnTo>
                    <a:pt x="329" y="728"/>
                  </a:lnTo>
                  <a:lnTo>
                    <a:pt x="329" y="733"/>
                  </a:lnTo>
                  <a:lnTo>
                    <a:pt x="334" y="743"/>
                  </a:lnTo>
                  <a:lnTo>
                    <a:pt x="338" y="747"/>
                  </a:lnTo>
                  <a:lnTo>
                    <a:pt x="343" y="756"/>
                  </a:lnTo>
                  <a:lnTo>
                    <a:pt x="348" y="766"/>
                  </a:lnTo>
                  <a:lnTo>
                    <a:pt x="348" y="770"/>
                  </a:lnTo>
                  <a:lnTo>
                    <a:pt x="352" y="779"/>
                  </a:lnTo>
                  <a:lnTo>
                    <a:pt x="357" y="789"/>
                  </a:lnTo>
                  <a:lnTo>
                    <a:pt x="357" y="79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5" name="Freeform 3567"/>
            <p:cNvSpPr>
              <a:spLocks/>
            </p:cNvSpPr>
            <p:nvPr/>
          </p:nvSpPr>
          <p:spPr bwMode="auto">
            <a:xfrm>
              <a:off x="670" y="2576"/>
              <a:ext cx="301" cy="349"/>
            </a:xfrm>
            <a:custGeom>
              <a:avLst/>
              <a:gdLst>
                <a:gd name="T0" fmla="*/ 23 w 1503"/>
                <a:gd name="T1" fmla="*/ 33 h 1745"/>
                <a:gd name="T2" fmla="*/ 52 w 1503"/>
                <a:gd name="T3" fmla="*/ 61 h 1745"/>
                <a:gd name="T4" fmla="*/ 79 w 1503"/>
                <a:gd name="T5" fmla="*/ 93 h 1745"/>
                <a:gd name="T6" fmla="*/ 102 w 1503"/>
                <a:gd name="T7" fmla="*/ 122 h 1745"/>
                <a:gd name="T8" fmla="*/ 125 w 1503"/>
                <a:gd name="T9" fmla="*/ 154 h 1745"/>
                <a:gd name="T10" fmla="*/ 154 w 1503"/>
                <a:gd name="T11" fmla="*/ 181 h 1745"/>
                <a:gd name="T12" fmla="*/ 181 w 1503"/>
                <a:gd name="T13" fmla="*/ 214 h 1745"/>
                <a:gd name="T14" fmla="*/ 204 w 1503"/>
                <a:gd name="T15" fmla="*/ 242 h 1745"/>
                <a:gd name="T16" fmla="*/ 227 w 1503"/>
                <a:gd name="T17" fmla="*/ 270 h 1745"/>
                <a:gd name="T18" fmla="*/ 251 w 1503"/>
                <a:gd name="T19" fmla="*/ 298 h 1745"/>
                <a:gd name="T20" fmla="*/ 274 w 1503"/>
                <a:gd name="T21" fmla="*/ 330 h 1745"/>
                <a:gd name="T22" fmla="*/ 301 w 1503"/>
                <a:gd name="T23" fmla="*/ 358 h 1745"/>
                <a:gd name="T24" fmla="*/ 324 w 1503"/>
                <a:gd name="T25" fmla="*/ 391 h 1745"/>
                <a:gd name="T26" fmla="*/ 353 w 1503"/>
                <a:gd name="T27" fmla="*/ 418 h 1745"/>
                <a:gd name="T28" fmla="*/ 380 w 1503"/>
                <a:gd name="T29" fmla="*/ 446 h 1745"/>
                <a:gd name="T30" fmla="*/ 399 w 1503"/>
                <a:gd name="T31" fmla="*/ 473 h 1745"/>
                <a:gd name="T32" fmla="*/ 427 w 1503"/>
                <a:gd name="T33" fmla="*/ 502 h 1745"/>
                <a:gd name="T34" fmla="*/ 455 w 1503"/>
                <a:gd name="T35" fmla="*/ 534 h 1745"/>
                <a:gd name="T36" fmla="*/ 482 w 1503"/>
                <a:gd name="T37" fmla="*/ 562 h 1745"/>
                <a:gd name="T38" fmla="*/ 505 w 1503"/>
                <a:gd name="T39" fmla="*/ 595 h 1745"/>
                <a:gd name="T40" fmla="*/ 529 w 1503"/>
                <a:gd name="T41" fmla="*/ 622 h 1745"/>
                <a:gd name="T42" fmla="*/ 552 w 1503"/>
                <a:gd name="T43" fmla="*/ 645 h 1745"/>
                <a:gd name="T44" fmla="*/ 584 w 1503"/>
                <a:gd name="T45" fmla="*/ 688 h 1745"/>
                <a:gd name="T46" fmla="*/ 613 w 1503"/>
                <a:gd name="T47" fmla="*/ 715 h 1745"/>
                <a:gd name="T48" fmla="*/ 636 w 1503"/>
                <a:gd name="T49" fmla="*/ 747 h 1745"/>
                <a:gd name="T50" fmla="*/ 659 w 1503"/>
                <a:gd name="T51" fmla="*/ 776 h 1745"/>
                <a:gd name="T52" fmla="*/ 686 w 1503"/>
                <a:gd name="T53" fmla="*/ 799 h 1745"/>
                <a:gd name="T54" fmla="*/ 715 w 1503"/>
                <a:gd name="T55" fmla="*/ 831 h 1745"/>
                <a:gd name="T56" fmla="*/ 738 w 1503"/>
                <a:gd name="T57" fmla="*/ 864 h 1745"/>
                <a:gd name="T58" fmla="*/ 770 w 1503"/>
                <a:gd name="T59" fmla="*/ 896 h 1745"/>
                <a:gd name="T60" fmla="*/ 793 w 1503"/>
                <a:gd name="T61" fmla="*/ 924 h 1745"/>
                <a:gd name="T62" fmla="*/ 817 w 1503"/>
                <a:gd name="T63" fmla="*/ 952 h 1745"/>
                <a:gd name="T64" fmla="*/ 844 w 1503"/>
                <a:gd name="T65" fmla="*/ 984 h 1745"/>
                <a:gd name="T66" fmla="*/ 867 w 1503"/>
                <a:gd name="T67" fmla="*/ 1017 h 1745"/>
                <a:gd name="T68" fmla="*/ 896 w 1503"/>
                <a:gd name="T69" fmla="*/ 1045 h 1745"/>
                <a:gd name="T70" fmla="*/ 919 w 1503"/>
                <a:gd name="T71" fmla="*/ 1073 h 1745"/>
                <a:gd name="T72" fmla="*/ 942 w 1503"/>
                <a:gd name="T73" fmla="*/ 1100 h 1745"/>
                <a:gd name="T74" fmla="*/ 969 w 1503"/>
                <a:gd name="T75" fmla="*/ 1128 h 1745"/>
                <a:gd name="T76" fmla="*/ 993 w 1503"/>
                <a:gd name="T77" fmla="*/ 1161 h 1745"/>
                <a:gd name="T78" fmla="*/ 1021 w 1503"/>
                <a:gd name="T79" fmla="*/ 1188 h 1745"/>
                <a:gd name="T80" fmla="*/ 1048 w 1503"/>
                <a:gd name="T81" fmla="*/ 1216 h 1745"/>
                <a:gd name="T82" fmla="*/ 1076 w 1503"/>
                <a:gd name="T83" fmla="*/ 1254 h 1745"/>
                <a:gd name="T84" fmla="*/ 1100 w 1503"/>
                <a:gd name="T85" fmla="*/ 1281 h 1745"/>
                <a:gd name="T86" fmla="*/ 1123 w 1503"/>
                <a:gd name="T87" fmla="*/ 1313 h 1745"/>
                <a:gd name="T88" fmla="*/ 1155 w 1503"/>
                <a:gd name="T89" fmla="*/ 1346 h 1745"/>
                <a:gd name="T90" fmla="*/ 1179 w 1503"/>
                <a:gd name="T91" fmla="*/ 1374 h 1745"/>
                <a:gd name="T92" fmla="*/ 1211 w 1503"/>
                <a:gd name="T93" fmla="*/ 1411 h 1745"/>
                <a:gd name="T94" fmla="*/ 1234 w 1503"/>
                <a:gd name="T95" fmla="*/ 1444 h 1745"/>
                <a:gd name="T96" fmla="*/ 1262 w 1503"/>
                <a:gd name="T97" fmla="*/ 1471 h 1745"/>
                <a:gd name="T98" fmla="*/ 1290 w 1503"/>
                <a:gd name="T99" fmla="*/ 1504 h 1745"/>
                <a:gd name="T100" fmla="*/ 1318 w 1503"/>
                <a:gd name="T101" fmla="*/ 1532 h 1745"/>
                <a:gd name="T102" fmla="*/ 1341 w 1503"/>
                <a:gd name="T103" fmla="*/ 1564 h 1745"/>
                <a:gd name="T104" fmla="*/ 1369 w 1503"/>
                <a:gd name="T105" fmla="*/ 1596 h 1745"/>
                <a:gd name="T106" fmla="*/ 1392 w 1503"/>
                <a:gd name="T107" fmla="*/ 1620 h 1745"/>
                <a:gd name="T108" fmla="*/ 1420 w 1503"/>
                <a:gd name="T109" fmla="*/ 1648 h 1745"/>
                <a:gd name="T110" fmla="*/ 1443 w 1503"/>
                <a:gd name="T111" fmla="*/ 1680 h 1745"/>
                <a:gd name="T112" fmla="*/ 1476 w 1503"/>
                <a:gd name="T113" fmla="*/ 1718 h 1745"/>
                <a:gd name="T114" fmla="*/ 1499 w 1503"/>
                <a:gd name="T115" fmla="*/ 1745 h 174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03"/>
                <a:gd name="T175" fmla="*/ 0 h 1745"/>
                <a:gd name="T176" fmla="*/ 1503 w 1503"/>
                <a:gd name="T177" fmla="*/ 1745 h 174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03" h="1745">
                  <a:moveTo>
                    <a:pt x="0" y="0"/>
                  </a:moveTo>
                  <a:lnTo>
                    <a:pt x="5" y="9"/>
                  </a:lnTo>
                  <a:lnTo>
                    <a:pt x="14" y="15"/>
                  </a:lnTo>
                  <a:lnTo>
                    <a:pt x="18" y="24"/>
                  </a:lnTo>
                  <a:lnTo>
                    <a:pt x="23" y="33"/>
                  </a:lnTo>
                  <a:lnTo>
                    <a:pt x="32" y="38"/>
                  </a:lnTo>
                  <a:lnTo>
                    <a:pt x="37" y="43"/>
                  </a:lnTo>
                  <a:lnTo>
                    <a:pt x="37" y="47"/>
                  </a:lnTo>
                  <a:lnTo>
                    <a:pt x="46" y="52"/>
                  </a:lnTo>
                  <a:lnTo>
                    <a:pt x="52" y="61"/>
                  </a:lnTo>
                  <a:lnTo>
                    <a:pt x="56" y="70"/>
                  </a:lnTo>
                  <a:lnTo>
                    <a:pt x="61" y="75"/>
                  </a:lnTo>
                  <a:lnTo>
                    <a:pt x="65" y="84"/>
                  </a:lnTo>
                  <a:lnTo>
                    <a:pt x="79" y="93"/>
                  </a:lnTo>
                  <a:lnTo>
                    <a:pt x="79" y="98"/>
                  </a:lnTo>
                  <a:lnTo>
                    <a:pt x="84" y="98"/>
                  </a:lnTo>
                  <a:lnTo>
                    <a:pt x="88" y="108"/>
                  </a:lnTo>
                  <a:lnTo>
                    <a:pt x="93" y="117"/>
                  </a:lnTo>
                  <a:lnTo>
                    <a:pt x="102" y="122"/>
                  </a:lnTo>
                  <a:lnTo>
                    <a:pt x="111" y="131"/>
                  </a:lnTo>
                  <a:lnTo>
                    <a:pt x="111" y="140"/>
                  </a:lnTo>
                  <a:lnTo>
                    <a:pt x="120" y="145"/>
                  </a:lnTo>
                  <a:lnTo>
                    <a:pt x="120" y="149"/>
                  </a:lnTo>
                  <a:lnTo>
                    <a:pt x="125" y="154"/>
                  </a:lnTo>
                  <a:lnTo>
                    <a:pt x="134" y="158"/>
                  </a:lnTo>
                  <a:lnTo>
                    <a:pt x="139" y="168"/>
                  </a:lnTo>
                  <a:lnTo>
                    <a:pt x="144" y="172"/>
                  </a:lnTo>
                  <a:lnTo>
                    <a:pt x="144" y="177"/>
                  </a:lnTo>
                  <a:lnTo>
                    <a:pt x="154" y="181"/>
                  </a:lnTo>
                  <a:lnTo>
                    <a:pt x="158" y="190"/>
                  </a:lnTo>
                  <a:lnTo>
                    <a:pt x="163" y="201"/>
                  </a:lnTo>
                  <a:lnTo>
                    <a:pt x="167" y="201"/>
                  </a:lnTo>
                  <a:lnTo>
                    <a:pt x="172" y="205"/>
                  </a:lnTo>
                  <a:lnTo>
                    <a:pt x="181" y="214"/>
                  </a:lnTo>
                  <a:lnTo>
                    <a:pt x="186" y="224"/>
                  </a:lnTo>
                  <a:lnTo>
                    <a:pt x="195" y="228"/>
                  </a:lnTo>
                  <a:lnTo>
                    <a:pt x="199" y="237"/>
                  </a:lnTo>
                  <a:lnTo>
                    <a:pt x="204" y="242"/>
                  </a:lnTo>
                  <a:lnTo>
                    <a:pt x="209" y="247"/>
                  </a:lnTo>
                  <a:lnTo>
                    <a:pt x="213" y="251"/>
                  </a:lnTo>
                  <a:lnTo>
                    <a:pt x="218" y="26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7" y="283"/>
                  </a:lnTo>
                  <a:lnTo>
                    <a:pt x="246" y="292"/>
                  </a:lnTo>
                  <a:lnTo>
                    <a:pt x="251" y="298"/>
                  </a:lnTo>
                  <a:lnTo>
                    <a:pt x="256" y="307"/>
                  </a:lnTo>
                  <a:lnTo>
                    <a:pt x="265" y="312"/>
                  </a:lnTo>
                  <a:lnTo>
                    <a:pt x="269" y="321"/>
                  </a:lnTo>
                  <a:lnTo>
                    <a:pt x="274" y="326"/>
                  </a:lnTo>
                  <a:lnTo>
                    <a:pt x="274" y="330"/>
                  </a:lnTo>
                  <a:lnTo>
                    <a:pt x="283" y="335"/>
                  </a:lnTo>
                  <a:lnTo>
                    <a:pt x="288" y="344"/>
                  </a:lnTo>
                  <a:lnTo>
                    <a:pt x="292" y="349"/>
                  </a:lnTo>
                  <a:lnTo>
                    <a:pt x="297" y="353"/>
                  </a:lnTo>
                  <a:lnTo>
                    <a:pt x="301" y="358"/>
                  </a:lnTo>
                  <a:lnTo>
                    <a:pt x="311" y="367"/>
                  </a:lnTo>
                  <a:lnTo>
                    <a:pt x="315" y="371"/>
                  </a:lnTo>
                  <a:lnTo>
                    <a:pt x="315" y="376"/>
                  </a:lnTo>
                  <a:lnTo>
                    <a:pt x="324" y="381"/>
                  </a:lnTo>
                  <a:lnTo>
                    <a:pt x="324" y="391"/>
                  </a:lnTo>
                  <a:lnTo>
                    <a:pt x="335" y="395"/>
                  </a:lnTo>
                  <a:lnTo>
                    <a:pt x="339" y="400"/>
                  </a:lnTo>
                  <a:lnTo>
                    <a:pt x="344" y="405"/>
                  </a:lnTo>
                  <a:lnTo>
                    <a:pt x="348" y="414"/>
                  </a:lnTo>
                  <a:lnTo>
                    <a:pt x="353" y="418"/>
                  </a:lnTo>
                  <a:lnTo>
                    <a:pt x="357" y="428"/>
                  </a:lnTo>
                  <a:lnTo>
                    <a:pt x="367" y="437"/>
                  </a:lnTo>
                  <a:lnTo>
                    <a:pt x="376" y="446"/>
                  </a:lnTo>
                  <a:lnTo>
                    <a:pt x="380" y="446"/>
                  </a:lnTo>
                  <a:lnTo>
                    <a:pt x="380" y="451"/>
                  </a:lnTo>
                  <a:lnTo>
                    <a:pt x="385" y="460"/>
                  </a:lnTo>
                  <a:lnTo>
                    <a:pt x="394" y="464"/>
                  </a:lnTo>
                  <a:lnTo>
                    <a:pt x="399" y="473"/>
                  </a:lnTo>
                  <a:lnTo>
                    <a:pt x="408" y="478"/>
                  </a:lnTo>
                  <a:lnTo>
                    <a:pt x="413" y="488"/>
                  </a:lnTo>
                  <a:lnTo>
                    <a:pt x="417" y="497"/>
                  </a:lnTo>
                  <a:lnTo>
                    <a:pt x="422" y="502"/>
                  </a:lnTo>
                  <a:lnTo>
                    <a:pt x="427" y="502"/>
                  </a:lnTo>
                  <a:lnTo>
                    <a:pt x="437" y="511"/>
                  </a:lnTo>
                  <a:lnTo>
                    <a:pt x="441" y="520"/>
                  </a:lnTo>
                  <a:lnTo>
                    <a:pt x="446" y="525"/>
                  </a:lnTo>
                  <a:lnTo>
                    <a:pt x="446" y="530"/>
                  </a:lnTo>
                  <a:lnTo>
                    <a:pt x="455" y="534"/>
                  </a:lnTo>
                  <a:lnTo>
                    <a:pt x="459" y="543"/>
                  </a:lnTo>
                  <a:lnTo>
                    <a:pt x="464" y="548"/>
                  </a:lnTo>
                  <a:lnTo>
                    <a:pt x="469" y="548"/>
                  </a:lnTo>
                  <a:lnTo>
                    <a:pt x="478" y="557"/>
                  </a:lnTo>
                  <a:lnTo>
                    <a:pt x="482" y="562"/>
                  </a:lnTo>
                  <a:lnTo>
                    <a:pt x="487" y="571"/>
                  </a:lnTo>
                  <a:lnTo>
                    <a:pt x="496" y="581"/>
                  </a:lnTo>
                  <a:lnTo>
                    <a:pt x="501" y="590"/>
                  </a:lnTo>
                  <a:lnTo>
                    <a:pt x="505" y="595"/>
                  </a:lnTo>
                  <a:lnTo>
                    <a:pt x="510" y="599"/>
                  </a:lnTo>
                  <a:lnTo>
                    <a:pt x="515" y="604"/>
                  </a:lnTo>
                  <a:lnTo>
                    <a:pt x="520" y="613"/>
                  </a:lnTo>
                  <a:lnTo>
                    <a:pt x="529" y="618"/>
                  </a:lnTo>
                  <a:lnTo>
                    <a:pt x="529" y="622"/>
                  </a:lnTo>
                  <a:lnTo>
                    <a:pt x="534" y="627"/>
                  </a:lnTo>
                  <a:lnTo>
                    <a:pt x="543" y="632"/>
                  </a:lnTo>
                  <a:lnTo>
                    <a:pt x="548" y="641"/>
                  </a:lnTo>
                  <a:lnTo>
                    <a:pt x="552" y="645"/>
                  </a:lnTo>
                  <a:lnTo>
                    <a:pt x="566" y="655"/>
                  </a:lnTo>
                  <a:lnTo>
                    <a:pt x="571" y="664"/>
                  </a:lnTo>
                  <a:lnTo>
                    <a:pt x="575" y="674"/>
                  </a:lnTo>
                  <a:lnTo>
                    <a:pt x="580" y="678"/>
                  </a:lnTo>
                  <a:lnTo>
                    <a:pt x="584" y="688"/>
                  </a:lnTo>
                  <a:lnTo>
                    <a:pt x="594" y="697"/>
                  </a:lnTo>
                  <a:lnTo>
                    <a:pt x="598" y="701"/>
                  </a:lnTo>
                  <a:lnTo>
                    <a:pt x="603" y="711"/>
                  </a:lnTo>
                  <a:lnTo>
                    <a:pt x="613" y="715"/>
                  </a:lnTo>
                  <a:lnTo>
                    <a:pt x="618" y="720"/>
                  </a:lnTo>
                  <a:lnTo>
                    <a:pt x="622" y="724"/>
                  </a:lnTo>
                  <a:lnTo>
                    <a:pt x="631" y="734"/>
                  </a:lnTo>
                  <a:lnTo>
                    <a:pt x="636" y="738"/>
                  </a:lnTo>
                  <a:lnTo>
                    <a:pt x="636" y="747"/>
                  </a:lnTo>
                  <a:lnTo>
                    <a:pt x="641" y="747"/>
                  </a:lnTo>
                  <a:lnTo>
                    <a:pt x="650" y="756"/>
                  </a:lnTo>
                  <a:lnTo>
                    <a:pt x="650" y="762"/>
                  </a:lnTo>
                  <a:lnTo>
                    <a:pt x="659" y="771"/>
                  </a:lnTo>
                  <a:lnTo>
                    <a:pt x="659" y="776"/>
                  </a:lnTo>
                  <a:lnTo>
                    <a:pt x="663" y="780"/>
                  </a:lnTo>
                  <a:lnTo>
                    <a:pt x="673" y="785"/>
                  </a:lnTo>
                  <a:lnTo>
                    <a:pt x="682" y="790"/>
                  </a:lnTo>
                  <a:lnTo>
                    <a:pt x="686" y="794"/>
                  </a:lnTo>
                  <a:lnTo>
                    <a:pt x="686" y="799"/>
                  </a:lnTo>
                  <a:lnTo>
                    <a:pt x="691" y="808"/>
                  </a:lnTo>
                  <a:lnTo>
                    <a:pt x="696" y="817"/>
                  </a:lnTo>
                  <a:lnTo>
                    <a:pt x="705" y="822"/>
                  </a:lnTo>
                  <a:lnTo>
                    <a:pt x="715" y="831"/>
                  </a:lnTo>
                  <a:lnTo>
                    <a:pt x="720" y="840"/>
                  </a:lnTo>
                  <a:lnTo>
                    <a:pt x="724" y="845"/>
                  </a:lnTo>
                  <a:lnTo>
                    <a:pt x="724" y="849"/>
                  </a:lnTo>
                  <a:lnTo>
                    <a:pt x="733" y="854"/>
                  </a:lnTo>
                  <a:lnTo>
                    <a:pt x="738" y="864"/>
                  </a:lnTo>
                  <a:lnTo>
                    <a:pt x="747" y="869"/>
                  </a:lnTo>
                  <a:lnTo>
                    <a:pt x="752" y="878"/>
                  </a:lnTo>
                  <a:lnTo>
                    <a:pt x="756" y="882"/>
                  </a:lnTo>
                  <a:lnTo>
                    <a:pt x="765" y="892"/>
                  </a:lnTo>
                  <a:lnTo>
                    <a:pt x="770" y="896"/>
                  </a:lnTo>
                  <a:lnTo>
                    <a:pt x="775" y="901"/>
                  </a:lnTo>
                  <a:lnTo>
                    <a:pt x="779" y="910"/>
                  </a:lnTo>
                  <a:lnTo>
                    <a:pt x="784" y="915"/>
                  </a:lnTo>
                  <a:lnTo>
                    <a:pt x="788" y="919"/>
                  </a:lnTo>
                  <a:lnTo>
                    <a:pt x="793" y="924"/>
                  </a:lnTo>
                  <a:lnTo>
                    <a:pt x="798" y="933"/>
                  </a:lnTo>
                  <a:lnTo>
                    <a:pt x="803" y="938"/>
                  </a:lnTo>
                  <a:lnTo>
                    <a:pt x="808" y="947"/>
                  </a:lnTo>
                  <a:lnTo>
                    <a:pt x="812" y="947"/>
                  </a:lnTo>
                  <a:lnTo>
                    <a:pt x="817" y="952"/>
                  </a:lnTo>
                  <a:lnTo>
                    <a:pt x="822" y="961"/>
                  </a:lnTo>
                  <a:lnTo>
                    <a:pt x="831" y="966"/>
                  </a:lnTo>
                  <a:lnTo>
                    <a:pt x="835" y="971"/>
                  </a:lnTo>
                  <a:lnTo>
                    <a:pt x="835" y="975"/>
                  </a:lnTo>
                  <a:lnTo>
                    <a:pt x="844" y="984"/>
                  </a:lnTo>
                  <a:lnTo>
                    <a:pt x="849" y="994"/>
                  </a:lnTo>
                  <a:lnTo>
                    <a:pt x="854" y="998"/>
                  </a:lnTo>
                  <a:lnTo>
                    <a:pt x="863" y="1007"/>
                  </a:lnTo>
                  <a:lnTo>
                    <a:pt x="867" y="1017"/>
                  </a:lnTo>
                  <a:lnTo>
                    <a:pt x="872" y="1021"/>
                  </a:lnTo>
                  <a:lnTo>
                    <a:pt x="877" y="1026"/>
                  </a:lnTo>
                  <a:lnTo>
                    <a:pt x="881" y="1030"/>
                  </a:lnTo>
                  <a:lnTo>
                    <a:pt x="890" y="1035"/>
                  </a:lnTo>
                  <a:lnTo>
                    <a:pt x="896" y="1045"/>
                  </a:lnTo>
                  <a:lnTo>
                    <a:pt x="901" y="1045"/>
                  </a:lnTo>
                  <a:lnTo>
                    <a:pt x="901" y="1054"/>
                  </a:lnTo>
                  <a:lnTo>
                    <a:pt x="910" y="1059"/>
                  </a:lnTo>
                  <a:lnTo>
                    <a:pt x="914" y="1068"/>
                  </a:lnTo>
                  <a:lnTo>
                    <a:pt x="919" y="1073"/>
                  </a:lnTo>
                  <a:lnTo>
                    <a:pt x="924" y="1077"/>
                  </a:lnTo>
                  <a:lnTo>
                    <a:pt x="928" y="1082"/>
                  </a:lnTo>
                  <a:lnTo>
                    <a:pt x="933" y="1091"/>
                  </a:lnTo>
                  <a:lnTo>
                    <a:pt x="937" y="1100"/>
                  </a:lnTo>
                  <a:lnTo>
                    <a:pt x="942" y="1100"/>
                  </a:lnTo>
                  <a:lnTo>
                    <a:pt x="951" y="1105"/>
                  </a:lnTo>
                  <a:lnTo>
                    <a:pt x="951" y="1114"/>
                  </a:lnTo>
                  <a:lnTo>
                    <a:pt x="960" y="1119"/>
                  </a:lnTo>
                  <a:lnTo>
                    <a:pt x="965" y="1123"/>
                  </a:lnTo>
                  <a:lnTo>
                    <a:pt x="969" y="1128"/>
                  </a:lnTo>
                  <a:lnTo>
                    <a:pt x="974" y="1138"/>
                  </a:lnTo>
                  <a:lnTo>
                    <a:pt x="979" y="1142"/>
                  </a:lnTo>
                  <a:lnTo>
                    <a:pt x="983" y="1147"/>
                  </a:lnTo>
                  <a:lnTo>
                    <a:pt x="988" y="1152"/>
                  </a:lnTo>
                  <a:lnTo>
                    <a:pt x="993" y="1161"/>
                  </a:lnTo>
                  <a:lnTo>
                    <a:pt x="1003" y="1170"/>
                  </a:lnTo>
                  <a:lnTo>
                    <a:pt x="1007" y="1170"/>
                  </a:lnTo>
                  <a:lnTo>
                    <a:pt x="1012" y="1175"/>
                  </a:lnTo>
                  <a:lnTo>
                    <a:pt x="1016" y="1184"/>
                  </a:lnTo>
                  <a:lnTo>
                    <a:pt x="1021" y="1188"/>
                  </a:lnTo>
                  <a:lnTo>
                    <a:pt x="1026" y="1193"/>
                  </a:lnTo>
                  <a:lnTo>
                    <a:pt x="1030" y="1198"/>
                  </a:lnTo>
                  <a:lnTo>
                    <a:pt x="1035" y="1207"/>
                  </a:lnTo>
                  <a:lnTo>
                    <a:pt x="1039" y="1211"/>
                  </a:lnTo>
                  <a:lnTo>
                    <a:pt x="1048" y="1216"/>
                  </a:lnTo>
                  <a:lnTo>
                    <a:pt x="1053" y="1221"/>
                  </a:lnTo>
                  <a:lnTo>
                    <a:pt x="1053" y="1225"/>
                  </a:lnTo>
                  <a:lnTo>
                    <a:pt x="1062" y="1235"/>
                  </a:lnTo>
                  <a:lnTo>
                    <a:pt x="1067" y="1244"/>
                  </a:lnTo>
                  <a:lnTo>
                    <a:pt x="1076" y="1254"/>
                  </a:lnTo>
                  <a:lnTo>
                    <a:pt x="1081" y="1258"/>
                  </a:lnTo>
                  <a:lnTo>
                    <a:pt x="1091" y="1267"/>
                  </a:lnTo>
                  <a:lnTo>
                    <a:pt x="1095" y="1277"/>
                  </a:lnTo>
                  <a:lnTo>
                    <a:pt x="1100" y="1281"/>
                  </a:lnTo>
                  <a:lnTo>
                    <a:pt x="1105" y="1290"/>
                  </a:lnTo>
                  <a:lnTo>
                    <a:pt x="1109" y="1295"/>
                  </a:lnTo>
                  <a:lnTo>
                    <a:pt x="1114" y="1300"/>
                  </a:lnTo>
                  <a:lnTo>
                    <a:pt x="1118" y="1304"/>
                  </a:lnTo>
                  <a:lnTo>
                    <a:pt x="1123" y="1313"/>
                  </a:lnTo>
                  <a:lnTo>
                    <a:pt x="1132" y="1318"/>
                  </a:lnTo>
                  <a:lnTo>
                    <a:pt x="1132" y="1328"/>
                  </a:lnTo>
                  <a:lnTo>
                    <a:pt x="1146" y="1337"/>
                  </a:lnTo>
                  <a:lnTo>
                    <a:pt x="1150" y="1342"/>
                  </a:lnTo>
                  <a:lnTo>
                    <a:pt x="1155" y="1346"/>
                  </a:lnTo>
                  <a:lnTo>
                    <a:pt x="1155" y="1351"/>
                  </a:lnTo>
                  <a:lnTo>
                    <a:pt x="1164" y="1360"/>
                  </a:lnTo>
                  <a:lnTo>
                    <a:pt x="1164" y="1365"/>
                  </a:lnTo>
                  <a:lnTo>
                    <a:pt x="1173" y="1374"/>
                  </a:lnTo>
                  <a:lnTo>
                    <a:pt x="1179" y="1374"/>
                  </a:lnTo>
                  <a:lnTo>
                    <a:pt x="1184" y="1379"/>
                  </a:lnTo>
                  <a:lnTo>
                    <a:pt x="1193" y="1388"/>
                  </a:lnTo>
                  <a:lnTo>
                    <a:pt x="1197" y="1397"/>
                  </a:lnTo>
                  <a:lnTo>
                    <a:pt x="1202" y="1402"/>
                  </a:lnTo>
                  <a:lnTo>
                    <a:pt x="1211" y="1411"/>
                  </a:lnTo>
                  <a:lnTo>
                    <a:pt x="1211" y="1421"/>
                  </a:lnTo>
                  <a:lnTo>
                    <a:pt x="1220" y="1426"/>
                  </a:lnTo>
                  <a:lnTo>
                    <a:pt x="1220" y="1430"/>
                  </a:lnTo>
                  <a:lnTo>
                    <a:pt x="1229" y="1435"/>
                  </a:lnTo>
                  <a:lnTo>
                    <a:pt x="1234" y="1444"/>
                  </a:lnTo>
                  <a:lnTo>
                    <a:pt x="1243" y="1448"/>
                  </a:lnTo>
                  <a:lnTo>
                    <a:pt x="1248" y="1458"/>
                  </a:lnTo>
                  <a:lnTo>
                    <a:pt x="1257" y="1462"/>
                  </a:lnTo>
                  <a:lnTo>
                    <a:pt x="1262" y="1471"/>
                  </a:lnTo>
                  <a:lnTo>
                    <a:pt x="1262" y="1476"/>
                  </a:lnTo>
                  <a:lnTo>
                    <a:pt x="1266" y="1481"/>
                  </a:lnTo>
                  <a:lnTo>
                    <a:pt x="1276" y="1490"/>
                  </a:lnTo>
                  <a:lnTo>
                    <a:pt x="1286" y="1494"/>
                  </a:lnTo>
                  <a:lnTo>
                    <a:pt x="1290" y="1504"/>
                  </a:lnTo>
                  <a:lnTo>
                    <a:pt x="1295" y="1514"/>
                  </a:lnTo>
                  <a:lnTo>
                    <a:pt x="1299" y="1518"/>
                  </a:lnTo>
                  <a:lnTo>
                    <a:pt x="1304" y="1523"/>
                  </a:lnTo>
                  <a:lnTo>
                    <a:pt x="1309" y="1527"/>
                  </a:lnTo>
                  <a:lnTo>
                    <a:pt x="1318" y="1532"/>
                  </a:lnTo>
                  <a:lnTo>
                    <a:pt x="1322" y="1541"/>
                  </a:lnTo>
                  <a:lnTo>
                    <a:pt x="1327" y="1546"/>
                  </a:lnTo>
                  <a:lnTo>
                    <a:pt x="1331" y="1555"/>
                  </a:lnTo>
                  <a:lnTo>
                    <a:pt x="1341" y="1564"/>
                  </a:lnTo>
                  <a:lnTo>
                    <a:pt x="1350" y="1569"/>
                  </a:lnTo>
                  <a:lnTo>
                    <a:pt x="1354" y="1573"/>
                  </a:lnTo>
                  <a:lnTo>
                    <a:pt x="1359" y="1578"/>
                  </a:lnTo>
                  <a:lnTo>
                    <a:pt x="1364" y="1587"/>
                  </a:lnTo>
                  <a:lnTo>
                    <a:pt x="1369" y="1596"/>
                  </a:lnTo>
                  <a:lnTo>
                    <a:pt x="1374" y="1601"/>
                  </a:lnTo>
                  <a:lnTo>
                    <a:pt x="1383" y="1611"/>
                  </a:lnTo>
                  <a:lnTo>
                    <a:pt x="1388" y="1616"/>
                  </a:lnTo>
                  <a:lnTo>
                    <a:pt x="1392" y="1620"/>
                  </a:lnTo>
                  <a:lnTo>
                    <a:pt x="1397" y="1625"/>
                  </a:lnTo>
                  <a:lnTo>
                    <a:pt x="1406" y="1634"/>
                  </a:lnTo>
                  <a:lnTo>
                    <a:pt x="1415" y="1639"/>
                  </a:lnTo>
                  <a:lnTo>
                    <a:pt x="1420" y="1648"/>
                  </a:lnTo>
                  <a:lnTo>
                    <a:pt x="1424" y="1657"/>
                  </a:lnTo>
                  <a:lnTo>
                    <a:pt x="1429" y="1662"/>
                  </a:lnTo>
                  <a:lnTo>
                    <a:pt x="1433" y="1666"/>
                  </a:lnTo>
                  <a:lnTo>
                    <a:pt x="1438" y="1671"/>
                  </a:lnTo>
                  <a:lnTo>
                    <a:pt x="1443" y="1680"/>
                  </a:lnTo>
                  <a:lnTo>
                    <a:pt x="1447" y="1685"/>
                  </a:lnTo>
                  <a:lnTo>
                    <a:pt x="1456" y="1694"/>
                  </a:lnTo>
                  <a:lnTo>
                    <a:pt x="1462" y="1699"/>
                  </a:lnTo>
                  <a:lnTo>
                    <a:pt x="1471" y="1709"/>
                  </a:lnTo>
                  <a:lnTo>
                    <a:pt x="1476" y="1718"/>
                  </a:lnTo>
                  <a:lnTo>
                    <a:pt x="1476" y="1722"/>
                  </a:lnTo>
                  <a:lnTo>
                    <a:pt x="1480" y="1722"/>
                  </a:lnTo>
                  <a:lnTo>
                    <a:pt x="1490" y="1731"/>
                  </a:lnTo>
                  <a:lnTo>
                    <a:pt x="1494" y="1741"/>
                  </a:lnTo>
                  <a:lnTo>
                    <a:pt x="1499" y="1745"/>
                  </a:lnTo>
                  <a:lnTo>
                    <a:pt x="1503" y="174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6" name="Freeform 3568"/>
            <p:cNvSpPr>
              <a:spLocks/>
            </p:cNvSpPr>
            <p:nvPr/>
          </p:nvSpPr>
          <p:spPr bwMode="auto">
            <a:xfrm>
              <a:off x="440" y="2253"/>
              <a:ext cx="230" cy="323"/>
            </a:xfrm>
            <a:custGeom>
              <a:avLst/>
              <a:gdLst>
                <a:gd name="T0" fmla="*/ 4 w 1150"/>
                <a:gd name="T1" fmla="*/ 9 h 1619"/>
                <a:gd name="T2" fmla="*/ 18 w 1150"/>
                <a:gd name="T3" fmla="*/ 43 h 1619"/>
                <a:gd name="T4" fmla="*/ 32 w 1150"/>
                <a:gd name="T5" fmla="*/ 61 h 1619"/>
                <a:gd name="T6" fmla="*/ 46 w 1150"/>
                <a:gd name="T7" fmla="*/ 88 h 1619"/>
                <a:gd name="T8" fmla="*/ 59 w 1150"/>
                <a:gd name="T9" fmla="*/ 116 h 1619"/>
                <a:gd name="T10" fmla="*/ 74 w 1150"/>
                <a:gd name="T11" fmla="*/ 149 h 1619"/>
                <a:gd name="T12" fmla="*/ 92 w 1150"/>
                <a:gd name="T13" fmla="*/ 177 h 1619"/>
                <a:gd name="T14" fmla="*/ 106 w 1150"/>
                <a:gd name="T15" fmla="*/ 209 h 1619"/>
                <a:gd name="T16" fmla="*/ 120 w 1150"/>
                <a:gd name="T17" fmla="*/ 233 h 1619"/>
                <a:gd name="T18" fmla="*/ 134 w 1150"/>
                <a:gd name="T19" fmla="*/ 256 h 1619"/>
                <a:gd name="T20" fmla="*/ 152 w 1150"/>
                <a:gd name="T21" fmla="*/ 283 h 1619"/>
                <a:gd name="T22" fmla="*/ 162 w 1150"/>
                <a:gd name="T23" fmla="*/ 306 h 1619"/>
                <a:gd name="T24" fmla="*/ 185 w 1150"/>
                <a:gd name="T25" fmla="*/ 339 h 1619"/>
                <a:gd name="T26" fmla="*/ 199 w 1150"/>
                <a:gd name="T27" fmla="*/ 367 h 1619"/>
                <a:gd name="T28" fmla="*/ 217 w 1150"/>
                <a:gd name="T29" fmla="*/ 394 h 1619"/>
                <a:gd name="T30" fmla="*/ 236 w 1150"/>
                <a:gd name="T31" fmla="*/ 423 h 1619"/>
                <a:gd name="T32" fmla="*/ 250 w 1150"/>
                <a:gd name="T33" fmla="*/ 446 h 1619"/>
                <a:gd name="T34" fmla="*/ 264 w 1150"/>
                <a:gd name="T35" fmla="*/ 469 h 1619"/>
                <a:gd name="T36" fmla="*/ 283 w 1150"/>
                <a:gd name="T37" fmla="*/ 496 h 1619"/>
                <a:gd name="T38" fmla="*/ 301 w 1150"/>
                <a:gd name="T39" fmla="*/ 520 h 1619"/>
                <a:gd name="T40" fmla="*/ 315 w 1150"/>
                <a:gd name="T41" fmla="*/ 543 h 1619"/>
                <a:gd name="T42" fmla="*/ 333 w 1150"/>
                <a:gd name="T43" fmla="*/ 566 h 1619"/>
                <a:gd name="T44" fmla="*/ 352 w 1150"/>
                <a:gd name="T45" fmla="*/ 598 h 1619"/>
                <a:gd name="T46" fmla="*/ 371 w 1150"/>
                <a:gd name="T47" fmla="*/ 627 h 1619"/>
                <a:gd name="T48" fmla="*/ 398 w 1150"/>
                <a:gd name="T49" fmla="*/ 659 h 1619"/>
                <a:gd name="T50" fmla="*/ 412 w 1150"/>
                <a:gd name="T51" fmla="*/ 682 h 1619"/>
                <a:gd name="T52" fmla="*/ 431 w 1150"/>
                <a:gd name="T53" fmla="*/ 711 h 1619"/>
                <a:gd name="T54" fmla="*/ 450 w 1150"/>
                <a:gd name="T55" fmla="*/ 734 h 1619"/>
                <a:gd name="T56" fmla="*/ 468 w 1150"/>
                <a:gd name="T57" fmla="*/ 756 h 1619"/>
                <a:gd name="T58" fmla="*/ 482 w 1150"/>
                <a:gd name="T59" fmla="*/ 779 h 1619"/>
                <a:gd name="T60" fmla="*/ 505 w 1150"/>
                <a:gd name="T61" fmla="*/ 813 h 1619"/>
                <a:gd name="T62" fmla="*/ 523 w 1150"/>
                <a:gd name="T63" fmla="*/ 835 h 1619"/>
                <a:gd name="T64" fmla="*/ 543 w 1150"/>
                <a:gd name="T65" fmla="*/ 858 h 1619"/>
                <a:gd name="T66" fmla="*/ 561 w 1150"/>
                <a:gd name="T67" fmla="*/ 881 h 1619"/>
                <a:gd name="T68" fmla="*/ 584 w 1150"/>
                <a:gd name="T69" fmla="*/ 910 h 1619"/>
                <a:gd name="T70" fmla="*/ 602 w 1150"/>
                <a:gd name="T71" fmla="*/ 942 h 1619"/>
                <a:gd name="T72" fmla="*/ 625 w 1150"/>
                <a:gd name="T73" fmla="*/ 970 h 1619"/>
                <a:gd name="T74" fmla="*/ 649 w 1150"/>
                <a:gd name="T75" fmla="*/ 998 h 1619"/>
                <a:gd name="T76" fmla="*/ 668 w 1150"/>
                <a:gd name="T77" fmla="*/ 1026 h 1619"/>
                <a:gd name="T78" fmla="*/ 691 w 1150"/>
                <a:gd name="T79" fmla="*/ 1053 h 1619"/>
                <a:gd name="T80" fmla="*/ 709 w 1150"/>
                <a:gd name="T81" fmla="*/ 1077 h 1619"/>
                <a:gd name="T82" fmla="*/ 723 w 1150"/>
                <a:gd name="T83" fmla="*/ 1100 h 1619"/>
                <a:gd name="T84" fmla="*/ 751 w 1150"/>
                <a:gd name="T85" fmla="*/ 1132 h 1619"/>
                <a:gd name="T86" fmla="*/ 770 w 1150"/>
                <a:gd name="T87" fmla="*/ 1155 h 1619"/>
                <a:gd name="T88" fmla="*/ 788 w 1150"/>
                <a:gd name="T89" fmla="*/ 1179 h 1619"/>
                <a:gd name="T90" fmla="*/ 806 w 1150"/>
                <a:gd name="T91" fmla="*/ 1198 h 1619"/>
                <a:gd name="T92" fmla="*/ 826 w 1150"/>
                <a:gd name="T93" fmla="*/ 1220 h 1619"/>
                <a:gd name="T94" fmla="*/ 844 w 1150"/>
                <a:gd name="T95" fmla="*/ 1248 h 1619"/>
                <a:gd name="T96" fmla="*/ 862 w 1150"/>
                <a:gd name="T97" fmla="*/ 1272 h 1619"/>
                <a:gd name="T98" fmla="*/ 885 w 1150"/>
                <a:gd name="T99" fmla="*/ 1300 h 1619"/>
                <a:gd name="T100" fmla="*/ 904 w 1150"/>
                <a:gd name="T101" fmla="*/ 1322 h 1619"/>
                <a:gd name="T102" fmla="*/ 923 w 1150"/>
                <a:gd name="T103" fmla="*/ 1345 h 1619"/>
                <a:gd name="T104" fmla="*/ 941 w 1150"/>
                <a:gd name="T105" fmla="*/ 1365 h 1619"/>
                <a:gd name="T106" fmla="*/ 960 w 1150"/>
                <a:gd name="T107" fmla="*/ 1392 h 1619"/>
                <a:gd name="T108" fmla="*/ 974 w 1150"/>
                <a:gd name="T109" fmla="*/ 1415 h 1619"/>
                <a:gd name="T110" fmla="*/ 997 w 1150"/>
                <a:gd name="T111" fmla="*/ 1434 h 1619"/>
                <a:gd name="T112" fmla="*/ 1016 w 1150"/>
                <a:gd name="T113" fmla="*/ 1458 h 1619"/>
                <a:gd name="T114" fmla="*/ 1034 w 1150"/>
                <a:gd name="T115" fmla="*/ 1485 h 1619"/>
                <a:gd name="T116" fmla="*/ 1057 w 1150"/>
                <a:gd name="T117" fmla="*/ 1508 h 1619"/>
                <a:gd name="T118" fmla="*/ 1076 w 1150"/>
                <a:gd name="T119" fmla="*/ 1536 h 1619"/>
                <a:gd name="T120" fmla="*/ 1094 w 1150"/>
                <a:gd name="T121" fmla="*/ 1560 h 1619"/>
                <a:gd name="T122" fmla="*/ 1118 w 1150"/>
                <a:gd name="T123" fmla="*/ 1583 h 1619"/>
                <a:gd name="T124" fmla="*/ 1136 w 1150"/>
                <a:gd name="T125" fmla="*/ 1605 h 16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50"/>
                <a:gd name="T190" fmla="*/ 0 h 1619"/>
                <a:gd name="T191" fmla="*/ 1150 w 1150"/>
                <a:gd name="T192" fmla="*/ 1619 h 161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50" h="1619">
                  <a:moveTo>
                    <a:pt x="0" y="0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9"/>
                  </a:lnTo>
                  <a:lnTo>
                    <a:pt x="9" y="19"/>
                  </a:lnTo>
                  <a:lnTo>
                    <a:pt x="13" y="28"/>
                  </a:lnTo>
                  <a:lnTo>
                    <a:pt x="13" y="32"/>
                  </a:lnTo>
                  <a:lnTo>
                    <a:pt x="18" y="43"/>
                  </a:lnTo>
                  <a:lnTo>
                    <a:pt x="23" y="47"/>
                  </a:lnTo>
                  <a:lnTo>
                    <a:pt x="23" y="52"/>
                  </a:lnTo>
                  <a:lnTo>
                    <a:pt x="27" y="56"/>
                  </a:lnTo>
                  <a:lnTo>
                    <a:pt x="32" y="61"/>
                  </a:lnTo>
                  <a:lnTo>
                    <a:pt x="36" y="70"/>
                  </a:lnTo>
                  <a:lnTo>
                    <a:pt x="41" y="79"/>
                  </a:lnTo>
                  <a:lnTo>
                    <a:pt x="41" y="88"/>
                  </a:lnTo>
                  <a:lnTo>
                    <a:pt x="46" y="88"/>
                  </a:lnTo>
                  <a:lnTo>
                    <a:pt x="46" y="93"/>
                  </a:lnTo>
                  <a:lnTo>
                    <a:pt x="50" y="102"/>
                  </a:lnTo>
                  <a:lnTo>
                    <a:pt x="55" y="111"/>
                  </a:lnTo>
                  <a:lnTo>
                    <a:pt x="59" y="116"/>
                  </a:lnTo>
                  <a:lnTo>
                    <a:pt x="64" y="125"/>
                  </a:lnTo>
                  <a:lnTo>
                    <a:pt x="69" y="130"/>
                  </a:lnTo>
                  <a:lnTo>
                    <a:pt x="74" y="140"/>
                  </a:lnTo>
                  <a:lnTo>
                    <a:pt x="74" y="149"/>
                  </a:lnTo>
                  <a:lnTo>
                    <a:pt x="79" y="154"/>
                  </a:lnTo>
                  <a:lnTo>
                    <a:pt x="83" y="163"/>
                  </a:lnTo>
                  <a:lnTo>
                    <a:pt x="88" y="172"/>
                  </a:lnTo>
                  <a:lnTo>
                    <a:pt x="92" y="177"/>
                  </a:lnTo>
                  <a:lnTo>
                    <a:pt x="97" y="186"/>
                  </a:lnTo>
                  <a:lnTo>
                    <a:pt x="102" y="195"/>
                  </a:lnTo>
                  <a:lnTo>
                    <a:pt x="102" y="200"/>
                  </a:lnTo>
                  <a:lnTo>
                    <a:pt x="106" y="209"/>
                  </a:lnTo>
                  <a:lnTo>
                    <a:pt x="111" y="209"/>
                  </a:lnTo>
                  <a:lnTo>
                    <a:pt x="111" y="213"/>
                  </a:lnTo>
                  <a:lnTo>
                    <a:pt x="115" y="223"/>
                  </a:lnTo>
                  <a:lnTo>
                    <a:pt x="120" y="233"/>
                  </a:lnTo>
                  <a:lnTo>
                    <a:pt x="125" y="237"/>
                  </a:lnTo>
                  <a:lnTo>
                    <a:pt x="129" y="247"/>
                  </a:lnTo>
                  <a:lnTo>
                    <a:pt x="129" y="251"/>
                  </a:lnTo>
                  <a:lnTo>
                    <a:pt x="134" y="256"/>
                  </a:lnTo>
                  <a:lnTo>
                    <a:pt x="138" y="265"/>
                  </a:lnTo>
                  <a:lnTo>
                    <a:pt x="143" y="269"/>
                  </a:lnTo>
                  <a:lnTo>
                    <a:pt x="148" y="279"/>
                  </a:lnTo>
                  <a:lnTo>
                    <a:pt x="152" y="283"/>
                  </a:lnTo>
                  <a:lnTo>
                    <a:pt x="152" y="288"/>
                  </a:lnTo>
                  <a:lnTo>
                    <a:pt x="157" y="292"/>
                  </a:lnTo>
                  <a:lnTo>
                    <a:pt x="157" y="297"/>
                  </a:lnTo>
                  <a:lnTo>
                    <a:pt x="162" y="306"/>
                  </a:lnTo>
                  <a:lnTo>
                    <a:pt x="171" y="315"/>
                  </a:lnTo>
                  <a:lnTo>
                    <a:pt x="176" y="320"/>
                  </a:lnTo>
                  <a:lnTo>
                    <a:pt x="181" y="330"/>
                  </a:lnTo>
                  <a:lnTo>
                    <a:pt x="185" y="339"/>
                  </a:lnTo>
                  <a:lnTo>
                    <a:pt x="190" y="349"/>
                  </a:lnTo>
                  <a:lnTo>
                    <a:pt x="190" y="353"/>
                  </a:lnTo>
                  <a:lnTo>
                    <a:pt x="194" y="362"/>
                  </a:lnTo>
                  <a:lnTo>
                    <a:pt x="199" y="367"/>
                  </a:lnTo>
                  <a:lnTo>
                    <a:pt x="208" y="376"/>
                  </a:lnTo>
                  <a:lnTo>
                    <a:pt x="213" y="381"/>
                  </a:lnTo>
                  <a:lnTo>
                    <a:pt x="217" y="390"/>
                  </a:lnTo>
                  <a:lnTo>
                    <a:pt x="217" y="394"/>
                  </a:lnTo>
                  <a:lnTo>
                    <a:pt x="217" y="399"/>
                  </a:lnTo>
                  <a:lnTo>
                    <a:pt x="227" y="408"/>
                  </a:lnTo>
                  <a:lnTo>
                    <a:pt x="231" y="413"/>
                  </a:lnTo>
                  <a:lnTo>
                    <a:pt x="236" y="423"/>
                  </a:lnTo>
                  <a:lnTo>
                    <a:pt x="240" y="428"/>
                  </a:lnTo>
                  <a:lnTo>
                    <a:pt x="240" y="432"/>
                  </a:lnTo>
                  <a:lnTo>
                    <a:pt x="245" y="437"/>
                  </a:lnTo>
                  <a:lnTo>
                    <a:pt x="250" y="446"/>
                  </a:lnTo>
                  <a:lnTo>
                    <a:pt x="254" y="450"/>
                  </a:lnTo>
                  <a:lnTo>
                    <a:pt x="260" y="460"/>
                  </a:lnTo>
                  <a:lnTo>
                    <a:pt x="260" y="464"/>
                  </a:lnTo>
                  <a:lnTo>
                    <a:pt x="264" y="469"/>
                  </a:lnTo>
                  <a:lnTo>
                    <a:pt x="269" y="473"/>
                  </a:lnTo>
                  <a:lnTo>
                    <a:pt x="273" y="483"/>
                  </a:lnTo>
                  <a:lnTo>
                    <a:pt x="278" y="492"/>
                  </a:lnTo>
                  <a:lnTo>
                    <a:pt x="283" y="496"/>
                  </a:lnTo>
                  <a:lnTo>
                    <a:pt x="292" y="506"/>
                  </a:lnTo>
                  <a:lnTo>
                    <a:pt x="296" y="516"/>
                  </a:lnTo>
                  <a:lnTo>
                    <a:pt x="301" y="520"/>
                  </a:lnTo>
                  <a:lnTo>
                    <a:pt x="306" y="525"/>
                  </a:lnTo>
                  <a:lnTo>
                    <a:pt x="306" y="530"/>
                  </a:lnTo>
                  <a:lnTo>
                    <a:pt x="310" y="534"/>
                  </a:lnTo>
                  <a:lnTo>
                    <a:pt x="315" y="543"/>
                  </a:lnTo>
                  <a:lnTo>
                    <a:pt x="319" y="552"/>
                  </a:lnTo>
                  <a:lnTo>
                    <a:pt x="324" y="557"/>
                  </a:lnTo>
                  <a:lnTo>
                    <a:pt x="333" y="566"/>
                  </a:lnTo>
                  <a:lnTo>
                    <a:pt x="333" y="575"/>
                  </a:lnTo>
                  <a:lnTo>
                    <a:pt x="338" y="585"/>
                  </a:lnTo>
                  <a:lnTo>
                    <a:pt x="347" y="589"/>
                  </a:lnTo>
                  <a:lnTo>
                    <a:pt x="352" y="598"/>
                  </a:lnTo>
                  <a:lnTo>
                    <a:pt x="357" y="604"/>
                  </a:lnTo>
                  <a:lnTo>
                    <a:pt x="362" y="613"/>
                  </a:lnTo>
                  <a:lnTo>
                    <a:pt x="366" y="622"/>
                  </a:lnTo>
                  <a:lnTo>
                    <a:pt x="371" y="627"/>
                  </a:lnTo>
                  <a:lnTo>
                    <a:pt x="380" y="636"/>
                  </a:lnTo>
                  <a:lnTo>
                    <a:pt x="385" y="641"/>
                  </a:lnTo>
                  <a:lnTo>
                    <a:pt x="389" y="650"/>
                  </a:lnTo>
                  <a:lnTo>
                    <a:pt x="398" y="659"/>
                  </a:lnTo>
                  <a:lnTo>
                    <a:pt x="398" y="668"/>
                  </a:lnTo>
                  <a:lnTo>
                    <a:pt x="403" y="673"/>
                  </a:lnTo>
                  <a:lnTo>
                    <a:pt x="408" y="682"/>
                  </a:lnTo>
                  <a:lnTo>
                    <a:pt x="412" y="682"/>
                  </a:lnTo>
                  <a:lnTo>
                    <a:pt x="417" y="687"/>
                  </a:lnTo>
                  <a:lnTo>
                    <a:pt x="421" y="697"/>
                  </a:lnTo>
                  <a:lnTo>
                    <a:pt x="426" y="706"/>
                  </a:lnTo>
                  <a:lnTo>
                    <a:pt x="431" y="711"/>
                  </a:lnTo>
                  <a:lnTo>
                    <a:pt x="431" y="715"/>
                  </a:lnTo>
                  <a:lnTo>
                    <a:pt x="440" y="720"/>
                  </a:lnTo>
                  <a:lnTo>
                    <a:pt x="445" y="729"/>
                  </a:lnTo>
                  <a:lnTo>
                    <a:pt x="450" y="734"/>
                  </a:lnTo>
                  <a:lnTo>
                    <a:pt x="454" y="738"/>
                  </a:lnTo>
                  <a:lnTo>
                    <a:pt x="454" y="743"/>
                  </a:lnTo>
                  <a:lnTo>
                    <a:pt x="459" y="752"/>
                  </a:lnTo>
                  <a:lnTo>
                    <a:pt x="468" y="756"/>
                  </a:lnTo>
                  <a:lnTo>
                    <a:pt x="473" y="766"/>
                  </a:lnTo>
                  <a:lnTo>
                    <a:pt x="477" y="770"/>
                  </a:lnTo>
                  <a:lnTo>
                    <a:pt x="477" y="775"/>
                  </a:lnTo>
                  <a:lnTo>
                    <a:pt x="482" y="779"/>
                  </a:lnTo>
                  <a:lnTo>
                    <a:pt x="487" y="789"/>
                  </a:lnTo>
                  <a:lnTo>
                    <a:pt x="496" y="794"/>
                  </a:lnTo>
                  <a:lnTo>
                    <a:pt x="500" y="803"/>
                  </a:lnTo>
                  <a:lnTo>
                    <a:pt x="505" y="813"/>
                  </a:lnTo>
                  <a:lnTo>
                    <a:pt x="510" y="817"/>
                  </a:lnTo>
                  <a:lnTo>
                    <a:pt x="514" y="826"/>
                  </a:lnTo>
                  <a:lnTo>
                    <a:pt x="519" y="826"/>
                  </a:lnTo>
                  <a:lnTo>
                    <a:pt x="523" y="835"/>
                  </a:lnTo>
                  <a:lnTo>
                    <a:pt x="528" y="840"/>
                  </a:lnTo>
                  <a:lnTo>
                    <a:pt x="533" y="849"/>
                  </a:lnTo>
                  <a:lnTo>
                    <a:pt x="537" y="854"/>
                  </a:lnTo>
                  <a:lnTo>
                    <a:pt x="543" y="858"/>
                  </a:lnTo>
                  <a:lnTo>
                    <a:pt x="547" y="863"/>
                  </a:lnTo>
                  <a:lnTo>
                    <a:pt x="552" y="872"/>
                  </a:lnTo>
                  <a:lnTo>
                    <a:pt x="556" y="877"/>
                  </a:lnTo>
                  <a:lnTo>
                    <a:pt x="561" y="881"/>
                  </a:lnTo>
                  <a:lnTo>
                    <a:pt x="566" y="887"/>
                  </a:lnTo>
                  <a:lnTo>
                    <a:pt x="570" y="896"/>
                  </a:lnTo>
                  <a:lnTo>
                    <a:pt x="575" y="901"/>
                  </a:lnTo>
                  <a:lnTo>
                    <a:pt x="584" y="910"/>
                  </a:lnTo>
                  <a:lnTo>
                    <a:pt x="589" y="919"/>
                  </a:lnTo>
                  <a:lnTo>
                    <a:pt x="593" y="928"/>
                  </a:lnTo>
                  <a:lnTo>
                    <a:pt x="598" y="933"/>
                  </a:lnTo>
                  <a:lnTo>
                    <a:pt x="602" y="942"/>
                  </a:lnTo>
                  <a:lnTo>
                    <a:pt x="607" y="947"/>
                  </a:lnTo>
                  <a:lnTo>
                    <a:pt x="616" y="956"/>
                  </a:lnTo>
                  <a:lnTo>
                    <a:pt x="621" y="960"/>
                  </a:lnTo>
                  <a:lnTo>
                    <a:pt x="625" y="970"/>
                  </a:lnTo>
                  <a:lnTo>
                    <a:pt x="630" y="980"/>
                  </a:lnTo>
                  <a:lnTo>
                    <a:pt x="640" y="989"/>
                  </a:lnTo>
                  <a:lnTo>
                    <a:pt x="645" y="994"/>
                  </a:lnTo>
                  <a:lnTo>
                    <a:pt x="649" y="998"/>
                  </a:lnTo>
                  <a:lnTo>
                    <a:pt x="654" y="1003"/>
                  </a:lnTo>
                  <a:lnTo>
                    <a:pt x="658" y="1012"/>
                  </a:lnTo>
                  <a:lnTo>
                    <a:pt x="663" y="1017"/>
                  </a:lnTo>
                  <a:lnTo>
                    <a:pt x="668" y="1026"/>
                  </a:lnTo>
                  <a:lnTo>
                    <a:pt x="672" y="1030"/>
                  </a:lnTo>
                  <a:lnTo>
                    <a:pt x="681" y="1039"/>
                  </a:lnTo>
                  <a:lnTo>
                    <a:pt x="686" y="1049"/>
                  </a:lnTo>
                  <a:lnTo>
                    <a:pt x="691" y="1053"/>
                  </a:lnTo>
                  <a:lnTo>
                    <a:pt x="691" y="1058"/>
                  </a:lnTo>
                  <a:lnTo>
                    <a:pt x="695" y="1062"/>
                  </a:lnTo>
                  <a:lnTo>
                    <a:pt x="704" y="1073"/>
                  </a:lnTo>
                  <a:lnTo>
                    <a:pt x="709" y="1077"/>
                  </a:lnTo>
                  <a:lnTo>
                    <a:pt x="709" y="1082"/>
                  </a:lnTo>
                  <a:lnTo>
                    <a:pt x="718" y="1086"/>
                  </a:lnTo>
                  <a:lnTo>
                    <a:pt x="718" y="1096"/>
                  </a:lnTo>
                  <a:lnTo>
                    <a:pt x="723" y="1100"/>
                  </a:lnTo>
                  <a:lnTo>
                    <a:pt x="733" y="1109"/>
                  </a:lnTo>
                  <a:lnTo>
                    <a:pt x="737" y="1114"/>
                  </a:lnTo>
                  <a:lnTo>
                    <a:pt x="742" y="1123"/>
                  </a:lnTo>
                  <a:lnTo>
                    <a:pt x="751" y="1132"/>
                  </a:lnTo>
                  <a:lnTo>
                    <a:pt x="756" y="1137"/>
                  </a:lnTo>
                  <a:lnTo>
                    <a:pt x="765" y="1146"/>
                  </a:lnTo>
                  <a:lnTo>
                    <a:pt x="770" y="1155"/>
                  </a:lnTo>
                  <a:lnTo>
                    <a:pt x="774" y="1165"/>
                  </a:lnTo>
                  <a:lnTo>
                    <a:pt x="779" y="1170"/>
                  </a:lnTo>
                  <a:lnTo>
                    <a:pt x="788" y="1179"/>
                  </a:lnTo>
                  <a:lnTo>
                    <a:pt x="797" y="1184"/>
                  </a:lnTo>
                  <a:lnTo>
                    <a:pt x="797" y="1188"/>
                  </a:lnTo>
                  <a:lnTo>
                    <a:pt x="797" y="1193"/>
                  </a:lnTo>
                  <a:lnTo>
                    <a:pt x="806" y="1198"/>
                  </a:lnTo>
                  <a:lnTo>
                    <a:pt x="811" y="1207"/>
                  </a:lnTo>
                  <a:lnTo>
                    <a:pt x="821" y="1216"/>
                  </a:lnTo>
                  <a:lnTo>
                    <a:pt x="826" y="1220"/>
                  </a:lnTo>
                  <a:lnTo>
                    <a:pt x="826" y="1230"/>
                  </a:lnTo>
                  <a:lnTo>
                    <a:pt x="835" y="1239"/>
                  </a:lnTo>
                  <a:lnTo>
                    <a:pt x="839" y="1243"/>
                  </a:lnTo>
                  <a:lnTo>
                    <a:pt x="844" y="1248"/>
                  </a:lnTo>
                  <a:lnTo>
                    <a:pt x="849" y="1253"/>
                  </a:lnTo>
                  <a:lnTo>
                    <a:pt x="853" y="1263"/>
                  </a:lnTo>
                  <a:lnTo>
                    <a:pt x="858" y="1267"/>
                  </a:lnTo>
                  <a:lnTo>
                    <a:pt x="862" y="1272"/>
                  </a:lnTo>
                  <a:lnTo>
                    <a:pt x="867" y="1277"/>
                  </a:lnTo>
                  <a:lnTo>
                    <a:pt x="872" y="1281"/>
                  </a:lnTo>
                  <a:lnTo>
                    <a:pt x="881" y="1290"/>
                  </a:lnTo>
                  <a:lnTo>
                    <a:pt x="885" y="1300"/>
                  </a:lnTo>
                  <a:lnTo>
                    <a:pt x="890" y="1309"/>
                  </a:lnTo>
                  <a:lnTo>
                    <a:pt x="895" y="1313"/>
                  </a:lnTo>
                  <a:lnTo>
                    <a:pt x="904" y="1322"/>
                  </a:lnTo>
                  <a:lnTo>
                    <a:pt x="908" y="1327"/>
                  </a:lnTo>
                  <a:lnTo>
                    <a:pt x="908" y="1332"/>
                  </a:lnTo>
                  <a:lnTo>
                    <a:pt x="913" y="1336"/>
                  </a:lnTo>
                  <a:lnTo>
                    <a:pt x="923" y="1345"/>
                  </a:lnTo>
                  <a:lnTo>
                    <a:pt x="928" y="1350"/>
                  </a:lnTo>
                  <a:lnTo>
                    <a:pt x="937" y="1360"/>
                  </a:lnTo>
                  <a:lnTo>
                    <a:pt x="941" y="1365"/>
                  </a:lnTo>
                  <a:lnTo>
                    <a:pt x="946" y="1374"/>
                  </a:lnTo>
                  <a:lnTo>
                    <a:pt x="951" y="1379"/>
                  </a:lnTo>
                  <a:lnTo>
                    <a:pt x="951" y="1383"/>
                  </a:lnTo>
                  <a:lnTo>
                    <a:pt x="960" y="1392"/>
                  </a:lnTo>
                  <a:lnTo>
                    <a:pt x="964" y="1397"/>
                  </a:lnTo>
                  <a:lnTo>
                    <a:pt x="969" y="1402"/>
                  </a:lnTo>
                  <a:lnTo>
                    <a:pt x="969" y="1406"/>
                  </a:lnTo>
                  <a:lnTo>
                    <a:pt x="974" y="1415"/>
                  </a:lnTo>
                  <a:lnTo>
                    <a:pt x="983" y="1420"/>
                  </a:lnTo>
                  <a:lnTo>
                    <a:pt x="987" y="1429"/>
                  </a:lnTo>
                  <a:lnTo>
                    <a:pt x="992" y="1429"/>
                  </a:lnTo>
                  <a:lnTo>
                    <a:pt x="997" y="1434"/>
                  </a:lnTo>
                  <a:lnTo>
                    <a:pt x="1001" y="1443"/>
                  </a:lnTo>
                  <a:lnTo>
                    <a:pt x="1006" y="1453"/>
                  </a:lnTo>
                  <a:lnTo>
                    <a:pt x="1016" y="1458"/>
                  </a:lnTo>
                  <a:lnTo>
                    <a:pt x="1021" y="1467"/>
                  </a:lnTo>
                  <a:lnTo>
                    <a:pt x="1030" y="1476"/>
                  </a:lnTo>
                  <a:lnTo>
                    <a:pt x="1030" y="1481"/>
                  </a:lnTo>
                  <a:lnTo>
                    <a:pt x="1034" y="1485"/>
                  </a:lnTo>
                  <a:lnTo>
                    <a:pt x="1039" y="1490"/>
                  </a:lnTo>
                  <a:lnTo>
                    <a:pt x="1048" y="1499"/>
                  </a:lnTo>
                  <a:lnTo>
                    <a:pt x="1053" y="1504"/>
                  </a:lnTo>
                  <a:lnTo>
                    <a:pt x="1057" y="1508"/>
                  </a:lnTo>
                  <a:lnTo>
                    <a:pt x="1057" y="1513"/>
                  </a:lnTo>
                  <a:lnTo>
                    <a:pt x="1062" y="1517"/>
                  </a:lnTo>
                  <a:lnTo>
                    <a:pt x="1071" y="1526"/>
                  </a:lnTo>
                  <a:lnTo>
                    <a:pt x="1076" y="1536"/>
                  </a:lnTo>
                  <a:lnTo>
                    <a:pt x="1080" y="1541"/>
                  </a:lnTo>
                  <a:lnTo>
                    <a:pt x="1085" y="1550"/>
                  </a:lnTo>
                  <a:lnTo>
                    <a:pt x="1094" y="1560"/>
                  </a:lnTo>
                  <a:lnTo>
                    <a:pt x="1099" y="1564"/>
                  </a:lnTo>
                  <a:lnTo>
                    <a:pt x="1104" y="1569"/>
                  </a:lnTo>
                  <a:lnTo>
                    <a:pt x="1109" y="1573"/>
                  </a:lnTo>
                  <a:lnTo>
                    <a:pt x="1118" y="1583"/>
                  </a:lnTo>
                  <a:lnTo>
                    <a:pt x="1122" y="1587"/>
                  </a:lnTo>
                  <a:lnTo>
                    <a:pt x="1132" y="1596"/>
                  </a:lnTo>
                  <a:lnTo>
                    <a:pt x="1136" y="1605"/>
                  </a:lnTo>
                  <a:lnTo>
                    <a:pt x="1145" y="1605"/>
                  </a:lnTo>
                  <a:lnTo>
                    <a:pt x="1145" y="1610"/>
                  </a:lnTo>
                  <a:lnTo>
                    <a:pt x="1150" y="16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7" name="Freeform 3569"/>
            <p:cNvSpPr>
              <a:spLocks/>
            </p:cNvSpPr>
            <p:nvPr/>
          </p:nvSpPr>
          <p:spPr bwMode="auto">
            <a:xfrm>
              <a:off x="1260" y="3254"/>
              <a:ext cx="299" cy="340"/>
            </a:xfrm>
            <a:custGeom>
              <a:avLst/>
              <a:gdLst>
                <a:gd name="T0" fmla="*/ 13 w 1494"/>
                <a:gd name="T1" fmla="*/ 23 h 1698"/>
                <a:gd name="T2" fmla="*/ 37 w 1494"/>
                <a:gd name="T3" fmla="*/ 51 h 1698"/>
                <a:gd name="T4" fmla="*/ 60 w 1494"/>
                <a:gd name="T5" fmla="*/ 83 h 1698"/>
                <a:gd name="T6" fmla="*/ 88 w 1494"/>
                <a:gd name="T7" fmla="*/ 111 h 1698"/>
                <a:gd name="T8" fmla="*/ 116 w 1494"/>
                <a:gd name="T9" fmla="*/ 144 h 1698"/>
                <a:gd name="T10" fmla="*/ 148 w 1494"/>
                <a:gd name="T11" fmla="*/ 176 h 1698"/>
                <a:gd name="T12" fmla="*/ 185 w 1494"/>
                <a:gd name="T13" fmla="*/ 204 h 1698"/>
                <a:gd name="T14" fmla="*/ 203 w 1494"/>
                <a:gd name="T15" fmla="*/ 236 h 1698"/>
                <a:gd name="T16" fmla="*/ 232 w 1494"/>
                <a:gd name="T17" fmla="*/ 264 h 1698"/>
                <a:gd name="T18" fmla="*/ 260 w 1494"/>
                <a:gd name="T19" fmla="*/ 297 h 1698"/>
                <a:gd name="T20" fmla="*/ 283 w 1494"/>
                <a:gd name="T21" fmla="*/ 329 h 1698"/>
                <a:gd name="T22" fmla="*/ 306 w 1494"/>
                <a:gd name="T23" fmla="*/ 357 h 1698"/>
                <a:gd name="T24" fmla="*/ 334 w 1494"/>
                <a:gd name="T25" fmla="*/ 385 h 1698"/>
                <a:gd name="T26" fmla="*/ 357 w 1494"/>
                <a:gd name="T27" fmla="*/ 413 h 1698"/>
                <a:gd name="T28" fmla="*/ 385 w 1494"/>
                <a:gd name="T29" fmla="*/ 440 h 1698"/>
                <a:gd name="T30" fmla="*/ 418 w 1494"/>
                <a:gd name="T31" fmla="*/ 473 h 1698"/>
                <a:gd name="T32" fmla="*/ 441 w 1494"/>
                <a:gd name="T33" fmla="*/ 501 h 1698"/>
                <a:gd name="T34" fmla="*/ 464 w 1494"/>
                <a:gd name="T35" fmla="*/ 533 h 1698"/>
                <a:gd name="T36" fmla="*/ 492 w 1494"/>
                <a:gd name="T37" fmla="*/ 557 h 1698"/>
                <a:gd name="T38" fmla="*/ 510 w 1494"/>
                <a:gd name="T39" fmla="*/ 585 h 1698"/>
                <a:gd name="T40" fmla="*/ 533 w 1494"/>
                <a:gd name="T41" fmla="*/ 617 h 1698"/>
                <a:gd name="T42" fmla="*/ 566 w 1494"/>
                <a:gd name="T43" fmla="*/ 650 h 1698"/>
                <a:gd name="T44" fmla="*/ 599 w 1494"/>
                <a:gd name="T45" fmla="*/ 668 h 1698"/>
                <a:gd name="T46" fmla="*/ 617 w 1494"/>
                <a:gd name="T47" fmla="*/ 700 h 1698"/>
                <a:gd name="T48" fmla="*/ 649 w 1494"/>
                <a:gd name="T49" fmla="*/ 733 h 1698"/>
                <a:gd name="T50" fmla="*/ 682 w 1494"/>
                <a:gd name="T51" fmla="*/ 766 h 1698"/>
                <a:gd name="T52" fmla="*/ 696 w 1494"/>
                <a:gd name="T53" fmla="*/ 798 h 1698"/>
                <a:gd name="T54" fmla="*/ 724 w 1494"/>
                <a:gd name="T55" fmla="*/ 821 h 1698"/>
                <a:gd name="T56" fmla="*/ 747 w 1494"/>
                <a:gd name="T57" fmla="*/ 854 h 1698"/>
                <a:gd name="T58" fmla="*/ 780 w 1494"/>
                <a:gd name="T59" fmla="*/ 886 h 1698"/>
                <a:gd name="T60" fmla="*/ 803 w 1494"/>
                <a:gd name="T61" fmla="*/ 914 h 1698"/>
                <a:gd name="T62" fmla="*/ 830 w 1494"/>
                <a:gd name="T63" fmla="*/ 942 h 1698"/>
                <a:gd name="T64" fmla="*/ 858 w 1494"/>
                <a:gd name="T65" fmla="*/ 974 h 1698"/>
                <a:gd name="T66" fmla="*/ 891 w 1494"/>
                <a:gd name="T67" fmla="*/ 1011 h 1698"/>
                <a:gd name="T68" fmla="*/ 918 w 1494"/>
                <a:gd name="T69" fmla="*/ 1035 h 1698"/>
                <a:gd name="T70" fmla="*/ 941 w 1494"/>
                <a:gd name="T71" fmla="*/ 1067 h 1698"/>
                <a:gd name="T72" fmla="*/ 974 w 1494"/>
                <a:gd name="T73" fmla="*/ 1095 h 1698"/>
                <a:gd name="T74" fmla="*/ 1002 w 1494"/>
                <a:gd name="T75" fmla="*/ 1128 h 1698"/>
                <a:gd name="T76" fmla="*/ 1030 w 1494"/>
                <a:gd name="T77" fmla="*/ 1160 h 1698"/>
                <a:gd name="T78" fmla="*/ 1054 w 1494"/>
                <a:gd name="T79" fmla="*/ 1187 h 1698"/>
                <a:gd name="T80" fmla="*/ 1081 w 1494"/>
                <a:gd name="T81" fmla="*/ 1220 h 1698"/>
                <a:gd name="T82" fmla="*/ 1109 w 1494"/>
                <a:gd name="T83" fmla="*/ 1248 h 1698"/>
                <a:gd name="T84" fmla="*/ 1132 w 1494"/>
                <a:gd name="T85" fmla="*/ 1276 h 1698"/>
                <a:gd name="T86" fmla="*/ 1160 w 1494"/>
                <a:gd name="T87" fmla="*/ 1304 h 1698"/>
                <a:gd name="T88" fmla="*/ 1188 w 1494"/>
                <a:gd name="T89" fmla="*/ 1332 h 1698"/>
                <a:gd name="T90" fmla="*/ 1220 w 1494"/>
                <a:gd name="T91" fmla="*/ 1364 h 1698"/>
                <a:gd name="T92" fmla="*/ 1234 w 1494"/>
                <a:gd name="T93" fmla="*/ 1387 h 1698"/>
                <a:gd name="T94" fmla="*/ 1262 w 1494"/>
                <a:gd name="T95" fmla="*/ 1415 h 1698"/>
                <a:gd name="T96" fmla="*/ 1280 w 1494"/>
                <a:gd name="T97" fmla="*/ 1447 h 1698"/>
                <a:gd name="T98" fmla="*/ 1303 w 1494"/>
                <a:gd name="T99" fmla="*/ 1480 h 1698"/>
                <a:gd name="T100" fmla="*/ 1326 w 1494"/>
                <a:gd name="T101" fmla="*/ 1508 h 1698"/>
                <a:gd name="T102" fmla="*/ 1350 w 1494"/>
                <a:gd name="T103" fmla="*/ 1540 h 1698"/>
                <a:gd name="T104" fmla="*/ 1382 w 1494"/>
                <a:gd name="T105" fmla="*/ 1568 h 1698"/>
                <a:gd name="T106" fmla="*/ 1410 w 1494"/>
                <a:gd name="T107" fmla="*/ 1601 h 1698"/>
                <a:gd name="T108" fmla="*/ 1434 w 1494"/>
                <a:gd name="T109" fmla="*/ 1628 h 1698"/>
                <a:gd name="T110" fmla="*/ 1457 w 1494"/>
                <a:gd name="T111" fmla="*/ 1651 h 1698"/>
                <a:gd name="T112" fmla="*/ 1480 w 1494"/>
                <a:gd name="T113" fmla="*/ 1685 h 16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94"/>
                <a:gd name="T172" fmla="*/ 0 h 1698"/>
                <a:gd name="T173" fmla="*/ 1494 w 1494"/>
                <a:gd name="T174" fmla="*/ 1698 h 16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94" h="1698">
                  <a:moveTo>
                    <a:pt x="0" y="0"/>
                  </a:moveTo>
                  <a:lnTo>
                    <a:pt x="4" y="5"/>
                  </a:lnTo>
                  <a:lnTo>
                    <a:pt x="13" y="14"/>
                  </a:lnTo>
                  <a:lnTo>
                    <a:pt x="9" y="23"/>
                  </a:lnTo>
                  <a:lnTo>
                    <a:pt x="13" y="23"/>
                  </a:lnTo>
                  <a:lnTo>
                    <a:pt x="19" y="28"/>
                  </a:lnTo>
                  <a:lnTo>
                    <a:pt x="23" y="37"/>
                  </a:lnTo>
                  <a:lnTo>
                    <a:pt x="33" y="42"/>
                  </a:lnTo>
                  <a:lnTo>
                    <a:pt x="33" y="46"/>
                  </a:lnTo>
                  <a:lnTo>
                    <a:pt x="37" y="51"/>
                  </a:lnTo>
                  <a:lnTo>
                    <a:pt x="42" y="60"/>
                  </a:lnTo>
                  <a:lnTo>
                    <a:pt x="56" y="69"/>
                  </a:lnTo>
                  <a:lnTo>
                    <a:pt x="56" y="74"/>
                  </a:lnTo>
                  <a:lnTo>
                    <a:pt x="56" y="78"/>
                  </a:lnTo>
                  <a:lnTo>
                    <a:pt x="60" y="83"/>
                  </a:lnTo>
                  <a:lnTo>
                    <a:pt x="69" y="93"/>
                  </a:lnTo>
                  <a:lnTo>
                    <a:pt x="74" y="98"/>
                  </a:lnTo>
                  <a:lnTo>
                    <a:pt x="79" y="102"/>
                  </a:lnTo>
                  <a:lnTo>
                    <a:pt x="79" y="107"/>
                  </a:lnTo>
                  <a:lnTo>
                    <a:pt x="88" y="111"/>
                  </a:lnTo>
                  <a:lnTo>
                    <a:pt x="92" y="121"/>
                  </a:lnTo>
                  <a:lnTo>
                    <a:pt x="97" y="125"/>
                  </a:lnTo>
                  <a:lnTo>
                    <a:pt x="106" y="130"/>
                  </a:lnTo>
                  <a:lnTo>
                    <a:pt x="116" y="134"/>
                  </a:lnTo>
                  <a:lnTo>
                    <a:pt x="116" y="144"/>
                  </a:lnTo>
                  <a:lnTo>
                    <a:pt x="121" y="148"/>
                  </a:lnTo>
                  <a:lnTo>
                    <a:pt x="121" y="153"/>
                  </a:lnTo>
                  <a:lnTo>
                    <a:pt x="135" y="157"/>
                  </a:lnTo>
                  <a:lnTo>
                    <a:pt x="144" y="166"/>
                  </a:lnTo>
                  <a:lnTo>
                    <a:pt x="148" y="176"/>
                  </a:lnTo>
                  <a:lnTo>
                    <a:pt x="158" y="181"/>
                  </a:lnTo>
                  <a:lnTo>
                    <a:pt x="162" y="190"/>
                  </a:lnTo>
                  <a:lnTo>
                    <a:pt x="167" y="190"/>
                  </a:lnTo>
                  <a:lnTo>
                    <a:pt x="176" y="195"/>
                  </a:lnTo>
                  <a:lnTo>
                    <a:pt x="185" y="204"/>
                  </a:lnTo>
                  <a:lnTo>
                    <a:pt x="185" y="213"/>
                  </a:lnTo>
                  <a:lnTo>
                    <a:pt x="194" y="218"/>
                  </a:lnTo>
                  <a:lnTo>
                    <a:pt x="203" y="227"/>
                  </a:lnTo>
                  <a:lnTo>
                    <a:pt x="203" y="236"/>
                  </a:lnTo>
                  <a:lnTo>
                    <a:pt x="203" y="246"/>
                  </a:lnTo>
                  <a:lnTo>
                    <a:pt x="218" y="250"/>
                  </a:lnTo>
                  <a:lnTo>
                    <a:pt x="227" y="259"/>
                  </a:lnTo>
                  <a:lnTo>
                    <a:pt x="232" y="264"/>
                  </a:lnTo>
                  <a:lnTo>
                    <a:pt x="241" y="273"/>
                  </a:lnTo>
                  <a:lnTo>
                    <a:pt x="246" y="279"/>
                  </a:lnTo>
                  <a:lnTo>
                    <a:pt x="246" y="288"/>
                  </a:lnTo>
                  <a:lnTo>
                    <a:pt x="250" y="292"/>
                  </a:lnTo>
                  <a:lnTo>
                    <a:pt x="260" y="297"/>
                  </a:lnTo>
                  <a:lnTo>
                    <a:pt x="264" y="306"/>
                  </a:lnTo>
                  <a:lnTo>
                    <a:pt x="264" y="311"/>
                  </a:lnTo>
                  <a:lnTo>
                    <a:pt x="269" y="315"/>
                  </a:lnTo>
                  <a:lnTo>
                    <a:pt x="273" y="320"/>
                  </a:lnTo>
                  <a:lnTo>
                    <a:pt x="283" y="329"/>
                  </a:lnTo>
                  <a:lnTo>
                    <a:pt x="292" y="334"/>
                  </a:lnTo>
                  <a:lnTo>
                    <a:pt x="296" y="343"/>
                  </a:lnTo>
                  <a:lnTo>
                    <a:pt x="302" y="348"/>
                  </a:lnTo>
                  <a:lnTo>
                    <a:pt x="306" y="357"/>
                  </a:lnTo>
                  <a:lnTo>
                    <a:pt x="316" y="361"/>
                  </a:lnTo>
                  <a:lnTo>
                    <a:pt x="316" y="366"/>
                  </a:lnTo>
                  <a:lnTo>
                    <a:pt x="320" y="371"/>
                  </a:lnTo>
                  <a:lnTo>
                    <a:pt x="329" y="381"/>
                  </a:lnTo>
                  <a:lnTo>
                    <a:pt x="334" y="385"/>
                  </a:lnTo>
                  <a:lnTo>
                    <a:pt x="339" y="390"/>
                  </a:lnTo>
                  <a:lnTo>
                    <a:pt x="343" y="394"/>
                  </a:lnTo>
                  <a:lnTo>
                    <a:pt x="352" y="404"/>
                  </a:lnTo>
                  <a:lnTo>
                    <a:pt x="357" y="408"/>
                  </a:lnTo>
                  <a:lnTo>
                    <a:pt x="357" y="413"/>
                  </a:lnTo>
                  <a:lnTo>
                    <a:pt x="366" y="417"/>
                  </a:lnTo>
                  <a:lnTo>
                    <a:pt x="371" y="427"/>
                  </a:lnTo>
                  <a:lnTo>
                    <a:pt x="380" y="431"/>
                  </a:lnTo>
                  <a:lnTo>
                    <a:pt x="385" y="440"/>
                  </a:lnTo>
                  <a:lnTo>
                    <a:pt x="389" y="449"/>
                  </a:lnTo>
                  <a:lnTo>
                    <a:pt x="399" y="454"/>
                  </a:lnTo>
                  <a:lnTo>
                    <a:pt x="404" y="454"/>
                  </a:lnTo>
                  <a:lnTo>
                    <a:pt x="408" y="464"/>
                  </a:lnTo>
                  <a:lnTo>
                    <a:pt x="418" y="473"/>
                  </a:lnTo>
                  <a:lnTo>
                    <a:pt x="422" y="478"/>
                  </a:lnTo>
                  <a:lnTo>
                    <a:pt x="422" y="483"/>
                  </a:lnTo>
                  <a:lnTo>
                    <a:pt x="422" y="487"/>
                  </a:lnTo>
                  <a:lnTo>
                    <a:pt x="436" y="496"/>
                  </a:lnTo>
                  <a:lnTo>
                    <a:pt x="441" y="501"/>
                  </a:lnTo>
                  <a:lnTo>
                    <a:pt x="441" y="510"/>
                  </a:lnTo>
                  <a:lnTo>
                    <a:pt x="450" y="515"/>
                  </a:lnTo>
                  <a:lnTo>
                    <a:pt x="459" y="524"/>
                  </a:lnTo>
                  <a:lnTo>
                    <a:pt x="464" y="533"/>
                  </a:lnTo>
                  <a:lnTo>
                    <a:pt x="473" y="538"/>
                  </a:lnTo>
                  <a:lnTo>
                    <a:pt x="477" y="547"/>
                  </a:lnTo>
                  <a:lnTo>
                    <a:pt x="487" y="551"/>
                  </a:lnTo>
                  <a:lnTo>
                    <a:pt x="492" y="557"/>
                  </a:lnTo>
                  <a:lnTo>
                    <a:pt x="497" y="566"/>
                  </a:lnTo>
                  <a:lnTo>
                    <a:pt x="501" y="571"/>
                  </a:lnTo>
                  <a:lnTo>
                    <a:pt x="506" y="580"/>
                  </a:lnTo>
                  <a:lnTo>
                    <a:pt x="506" y="585"/>
                  </a:lnTo>
                  <a:lnTo>
                    <a:pt x="510" y="585"/>
                  </a:lnTo>
                  <a:lnTo>
                    <a:pt x="524" y="594"/>
                  </a:lnTo>
                  <a:lnTo>
                    <a:pt x="524" y="598"/>
                  </a:lnTo>
                  <a:lnTo>
                    <a:pt x="529" y="608"/>
                  </a:lnTo>
                  <a:lnTo>
                    <a:pt x="529" y="612"/>
                  </a:lnTo>
                  <a:lnTo>
                    <a:pt x="533" y="617"/>
                  </a:lnTo>
                  <a:lnTo>
                    <a:pt x="547" y="621"/>
                  </a:lnTo>
                  <a:lnTo>
                    <a:pt x="552" y="626"/>
                  </a:lnTo>
                  <a:lnTo>
                    <a:pt x="552" y="631"/>
                  </a:lnTo>
                  <a:lnTo>
                    <a:pt x="561" y="640"/>
                  </a:lnTo>
                  <a:lnTo>
                    <a:pt x="566" y="650"/>
                  </a:lnTo>
                  <a:lnTo>
                    <a:pt x="570" y="654"/>
                  </a:lnTo>
                  <a:lnTo>
                    <a:pt x="579" y="654"/>
                  </a:lnTo>
                  <a:lnTo>
                    <a:pt x="585" y="664"/>
                  </a:lnTo>
                  <a:lnTo>
                    <a:pt x="594" y="668"/>
                  </a:lnTo>
                  <a:lnTo>
                    <a:pt x="599" y="668"/>
                  </a:lnTo>
                  <a:lnTo>
                    <a:pt x="603" y="677"/>
                  </a:lnTo>
                  <a:lnTo>
                    <a:pt x="608" y="682"/>
                  </a:lnTo>
                  <a:lnTo>
                    <a:pt x="612" y="691"/>
                  </a:lnTo>
                  <a:lnTo>
                    <a:pt x="617" y="700"/>
                  </a:lnTo>
                  <a:lnTo>
                    <a:pt x="626" y="710"/>
                  </a:lnTo>
                  <a:lnTo>
                    <a:pt x="635" y="714"/>
                  </a:lnTo>
                  <a:lnTo>
                    <a:pt x="640" y="714"/>
                  </a:lnTo>
                  <a:lnTo>
                    <a:pt x="640" y="723"/>
                  </a:lnTo>
                  <a:lnTo>
                    <a:pt x="649" y="733"/>
                  </a:lnTo>
                  <a:lnTo>
                    <a:pt x="654" y="737"/>
                  </a:lnTo>
                  <a:lnTo>
                    <a:pt x="658" y="747"/>
                  </a:lnTo>
                  <a:lnTo>
                    <a:pt x="663" y="752"/>
                  </a:lnTo>
                  <a:lnTo>
                    <a:pt x="668" y="761"/>
                  </a:lnTo>
                  <a:lnTo>
                    <a:pt x="682" y="766"/>
                  </a:lnTo>
                  <a:lnTo>
                    <a:pt x="682" y="770"/>
                  </a:lnTo>
                  <a:lnTo>
                    <a:pt x="691" y="775"/>
                  </a:lnTo>
                  <a:lnTo>
                    <a:pt x="687" y="784"/>
                  </a:lnTo>
                  <a:lnTo>
                    <a:pt x="696" y="793"/>
                  </a:lnTo>
                  <a:lnTo>
                    <a:pt x="696" y="798"/>
                  </a:lnTo>
                  <a:lnTo>
                    <a:pt x="701" y="802"/>
                  </a:lnTo>
                  <a:lnTo>
                    <a:pt x="710" y="807"/>
                  </a:lnTo>
                  <a:lnTo>
                    <a:pt x="714" y="816"/>
                  </a:lnTo>
                  <a:lnTo>
                    <a:pt x="724" y="821"/>
                  </a:lnTo>
                  <a:lnTo>
                    <a:pt x="728" y="830"/>
                  </a:lnTo>
                  <a:lnTo>
                    <a:pt x="737" y="834"/>
                  </a:lnTo>
                  <a:lnTo>
                    <a:pt x="742" y="845"/>
                  </a:lnTo>
                  <a:lnTo>
                    <a:pt x="747" y="849"/>
                  </a:lnTo>
                  <a:lnTo>
                    <a:pt x="747" y="854"/>
                  </a:lnTo>
                  <a:lnTo>
                    <a:pt x="756" y="858"/>
                  </a:lnTo>
                  <a:lnTo>
                    <a:pt x="760" y="868"/>
                  </a:lnTo>
                  <a:lnTo>
                    <a:pt x="765" y="872"/>
                  </a:lnTo>
                  <a:lnTo>
                    <a:pt x="771" y="877"/>
                  </a:lnTo>
                  <a:lnTo>
                    <a:pt x="780" y="886"/>
                  </a:lnTo>
                  <a:lnTo>
                    <a:pt x="784" y="891"/>
                  </a:lnTo>
                  <a:lnTo>
                    <a:pt x="784" y="900"/>
                  </a:lnTo>
                  <a:lnTo>
                    <a:pt x="789" y="904"/>
                  </a:lnTo>
                  <a:lnTo>
                    <a:pt x="803" y="914"/>
                  </a:lnTo>
                  <a:lnTo>
                    <a:pt x="807" y="923"/>
                  </a:lnTo>
                  <a:lnTo>
                    <a:pt x="812" y="923"/>
                  </a:lnTo>
                  <a:lnTo>
                    <a:pt x="812" y="927"/>
                  </a:lnTo>
                  <a:lnTo>
                    <a:pt x="821" y="937"/>
                  </a:lnTo>
                  <a:lnTo>
                    <a:pt x="830" y="942"/>
                  </a:lnTo>
                  <a:lnTo>
                    <a:pt x="844" y="951"/>
                  </a:lnTo>
                  <a:lnTo>
                    <a:pt x="844" y="960"/>
                  </a:lnTo>
                  <a:lnTo>
                    <a:pt x="849" y="970"/>
                  </a:lnTo>
                  <a:lnTo>
                    <a:pt x="853" y="970"/>
                  </a:lnTo>
                  <a:lnTo>
                    <a:pt x="858" y="974"/>
                  </a:lnTo>
                  <a:lnTo>
                    <a:pt x="862" y="983"/>
                  </a:lnTo>
                  <a:lnTo>
                    <a:pt x="868" y="988"/>
                  </a:lnTo>
                  <a:lnTo>
                    <a:pt x="872" y="997"/>
                  </a:lnTo>
                  <a:lnTo>
                    <a:pt x="882" y="1006"/>
                  </a:lnTo>
                  <a:lnTo>
                    <a:pt x="891" y="1011"/>
                  </a:lnTo>
                  <a:lnTo>
                    <a:pt x="895" y="1020"/>
                  </a:lnTo>
                  <a:lnTo>
                    <a:pt x="900" y="1020"/>
                  </a:lnTo>
                  <a:lnTo>
                    <a:pt x="905" y="1030"/>
                  </a:lnTo>
                  <a:lnTo>
                    <a:pt x="918" y="1035"/>
                  </a:lnTo>
                  <a:lnTo>
                    <a:pt x="918" y="1044"/>
                  </a:lnTo>
                  <a:lnTo>
                    <a:pt x="928" y="1053"/>
                  </a:lnTo>
                  <a:lnTo>
                    <a:pt x="932" y="1058"/>
                  </a:lnTo>
                  <a:lnTo>
                    <a:pt x="937" y="1062"/>
                  </a:lnTo>
                  <a:lnTo>
                    <a:pt x="941" y="1067"/>
                  </a:lnTo>
                  <a:lnTo>
                    <a:pt x="946" y="1076"/>
                  </a:lnTo>
                  <a:lnTo>
                    <a:pt x="961" y="1081"/>
                  </a:lnTo>
                  <a:lnTo>
                    <a:pt x="961" y="1085"/>
                  </a:lnTo>
                  <a:lnTo>
                    <a:pt x="961" y="1090"/>
                  </a:lnTo>
                  <a:lnTo>
                    <a:pt x="974" y="1095"/>
                  </a:lnTo>
                  <a:lnTo>
                    <a:pt x="984" y="1104"/>
                  </a:lnTo>
                  <a:lnTo>
                    <a:pt x="988" y="1113"/>
                  </a:lnTo>
                  <a:lnTo>
                    <a:pt x="993" y="1119"/>
                  </a:lnTo>
                  <a:lnTo>
                    <a:pt x="1002" y="1128"/>
                  </a:lnTo>
                  <a:lnTo>
                    <a:pt x="1002" y="1137"/>
                  </a:lnTo>
                  <a:lnTo>
                    <a:pt x="1011" y="1141"/>
                  </a:lnTo>
                  <a:lnTo>
                    <a:pt x="1025" y="1146"/>
                  </a:lnTo>
                  <a:lnTo>
                    <a:pt x="1025" y="1151"/>
                  </a:lnTo>
                  <a:lnTo>
                    <a:pt x="1030" y="1160"/>
                  </a:lnTo>
                  <a:lnTo>
                    <a:pt x="1034" y="1164"/>
                  </a:lnTo>
                  <a:lnTo>
                    <a:pt x="1043" y="1169"/>
                  </a:lnTo>
                  <a:lnTo>
                    <a:pt x="1048" y="1174"/>
                  </a:lnTo>
                  <a:lnTo>
                    <a:pt x="1048" y="1178"/>
                  </a:lnTo>
                  <a:lnTo>
                    <a:pt x="1054" y="1187"/>
                  </a:lnTo>
                  <a:lnTo>
                    <a:pt x="1067" y="1197"/>
                  </a:lnTo>
                  <a:lnTo>
                    <a:pt x="1072" y="1201"/>
                  </a:lnTo>
                  <a:lnTo>
                    <a:pt x="1076" y="1211"/>
                  </a:lnTo>
                  <a:lnTo>
                    <a:pt x="1081" y="1220"/>
                  </a:lnTo>
                  <a:lnTo>
                    <a:pt x="1086" y="1230"/>
                  </a:lnTo>
                  <a:lnTo>
                    <a:pt x="1086" y="1234"/>
                  </a:lnTo>
                  <a:lnTo>
                    <a:pt x="1090" y="1234"/>
                  </a:lnTo>
                  <a:lnTo>
                    <a:pt x="1104" y="1243"/>
                  </a:lnTo>
                  <a:lnTo>
                    <a:pt x="1109" y="1248"/>
                  </a:lnTo>
                  <a:lnTo>
                    <a:pt x="1113" y="1248"/>
                  </a:lnTo>
                  <a:lnTo>
                    <a:pt x="1118" y="1257"/>
                  </a:lnTo>
                  <a:lnTo>
                    <a:pt x="1127" y="1262"/>
                  </a:lnTo>
                  <a:lnTo>
                    <a:pt x="1127" y="1271"/>
                  </a:lnTo>
                  <a:lnTo>
                    <a:pt x="1132" y="1276"/>
                  </a:lnTo>
                  <a:lnTo>
                    <a:pt x="1136" y="1280"/>
                  </a:lnTo>
                  <a:lnTo>
                    <a:pt x="1141" y="1289"/>
                  </a:lnTo>
                  <a:lnTo>
                    <a:pt x="1156" y="1294"/>
                  </a:lnTo>
                  <a:lnTo>
                    <a:pt x="1160" y="1304"/>
                  </a:lnTo>
                  <a:lnTo>
                    <a:pt x="1165" y="1313"/>
                  </a:lnTo>
                  <a:lnTo>
                    <a:pt x="1169" y="1318"/>
                  </a:lnTo>
                  <a:lnTo>
                    <a:pt x="1174" y="1322"/>
                  </a:lnTo>
                  <a:lnTo>
                    <a:pt x="1174" y="1327"/>
                  </a:lnTo>
                  <a:lnTo>
                    <a:pt x="1188" y="1332"/>
                  </a:lnTo>
                  <a:lnTo>
                    <a:pt x="1192" y="1341"/>
                  </a:lnTo>
                  <a:lnTo>
                    <a:pt x="1197" y="1350"/>
                  </a:lnTo>
                  <a:lnTo>
                    <a:pt x="1206" y="1355"/>
                  </a:lnTo>
                  <a:lnTo>
                    <a:pt x="1220" y="1364"/>
                  </a:lnTo>
                  <a:lnTo>
                    <a:pt x="1220" y="1373"/>
                  </a:lnTo>
                  <a:lnTo>
                    <a:pt x="1224" y="1378"/>
                  </a:lnTo>
                  <a:lnTo>
                    <a:pt x="1234" y="1387"/>
                  </a:lnTo>
                  <a:lnTo>
                    <a:pt x="1234" y="1397"/>
                  </a:lnTo>
                  <a:lnTo>
                    <a:pt x="1238" y="1397"/>
                  </a:lnTo>
                  <a:lnTo>
                    <a:pt x="1248" y="1402"/>
                  </a:lnTo>
                  <a:lnTo>
                    <a:pt x="1253" y="1411"/>
                  </a:lnTo>
                  <a:lnTo>
                    <a:pt x="1262" y="1415"/>
                  </a:lnTo>
                  <a:lnTo>
                    <a:pt x="1271" y="1424"/>
                  </a:lnTo>
                  <a:lnTo>
                    <a:pt x="1267" y="1434"/>
                  </a:lnTo>
                  <a:lnTo>
                    <a:pt x="1276" y="1438"/>
                  </a:lnTo>
                  <a:lnTo>
                    <a:pt x="1280" y="1447"/>
                  </a:lnTo>
                  <a:lnTo>
                    <a:pt x="1280" y="1457"/>
                  </a:lnTo>
                  <a:lnTo>
                    <a:pt x="1280" y="1461"/>
                  </a:lnTo>
                  <a:lnTo>
                    <a:pt x="1290" y="1466"/>
                  </a:lnTo>
                  <a:lnTo>
                    <a:pt x="1294" y="1470"/>
                  </a:lnTo>
                  <a:lnTo>
                    <a:pt x="1303" y="1480"/>
                  </a:lnTo>
                  <a:lnTo>
                    <a:pt x="1313" y="1484"/>
                  </a:lnTo>
                  <a:lnTo>
                    <a:pt x="1317" y="1494"/>
                  </a:lnTo>
                  <a:lnTo>
                    <a:pt x="1326" y="1499"/>
                  </a:lnTo>
                  <a:lnTo>
                    <a:pt x="1326" y="1508"/>
                  </a:lnTo>
                  <a:lnTo>
                    <a:pt x="1337" y="1517"/>
                  </a:lnTo>
                  <a:lnTo>
                    <a:pt x="1346" y="1522"/>
                  </a:lnTo>
                  <a:lnTo>
                    <a:pt x="1346" y="1531"/>
                  </a:lnTo>
                  <a:lnTo>
                    <a:pt x="1346" y="1536"/>
                  </a:lnTo>
                  <a:lnTo>
                    <a:pt x="1350" y="1540"/>
                  </a:lnTo>
                  <a:lnTo>
                    <a:pt x="1364" y="1549"/>
                  </a:lnTo>
                  <a:lnTo>
                    <a:pt x="1369" y="1549"/>
                  </a:lnTo>
                  <a:lnTo>
                    <a:pt x="1373" y="1554"/>
                  </a:lnTo>
                  <a:lnTo>
                    <a:pt x="1378" y="1563"/>
                  </a:lnTo>
                  <a:lnTo>
                    <a:pt x="1382" y="1568"/>
                  </a:lnTo>
                  <a:lnTo>
                    <a:pt x="1392" y="1577"/>
                  </a:lnTo>
                  <a:lnTo>
                    <a:pt x="1392" y="1582"/>
                  </a:lnTo>
                  <a:lnTo>
                    <a:pt x="1392" y="1587"/>
                  </a:lnTo>
                  <a:lnTo>
                    <a:pt x="1401" y="1592"/>
                  </a:lnTo>
                  <a:lnTo>
                    <a:pt x="1410" y="1601"/>
                  </a:lnTo>
                  <a:lnTo>
                    <a:pt x="1410" y="1610"/>
                  </a:lnTo>
                  <a:lnTo>
                    <a:pt x="1424" y="1615"/>
                  </a:lnTo>
                  <a:lnTo>
                    <a:pt x="1429" y="1624"/>
                  </a:lnTo>
                  <a:lnTo>
                    <a:pt x="1434" y="1628"/>
                  </a:lnTo>
                  <a:lnTo>
                    <a:pt x="1439" y="1633"/>
                  </a:lnTo>
                  <a:lnTo>
                    <a:pt x="1443" y="1638"/>
                  </a:lnTo>
                  <a:lnTo>
                    <a:pt x="1452" y="1647"/>
                  </a:lnTo>
                  <a:lnTo>
                    <a:pt x="1452" y="1651"/>
                  </a:lnTo>
                  <a:lnTo>
                    <a:pt x="1457" y="1651"/>
                  </a:lnTo>
                  <a:lnTo>
                    <a:pt x="1461" y="1661"/>
                  </a:lnTo>
                  <a:lnTo>
                    <a:pt x="1471" y="1665"/>
                  </a:lnTo>
                  <a:lnTo>
                    <a:pt x="1475" y="1674"/>
                  </a:lnTo>
                  <a:lnTo>
                    <a:pt x="1480" y="1674"/>
                  </a:lnTo>
                  <a:lnTo>
                    <a:pt x="1480" y="1685"/>
                  </a:lnTo>
                  <a:lnTo>
                    <a:pt x="1489" y="1694"/>
                  </a:lnTo>
                  <a:lnTo>
                    <a:pt x="1494" y="169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8" name="Freeform 3570"/>
            <p:cNvSpPr>
              <a:spLocks/>
            </p:cNvSpPr>
            <p:nvPr/>
          </p:nvSpPr>
          <p:spPr bwMode="auto">
            <a:xfrm>
              <a:off x="1025" y="2987"/>
              <a:ext cx="235" cy="267"/>
            </a:xfrm>
            <a:custGeom>
              <a:avLst/>
              <a:gdLst>
                <a:gd name="T0" fmla="*/ 13 w 1178"/>
                <a:gd name="T1" fmla="*/ 19 h 1337"/>
                <a:gd name="T2" fmla="*/ 32 w 1178"/>
                <a:gd name="T3" fmla="*/ 38 h 1337"/>
                <a:gd name="T4" fmla="*/ 55 w 1178"/>
                <a:gd name="T5" fmla="*/ 61 h 1337"/>
                <a:gd name="T6" fmla="*/ 79 w 1178"/>
                <a:gd name="T7" fmla="*/ 84 h 1337"/>
                <a:gd name="T8" fmla="*/ 102 w 1178"/>
                <a:gd name="T9" fmla="*/ 117 h 1337"/>
                <a:gd name="T10" fmla="*/ 124 w 1178"/>
                <a:gd name="T11" fmla="*/ 140 h 1337"/>
                <a:gd name="T12" fmla="*/ 147 w 1178"/>
                <a:gd name="T13" fmla="*/ 167 h 1337"/>
                <a:gd name="T14" fmla="*/ 167 w 1178"/>
                <a:gd name="T15" fmla="*/ 190 h 1337"/>
                <a:gd name="T16" fmla="*/ 194 w 1178"/>
                <a:gd name="T17" fmla="*/ 224 h 1337"/>
                <a:gd name="T18" fmla="*/ 213 w 1178"/>
                <a:gd name="T19" fmla="*/ 246 h 1337"/>
                <a:gd name="T20" fmla="*/ 231 w 1178"/>
                <a:gd name="T21" fmla="*/ 269 h 1337"/>
                <a:gd name="T22" fmla="*/ 255 w 1178"/>
                <a:gd name="T23" fmla="*/ 292 h 1337"/>
                <a:gd name="T24" fmla="*/ 283 w 1178"/>
                <a:gd name="T25" fmla="*/ 321 h 1337"/>
                <a:gd name="T26" fmla="*/ 301 w 1178"/>
                <a:gd name="T27" fmla="*/ 344 h 1337"/>
                <a:gd name="T28" fmla="*/ 319 w 1178"/>
                <a:gd name="T29" fmla="*/ 367 h 1337"/>
                <a:gd name="T30" fmla="*/ 342 w 1178"/>
                <a:gd name="T31" fmla="*/ 390 h 1337"/>
                <a:gd name="T32" fmla="*/ 362 w 1178"/>
                <a:gd name="T33" fmla="*/ 414 h 1337"/>
                <a:gd name="T34" fmla="*/ 385 w 1178"/>
                <a:gd name="T35" fmla="*/ 437 h 1337"/>
                <a:gd name="T36" fmla="*/ 398 w 1178"/>
                <a:gd name="T37" fmla="*/ 460 h 1337"/>
                <a:gd name="T38" fmla="*/ 417 w 1178"/>
                <a:gd name="T39" fmla="*/ 483 h 1337"/>
                <a:gd name="T40" fmla="*/ 435 w 1178"/>
                <a:gd name="T41" fmla="*/ 507 h 1337"/>
                <a:gd name="T42" fmla="*/ 464 w 1178"/>
                <a:gd name="T43" fmla="*/ 530 h 1337"/>
                <a:gd name="T44" fmla="*/ 487 w 1178"/>
                <a:gd name="T45" fmla="*/ 557 h 1337"/>
                <a:gd name="T46" fmla="*/ 505 w 1178"/>
                <a:gd name="T47" fmla="*/ 580 h 1337"/>
                <a:gd name="T48" fmla="*/ 528 w 1178"/>
                <a:gd name="T49" fmla="*/ 604 h 1337"/>
                <a:gd name="T50" fmla="*/ 543 w 1178"/>
                <a:gd name="T51" fmla="*/ 627 h 1337"/>
                <a:gd name="T52" fmla="*/ 566 w 1178"/>
                <a:gd name="T53" fmla="*/ 654 h 1337"/>
                <a:gd name="T54" fmla="*/ 589 w 1178"/>
                <a:gd name="T55" fmla="*/ 678 h 1337"/>
                <a:gd name="T56" fmla="*/ 607 w 1178"/>
                <a:gd name="T57" fmla="*/ 701 h 1337"/>
                <a:gd name="T58" fmla="*/ 631 w 1178"/>
                <a:gd name="T59" fmla="*/ 724 h 1337"/>
                <a:gd name="T60" fmla="*/ 658 w 1178"/>
                <a:gd name="T61" fmla="*/ 747 h 1337"/>
                <a:gd name="T62" fmla="*/ 681 w 1178"/>
                <a:gd name="T63" fmla="*/ 780 h 1337"/>
                <a:gd name="T64" fmla="*/ 709 w 1178"/>
                <a:gd name="T65" fmla="*/ 808 h 1337"/>
                <a:gd name="T66" fmla="*/ 724 w 1178"/>
                <a:gd name="T67" fmla="*/ 831 h 1337"/>
                <a:gd name="T68" fmla="*/ 747 w 1178"/>
                <a:gd name="T69" fmla="*/ 854 h 1337"/>
                <a:gd name="T70" fmla="*/ 770 w 1178"/>
                <a:gd name="T71" fmla="*/ 878 h 1337"/>
                <a:gd name="T72" fmla="*/ 788 w 1178"/>
                <a:gd name="T73" fmla="*/ 901 h 1337"/>
                <a:gd name="T74" fmla="*/ 815 w 1178"/>
                <a:gd name="T75" fmla="*/ 933 h 1337"/>
                <a:gd name="T76" fmla="*/ 835 w 1178"/>
                <a:gd name="T77" fmla="*/ 951 h 1337"/>
                <a:gd name="T78" fmla="*/ 862 w 1178"/>
                <a:gd name="T79" fmla="*/ 975 h 1337"/>
                <a:gd name="T80" fmla="*/ 881 w 1178"/>
                <a:gd name="T81" fmla="*/ 1003 h 1337"/>
                <a:gd name="T82" fmla="*/ 899 w 1178"/>
                <a:gd name="T83" fmla="*/ 1021 h 1337"/>
                <a:gd name="T84" fmla="*/ 923 w 1178"/>
                <a:gd name="T85" fmla="*/ 1054 h 1337"/>
                <a:gd name="T86" fmla="*/ 946 w 1178"/>
                <a:gd name="T87" fmla="*/ 1077 h 1337"/>
                <a:gd name="T88" fmla="*/ 960 w 1178"/>
                <a:gd name="T89" fmla="*/ 1100 h 1337"/>
                <a:gd name="T90" fmla="*/ 978 w 1178"/>
                <a:gd name="T91" fmla="*/ 1123 h 1337"/>
                <a:gd name="T92" fmla="*/ 1001 w 1178"/>
                <a:gd name="T93" fmla="*/ 1147 h 1337"/>
                <a:gd name="T94" fmla="*/ 1020 w 1178"/>
                <a:gd name="T95" fmla="*/ 1170 h 1337"/>
                <a:gd name="T96" fmla="*/ 1053 w 1178"/>
                <a:gd name="T97" fmla="*/ 1198 h 1337"/>
                <a:gd name="T98" fmla="*/ 1071 w 1178"/>
                <a:gd name="T99" fmla="*/ 1220 h 1337"/>
                <a:gd name="T100" fmla="*/ 1098 w 1178"/>
                <a:gd name="T101" fmla="*/ 1244 h 1337"/>
                <a:gd name="T102" fmla="*/ 1109 w 1178"/>
                <a:gd name="T103" fmla="*/ 1267 h 1337"/>
                <a:gd name="T104" fmla="*/ 1132 w 1178"/>
                <a:gd name="T105" fmla="*/ 1290 h 1337"/>
                <a:gd name="T106" fmla="*/ 1155 w 1178"/>
                <a:gd name="T107" fmla="*/ 1313 h 1337"/>
                <a:gd name="T108" fmla="*/ 1178 w 1178"/>
                <a:gd name="T109" fmla="*/ 1337 h 13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78"/>
                <a:gd name="T166" fmla="*/ 0 h 1337"/>
                <a:gd name="T167" fmla="*/ 1178 w 1178"/>
                <a:gd name="T168" fmla="*/ 1337 h 133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78" h="1337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3" y="19"/>
                  </a:lnTo>
                  <a:lnTo>
                    <a:pt x="18" y="24"/>
                  </a:lnTo>
                  <a:lnTo>
                    <a:pt x="23" y="33"/>
                  </a:lnTo>
                  <a:lnTo>
                    <a:pt x="27" y="38"/>
                  </a:lnTo>
                  <a:lnTo>
                    <a:pt x="32" y="38"/>
                  </a:lnTo>
                  <a:lnTo>
                    <a:pt x="41" y="47"/>
                  </a:lnTo>
                  <a:lnTo>
                    <a:pt x="45" y="52"/>
                  </a:lnTo>
                  <a:lnTo>
                    <a:pt x="50" y="56"/>
                  </a:lnTo>
                  <a:lnTo>
                    <a:pt x="55" y="61"/>
                  </a:lnTo>
                  <a:lnTo>
                    <a:pt x="59" y="70"/>
                  </a:lnTo>
                  <a:lnTo>
                    <a:pt x="69" y="75"/>
                  </a:lnTo>
                  <a:lnTo>
                    <a:pt x="74" y="79"/>
                  </a:lnTo>
                  <a:lnTo>
                    <a:pt x="79" y="84"/>
                  </a:lnTo>
                  <a:lnTo>
                    <a:pt x="83" y="93"/>
                  </a:lnTo>
                  <a:lnTo>
                    <a:pt x="88" y="102"/>
                  </a:lnTo>
                  <a:lnTo>
                    <a:pt x="92" y="107"/>
                  </a:lnTo>
                  <a:lnTo>
                    <a:pt x="102" y="117"/>
                  </a:lnTo>
                  <a:lnTo>
                    <a:pt x="111" y="122"/>
                  </a:lnTo>
                  <a:lnTo>
                    <a:pt x="115" y="126"/>
                  </a:lnTo>
                  <a:lnTo>
                    <a:pt x="115" y="131"/>
                  </a:lnTo>
                  <a:lnTo>
                    <a:pt x="124" y="140"/>
                  </a:lnTo>
                  <a:lnTo>
                    <a:pt x="134" y="145"/>
                  </a:lnTo>
                  <a:lnTo>
                    <a:pt x="138" y="154"/>
                  </a:lnTo>
                  <a:lnTo>
                    <a:pt x="143" y="163"/>
                  </a:lnTo>
                  <a:lnTo>
                    <a:pt x="147" y="167"/>
                  </a:lnTo>
                  <a:lnTo>
                    <a:pt x="158" y="177"/>
                  </a:lnTo>
                  <a:lnTo>
                    <a:pt x="158" y="181"/>
                  </a:lnTo>
                  <a:lnTo>
                    <a:pt x="158" y="186"/>
                  </a:lnTo>
                  <a:lnTo>
                    <a:pt x="167" y="190"/>
                  </a:lnTo>
                  <a:lnTo>
                    <a:pt x="171" y="200"/>
                  </a:lnTo>
                  <a:lnTo>
                    <a:pt x="181" y="204"/>
                  </a:lnTo>
                  <a:lnTo>
                    <a:pt x="190" y="214"/>
                  </a:lnTo>
                  <a:lnTo>
                    <a:pt x="194" y="224"/>
                  </a:lnTo>
                  <a:lnTo>
                    <a:pt x="194" y="228"/>
                  </a:lnTo>
                  <a:lnTo>
                    <a:pt x="199" y="233"/>
                  </a:lnTo>
                  <a:lnTo>
                    <a:pt x="204" y="237"/>
                  </a:lnTo>
                  <a:lnTo>
                    <a:pt x="213" y="246"/>
                  </a:lnTo>
                  <a:lnTo>
                    <a:pt x="217" y="251"/>
                  </a:lnTo>
                  <a:lnTo>
                    <a:pt x="222" y="256"/>
                  </a:lnTo>
                  <a:lnTo>
                    <a:pt x="222" y="260"/>
                  </a:lnTo>
                  <a:lnTo>
                    <a:pt x="231" y="269"/>
                  </a:lnTo>
                  <a:lnTo>
                    <a:pt x="240" y="274"/>
                  </a:lnTo>
                  <a:lnTo>
                    <a:pt x="245" y="279"/>
                  </a:lnTo>
                  <a:lnTo>
                    <a:pt x="245" y="283"/>
                  </a:lnTo>
                  <a:lnTo>
                    <a:pt x="255" y="292"/>
                  </a:lnTo>
                  <a:lnTo>
                    <a:pt x="264" y="297"/>
                  </a:lnTo>
                  <a:lnTo>
                    <a:pt x="269" y="307"/>
                  </a:lnTo>
                  <a:lnTo>
                    <a:pt x="278" y="312"/>
                  </a:lnTo>
                  <a:lnTo>
                    <a:pt x="283" y="321"/>
                  </a:lnTo>
                  <a:lnTo>
                    <a:pt x="287" y="326"/>
                  </a:lnTo>
                  <a:lnTo>
                    <a:pt x="292" y="330"/>
                  </a:lnTo>
                  <a:lnTo>
                    <a:pt x="296" y="335"/>
                  </a:lnTo>
                  <a:lnTo>
                    <a:pt x="301" y="344"/>
                  </a:lnTo>
                  <a:lnTo>
                    <a:pt x="306" y="353"/>
                  </a:lnTo>
                  <a:lnTo>
                    <a:pt x="310" y="353"/>
                  </a:lnTo>
                  <a:lnTo>
                    <a:pt x="310" y="358"/>
                  </a:lnTo>
                  <a:lnTo>
                    <a:pt x="319" y="367"/>
                  </a:lnTo>
                  <a:lnTo>
                    <a:pt x="328" y="376"/>
                  </a:lnTo>
                  <a:lnTo>
                    <a:pt x="333" y="381"/>
                  </a:lnTo>
                  <a:lnTo>
                    <a:pt x="342" y="390"/>
                  </a:lnTo>
                  <a:lnTo>
                    <a:pt x="348" y="395"/>
                  </a:lnTo>
                  <a:lnTo>
                    <a:pt x="348" y="405"/>
                  </a:lnTo>
                  <a:lnTo>
                    <a:pt x="352" y="405"/>
                  </a:lnTo>
                  <a:lnTo>
                    <a:pt x="362" y="414"/>
                  </a:lnTo>
                  <a:lnTo>
                    <a:pt x="366" y="423"/>
                  </a:lnTo>
                  <a:lnTo>
                    <a:pt x="371" y="428"/>
                  </a:lnTo>
                  <a:lnTo>
                    <a:pt x="385" y="437"/>
                  </a:lnTo>
                  <a:lnTo>
                    <a:pt x="385" y="446"/>
                  </a:lnTo>
                  <a:lnTo>
                    <a:pt x="394" y="450"/>
                  </a:lnTo>
                  <a:lnTo>
                    <a:pt x="398" y="450"/>
                  </a:lnTo>
                  <a:lnTo>
                    <a:pt x="398" y="460"/>
                  </a:lnTo>
                  <a:lnTo>
                    <a:pt x="403" y="464"/>
                  </a:lnTo>
                  <a:lnTo>
                    <a:pt x="417" y="473"/>
                  </a:lnTo>
                  <a:lnTo>
                    <a:pt x="417" y="483"/>
                  </a:lnTo>
                  <a:lnTo>
                    <a:pt x="426" y="487"/>
                  </a:lnTo>
                  <a:lnTo>
                    <a:pt x="430" y="497"/>
                  </a:lnTo>
                  <a:lnTo>
                    <a:pt x="435" y="507"/>
                  </a:lnTo>
                  <a:lnTo>
                    <a:pt x="445" y="511"/>
                  </a:lnTo>
                  <a:lnTo>
                    <a:pt x="454" y="520"/>
                  </a:lnTo>
                  <a:lnTo>
                    <a:pt x="459" y="525"/>
                  </a:lnTo>
                  <a:lnTo>
                    <a:pt x="464" y="530"/>
                  </a:lnTo>
                  <a:lnTo>
                    <a:pt x="468" y="534"/>
                  </a:lnTo>
                  <a:lnTo>
                    <a:pt x="473" y="543"/>
                  </a:lnTo>
                  <a:lnTo>
                    <a:pt x="482" y="548"/>
                  </a:lnTo>
                  <a:lnTo>
                    <a:pt x="487" y="557"/>
                  </a:lnTo>
                  <a:lnTo>
                    <a:pt x="496" y="566"/>
                  </a:lnTo>
                  <a:lnTo>
                    <a:pt x="500" y="571"/>
                  </a:lnTo>
                  <a:lnTo>
                    <a:pt x="500" y="575"/>
                  </a:lnTo>
                  <a:lnTo>
                    <a:pt x="505" y="580"/>
                  </a:lnTo>
                  <a:lnTo>
                    <a:pt x="514" y="590"/>
                  </a:lnTo>
                  <a:lnTo>
                    <a:pt x="523" y="595"/>
                  </a:lnTo>
                  <a:lnTo>
                    <a:pt x="523" y="599"/>
                  </a:lnTo>
                  <a:lnTo>
                    <a:pt x="528" y="604"/>
                  </a:lnTo>
                  <a:lnTo>
                    <a:pt x="532" y="613"/>
                  </a:lnTo>
                  <a:lnTo>
                    <a:pt x="538" y="618"/>
                  </a:lnTo>
                  <a:lnTo>
                    <a:pt x="543" y="627"/>
                  </a:lnTo>
                  <a:lnTo>
                    <a:pt x="552" y="631"/>
                  </a:lnTo>
                  <a:lnTo>
                    <a:pt x="556" y="641"/>
                  </a:lnTo>
                  <a:lnTo>
                    <a:pt x="566" y="650"/>
                  </a:lnTo>
                  <a:lnTo>
                    <a:pt x="566" y="654"/>
                  </a:lnTo>
                  <a:lnTo>
                    <a:pt x="570" y="654"/>
                  </a:lnTo>
                  <a:lnTo>
                    <a:pt x="575" y="664"/>
                  </a:lnTo>
                  <a:lnTo>
                    <a:pt x="584" y="673"/>
                  </a:lnTo>
                  <a:lnTo>
                    <a:pt x="589" y="678"/>
                  </a:lnTo>
                  <a:lnTo>
                    <a:pt x="593" y="683"/>
                  </a:lnTo>
                  <a:lnTo>
                    <a:pt x="598" y="688"/>
                  </a:lnTo>
                  <a:lnTo>
                    <a:pt x="602" y="697"/>
                  </a:lnTo>
                  <a:lnTo>
                    <a:pt x="607" y="701"/>
                  </a:lnTo>
                  <a:lnTo>
                    <a:pt x="621" y="711"/>
                  </a:lnTo>
                  <a:lnTo>
                    <a:pt x="625" y="715"/>
                  </a:lnTo>
                  <a:lnTo>
                    <a:pt x="631" y="724"/>
                  </a:lnTo>
                  <a:lnTo>
                    <a:pt x="640" y="733"/>
                  </a:lnTo>
                  <a:lnTo>
                    <a:pt x="645" y="743"/>
                  </a:lnTo>
                  <a:lnTo>
                    <a:pt x="654" y="743"/>
                  </a:lnTo>
                  <a:lnTo>
                    <a:pt x="658" y="747"/>
                  </a:lnTo>
                  <a:lnTo>
                    <a:pt x="658" y="756"/>
                  </a:lnTo>
                  <a:lnTo>
                    <a:pt x="668" y="766"/>
                  </a:lnTo>
                  <a:lnTo>
                    <a:pt x="672" y="771"/>
                  </a:lnTo>
                  <a:lnTo>
                    <a:pt x="681" y="780"/>
                  </a:lnTo>
                  <a:lnTo>
                    <a:pt x="686" y="785"/>
                  </a:lnTo>
                  <a:lnTo>
                    <a:pt x="695" y="794"/>
                  </a:lnTo>
                  <a:lnTo>
                    <a:pt x="704" y="799"/>
                  </a:lnTo>
                  <a:lnTo>
                    <a:pt x="709" y="808"/>
                  </a:lnTo>
                  <a:lnTo>
                    <a:pt x="713" y="817"/>
                  </a:lnTo>
                  <a:lnTo>
                    <a:pt x="713" y="822"/>
                  </a:lnTo>
                  <a:lnTo>
                    <a:pt x="724" y="826"/>
                  </a:lnTo>
                  <a:lnTo>
                    <a:pt x="724" y="831"/>
                  </a:lnTo>
                  <a:lnTo>
                    <a:pt x="733" y="840"/>
                  </a:lnTo>
                  <a:lnTo>
                    <a:pt x="737" y="845"/>
                  </a:lnTo>
                  <a:lnTo>
                    <a:pt x="742" y="849"/>
                  </a:lnTo>
                  <a:lnTo>
                    <a:pt x="747" y="854"/>
                  </a:lnTo>
                  <a:lnTo>
                    <a:pt x="751" y="864"/>
                  </a:lnTo>
                  <a:lnTo>
                    <a:pt x="760" y="869"/>
                  </a:lnTo>
                  <a:lnTo>
                    <a:pt x="765" y="869"/>
                  </a:lnTo>
                  <a:lnTo>
                    <a:pt x="770" y="878"/>
                  </a:lnTo>
                  <a:lnTo>
                    <a:pt x="774" y="887"/>
                  </a:lnTo>
                  <a:lnTo>
                    <a:pt x="779" y="892"/>
                  </a:lnTo>
                  <a:lnTo>
                    <a:pt x="783" y="892"/>
                  </a:lnTo>
                  <a:lnTo>
                    <a:pt x="788" y="901"/>
                  </a:lnTo>
                  <a:lnTo>
                    <a:pt x="797" y="910"/>
                  </a:lnTo>
                  <a:lnTo>
                    <a:pt x="802" y="915"/>
                  </a:lnTo>
                  <a:lnTo>
                    <a:pt x="802" y="924"/>
                  </a:lnTo>
                  <a:lnTo>
                    <a:pt x="815" y="933"/>
                  </a:lnTo>
                  <a:lnTo>
                    <a:pt x="826" y="937"/>
                  </a:lnTo>
                  <a:lnTo>
                    <a:pt x="826" y="947"/>
                  </a:lnTo>
                  <a:lnTo>
                    <a:pt x="835" y="951"/>
                  </a:lnTo>
                  <a:lnTo>
                    <a:pt x="844" y="961"/>
                  </a:lnTo>
                  <a:lnTo>
                    <a:pt x="849" y="966"/>
                  </a:lnTo>
                  <a:lnTo>
                    <a:pt x="853" y="971"/>
                  </a:lnTo>
                  <a:lnTo>
                    <a:pt x="862" y="975"/>
                  </a:lnTo>
                  <a:lnTo>
                    <a:pt x="862" y="984"/>
                  </a:lnTo>
                  <a:lnTo>
                    <a:pt x="867" y="989"/>
                  </a:lnTo>
                  <a:lnTo>
                    <a:pt x="872" y="994"/>
                  </a:lnTo>
                  <a:lnTo>
                    <a:pt x="881" y="1003"/>
                  </a:lnTo>
                  <a:lnTo>
                    <a:pt x="881" y="1007"/>
                  </a:lnTo>
                  <a:lnTo>
                    <a:pt x="890" y="1012"/>
                  </a:lnTo>
                  <a:lnTo>
                    <a:pt x="890" y="1016"/>
                  </a:lnTo>
                  <a:lnTo>
                    <a:pt x="899" y="1021"/>
                  </a:lnTo>
                  <a:lnTo>
                    <a:pt x="904" y="1030"/>
                  </a:lnTo>
                  <a:lnTo>
                    <a:pt x="914" y="1035"/>
                  </a:lnTo>
                  <a:lnTo>
                    <a:pt x="918" y="1044"/>
                  </a:lnTo>
                  <a:lnTo>
                    <a:pt x="923" y="1054"/>
                  </a:lnTo>
                  <a:lnTo>
                    <a:pt x="928" y="1059"/>
                  </a:lnTo>
                  <a:lnTo>
                    <a:pt x="932" y="1063"/>
                  </a:lnTo>
                  <a:lnTo>
                    <a:pt x="941" y="1068"/>
                  </a:lnTo>
                  <a:lnTo>
                    <a:pt x="946" y="1077"/>
                  </a:lnTo>
                  <a:lnTo>
                    <a:pt x="951" y="1086"/>
                  </a:lnTo>
                  <a:lnTo>
                    <a:pt x="955" y="1086"/>
                  </a:lnTo>
                  <a:lnTo>
                    <a:pt x="955" y="1091"/>
                  </a:lnTo>
                  <a:lnTo>
                    <a:pt x="960" y="1100"/>
                  </a:lnTo>
                  <a:lnTo>
                    <a:pt x="964" y="1105"/>
                  </a:lnTo>
                  <a:lnTo>
                    <a:pt x="969" y="1114"/>
                  </a:lnTo>
                  <a:lnTo>
                    <a:pt x="978" y="1118"/>
                  </a:lnTo>
                  <a:lnTo>
                    <a:pt x="978" y="1123"/>
                  </a:lnTo>
                  <a:lnTo>
                    <a:pt x="987" y="1128"/>
                  </a:lnTo>
                  <a:lnTo>
                    <a:pt x="992" y="1137"/>
                  </a:lnTo>
                  <a:lnTo>
                    <a:pt x="996" y="1141"/>
                  </a:lnTo>
                  <a:lnTo>
                    <a:pt x="1001" y="1147"/>
                  </a:lnTo>
                  <a:lnTo>
                    <a:pt x="1007" y="1152"/>
                  </a:lnTo>
                  <a:lnTo>
                    <a:pt x="1016" y="1161"/>
                  </a:lnTo>
                  <a:lnTo>
                    <a:pt x="1020" y="1165"/>
                  </a:lnTo>
                  <a:lnTo>
                    <a:pt x="1020" y="1170"/>
                  </a:lnTo>
                  <a:lnTo>
                    <a:pt x="1030" y="1175"/>
                  </a:lnTo>
                  <a:lnTo>
                    <a:pt x="1039" y="1184"/>
                  </a:lnTo>
                  <a:lnTo>
                    <a:pt x="1048" y="1188"/>
                  </a:lnTo>
                  <a:lnTo>
                    <a:pt x="1053" y="1198"/>
                  </a:lnTo>
                  <a:lnTo>
                    <a:pt x="1057" y="1207"/>
                  </a:lnTo>
                  <a:lnTo>
                    <a:pt x="1062" y="1211"/>
                  </a:lnTo>
                  <a:lnTo>
                    <a:pt x="1062" y="1216"/>
                  </a:lnTo>
                  <a:lnTo>
                    <a:pt x="1071" y="1220"/>
                  </a:lnTo>
                  <a:lnTo>
                    <a:pt x="1085" y="1230"/>
                  </a:lnTo>
                  <a:lnTo>
                    <a:pt x="1080" y="1234"/>
                  </a:lnTo>
                  <a:lnTo>
                    <a:pt x="1085" y="1240"/>
                  </a:lnTo>
                  <a:lnTo>
                    <a:pt x="1098" y="1244"/>
                  </a:lnTo>
                  <a:lnTo>
                    <a:pt x="1104" y="1249"/>
                  </a:lnTo>
                  <a:lnTo>
                    <a:pt x="1109" y="1254"/>
                  </a:lnTo>
                  <a:lnTo>
                    <a:pt x="1109" y="1258"/>
                  </a:lnTo>
                  <a:lnTo>
                    <a:pt x="1109" y="1267"/>
                  </a:lnTo>
                  <a:lnTo>
                    <a:pt x="1118" y="1277"/>
                  </a:lnTo>
                  <a:lnTo>
                    <a:pt x="1127" y="1281"/>
                  </a:lnTo>
                  <a:lnTo>
                    <a:pt x="1132" y="1290"/>
                  </a:lnTo>
                  <a:lnTo>
                    <a:pt x="1136" y="1295"/>
                  </a:lnTo>
                  <a:lnTo>
                    <a:pt x="1150" y="1304"/>
                  </a:lnTo>
                  <a:lnTo>
                    <a:pt x="1155" y="1313"/>
                  </a:lnTo>
                  <a:lnTo>
                    <a:pt x="1150" y="1322"/>
                  </a:lnTo>
                  <a:lnTo>
                    <a:pt x="1164" y="1327"/>
                  </a:lnTo>
                  <a:lnTo>
                    <a:pt x="1168" y="1333"/>
                  </a:lnTo>
                  <a:lnTo>
                    <a:pt x="1178" y="133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59" name="Freeform 3571"/>
            <p:cNvSpPr>
              <a:spLocks/>
            </p:cNvSpPr>
            <p:nvPr/>
          </p:nvSpPr>
          <p:spPr bwMode="auto">
            <a:xfrm>
              <a:off x="1610" y="3652"/>
              <a:ext cx="227" cy="256"/>
            </a:xfrm>
            <a:custGeom>
              <a:avLst/>
              <a:gdLst>
                <a:gd name="T0" fmla="*/ 14 w 1137"/>
                <a:gd name="T1" fmla="*/ 14 h 1281"/>
                <a:gd name="T2" fmla="*/ 32 w 1137"/>
                <a:gd name="T3" fmla="*/ 37 h 1281"/>
                <a:gd name="T4" fmla="*/ 51 w 1137"/>
                <a:gd name="T5" fmla="*/ 70 h 1281"/>
                <a:gd name="T6" fmla="*/ 79 w 1137"/>
                <a:gd name="T7" fmla="*/ 89 h 1281"/>
                <a:gd name="T8" fmla="*/ 107 w 1137"/>
                <a:gd name="T9" fmla="*/ 112 h 1281"/>
                <a:gd name="T10" fmla="*/ 116 w 1137"/>
                <a:gd name="T11" fmla="*/ 135 h 1281"/>
                <a:gd name="T12" fmla="*/ 139 w 1137"/>
                <a:gd name="T13" fmla="*/ 159 h 1281"/>
                <a:gd name="T14" fmla="*/ 158 w 1137"/>
                <a:gd name="T15" fmla="*/ 191 h 1281"/>
                <a:gd name="T16" fmla="*/ 181 w 1137"/>
                <a:gd name="T17" fmla="*/ 204 h 1281"/>
                <a:gd name="T18" fmla="*/ 195 w 1137"/>
                <a:gd name="T19" fmla="*/ 237 h 1281"/>
                <a:gd name="T20" fmla="*/ 218 w 1137"/>
                <a:gd name="T21" fmla="*/ 256 h 1281"/>
                <a:gd name="T22" fmla="*/ 246 w 1137"/>
                <a:gd name="T23" fmla="*/ 279 h 1281"/>
                <a:gd name="T24" fmla="*/ 265 w 1137"/>
                <a:gd name="T25" fmla="*/ 302 h 1281"/>
                <a:gd name="T26" fmla="*/ 288 w 1137"/>
                <a:gd name="T27" fmla="*/ 325 h 1281"/>
                <a:gd name="T28" fmla="*/ 306 w 1137"/>
                <a:gd name="T29" fmla="*/ 349 h 1281"/>
                <a:gd name="T30" fmla="*/ 320 w 1137"/>
                <a:gd name="T31" fmla="*/ 372 h 1281"/>
                <a:gd name="T32" fmla="*/ 348 w 1137"/>
                <a:gd name="T33" fmla="*/ 404 h 1281"/>
                <a:gd name="T34" fmla="*/ 371 w 1137"/>
                <a:gd name="T35" fmla="*/ 427 h 1281"/>
                <a:gd name="T36" fmla="*/ 385 w 1137"/>
                <a:gd name="T37" fmla="*/ 451 h 1281"/>
                <a:gd name="T38" fmla="*/ 399 w 1137"/>
                <a:gd name="T39" fmla="*/ 474 h 1281"/>
                <a:gd name="T40" fmla="*/ 417 w 1137"/>
                <a:gd name="T41" fmla="*/ 492 h 1281"/>
                <a:gd name="T42" fmla="*/ 446 w 1137"/>
                <a:gd name="T43" fmla="*/ 520 h 1281"/>
                <a:gd name="T44" fmla="*/ 460 w 1137"/>
                <a:gd name="T45" fmla="*/ 544 h 1281"/>
                <a:gd name="T46" fmla="*/ 487 w 1137"/>
                <a:gd name="T47" fmla="*/ 562 h 1281"/>
                <a:gd name="T48" fmla="*/ 501 w 1137"/>
                <a:gd name="T49" fmla="*/ 589 h 1281"/>
                <a:gd name="T50" fmla="*/ 524 w 1137"/>
                <a:gd name="T51" fmla="*/ 608 h 1281"/>
                <a:gd name="T52" fmla="*/ 543 w 1137"/>
                <a:gd name="T53" fmla="*/ 636 h 1281"/>
                <a:gd name="T54" fmla="*/ 566 w 1137"/>
                <a:gd name="T55" fmla="*/ 659 h 1281"/>
                <a:gd name="T56" fmla="*/ 589 w 1137"/>
                <a:gd name="T57" fmla="*/ 687 h 1281"/>
                <a:gd name="T58" fmla="*/ 607 w 1137"/>
                <a:gd name="T59" fmla="*/ 710 h 1281"/>
                <a:gd name="T60" fmla="*/ 636 w 1137"/>
                <a:gd name="T61" fmla="*/ 729 h 1281"/>
                <a:gd name="T62" fmla="*/ 659 w 1137"/>
                <a:gd name="T63" fmla="*/ 752 h 1281"/>
                <a:gd name="T64" fmla="*/ 682 w 1137"/>
                <a:gd name="T65" fmla="*/ 780 h 1281"/>
                <a:gd name="T66" fmla="*/ 709 w 1137"/>
                <a:gd name="T67" fmla="*/ 807 h 1281"/>
                <a:gd name="T68" fmla="*/ 729 w 1137"/>
                <a:gd name="T69" fmla="*/ 831 h 1281"/>
                <a:gd name="T70" fmla="*/ 752 w 1137"/>
                <a:gd name="T71" fmla="*/ 854 h 1281"/>
                <a:gd name="T72" fmla="*/ 775 w 1137"/>
                <a:gd name="T73" fmla="*/ 882 h 1281"/>
                <a:gd name="T74" fmla="*/ 788 w 1137"/>
                <a:gd name="T75" fmla="*/ 906 h 1281"/>
                <a:gd name="T76" fmla="*/ 817 w 1137"/>
                <a:gd name="T77" fmla="*/ 929 h 1281"/>
                <a:gd name="T78" fmla="*/ 835 w 1137"/>
                <a:gd name="T79" fmla="*/ 952 h 1281"/>
                <a:gd name="T80" fmla="*/ 863 w 1137"/>
                <a:gd name="T81" fmla="*/ 974 h 1281"/>
                <a:gd name="T82" fmla="*/ 877 w 1137"/>
                <a:gd name="T83" fmla="*/ 998 h 1281"/>
                <a:gd name="T84" fmla="*/ 900 w 1137"/>
                <a:gd name="T85" fmla="*/ 1021 h 1281"/>
                <a:gd name="T86" fmla="*/ 914 w 1137"/>
                <a:gd name="T87" fmla="*/ 1044 h 1281"/>
                <a:gd name="T88" fmla="*/ 937 w 1137"/>
                <a:gd name="T89" fmla="*/ 1067 h 1281"/>
                <a:gd name="T90" fmla="*/ 960 w 1137"/>
                <a:gd name="T91" fmla="*/ 1090 h 1281"/>
                <a:gd name="T92" fmla="*/ 979 w 1137"/>
                <a:gd name="T93" fmla="*/ 1110 h 1281"/>
                <a:gd name="T94" fmla="*/ 988 w 1137"/>
                <a:gd name="T95" fmla="*/ 1128 h 1281"/>
                <a:gd name="T96" fmla="*/ 1021 w 1137"/>
                <a:gd name="T97" fmla="*/ 1151 h 1281"/>
                <a:gd name="T98" fmla="*/ 1021 w 1137"/>
                <a:gd name="T99" fmla="*/ 1165 h 1281"/>
                <a:gd name="T100" fmla="*/ 1048 w 1137"/>
                <a:gd name="T101" fmla="*/ 1189 h 1281"/>
                <a:gd name="T102" fmla="*/ 1067 w 1137"/>
                <a:gd name="T103" fmla="*/ 1212 h 1281"/>
                <a:gd name="T104" fmla="*/ 1095 w 1137"/>
                <a:gd name="T105" fmla="*/ 1235 h 1281"/>
                <a:gd name="T106" fmla="*/ 1114 w 1137"/>
                <a:gd name="T107" fmla="*/ 1257 h 1281"/>
                <a:gd name="T108" fmla="*/ 1137 w 1137"/>
                <a:gd name="T109" fmla="*/ 1281 h 12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37"/>
                <a:gd name="T166" fmla="*/ 0 h 1281"/>
                <a:gd name="T167" fmla="*/ 1137 w 1137"/>
                <a:gd name="T168" fmla="*/ 1281 h 128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37" h="1281">
                  <a:moveTo>
                    <a:pt x="0" y="0"/>
                  </a:moveTo>
                  <a:lnTo>
                    <a:pt x="5" y="5"/>
                  </a:lnTo>
                  <a:lnTo>
                    <a:pt x="9" y="10"/>
                  </a:lnTo>
                  <a:lnTo>
                    <a:pt x="14" y="14"/>
                  </a:lnTo>
                  <a:lnTo>
                    <a:pt x="18" y="23"/>
                  </a:lnTo>
                  <a:lnTo>
                    <a:pt x="23" y="28"/>
                  </a:lnTo>
                  <a:lnTo>
                    <a:pt x="28" y="37"/>
                  </a:lnTo>
                  <a:lnTo>
                    <a:pt x="32" y="37"/>
                  </a:lnTo>
                  <a:lnTo>
                    <a:pt x="37" y="46"/>
                  </a:lnTo>
                  <a:lnTo>
                    <a:pt x="46" y="51"/>
                  </a:lnTo>
                  <a:lnTo>
                    <a:pt x="51" y="60"/>
                  </a:lnTo>
                  <a:lnTo>
                    <a:pt x="51" y="70"/>
                  </a:lnTo>
                  <a:lnTo>
                    <a:pt x="61" y="75"/>
                  </a:lnTo>
                  <a:lnTo>
                    <a:pt x="70" y="84"/>
                  </a:lnTo>
                  <a:lnTo>
                    <a:pt x="75" y="84"/>
                  </a:lnTo>
                  <a:lnTo>
                    <a:pt x="79" y="89"/>
                  </a:lnTo>
                  <a:lnTo>
                    <a:pt x="88" y="98"/>
                  </a:lnTo>
                  <a:lnTo>
                    <a:pt x="93" y="102"/>
                  </a:lnTo>
                  <a:lnTo>
                    <a:pt x="97" y="107"/>
                  </a:lnTo>
                  <a:lnTo>
                    <a:pt x="107" y="112"/>
                  </a:lnTo>
                  <a:lnTo>
                    <a:pt x="107" y="121"/>
                  </a:lnTo>
                  <a:lnTo>
                    <a:pt x="107" y="130"/>
                  </a:lnTo>
                  <a:lnTo>
                    <a:pt x="116" y="135"/>
                  </a:lnTo>
                  <a:lnTo>
                    <a:pt x="125" y="144"/>
                  </a:lnTo>
                  <a:lnTo>
                    <a:pt x="130" y="153"/>
                  </a:lnTo>
                  <a:lnTo>
                    <a:pt x="139" y="159"/>
                  </a:lnTo>
                  <a:lnTo>
                    <a:pt x="139" y="168"/>
                  </a:lnTo>
                  <a:lnTo>
                    <a:pt x="143" y="172"/>
                  </a:lnTo>
                  <a:lnTo>
                    <a:pt x="158" y="182"/>
                  </a:lnTo>
                  <a:lnTo>
                    <a:pt x="158" y="191"/>
                  </a:lnTo>
                  <a:lnTo>
                    <a:pt x="167" y="200"/>
                  </a:lnTo>
                  <a:lnTo>
                    <a:pt x="181" y="204"/>
                  </a:lnTo>
                  <a:lnTo>
                    <a:pt x="186" y="214"/>
                  </a:lnTo>
                  <a:lnTo>
                    <a:pt x="190" y="223"/>
                  </a:lnTo>
                  <a:lnTo>
                    <a:pt x="195" y="227"/>
                  </a:lnTo>
                  <a:lnTo>
                    <a:pt x="195" y="237"/>
                  </a:lnTo>
                  <a:lnTo>
                    <a:pt x="199" y="237"/>
                  </a:lnTo>
                  <a:lnTo>
                    <a:pt x="204" y="241"/>
                  </a:lnTo>
                  <a:lnTo>
                    <a:pt x="213" y="251"/>
                  </a:lnTo>
                  <a:lnTo>
                    <a:pt x="218" y="256"/>
                  </a:lnTo>
                  <a:lnTo>
                    <a:pt x="222" y="265"/>
                  </a:lnTo>
                  <a:lnTo>
                    <a:pt x="227" y="265"/>
                  </a:lnTo>
                  <a:lnTo>
                    <a:pt x="232" y="274"/>
                  </a:lnTo>
                  <a:lnTo>
                    <a:pt x="246" y="279"/>
                  </a:lnTo>
                  <a:lnTo>
                    <a:pt x="246" y="284"/>
                  </a:lnTo>
                  <a:lnTo>
                    <a:pt x="251" y="288"/>
                  </a:lnTo>
                  <a:lnTo>
                    <a:pt x="256" y="297"/>
                  </a:lnTo>
                  <a:lnTo>
                    <a:pt x="265" y="302"/>
                  </a:lnTo>
                  <a:lnTo>
                    <a:pt x="265" y="306"/>
                  </a:lnTo>
                  <a:lnTo>
                    <a:pt x="269" y="311"/>
                  </a:lnTo>
                  <a:lnTo>
                    <a:pt x="278" y="320"/>
                  </a:lnTo>
                  <a:lnTo>
                    <a:pt x="288" y="325"/>
                  </a:lnTo>
                  <a:lnTo>
                    <a:pt x="292" y="325"/>
                  </a:lnTo>
                  <a:lnTo>
                    <a:pt x="292" y="334"/>
                  </a:lnTo>
                  <a:lnTo>
                    <a:pt x="297" y="344"/>
                  </a:lnTo>
                  <a:lnTo>
                    <a:pt x="306" y="349"/>
                  </a:lnTo>
                  <a:lnTo>
                    <a:pt x="311" y="353"/>
                  </a:lnTo>
                  <a:lnTo>
                    <a:pt x="311" y="358"/>
                  </a:lnTo>
                  <a:lnTo>
                    <a:pt x="320" y="367"/>
                  </a:lnTo>
                  <a:lnTo>
                    <a:pt x="320" y="372"/>
                  </a:lnTo>
                  <a:lnTo>
                    <a:pt x="329" y="381"/>
                  </a:lnTo>
                  <a:lnTo>
                    <a:pt x="334" y="390"/>
                  </a:lnTo>
                  <a:lnTo>
                    <a:pt x="339" y="395"/>
                  </a:lnTo>
                  <a:lnTo>
                    <a:pt x="348" y="404"/>
                  </a:lnTo>
                  <a:lnTo>
                    <a:pt x="353" y="404"/>
                  </a:lnTo>
                  <a:lnTo>
                    <a:pt x="358" y="408"/>
                  </a:lnTo>
                  <a:lnTo>
                    <a:pt x="362" y="418"/>
                  </a:lnTo>
                  <a:lnTo>
                    <a:pt x="371" y="427"/>
                  </a:lnTo>
                  <a:lnTo>
                    <a:pt x="376" y="427"/>
                  </a:lnTo>
                  <a:lnTo>
                    <a:pt x="376" y="431"/>
                  </a:lnTo>
                  <a:lnTo>
                    <a:pt x="380" y="442"/>
                  </a:lnTo>
                  <a:lnTo>
                    <a:pt x="385" y="451"/>
                  </a:lnTo>
                  <a:lnTo>
                    <a:pt x="390" y="460"/>
                  </a:lnTo>
                  <a:lnTo>
                    <a:pt x="394" y="465"/>
                  </a:lnTo>
                  <a:lnTo>
                    <a:pt x="399" y="474"/>
                  </a:lnTo>
                  <a:lnTo>
                    <a:pt x="408" y="478"/>
                  </a:lnTo>
                  <a:lnTo>
                    <a:pt x="417" y="487"/>
                  </a:lnTo>
                  <a:lnTo>
                    <a:pt x="417" y="492"/>
                  </a:lnTo>
                  <a:lnTo>
                    <a:pt x="431" y="501"/>
                  </a:lnTo>
                  <a:lnTo>
                    <a:pt x="437" y="510"/>
                  </a:lnTo>
                  <a:lnTo>
                    <a:pt x="446" y="520"/>
                  </a:lnTo>
                  <a:lnTo>
                    <a:pt x="455" y="524"/>
                  </a:lnTo>
                  <a:lnTo>
                    <a:pt x="455" y="534"/>
                  </a:lnTo>
                  <a:lnTo>
                    <a:pt x="460" y="539"/>
                  </a:lnTo>
                  <a:lnTo>
                    <a:pt x="460" y="544"/>
                  </a:lnTo>
                  <a:lnTo>
                    <a:pt x="473" y="548"/>
                  </a:lnTo>
                  <a:lnTo>
                    <a:pt x="478" y="557"/>
                  </a:lnTo>
                  <a:lnTo>
                    <a:pt x="482" y="557"/>
                  </a:lnTo>
                  <a:lnTo>
                    <a:pt x="487" y="562"/>
                  </a:lnTo>
                  <a:lnTo>
                    <a:pt x="501" y="571"/>
                  </a:lnTo>
                  <a:lnTo>
                    <a:pt x="501" y="576"/>
                  </a:lnTo>
                  <a:lnTo>
                    <a:pt x="501" y="585"/>
                  </a:lnTo>
                  <a:lnTo>
                    <a:pt x="501" y="589"/>
                  </a:lnTo>
                  <a:lnTo>
                    <a:pt x="515" y="594"/>
                  </a:lnTo>
                  <a:lnTo>
                    <a:pt x="515" y="603"/>
                  </a:lnTo>
                  <a:lnTo>
                    <a:pt x="524" y="608"/>
                  </a:lnTo>
                  <a:lnTo>
                    <a:pt x="529" y="617"/>
                  </a:lnTo>
                  <a:lnTo>
                    <a:pt x="539" y="627"/>
                  </a:lnTo>
                  <a:lnTo>
                    <a:pt x="543" y="632"/>
                  </a:lnTo>
                  <a:lnTo>
                    <a:pt x="543" y="636"/>
                  </a:lnTo>
                  <a:lnTo>
                    <a:pt x="557" y="641"/>
                  </a:lnTo>
                  <a:lnTo>
                    <a:pt x="562" y="646"/>
                  </a:lnTo>
                  <a:lnTo>
                    <a:pt x="566" y="655"/>
                  </a:lnTo>
                  <a:lnTo>
                    <a:pt x="566" y="659"/>
                  </a:lnTo>
                  <a:lnTo>
                    <a:pt x="571" y="664"/>
                  </a:lnTo>
                  <a:lnTo>
                    <a:pt x="575" y="669"/>
                  </a:lnTo>
                  <a:lnTo>
                    <a:pt x="584" y="678"/>
                  </a:lnTo>
                  <a:lnTo>
                    <a:pt x="589" y="687"/>
                  </a:lnTo>
                  <a:lnTo>
                    <a:pt x="598" y="691"/>
                  </a:lnTo>
                  <a:lnTo>
                    <a:pt x="603" y="701"/>
                  </a:lnTo>
                  <a:lnTo>
                    <a:pt x="607" y="710"/>
                  </a:lnTo>
                  <a:lnTo>
                    <a:pt x="617" y="714"/>
                  </a:lnTo>
                  <a:lnTo>
                    <a:pt x="627" y="725"/>
                  </a:lnTo>
                  <a:lnTo>
                    <a:pt x="631" y="729"/>
                  </a:lnTo>
                  <a:lnTo>
                    <a:pt x="636" y="729"/>
                  </a:lnTo>
                  <a:lnTo>
                    <a:pt x="641" y="738"/>
                  </a:lnTo>
                  <a:lnTo>
                    <a:pt x="645" y="748"/>
                  </a:lnTo>
                  <a:lnTo>
                    <a:pt x="654" y="752"/>
                  </a:lnTo>
                  <a:lnTo>
                    <a:pt x="659" y="752"/>
                  </a:lnTo>
                  <a:lnTo>
                    <a:pt x="668" y="761"/>
                  </a:lnTo>
                  <a:lnTo>
                    <a:pt x="673" y="766"/>
                  </a:lnTo>
                  <a:lnTo>
                    <a:pt x="682" y="770"/>
                  </a:lnTo>
                  <a:lnTo>
                    <a:pt x="682" y="780"/>
                  </a:lnTo>
                  <a:lnTo>
                    <a:pt x="686" y="784"/>
                  </a:lnTo>
                  <a:lnTo>
                    <a:pt x="696" y="793"/>
                  </a:lnTo>
                  <a:lnTo>
                    <a:pt x="700" y="798"/>
                  </a:lnTo>
                  <a:lnTo>
                    <a:pt x="709" y="807"/>
                  </a:lnTo>
                  <a:lnTo>
                    <a:pt x="714" y="813"/>
                  </a:lnTo>
                  <a:lnTo>
                    <a:pt x="720" y="813"/>
                  </a:lnTo>
                  <a:lnTo>
                    <a:pt x="729" y="822"/>
                  </a:lnTo>
                  <a:lnTo>
                    <a:pt x="729" y="831"/>
                  </a:lnTo>
                  <a:lnTo>
                    <a:pt x="743" y="836"/>
                  </a:lnTo>
                  <a:lnTo>
                    <a:pt x="743" y="845"/>
                  </a:lnTo>
                  <a:lnTo>
                    <a:pt x="752" y="854"/>
                  </a:lnTo>
                  <a:lnTo>
                    <a:pt x="761" y="863"/>
                  </a:lnTo>
                  <a:lnTo>
                    <a:pt x="765" y="868"/>
                  </a:lnTo>
                  <a:lnTo>
                    <a:pt x="765" y="877"/>
                  </a:lnTo>
                  <a:lnTo>
                    <a:pt x="775" y="882"/>
                  </a:lnTo>
                  <a:lnTo>
                    <a:pt x="784" y="891"/>
                  </a:lnTo>
                  <a:lnTo>
                    <a:pt x="788" y="895"/>
                  </a:lnTo>
                  <a:lnTo>
                    <a:pt x="788" y="906"/>
                  </a:lnTo>
                  <a:lnTo>
                    <a:pt x="802" y="915"/>
                  </a:lnTo>
                  <a:lnTo>
                    <a:pt x="807" y="924"/>
                  </a:lnTo>
                  <a:lnTo>
                    <a:pt x="817" y="929"/>
                  </a:lnTo>
                  <a:lnTo>
                    <a:pt x="826" y="933"/>
                  </a:lnTo>
                  <a:lnTo>
                    <a:pt x="831" y="938"/>
                  </a:lnTo>
                  <a:lnTo>
                    <a:pt x="831" y="947"/>
                  </a:lnTo>
                  <a:lnTo>
                    <a:pt x="835" y="952"/>
                  </a:lnTo>
                  <a:lnTo>
                    <a:pt x="845" y="961"/>
                  </a:lnTo>
                  <a:lnTo>
                    <a:pt x="849" y="961"/>
                  </a:lnTo>
                  <a:lnTo>
                    <a:pt x="854" y="965"/>
                  </a:lnTo>
                  <a:lnTo>
                    <a:pt x="863" y="974"/>
                  </a:lnTo>
                  <a:lnTo>
                    <a:pt x="867" y="984"/>
                  </a:lnTo>
                  <a:lnTo>
                    <a:pt x="877" y="988"/>
                  </a:lnTo>
                  <a:lnTo>
                    <a:pt x="877" y="998"/>
                  </a:lnTo>
                  <a:lnTo>
                    <a:pt x="886" y="1008"/>
                  </a:lnTo>
                  <a:lnTo>
                    <a:pt x="886" y="1012"/>
                  </a:lnTo>
                  <a:lnTo>
                    <a:pt x="890" y="1017"/>
                  </a:lnTo>
                  <a:lnTo>
                    <a:pt x="900" y="1021"/>
                  </a:lnTo>
                  <a:lnTo>
                    <a:pt x="900" y="1031"/>
                  </a:lnTo>
                  <a:lnTo>
                    <a:pt x="900" y="1035"/>
                  </a:lnTo>
                  <a:lnTo>
                    <a:pt x="910" y="1044"/>
                  </a:lnTo>
                  <a:lnTo>
                    <a:pt x="914" y="1044"/>
                  </a:lnTo>
                  <a:lnTo>
                    <a:pt x="919" y="1049"/>
                  </a:lnTo>
                  <a:lnTo>
                    <a:pt x="928" y="1058"/>
                  </a:lnTo>
                  <a:lnTo>
                    <a:pt x="933" y="1067"/>
                  </a:lnTo>
                  <a:lnTo>
                    <a:pt x="937" y="1067"/>
                  </a:lnTo>
                  <a:lnTo>
                    <a:pt x="947" y="1072"/>
                  </a:lnTo>
                  <a:lnTo>
                    <a:pt x="956" y="1081"/>
                  </a:lnTo>
                  <a:lnTo>
                    <a:pt x="960" y="1090"/>
                  </a:lnTo>
                  <a:lnTo>
                    <a:pt x="969" y="1100"/>
                  </a:lnTo>
                  <a:lnTo>
                    <a:pt x="979" y="1100"/>
                  </a:lnTo>
                  <a:lnTo>
                    <a:pt x="979" y="1105"/>
                  </a:lnTo>
                  <a:lnTo>
                    <a:pt x="979" y="1110"/>
                  </a:lnTo>
                  <a:lnTo>
                    <a:pt x="969" y="1114"/>
                  </a:lnTo>
                  <a:lnTo>
                    <a:pt x="979" y="1119"/>
                  </a:lnTo>
                  <a:lnTo>
                    <a:pt x="988" y="1128"/>
                  </a:lnTo>
                  <a:lnTo>
                    <a:pt x="988" y="1137"/>
                  </a:lnTo>
                  <a:lnTo>
                    <a:pt x="998" y="1137"/>
                  </a:lnTo>
                  <a:lnTo>
                    <a:pt x="1007" y="1142"/>
                  </a:lnTo>
                  <a:lnTo>
                    <a:pt x="1021" y="1151"/>
                  </a:lnTo>
                  <a:lnTo>
                    <a:pt x="1007" y="1155"/>
                  </a:lnTo>
                  <a:lnTo>
                    <a:pt x="1021" y="1165"/>
                  </a:lnTo>
                  <a:lnTo>
                    <a:pt x="1026" y="1174"/>
                  </a:lnTo>
                  <a:lnTo>
                    <a:pt x="1035" y="1183"/>
                  </a:lnTo>
                  <a:lnTo>
                    <a:pt x="1039" y="1183"/>
                  </a:lnTo>
                  <a:lnTo>
                    <a:pt x="1048" y="1189"/>
                  </a:lnTo>
                  <a:lnTo>
                    <a:pt x="1053" y="1198"/>
                  </a:lnTo>
                  <a:lnTo>
                    <a:pt x="1062" y="1202"/>
                  </a:lnTo>
                  <a:lnTo>
                    <a:pt x="1062" y="1207"/>
                  </a:lnTo>
                  <a:lnTo>
                    <a:pt x="1067" y="1212"/>
                  </a:lnTo>
                  <a:lnTo>
                    <a:pt x="1081" y="1221"/>
                  </a:lnTo>
                  <a:lnTo>
                    <a:pt x="1085" y="1225"/>
                  </a:lnTo>
                  <a:lnTo>
                    <a:pt x="1095" y="1235"/>
                  </a:lnTo>
                  <a:lnTo>
                    <a:pt x="1095" y="1244"/>
                  </a:lnTo>
                  <a:lnTo>
                    <a:pt x="1100" y="1248"/>
                  </a:lnTo>
                  <a:lnTo>
                    <a:pt x="1105" y="1253"/>
                  </a:lnTo>
                  <a:lnTo>
                    <a:pt x="1114" y="1257"/>
                  </a:lnTo>
                  <a:lnTo>
                    <a:pt x="1118" y="1267"/>
                  </a:lnTo>
                  <a:lnTo>
                    <a:pt x="1123" y="1271"/>
                  </a:lnTo>
                  <a:lnTo>
                    <a:pt x="1128" y="1271"/>
                  </a:lnTo>
                  <a:lnTo>
                    <a:pt x="1137" y="128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0" name="Freeform 3572"/>
            <p:cNvSpPr>
              <a:spLocks/>
            </p:cNvSpPr>
            <p:nvPr/>
          </p:nvSpPr>
          <p:spPr bwMode="auto">
            <a:xfrm>
              <a:off x="1800" y="3873"/>
              <a:ext cx="2" cy="1"/>
            </a:xfrm>
            <a:custGeom>
              <a:avLst/>
              <a:gdLst>
                <a:gd name="T0" fmla="*/ 5 w 9"/>
                <a:gd name="T1" fmla="*/ 0 h 1"/>
                <a:gd name="T2" fmla="*/ 9 w 9"/>
                <a:gd name="T3" fmla="*/ 0 h 1"/>
                <a:gd name="T4" fmla="*/ 5 w 9"/>
                <a:gd name="T5" fmla="*/ 0 h 1"/>
                <a:gd name="T6" fmla="*/ 0 w 9"/>
                <a:gd name="T7" fmla="*/ 0 h 1"/>
                <a:gd name="T8" fmla="*/ 5 w 9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"/>
                <a:gd name="T17" fmla="*/ 9 w 9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">
                  <a:moveTo>
                    <a:pt x="5" y="0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1" name="Freeform 3573"/>
            <p:cNvSpPr>
              <a:spLocks/>
            </p:cNvSpPr>
            <p:nvPr/>
          </p:nvSpPr>
          <p:spPr bwMode="auto">
            <a:xfrm>
              <a:off x="1792" y="3868"/>
              <a:ext cx="1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0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2" name="Freeform 3574"/>
            <p:cNvSpPr>
              <a:spLocks/>
            </p:cNvSpPr>
            <p:nvPr/>
          </p:nvSpPr>
          <p:spPr bwMode="auto">
            <a:xfrm>
              <a:off x="-45" y="859"/>
              <a:ext cx="142" cy="232"/>
            </a:xfrm>
            <a:custGeom>
              <a:avLst/>
              <a:gdLst>
                <a:gd name="T0" fmla="*/ 4 w 710"/>
                <a:gd name="T1" fmla="*/ 13 h 1159"/>
                <a:gd name="T2" fmla="*/ 18 w 710"/>
                <a:gd name="T3" fmla="*/ 36 h 1159"/>
                <a:gd name="T4" fmla="*/ 27 w 710"/>
                <a:gd name="T5" fmla="*/ 55 h 1159"/>
                <a:gd name="T6" fmla="*/ 37 w 710"/>
                <a:gd name="T7" fmla="*/ 68 h 1159"/>
                <a:gd name="T8" fmla="*/ 51 w 710"/>
                <a:gd name="T9" fmla="*/ 92 h 1159"/>
                <a:gd name="T10" fmla="*/ 61 w 710"/>
                <a:gd name="T11" fmla="*/ 106 h 1159"/>
                <a:gd name="T12" fmla="*/ 74 w 710"/>
                <a:gd name="T13" fmla="*/ 129 h 1159"/>
                <a:gd name="T14" fmla="*/ 83 w 710"/>
                <a:gd name="T15" fmla="*/ 143 h 1159"/>
                <a:gd name="T16" fmla="*/ 97 w 710"/>
                <a:gd name="T17" fmla="*/ 166 h 1159"/>
                <a:gd name="T18" fmla="*/ 116 w 710"/>
                <a:gd name="T19" fmla="*/ 190 h 1159"/>
                <a:gd name="T20" fmla="*/ 125 w 710"/>
                <a:gd name="T21" fmla="*/ 213 h 1159"/>
                <a:gd name="T22" fmla="*/ 134 w 710"/>
                <a:gd name="T23" fmla="*/ 231 h 1159"/>
                <a:gd name="T24" fmla="*/ 149 w 710"/>
                <a:gd name="T25" fmla="*/ 249 h 1159"/>
                <a:gd name="T26" fmla="*/ 167 w 710"/>
                <a:gd name="T27" fmla="*/ 272 h 1159"/>
                <a:gd name="T28" fmla="*/ 176 w 710"/>
                <a:gd name="T29" fmla="*/ 292 h 1159"/>
                <a:gd name="T30" fmla="*/ 185 w 710"/>
                <a:gd name="T31" fmla="*/ 315 h 1159"/>
                <a:gd name="T32" fmla="*/ 199 w 710"/>
                <a:gd name="T33" fmla="*/ 328 h 1159"/>
                <a:gd name="T34" fmla="*/ 208 w 710"/>
                <a:gd name="T35" fmla="*/ 351 h 1159"/>
                <a:gd name="T36" fmla="*/ 227 w 710"/>
                <a:gd name="T37" fmla="*/ 375 h 1159"/>
                <a:gd name="T38" fmla="*/ 237 w 710"/>
                <a:gd name="T39" fmla="*/ 389 h 1159"/>
                <a:gd name="T40" fmla="*/ 251 w 710"/>
                <a:gd name="T41" fmla="*/ 412 h 1159"/>
                <a:gd name="T42" fmla="*/ 260 w 710"/>
                <a:gd name="T43" fmla="*/ 426 h 1159"/>
                <a:gd name="T44" fmla="*/ 274 w 710"/>
                <a:gd name="T45" fmla="*/ 449 h 1159"/>
                <a:gd name="T46" fmla="*/ 283 w 710"/>
                <a:gd name="T47" fmla="*/ 468 h 1159"/>
                <a:gd name="T48" fmla="*/ 297 w 710"/>
                <a:gd name="T49" fmla="*/ 486 h 1159"/>
                <a:gd name="T50" fmla="*/ 306 w 710"/>
                <a:gd name="T51" fmla="*/ 505 h 1159"/>
                <a:gd name="T52" fmla="*/ 320 w 710"/>
                <a:gd name="T53" fmla="*/ 528 h 1159"/>
                <a:gd name="T54" fmla="*/ 330 w 710"/>
                <a:gd name="T55" fmla="*/ 542 h 1159"/>
                <a:gd name="T56" fmla="*/ 339 w 710"/>
                <a:gd name="T57" fmla="*/ 561 h 1159"/>
                <a:gd name="T58" fmla="*/ 353 w 710"/>
                <a:gd name="T59" fmla="*/ 579 h 1159"/>
                <a:gd name="T60" fmla="*/ 367 w 710"/>
                <a:gd name="T61" fmla="*/ 602 h 1159"/>
                <a:gd name="T62" fmla="*/ 380 w 710"/>
                <a:gd name="T63" fmla="*/ 625 h 1159"/>
                <a:gd name="T64" fmla="*/ 389 w 710"/>
                <a:gd name="T65" fmla="*/ 639 h 1159"/>
                <a:gd name="T66" fmla="*/ 403 w 710"/>
                <a:gd name="T67" fmla="*/ 663 h 1159"/>
                <a:gd name="T68" fmla="*/ 412 w 710"/>
                <a:gd name="T69" fmla="*/ 677 h 1159"/>
                <a:gd name="T70" fmla="*/ 427 w 710"/>
                <a:gd name="T71" fmla="*/ 700 h 1159"/>
                <a:gd name="T72" fmla="*/ 436 w 710"/>
                <a:gd name="T73" fmla="*/ 718 h 1159"/>
                <a:gd name="T74" fmla="*/ 446 w 710"/>
                <a:gd name="T75" fmla="*/ 736 h 1159"/>
                <a:gd name="T76" fmla="*/ 459 w 710"/>
                <a:gd name="T77" fmla="*/ 756 h 1159"/>
                <a:gd name="T78" fmla="*/ 473 w 710"/>
                <a:gd name="T79" fmla="*/ 779 h 1159"/>
                <a:gd name="T80" fmla="*/ 487 w 710"/>
                <a:gd name="T81" fmla="*/ 802 h 1159"/>
                <a:gd name="T82" fmla="*/ 496 w 710"/>
                <a:gd name="T83" fmla="*/ 815 h 1159"/>
                <a:gd name="T84" fmla="*/ 510 w 710"/>
                <a:gd name="T85" fmla="*/ 839 h 1159"/>
                <a:gd name="T86" fmla="*/ 520 w 710"/>
                <a:gd name="T87" fmla="*/ 853 h 1159"/>
                <a:gd name="T88" fmla="*/ 534 w 710"/>
                <a:gd name="T89" fmla="*/ 876 h 1159"/>
                <a:gd name="T90" fmla="*/ 548 w 710"/>
                <a:gd name="T91" fmla="*/ 899 h 1159"/>
                <a:gd name="T92" fmla="*/ 557 w 710"/>
                <a:gd name="T93" fmla="*/ 913 h 1159"/>
                <a:gd name="T94" fmla="*/ 570 w 710"/>
                <a:gd name="T95" fmla="*/ 941 h 1159"/>
                <a:gd name="T96" fmla="*/ 584 w 710"/>
                <a:gd name="T97" fmla="*/ 960 h 1159"/>
                <a:gd name="T98" fmla="*/ 598 w 710"/>
                <a:gd name="T99" fmla="*/ 983 h 1159"/>
                <a:gd name="T100" fmla="*/ 613 w 710"/>
                <a:gd name="T101" fmla="*/ 996 h 1159"/>
                <a:gd name="T102" fmla="*/ 622 w 710"/>
                <a:gd name="T103" fmla="*/ 1015 h 1159"/>
                <a:gd name="T104" fmla="*/ 636 w 710"/>
                <a:gd name="T105" fmla="*/ 1039 h 1159"/>
                <a:gd name="T106" fmla="*/ 640 w 710"/>
                <a:gd name="T107" fmla="*/ 1053 h 1159"/>
                <a:gd name="T108" fmla="*/ 659 w 710"/>
                <a:gd name="T109" fmla="*/ 1075 h 1159"/>
                <a:gd name="T110" fmla="*/ 668 w 710"/>
                <a:gd name="T111" fmla="*/ 1089 h 1159"/>
                <a:gd name="T112" fmla="*/ 677 w 710"/>
                <a:gd name="T113" fmla="*/ 1112 h 1159"/>
                <a:gd name="T114" fmla="*/ 695 w 710"/>
                <a:gd name="T115" fmla="*/ 1136 h 1159"/>
                <a:gd name="T116" fmla="*/ 706 w 710"/>
                <a:gd name="T117" fmla="*/ 1155 h 115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10"/>
                <a:gd name="T178" fmla="*/ 0 h 1159"/>
                <a:gd name="T179" fmla="*/ 710 w 710"/>
                <a:gd name="T180" fmla="*/ 1159 h 115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10" h="1159">
                  <a:moveTo>
                    <a:pt x="0" y="0"/>
                  </a:moveTo>
                  <a:lnTo>
                    <a:pt x="4" y="9"/>
                  </a:lnTo>
                  <a:lnTo>
                    <a:pt x="4" y="13"/>
                  </a:lnTo>
                  <a:lnTo>
                    <a:pt x="9" y="22"/>
                  </a:lnTo>
                  <a:lnTo>
                    <a:pt x="14" y="32"/>
                  </a:lnTo>
                  <a:lnTo>
                    <a:pt x="18" y="36"/>
                  </a:lnTo>
                  <a:lnTo>
                    <a:pt x="18" y="41"/>
                  </a:lnTo>
                  <a:lnTo>
                    <a:pt x="23" y="45"/>
                  </a:lnTo>
                  <a:lnTo>
                    <a:pt x="27" y="55"/>
                  </a:lnTo>
                  <a:lnTo>
                    <a:pt x="32" y="59"/>
                  </a:lnTo>
                  <a:lnTo>
                    <a:pt x="37" y="68"/>
                  </a:lnTo>
                  <a:lnTo>
                    <a:pt x="41" y="78"/>
                  </a:lnTo>
                  <a:lnTo>
                    <a:pt x="47" y="82"/>
                  </a:lnTo>
                  <a:lnTo>
                    <a:pt x="51" y="92"/>
                  </a:lnTo>
                  <a:lnTo>
                    <a:pt x="56" y="101"/>
                  </a:lnTo>
                  <a:lnTo>
                    <a:pt x="61" y="106"/>
                  </a:lnTo>
                  <a:lnTo>
                    <a:pt x="65" y="115"/>
                  </a:lnTo>
                  <a:lnTo>
                    <a:pt x="70" y="124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3" y="138"/>
                  </a:lnTo>
                  <a:lnTo>
                    <a:pt x="83" y="143"/>
                  </a:lnTo>
                  <a:lnTo>
                    <a:pt x="93" y="152"/>
                  </a:lnTo>
                  <a:lnTo>
                    <a:pt x="93" y="161"/>
                  </a:lnTo>
                  <a:lnTo>
                    <a:pt x="97" y="166"/>
                  </a:lnTo>
                  <a:lnTo>
                    <a:pt x="102" y="175"/>
                  </a:lnTo>
                  <a:lnTo>
                    <a:pt x="106" y="185"/>
                  </a:lnTo>
                  <a:lnTo>
                    <a:pt x="116" y="190"/>
                  </a:lnTo>
                  <a:lnTo>
                    <a:pt x="120" y="199"/>
                  </a:lnTo>
                  <a:lnTo>
                    <a:pt x="120" y="208"/>
                  </a:lnTo>
                  <a:lnTo>
                    <a:pt x="125" y="213"/>
                  </a:lnTo>
                  <a:lnTo>
                    <a:pt x="129" y="222"/>
                  </a:lnTo>
                  <a:lnTo>
                    <a:pt x="134" y="231"/>
                  </a:lnTo>
                  <a:lnTo>
                    <a:pt x="144" y="236"/>
                  </a:lnTo>
                  <a:lnTo>
                    <a:pt x="149" y="245"/>
                  </a:lnTo>
                  <a:lnTo>
                    <a:pt x="149" y="249"/>
                  </a:lnTo>
                  <a:lnTo>
                    <a:pt x="153" y="259"/>
                  </a:lnTo>
                  <a:lnTo>
                    <a:pt x="158" y="268"/>
                  </a:lnTo>
                  <a:lnTo>
                    <a:pt x="167" y="272"/>
                  </a:lnTo>
                  <a:lnTo>
                    <a:pt x="167" y="283"/>
                  </a:lnTo>
                  <a:lnTo>
                    <a:pt x="172" y="283"/>
                  </a:lnTo>
                  <a:lnTo>
                    <a:pt x="176" y="292"/>
                  </a:lnTo>
                  <a:lnTo>
                    <a:pt x="176" y="296"/>
                  </a:lnTo>
                  <a:lnTo>
                    <a:pt x="181" y="305"/>
                  </a:lnTo>
                  <a:lnTo>
                    <a:pt x="185" y="315"/>
                  </a:lnTo>
                  <a:lnTo>
                    <a:pt x="190" y="315"/>
                  </a:lnTo>
                  <a:lnTo>
                    <a:pt x="195" y="319"/>
                  </a:lnTo>
                  <a:lnTo>
                    <a:pt x="199" y="328"/>
                  </a:lnTo>
                  <a:lnTo>
                    <a:pt x="204" y="333"/>
                  </a:lnTo>
                  <a:lnTo>
                    <a:pt x="208" y="342"/>
                  </a:lnTo>
                  <a:lnTo>
                    <a:pt x="208" y="351"/>
                  </a:lnTo>
                  <a:lnTo>
                    <a:pt x="218" y="361"/>
                  </a:lnTo>
                  <a:lnTo>
                    <a:pt x="222" y="365"/>
                  </a:lnTo>
                  <a:lnTo>
                    <a:pt x="227" y="375"/>
                  </a:lnTo>
                  <a:lnTo>
                    <a:pt x="231" y="385"/>
                  </a:lnTo>
                  <a:lnTo>
                    <a:pt x="237" y="389"/>
                  </a:lnTo>
                  <a:lnTo>
                    <a:pt x="237" y="398"/>
                  </a:lnTo>
                  <a:lnTo>
                    <a:pt x="246" y="403"/>
                  </a:lnTo>
                  <a:lnTo>
                    <a:pt x="251" y="412"/>
                  </a:lnTo>
                  <a:lnTo>
                    <a:pt x="255" y="417"/>
                  </a:lnTo>
                  <a:lnTo>
                    <a:pt x="255" y="421"/>
                  </a:lnTo>
                  <a:lnTo>
                    <a:pt x="260" y="426"/>
                  </a:lnTo>
                  <a:lnTo>
                    <a:pt x="265" y="435"/>
                  </a:lnTo>
                  <a:lnTo>
                    <a:pt x="269" y="444"/>
                  </a:lnTo>
                  <a:lnTo>
                    <a:pt x="274" y="449"/>
                  </a:lnTo>
                  <a:lnTo>
                    <a:pt x="274" y="453"/>
                  </a:lnTo>
                  <a:lnTo>
                    <a:pt x="278" y="458"/>
                  </a:lnTo>
                  <a:lnTo>
                    <a:pt x="283" y="468"/>
                  </a:lnTo>
                  <a:lnTo>
                    <a:pt x="287" y="473"/>
                  </a:lnTo>
                  <a:lnTo>
                    <a:pt x="292" y="482"/>
                  </a:lnTo>
                  <a:lnTo>
                    <a:pt x="297" y="486"/>
                  </a:lnTo>
                  <a:lnTo>
                    <a:pt x="297" y="491"/>
                  </a:lnTo>
                  <a:lnTo>
                    <a:pt x="301" y="496"/>
                  </a:lnTo>
                  <a:lnTo>
                    <a:pt x="306" y="505"/>
                  </a:lnTo>
                  <a:lnTo>
                    <a:pt x="310" y="509"/>
                  </a:lnTo>
                  <a:lnTo>
                    <a:pt x="315" y="519"/>
                  </a:lnTo>
                  <a:lnTo>
                    <a:pt x="320" y="528"/>
                  </a:lnTo>
                  <a:lnTo>
                    <a:pt x="324" y="532"/>
                  </a:lnTo>
                  <a:lnTo>
                    <a:pt x="330" y="542"/>
                  </a:lnTo>
                  <a:lnTo>
                    <a:pt x="334" y="551"/>
                  </a:lnTo>
                  <a:lnTo>
                    <a:pt x="339" y="556"/>
                  </a:lnTo>
                  <a:lnTo>
                    <a:pt x="339" y="561"/>
                  </a:lnTo>
                  <a:lnTo>
                    <a:pt x="344" y="566"/>
                  </a:lnTo>
                  <a:lnTo>
                    <a:pt x="348" y="570"/>
                  </a:lnTo>
                  <a:lnTo>
                    <a:pt x="353" y="579"/>
                  </a:lnTo>
                  <a:lnTo>
                    <a:pt x="357" y="588"/>
                  </a:lnTo>
                  <a:lnTo>
                    <a:pt x="362" y="593"/>
                  </a:lnTo>
                  <a:lnTo>
                    <a:pt x="367" y="602"/>
                  </a:lnTo>
                  <a:lnTo>
                    <a:pt x="371" y="611"/>
                  </a:lnTo>
                  <a:lnTo>
                    <a:pt x="376" y="621"/>
                  </a:lnTo>
                  <a:lnTo>
                    <a:pt x="380" y="625"/>
                  </a:lnTo>
                  <a:lnTo>
                    <a:pt x="380" y="630"/>
                  </a:lnTo>
                  <a:lnTo>
                    <a:pt x="385" y="634"/>
                  </a:lnTo>
                  <a:lnTo>
                    <a:pt x="389" y="639"/>
                  </a:lnTo>
                  <a:lnTo>
                    <a:pt x="394" y="649"/>
                  </a:lnTo>
                  <a:lnTo>
                    <a:pt x="399" y="654"/>
                  </a:lnTo>
                  <a:lnTo>
                    <a:pt x="403" y="663"/>
                  </a:lnTo>
                  <a:lnTo>
                    <a:pt x="403" y="668"/>
                  </a:lnTo>
                  <a:lnTo>
                    <a:pt x="408" y="672"/>
                  </a:lnTo>
                  <a:lnTo>
                    <a:pt x="412" y="677"/>
                  </a:lnTo>
                  <a:lnTo>
                    <a:pt x="417" y="686"/>
                  </a:lnTo>
                  <a:lnTo>
                    <a:pt x="423" y="695"/>
                  </a:lnTo>
                  <a:lnTo>
                    <a:pt x="427" y="700"/>
                  </a:lnTo>
                  <a:lnTo>
                    <a:pt x="427" y="704"/>
                  </a:lnTo>
                  <a:lnTo>
                    <a:pt x="432" y="709"/>
                  </a:lnTo>
                  <a:lnTo>
                    <a:pt x="436" y="718"/>
                  </a:lnTo>
                  <a:lnTo>
                    <a:pt x="441" y="723"/>
                  </a:lnTo>
                  <a:lnTo>
                    <a:pt x="446" y="732"/>
                  </a:lnTo>
                  <a:lnTo>
                    <a:pt x="446" y="736"/>
                  </a:lnTo>
                  <a:lnTo>
                    <a:pt x="450" y="736"/>
                  </a:lnTo>
                  <a:lnTo>
                    <a:pt x="455" y="747"/>
                  </a:lnTo>
                  <a:lnTo>
                    <a:pt x="459" y="756"/>
                  </a:lnTo>
                  <a:lnTo>
                    <a:pt x="464" y="765"/>
                  </a:lnTo>
                  <a:lnTo>
                    <a:pt x="468" y="770"/>
                  </a:lnTo>
                  <a:lnTo>
                    <a:pt x="473" y="779"/>
                  </a:lnTo>
                  <a:lnTo>
                    <a:pt x="478" y="788"/>
                  </a:lnTo>
                  <a:lnTo>
                    <a:pt x="482" y="792"/>
                  </a:lnTo>
                  <a:lnTo>
                    <a:pt x="487" y="802"/>
                  </a:lnTo>
                  <a:lnTo>
                    <a:pt x="491" y="806"/>
                  </a:lnTo>
                  <a:lnTo>
                    <a:pt x="496" y="815"/>
                  </a:lnTo>
                  <a:lnTo>
                    <a:pt x="501" y="825"/>
                  </a:lnTo>
                  <a:lnTo>
                    <a:pt x="505" y="829"/>
                  </a:lnTo>
                  <a:lnTo>
                    <a:pt x="510" y="839"/>
                  </a:lnTo>
                  <a:lnTo>
                    <a:pt x="514" y="839"/>
                  </a:lnTo>
                  <a:lnTo>
                    <a:pt x="514" y="849"/>
                  </a:lnTo>
                  <a:lnTo>
                    <a:pt x="520" y="853"/>
                  </a:lnTo>
                  <a:lnTo>
                    <a:pt x="525" y="862"/>
                  </a:lnTo>
                  <a:lnTo>
                    <a:pt x="529" y="871"/>
                  </a:lnTo>
                  <a:lnTo>
                    <a:pt x="534" y="876"/>
                  </a:lnTo>
                  <a:lnTo>
                    <a:pt x="538" y="885"/>
                  </a:lnTo>
                  <a:lnTo>
                    <a:pt x="543" y="890"/>
                  </a:lnTo>
                  <a:lnTo>
                    <a:pt x="548" y="899"/>
                  </a:lnTo>
                  <a:lnTo>
                    <a:pt x="557" y="908"/>
                  </a:lnTo>
                  <a:lnTo>
                    <a:pt x="557" y="913"/>
                  </a:lnTo>
                  <a:lnTo>
                    <a:pt x="561" y="922"/>
                  </a:lnTo>
                  <a:lnTo>
                    <a:pt x="566" y="932"/>
                  </a:lnTo>
                  <a:lnTo>
                    <a:pt x="570" y="941"/>
                  </a:lnTo>
                  <a:lnTo>
                    <a:pt x="580" y="946"/>
                  </a:lnTo>
                  <a:lnTo>
                    <a:pt x="584" y="955"/>
                  </a:lnTo>
                  <a:lnTo>
                    <a:pt x="584" y="960"/>
                  </a:lnTo>
                  <a:lnTo>
                    <a:pt x="589" y="969"/>
                  </a:lnTo>
                  <a:lnTo>
                    <a:pt x="593" y="973"/>
                  </a:lnTo>
                  <a:lnTo>
                    <a:pt x="598" y="983"/>
                  </a:lnTo>
                  <a:lnTo>
                    <a:pt x="607" y="992"/>
                  </a:lnTo>
                  <a:lnTo>
                    <a:pt x="613" y="996"/>
                  </a:lnTo>
                  <a:lnTo>
                    <a:pt x="613" y="1006"/>
                  </a:lnTo>
                  <a:lnTo>
                    <a:pt x="617" y="1015"/>
                  </a:lnTo>
                  <a:lnTo>
                    <a:pt x="622" y="1015"/>
                  </a:lnTo>
                  <a:lnTo>
                    <a:pt x="622" y="1025"/>
                  </a:lnTo>
                  <a:lnTo>
                    <a:pt x="631" y="1030"/>
                  </a:lnTo>
                  <a:lnTo>
                    <a:pt x="636" y="1039"/>
                  </a:lnTo>
                  <a:lnTo>
                    <a:pt x="640" y="1043"/>
                  </a:lnTo>
                  <a:lnTo>
                    <a:pt x="640" y="1053"/>
                  </a:lnTo>
                  <a:lnTo>
                    <a:pt x="645" y="1057"/>
                  </a:lnTo>
                  <a:lnTo>
                    <a:pt x="650" y="1066"/>
                  </a:lnTo>
                  <a:lnTo>
                    <a:pt x="659" y="1075"/>
                  </a:lnTo>
                  <a:lnTo>
                    <a:pt x="663" y="1085"/>
                  </a:lnTo>
                  <a:lnTo>
                    <a:pt x="668" y="1089"/>
                  </a:lnTo>
                  <a:lnTo>
                    <a:pt x="672" y="1098"/>
                  </a:lnTo>
                  <a:lnTo>
                    <a:pt x="672" y="1108"/>
                  </a:lnTo>
                  <a:lnTo>
                    <a:pt x="677" y="1112"/>
                  </a:lnTo>
                  <a:lnTo>
                    <a:pt x="686" y="1122"/>
                  </a:lnTo>
                  <a:lnTo>
                    <a:pt x="691" y="1127"/>
                  </a:lnTo>
                  <a:lnTo>
                    <a:pt x="695" y="1136"/>
                  </a:lnTo>
                  <a:lnTo>
                    <a:pt x="700" y="1145"/>
                  </a:lnTo>
                  <a:lnTo>
                    <a:pt x="700" y="1150"/>
                  </a:lnTo>
                  <a:lnTo>
                    <a:pt x="706" y="1155"/>
                  </a:lnTo>
                  <a:lnTo>
                    <a:pt x="710" y="115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3" name="Freeform 3575"/>
            <p:cNvSpPr>
              <a:spLocks/>
            </p:cNvSpPr>
            <p:nvPr/>
          </p:nvSpPr>
          <p:spPr bwMode="auto">
            <a:xfrm>
              <a:off x="408" y="1652"/>
              <a:ext cx="104" cy="416"/>
            </a:xfrm>
            <a:custGeom>
              <a:avLst/>
              <a:gdLst>
                <a:gd name="T0" fmla="*/ 9 w 520"/>
                <a:gd name="T1" fmla="*/ 23 h 2079"/>
                <a:gd name="T2" fmla="*/ 13 w 520"/>
                <a:gd name="T3" fmla="*/ 61 h 2079"/>
                <a:gd name="T4" fmla="*/ 18 w 520"/>
                <a:gd name="T5" fmla="*/ 98 h 2079"/>
                <a:gd name="T6" fmla="*/ 27 w 520"/>
                <a:gd name="T7" fmla="*/ 134 h 2079"/>
                <a:gd name="T8" fmla="*/ 32 w 520"/>
                <a:gd name="T9" fmla="*/ 168 h 2079"/>
                <a:gd name="T10" fmla="*/ 42 w 520"/>
                <a:gd name="T11" fmla="*/ 204 h 2079"/>
                <a:gd name="T12" fmla="*/ 51 w 520"/>
                <a:gd name="T13" fmla="*/ 247 h 2079"/>
                <a:gd name="T14" fmla="*/ 60 w 520"/>
                <a:gd name="T15" fmla="*/ 283 h 2079"/>
                <a:gd name="T16" fmla="*/ 69 w 520"/>
                <a:gd name="T17" fmla="*/ 320 h 2079"/>
                <a:gd name="T18" fmla="*/ 79 w 520"/>
                <a:gd name="T19" fmla="*/ 349 h 2079"/>
                <a:gd name="T20" fmla="*/ 83 w 520"/>
                <a:gd name="T21" fmla="*/ 390 h 2079"/>
                <a:gd name="T22" fmla="*/ 92 w 520"/>
                <a:gd name="T23" fmla="*/ 428 h 2079"/>
                <a:gd name="T24" fmla="*/ 106 w 520"/>
                <a:gd name="T25" fmla="*/ 464 h 2079"/>
                <a:gd name="T26" fmla="*/ 115 w 520"/>
                <a:gd name="T27" fmla="*/ 501 h 2079"/>
                <a:gd name="T28" fmla="*/ 120 w 520"/>
                <a:gd name="T29" fmla="*/ 534 h 2079"/>
                <a:gd name="T30" fmla="*/ 129 w 520"/>
                <a:gd name="T31" fmla="*/ 571 h 2079"/>
                <a:gd name="T32" fmla="*/ 139 w 520"/>
                <a:gd name="T33" fmla="*/ 608 h 2079"/>
                <a:gd name="T34" fmla="*/ 148 w 520"/>
                <a:gd name="T35" fmla="*/ 650 h 2079"/>
                <a:gd name="T36" fmla="*/ 158 w 520"/>
                <a:gd name="T37" fmla="*/ 687 h 2079"/>
                <a:gd name="T38" fmla="*/ 167 w 520"/>
                <a:gd name="T39" fmla="*/ 715 h 2079"/>
                <a:gd name="T40" fmla="*/ 171 w 520"/>
                <a:gd name="T41" fmla="*/ 756 h 2079"/>
                <a:gd name="T42" fmla="*/ 185 w 520"/>
                <a:gd name="T43" fmla="*/ 793 h 2079"/>
                <a:gd name="T44" fmla="*/ 194 w 520"/>
                <a:gd name="T45" fmla="*/ 831 h 2079"/>
                <a:gd name="T46" fmla="*/ 199 w 520"/>
                <a:gd name="T47" fmla="*/ 868 h 2079"/>
                <a:gd name="T48" fmla="*/ 208 w 520"/>
                <a:gd name="T49" fmla="*/ 901 h 2079"/>
                <a:gd name="T50" fmla="*/ 222 w 520"/>
                <a:gd name="T51" fmla="*/ 938 h 2079"/>
                <a:gd name="T52" fmla="*/ 227 w 520"/>
                <a:gd name="T53" fmla="*/ 970 h 2079"/>
                <a:gd name="T54" fmla="*/ 237 w 520"/>
                <a:gd name="T55" fmla="*/ 1007 h 2079"/>
                <a:gd name="T56" fmla="*/ 246 w 520"/>
                <a:gd name="T57" fmla="*/ 1040 h 2079"/>
                <a:gd name="T58" fmla="*/ 255 w 520"/>
                <a:gd name="T59" fmla="*/ 1076 h 2079"/>
                <a:gd name="T60" fmla="*/ 264 w 520"/>
                <a:gd name="T61" fmla="*/ 1114 h 2079"/>
                <a:gd name="T62" fmla="*/ 273 w 520"/>
                <a:gd name="T63" fmla="*/ 1146 h 2079"/>
                <a:gd name="T64" fmla="*/ 287 w 520"/>
                <a:gd name="T65" fmla="*/ 1179 h 2079"/>
                <a:gd name="T66" fmla="*/ 296 w 520"/>
                <a:gd name="T67" fmla="*/ 1221 h 2079"/>
                <a:gd name="T68" fmla="*/ 310 w 520"/>
                <a:gd name="T69" fmla="*/ 1257 h 2079"/>
                <a:gd name="T70" fmla="*/ 320 w 520"/>
                <a:gd name="T71" fmla="*/ 1295 h 2079"/>
                <a:gd name="T72" fmla="*/ 329 w 520"/>
                <a:gd name="T73" fmla="*/ 1332 h 2079"/>
                <a:gd name="T74" fmla="*/ 339 w 520"/>
                <a:gd name="T75" fmla="*/ 1365 h 2079"/>
                <a:gd name="T76" fmla="*/ 348 w 520"/>
                <a:gd name="T77" fmla="*/ 1402 h 2079"/>
                <a:gd name="T78" fmla="*/ 357 w 520"/>
                <a:gd name="T79" fmla="*/ 1434 h 2079"/>
                <a:gd name="T80" fmla="*/ 366 w 520"/>
                <a:gd name="T81" fmla="*/ 1471 h 2079"/>
                <a:gd name="T82" fmla="*/ 375 w 520"/>
                <a:gd name="T83" fmla="*/ 1508 h 2079"/>
                <a:gd name="T84" fmla="*/ 385 w 520"/>
                <a:gd name="T85" fmla="*/ 1550 h 2079"/>
                <a:gd name="T86" fmla="*/ 398 w 520"/>
                <a:gd name="T87" fmla="*/ 1587 h 2079"/>
                <a:gd name="T88" fmla="*/ 403 w 520"/>
                <a:gd name="T89" fmla="*/ 1615 h 2079"/>
                <a:gd name="T90" fmla="*/ 412 w 520"/>
                <a:gd name="T91" fmla="*/ 1657 h 2079"/>
                <a:gd name="T92" fmla="*/ 418 w 520"/>
                <a:gd name="T93" fmla="*/ 1685 h 2079"/>
                <a:gd name="T94" fmla="*/ 431 w 520"/>
                <a:gd name="T95" fmla="*/ 1726 h 2079"/>
                <a:gd name="T96" fmla="*/ 436 w 520"/>
                <a:gd name="T97" fmla="*/ 1759 h 2079"/>
                <a:gd name="T98" fmla="*/ 445 w 520"/>
                <a:gd name="T99" fmla="*/ 1800 h 2079"/>
                <a:gd name="T100" fmla="*/ 459 w 520"/>
                <a:gd name="T101" fmla="*/ 1838 h 2079"/>
                <a:gd name="T102" fmla="*/ 464 w 520"/>
                <a:gd name="T103" fmla="*/ 1870 h 2079"/>
                <a:gd name="T104" fmla="*/ 473 w 520"/>
                <a:gd name="T105" fmla="*/ 1907 h 2079"/>
                <a:gd name="T106" fmla="*/ 482 w 520"/>
                <a:gd name="T107" fmla="*/ 1945 h 2079"/>
                <a:gd name="T108" fmla="*/ 491 w 520"/>
                <a:gd name="T109" fmla="*/ 1977 h 2079"/>
                <a:gd name="T110" fmla="*/ 500 w 520"/>
                <a:gd name="T111" fmla="*/ 2013 h 2079"/>
                <a:gd name="T112" fmla="*/ 510 w 520"/>
                <a:gd name="T113" fmla="*/ 2047 h 2079"/>
                <a:gd name="T114" fmla="*/ 520 w 520"/>
                <a:gd name="T115" fmla="*/ 2079 h 207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20"/>
                <a:gd name="T175" fmla="*/ 0 h 2079"/>
                <a:gd name="T176" fmla="*/ 520 w 520"/>
                <a:gd name="T177" fmla="*/ 2079 h 207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20" h="2079">
                  <a:moveTo>
                    <a:pt x="0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27" y="28"/>
                  </a:lnTo>
                  <a:lnTo>
                    <a:pt x="9" y="37"/>
                  </a:lnTo>
                  <a:lnTo>
                    <a:pt x="9" y="46"/>
                  </a:lnTo>
                  <a:lnTo>
                    <a:pt x="9" y="52"/>
                  </a:lnTo>
                  <a:lnTo>
                    <a:pt x="13" y="61"/>
                  </a:lnTo>
                  <a:lnTo>
                    <a:pt x="13" y="70"/>
                  </a:lnTo>
                  <a:lnTo>
                    <a:pt x="13" y="75"/>
                  </a:lnTo>
                  <a:lnTo>
                    <a:pt x="18" y="84"/>
                  </a:lnTo>
                  <a:lnTo>
                    <a:pt x="18" y="93"/>
                  </a:lnTo>
                  <a:lnTo>
                    <a:pt x="18" y="98"/>
                  </a:lnTo>
                  <a:lnTo>
                    <a:pt x="23" y="107"/>
                  </a:lnTo>
                  <a:lnTo>
                    <a:pt x="23" y="111"/>
                  </a:lnTo>
                  <a:lnTo>
                    <a:pt x="27" y="121"/>
                  </a:lnTo>
                  <a:lnTo>
                    <a:pt x="27" y="130"/>
                  </a:lnTo>
                  <a:lnTo>
                    <a:pt x="27" y="134"/>
                  </a:lnTo>
                  <a:lnTo>
                    <a:pt x="27" y="145"/>
                  </a:lnTo>
                  <a:lnTo>
                    <a:pt x="27" y="149"/>
                  </a:lnTo>
                  <a:lnTo>
                    <a:pt x="32" y="154"/>
                  </a:lnTo>
                  <a:lnTo>
                    <a:pt x="32" y="163"/>
                  </a:lnTo>
                  <a:lnTo>
                    <a:pt x="32" y="168"/>
                  </a:lnTo>
                  <a:lnTo>
                    <a:pt x="36" y="177"/>
                  </a:lnTo>
                  <a:lnTo>
                    <a:pt x="36" y="181"/>
                  </a:lnTo>
                  <a:lnTo>
                    <a:pt x="42" y="190"/>
                  </a:lnTo>
                  <a:lnTo>
                    <a:pt x="42" y="195"/>
                  </a:lnTo>
                  <a:lnTo>
                    <a:pt x="42" y="204"/>
                  </a:lnTo>
                  <a:lnTo>
                    <a:pt x="46" y="213"/>
                  </a:lnTo>
                  <a:lnTo>
                    <a:pt x="46" y="223"/>
                  </a:lnTo>
                  <a:lnTo>
                    <a:pt x="51" y="227"/>
                  </a:lnTo>
                  <a:lnTo>
                    <a:pt x="51" y="236"/>
                  </a:lnTo>
                  <a:lnTo>
                    <a:pt x="51" y="247"/>
                  </a:lnTo>
                  <a:lnTo>
                    <a:pt x="56" y="251"/>
                  </a:lnTo>
                  <a:lnTo>
                    <a:pt x="56" y="260"/>
                  </a:lnTo>
                  <a:lnTo>
                    <a:pt x="56" y="265"/>
                  </a:lnTo>
                  <a:lnTo>
                    <a:pt x="60" y="274"/>
                  </a:lnTo>
                  <a:lnTo>
                    <a:pt x="60" y="283"/>
                  </a:lnTo>
                  <a:lnTo>
                    <a:pt x="65" y="288"/>
                  </a:lnTo>
                  <a:lnTo>
                    <a:pt x="65" y="297"/>
                  </a:lnTo>
                  <a:lnTo>
                    <a:pt x="65" y="306"/>
                  </a:lnTo>
                  <a:lnTo>
                    <a:pt x="69" y="311"/>
                  </a:lnTo>
                  <a:lnTo>
                    <a:pt x="69" y="320"/>
                  </a:lnTo>
                  <a:lnTo>
                    <a:pt x="74" y="329"/>
                  </a:lnTo>
                  <a:lnTo>
                    <a:pt x="74" y="335"/>
                  </a:lnTo>
                  <a:lnTo>
                    <a:pt x="74" y="344"/>
                  </a:lnTo>
                  <a:lnTo>
                    <a:pt x="79" y="349"/>
                  </a:lnTo>
                  <a:lnTo>
                    <a:pt x="79" y="358"/>
                  </a:lnTo>
                  <a:lnTo>
                    <a:pt x="83" y="367"/>
                  </a:lnTo>
                  <a:lnTo>
                    <a:pt x="83" y="371"/>
                  </a:lnTo>
                  <a:lnTo>
                    <a:pt x="83" y="381"/>
                  </a:lnTo>
                  <a:lnTo>
                    <a:pt x="83" y="390"/>
                  </a:lnTo>
                  <a:lnTo>
                    <a:pt x="88" y="394"/>
                  </a:lnTo>
                  <a:lnTo>
                    <a:pt x="88" y="404"/>
                  </a:lnTo>
                  <a:lnTo>
                    <a:pt x="92" y="413"/>
                  </a:lnTo>
                  <a:lnTo>
                    <a:pt x="92" y="417"/>
                  </a:lnTo>
                  <a:lnTo>
                    <a:pt x="92" y="428"/>
                  </a:lnTo>
                  <a:lnTo>
                    <a:pt x="97" y="437"/>
                  </a:lnTo>
                  <a:lnTo>
                    <a:pt x="97" y="441"/>
                  </a:lnTo>
                  <a:lnTo>
                    <a:pt x="102" y="451"/>
                  </a:lnTo>
                  <a:lnTo>
                    <a:pt x="102" y="455"/>
                  </a:lnTo>
                  <a:lnTo>
                    <a:pt x="106" y="464"/>
                  </a:lnTo>
                  <a:lnTo>
                    <a:pt x="106" y="473"/>
                  </a:lnTo>
                  <a:lnTo>
                    <a:pt x="106" y="483"/>
                  </a:lnTo>
                  <a:lnTo>
                    <a:pt x="111" y="487"/>
                  </a:lnTo>
                  <a:lnTo>
                    <a:pt x="111" y="496"/>
                  </a:lnTo>
                  <a:lnTo>
                    <a:pt x="115" y="501"/>
                  </a:lnTo>
                  <a:lnTo>
                    <a:pt x="115" y="510"/>
                  </a:lnTo>
                  <a:lnTo>
                    <a:pt x="115" y="520"/>
                  </a:lnTo>
                  <a:lnTo>
                    <a:pt x="115" y="525"/>
                  </a:lnTo>
                  <a:lnTo>
                    <a:pt x="120" y="534"/>
                  </a:lnTo>
                  <a:lnTo>
                    <a:pt x="120" y="539"/>
                  </a:lnTo>
                  <a:lnTo>
                    <a:pt x="124" y="548"/>
                  </a:lnTo>
                  <a:lnTo>
                    <a:pt x="124" y="557"/>
                  </a:lnTo>
                  <a:lnTo>
                    <a:pt x="124" y="566"/>
                  </a:lnTo>
                  <a:lnTo>
                    <a:pt x="129" y="571"/>
                  </a:lnTo>
                  <a:lnTo>
                    <a:pt x="129" y="580"/>
                  </a:lnTo>
                  <a:lnTo>
                    <a:pt x="135" y="589"/>
                  </a:lnTo>
                  <a:lnTo>
                    <a:pt x="135" y="594"/>
                  </a:lnTo>
                  <a:lnTo>
                    <a:pt x="139" y="603"/>
                  </a:lnTo>
                  <a:lnTo>
                    <a:pt x="139" y="608"/>
                  </a:lnTo>
                  <a:lnTo>
                    <a:pt x="144" y="618"/>
                  </a:lnTo>
                  <a:lnTo>
                    <a:pt x="144" y="627"/>
                  </a:lnTo>
                  <a:lnTo>
                    <a:pt x="144" y="632"/>
                  </a:lnTo>
                  <a:lnTo>
                    <a:pt x="144" y="641"/>
                  </a:lnTo>
                  <a:lnTo>
                    <a:pt x="148" y="650"/>
                  </a:lnTo>
                  <a:lnTo>
                    <a:pt x="148" y="655"/>
                  </a:lnTo>
                  <a:lnTo>
                    <a:pt x="153" y="664"/>
                  </a:lnTo>
                  <a:lnTo>
                    <a:pt x="153" y="673"/>
                  </a:lnTo>
                  <a:lnTo>
                    <a:pt x="158" y="677"/>
                  </a:lnTo>
                  <a:lnTo>
                    <a:pt x="158" y="687"/>
                  </a:lnTo>
                  <a:lnTo>
                    <a:pt x="158" y="691"/>
                  </a:lnTo>
                  <a:lnTo>
                    <a:pt x="162" y="696"/>
                  </a:lnTo>
                  <a:lnTo>
                    <a:pt x="162" y="700"/>
                  </a:lnTo>
                  <a:lnTo>
                    <a:pt x="162" y="711"/>
                  </a:lnTo>
                  <a:lnTo>
                    <a:pt x="167" y="715"/>
                  </a:lnTo>
                  <a:lnTo>
                    <a:pt x="167" y="724"/>
                  </a:lnTo>
                  <a:lnTo>
                    <a:pt x="171" y="734"/>
                  </a:lnTo>
                  <a:lnTo>
                    <a:pt x="171" y="743"/>
                  </a:lnTo>
                  <a:lnTo>
                    <a:pt x="171" y="747"/>
                  </a:lnTo>
                  <a:lnTo>
                    <a:pt x="171" y="756"/>
                  </a:lnTo>
                  <a:lnTo>
                    <a:pt x="176" y="761"/>
                  </a:lnTo>
                  <a:lnTo>
                    <a:pt x="176" y="770"/>
                  </a:lnTo>
                  <a:lnTo>
                    <a:pt x="181" y="775"/>
                  </a:lnTo>
                  <a:lnTo>
                    <a:pt x="181" y="784"/>
                  </a:lnTo>
                  <a:lnTo>
                    <a:pt x="185" y="793"/>
                  </a:lnTo>
                  <a:lnTo>
                    <a:pt x="185" y="803"/>
                  </a:lnTo>
                  <a:lnTo>
                    <a:pt x="185" y="808"/>
                  </a:lnTo>
                  <a:lnTo>
                    <a:pt x="190" y="817"/>
                  </a:lnTo>
                  <a:lnTo>
                    <a:pt x="190" y="826"/>
                  </a:lnTo>
                  <a:lnTo>
                    <a:pt x="194" y="831"/>
                  </a:lnTo>
                  <a:lnTo>
                    <a:pt x="194" y="840"/>
                  </a:lnTo>
                  <a:lnTo>
                    <a:pt x="199" y="845"/>
                  </a:lnTo>
                  <a:lnTo>
                    <a:pt x="199" y="854"/>
                  </a:lnTo>
                  <a:lnTo>
                    <a:pt x="199" y="858"/>
                  </a:lnTo>
                  <a:lnTo>
                    <a:pt x="199" y="868"/>
                  </a:lnTo>
                  <a:lnTo>
                    <a:pt x="204" y="872"/>
                  </a:lnTo>
                  <a:lnTo>
                    <a:pt x="204" y="877"/>
                  </a:lnTo>
                  <a:lnTo>
                    <a:pt x="204" y="886"/>
                  </a:lnTo>
                  <a:lnTo>
                    <a:pt x="208" y="891"/>
                  </a:lnTo>
                  <a:lnTo>
                    <a:pt x="208" y="901"/>
                  </a:lnTo>
                  <a:lnTo>
                    <a:pt x="213" y="910"/>
                  </a:lnTo>
                  <a:lnTo>
                    <a:pt x="213" y="915"/>
                  </a:lnTo>
                  <a:lnTo>
                    <a:pt x="217" y="924"/>
                  </a:lnTo>
                  <a:lnTo>
                    <a:pt x="217" y="928"/>
                  </a:lnTo>
                  <a:lnTo>
                    <a:pt x="222" y="938"/>
                  </a:lnTo>
                  <a:lnTo>
                    <a:pt x="222" y="947"/>
                  </a:lnTo>
                  <a:lnTo>
                    <a:pt x="222" y="951"/>
                  </a:lnTo>
                  <a:lnTo>
                    <a:pt x="227" y="956"/>
                  </a:lnTo>
                  <a:lnTo>
                    <a:pt x="227" y="960"/>
                  </a:lnTo>
                  <a:lnTo>
                    <a:pt x="227" y="970"/>
                  </a:lnTo>
                  <a:lnTo>
                    <a:pt x="232" y="974"/>
                  </a:lnTo>
                  <a:lnTo>
                    <a:pt x="232" y="983"/>
                  </a:lnTo>
                  <a:lnTo>
                    <a:pt x="232" y="994"/>
                  </a:lnTo>
                  <a:lnTo>
                    <a:pt x="237" y="998"/>
                  </a:lnTo>
                  <a:lnTo>
                    <a:pt x="237" y="1007"/>
                  </a:lnTo>
                  <a:lnTo>
                    <a:pt x="241" y="1012"/>
                  </a:lnTo>
                  <a:lnTo>
                    <a:pt x="241" y="1021"/>
                  </a:lnTo>
                  <a:lnTo>
                    <a:pt x="241" y="1030"/>
                  </a:lnTo>
                  <a:lnTo>
                    <a:pt x="246" y="1035"/>
                  </a:lnTo>
                  <a:lnTo>
                    <a:pt x="246" y="1040"/>
                  </a:lnTo>
                  <a:lnTo>
                    <a:pt x="246" y="1044"/>
                  </a:lnTo>
                  <a:lnTo>
                    <a:pt x="250" y="1053"/>
                  </a:lnTo>
                  <a:lnTo>
                    <a:pt x="250" y="1062"/>
                  </a:lnTo>
                  <a:lnTo>
                    <a:pt x="255" y="1067"/>
                  </a:lnTo>
                  <a:lnTo>
                    <a:pt x="255" y="1076"/>
                  </a:lnTo>
                  <a:lnTo>
                    <a:pt x="260" y="1082"/>
                  </a:lnTo>
                  <a:lnTo>
                    <a:pt x="260" y="1091"/>
                  </a:lnTo>
                  <a:lnTo>
                    <a:pt x="260" y="1096"/>
                  </a:lnTo>
                  <a:lnTo>
                    <a:pt x="264" y="1105"/>
                  </a:lnTo>
                  <a:lnTo>
                    <a:pt x="264" y="1114"/>
                  </a:lnTo>
                  <a:lnTo>
                    <a:pt x="269" y="1119"/>
                  </a:lnTo>
                  <a:lnTo>
                    <a:pt x="269" y="1128"/>
                  </a:lnTo>
                  <a:lnTo>
                    <a:pt x="273" y="1137"/>
                  </a:lnTo>
                  <a:lnTo>
                    <a:pt x="273" y="1146"/>
                  </a:lnTo>
                  <a:lnTo>
                    <a:pt x="278" y="1151"/>
                  </a:lnTo>
                  <a:lnTo>
                    <a:pt x="278" y="1160"/>
                  </a:lnTo>
                  <a:lnTo>
                    <a:pt x="283" y="1164"/>
                  </a:lnTo>
                  <a:lnTo>
                    <a:pt x="283" y="1175"/>
                  </a:lnTo>
                  <a:lnTo>
                    <a:pt x="287" y="1179"/>
                  </a:lnTo>
                  <a:lnTo>
                    <a:pt x="287" y="1188"/>
                  </a:lnTo>
                  <a:lnTo>
                    <a:pt x="287" y="1198"/>
                  </a:lnTo>
                  <a:lnTo>
                    <a:pt x="292" y="1207"/>
                  </a:lnTo>
                  <a:lnTo>
                    <a:pt x="296" y="1211"/>
                  </a:lnTo>
                  <a:lnTo>
                    <a:pt x="296" y="1221"/>
                  </a:lnTo>
                  <a:lnTo>
                    <a:pt x="301" y="1230"/>
                  </a:lnTo>
                  <a:lnTo>
                    <a:pt x="301" y="1234"/>
                  </a:lnTo>
                  <a:lnTo>
                    <a:pt x="306" y="1243"/>
                  </a:lnTo>
                  <a:lnTo>
                    <a:pt x="306" y="1248"/>
                  </a:lnTo>
                  <a:lnTo>
                    <a:pt x="310" y="1257"/>
                  </a:lnTo>
                  <a:lnTo>
                    <a:pt x="310" y="1267"/>
                  </a:lnTo>
                  <a:lnTo>
                    <a:pt x="315" y="1272"/>
                  </a:lnTo>
                  <a:lnTo>
                    <a:pt x="315" y="1281"/>
                  </a:lnTo>
                  <a:lnTo>
                    <a:pt x="315" y="1290"/>
                  </a:lnTo>
                  <a:lnTo>
                    <a:pt x="320" y="1295"/>
                  </a:lnTo>
                  <a:lnTo>
                    <a:pt x="320" y="1304"/>
                  </a:lnTo>
                  <a:lnTo>
                    <a:pt x="325" y="1313"/>
                  </a:lnTo>
                  <a:lnTo>
                    <a:pt x="325" y="1318"/>
                  </a:lnTo>
                  <a:lnTo>
                    <a:pt x="329" y="1327"/>
                  </a:lnTo>
                  <a:lnTo>
                    <a:pt x="329" y="1332"/>
                  </a:lnTo>
                  <a:lnTo>
                    <a:pt x="329" y="1341"/>
                  </a:lnTo>
                  <a:lnTo>
                    <a:pt x="334" y="1345"/>
                  </a:lnTo>
                  <a:lnTo>
                    <a:pt x="334" y="1350"/>
                  </a:lnTo>
                  <a:lnTo>
                    <a:pt x="339" y="1355"/>
                  </a:lnTo>
                  <a:lnTo>
                    <a:pt x="339" y="1365"/>
                  </a:lnTo>
                  <a:lnTo>
                    <a:pt x="343" y="1374"/>
                  </a:lnTo>
                  <a:lnTo>
                    <a:pt x="343" y="1383"/>
                  </a:lnTo>
                  <a:lnTo>
                    <a:pt x="343" y="1388"/>
                  </a:lnTo>
                  <a:lnTo>
                    <a:pt x="348" y="1397"/>
                  </a:lnTo>
                  <a:lnTo>
                    <a:pt x="348" y="1402"/>
                  </a:lnTo>
                  <a:lnTo>
                    <a:pt x="348" y="1411"/>
                  </a:lnTo>
                  <a:lnTo>
                    <a:pt x="352" y="1415"/>
                  </a:lnTo>
                  <a:lnTo>
                    <a:pt x="352" y="1420"/>
                  </a:lnTo>
                  <a:lnTo>
                    <a:pt x="352" y="1425"/>
                  </a:lnTo>
                  <a:lnTo>
                    <a:pt x="357" y="1434"/>
                  </a:lnTo>
                  <a:lnTo>
                    <a:pt x="357" y="1438"/>
                  </a:lnTo>
                  <a:lnTo>
                    <a:pt x="362" y="1447"/>
                  </a:lnTo>
                  <a:lnTo>
                    <a:pt x="362" y="1458"/>
                  </a:lnTo>
                  <a:lnTo>
                    <a:pt x="366" y="1467"/>
                  </a:lnTo>
                  <a:lnTo>
                    <a:pt x="366" y="1471"/>
                  </a:lnTo>
                  <a:lnTo>
                    <a:pt x="371" y="1481"/>
                  </a:lnTo>
                  <a:lnTo>
                    <a:pt x="371" y="1485"/>
                  </a:lnTo>
                  <a:lnTo>
                    <a:pt x="375" y="1494"/>
                  </a:lnTo>
                  <a:lnTo>
                    <a:pt x="375" y="1504"/>
                  </a:lnTo>
                  <a:lnTo>
                    <a:pt x="375" y="1508"/>
                  </a:lnTo>
                  <a:lnTo>
                    <a:pt x="380" y="1517"/>
                  </a:lnTo>
                  <a:lnTo>
                    <a:pt x="380" y="1526"/>
                  </a:lnTo>
                  <a:lnTo>
                    <a:pt x="380" y="1531"/>
                  </a:lnTo>
                  <a:lnTo>
                    <a:pt x="385" y="1540"/>
                  </a:lnTo>
                  <a:lnTo>
                    <a:pt x="385" y="1550"/>
                  </a:lnTo>
                  <a:lnTo>
                    <a:pt x="389" y="1555"/>
                  </a:lnTo>
                  <a:lnTo>
                    <a:pt x="389" y="1564"/>
                  </a:lnTo>
                  <a:lnTo>
                    <a:pt x="394" y="1569"/>
                  </a:lnTo>
                  <a:lnTo>
                    <a:pt x="394" y="1578"/>
                  </a:lnTo>
                  <a:lnTo>
                    <a:pt x="398" y="1587"/>
                  </a:lnTo>
                  <a:lnTo>
                    <a:pt x="398" y="1592"/>
                  </a:lnTo>
                  <a:lnTo>
                    <a:pt x="398" y="1601"/>
                  </a:lnTo>
                  <a:lnTo>
                    <a:pt x="403" y="1610"/>
                  </a:lnTo>
                  <a:lnTo>
                    <a:pt x="403" y="1615"/>
                  </a:lnTo>
                  <a:lnTo>
                    <a:pt x="403" y="1624"/>
                  </a:lnTo>
                  <a:lnTo>
                    <a:pt x="403" y="1633"/>
                  </a:lnTo>
                  <a:lnTo>
                    <a:pt x="408" y="1638"/>
                  </a:lnTo>
                  <a:lnTo>
                    <a:pt x="408" y="1648"/>
                  </a:lnTo>
                  <a:lnTo>
                    <a:pt x="412" y="1657"/>
                  </a:lnTo>
                  <a:lnTo>
                    <a:pt x="412" y="1662"/>
                  </a:lnTo>
                  <a:lnTo>
                    <a:pt x="418" y="1671"/>
                  </a:lnTo>
                  <a:lnTo>
                    <a:pt x="418" y="1675"/>
                  </a:lnTo>
                  <a:lnTo>
                    <a:pt x="418" y="1680"/>
                  </a:lnTo>
                  <a:lnTo>
                    <a:pt x="418" y="1685"/>
                  </a:lnTo>
                  <a:lnTo>
                    <a:pt x="422" y="1694"/>
                  </a:lnTo>
                  <a:lnTo>
                    <a:pt x="422" y="1698"/>
                  </a:lnTo>
                  <a:lnTo>
                    <a:pt x="427" y="1708"/>
                  </a:lnTo>
                  <a:lnTo>
                    <a:pt x="427" y="1717"/>
                  </a:lnTo>
                  <a:lnTo>
                    <a:pt x="431" y="1726"/>
                  </a:lnTo>
                  <a:lnTo>
                    <a:pt x="431" y="1730"/>
                  </a:lnTo>
                  <a:lnTo>
                    <a:pt x="431" y="1741"/>
                  </a:lnTo>
                  <a:lnTo>
                    <a:pt x="431" y="1745"/>
                  </a:lnTo>
                  <a:lnTo>
                    <a:pt x="436" y="1754"/>
                  </a:lnTo>
                  <a:lnTo>
                    <a:pt x="436" y="1759"/>
                  </a:lnTo>
                  <a:lnTo>
                    <a:pt x="441" y="1768"/>
                  </a:lnTo>
                  <a:lnTo>
                    <a:pt x="441" y="1777"/>
                  </a:lnTo>
                  <a:lnTo>
                    <a:pt x="441" y="1787"/>
                  </a:lnTo>
                  <a:lnTo>
                    <a:pt x="445" y="1791"/>
                  </a:lnTo>
                  <a:lnTo>
                    <a:pt x="445" y="1800"/>
                  </a:lnTo>
                  <a:lnTo>
                    <a:pt x="450" y="1810"/>
                  </a:lnTo>
                  <a:lnTo>
                    <a:pt x="450" y="1814"/>
                  </a:lnTo>
                  <a:lnTo>
                    <a:pt x="454" y="1823"/>
                  </a:lnTo>
                  <a:lnTo>
                    <a:pt x="454" y="1829"/>
                  </a:lnTo>
                  <a:lnTo>
                    <a:pt x="459" y="1838"/>
                  </a:lnTo>
                  <a:lnTo>
                    <a:pt x="459" y="1847"/>
                  </a:lnTo>
                  <a:lnTo>
                    <a:pt x="459" y="1852"/>
                  </a:lnTo>
                  <a:lnTo>
                    <a:pt x="464" y="1856"/>
                  </a:lnTo>
                  <a:lnTo>
                    <a:pt x="464" y="1861"/>
                  </a:lnTo>
                  <a:lnTo>
                    <a:pt x="464" y="1870"/>
                  </a:lnTo>
                  <a:lnTo>
                    <a:pt x="464" y="1875"/>
                  </a:lnTo>
                  <a:lnTo>
                    <a:pt x="468" y="1884"/>
                  </a:lnTo>
                  <a:lnTo>
                    <a:pt x="468" y="1893"/>
                  </a:lnTo>
                  <a:lnTo>
                    <a:pt x="473" y="1898"/>
                  </a:lnTo>
                  <a:lnTo>
                    <a:pt x="473" y="1907"/>
                  </a:lnTo>
                  <a:lnTo>
                    <a:pt x="473" y="1911"/>
                  </a:lnTo>
                  <a:lnTo>
                    <a:pt x="477" y="1922"/>
                  </a:lnTo>
                  <a:lnTo>
                    <a:pt x="477" y="1931"/>
                  </a:lnTo>
                  <a:lnTo>
                    <a:pt x="482" y="1935"/>
                  </a:lnTo>
                  <a:lnTo>
                    <a:pt x="482" y="1945"/>
                  </a:lnTo>
                  <a:lnTo>
                    <a:pt x="487" y="1954"/>
                  </a:lnTo>
                  <a:lnTo>
                    <a:pt x="487" y="1963"/>
                  </a:lnTo>
                  <a:lnTo>
                    <a:pt x="487" y="1968"/>
                  </a:lnTo>
                  <a:lnTo>
                    <a:pt x="491" y="1977"/>
                  </a:lnTo>
                  <a:lnTo>
                    <a:pt x="491" y="1981"/>
                  </a:lnTo>
                  <a:lnTo>
                    <a:pt x="491" y="1991"/>
                  </a:lnTo>
                  <a:lnTo>
                    <a:pt x="496" y="1995"/>
                  </a:lnTo>
                  <a:lnTo>
                    <a:pt x="496" y="2004"/>
                  </a:lnTo>
                  <a:lnTo>
                    <a:pt x="500" y="2013"/>
                  </a:lnTo>
                  <a:lnTo>
                    <a:pt x="500" y="2019"/>
                  </a:lnTo>
                  <a:lnTo>
                    <a:pt x="500" y="2028"/>
                  </a:lnTo>
                  <a:lnTo>
                    <a:pt x="505" y="2033"/>
                  </a:lnTo>
                  <a:lnTo>
                    <a:pt x="505" y="2037"/>
                  </a:lnTo>
                  <a:lnTo>
                    <a:pt x="510" y="2047"/>
                  </a:lnTo>
                  <a:lnTo>
                    <a:pt x="510" y="2051"/>
                  </a:lnTo>
                  <a:lnTo>
                    <a:pt x="510" y="2060"/>
                  </a:lnTo>
                  <a:lnTo>
                    <a:pt x="515" y="2065"/>
                  </a:lnTo>
                  <a:lnTo>
                    <a:pt x="520" y="2074"/>
                  </a:lnTo>
                  <a:lnTo>
                    <a:pt x="520" y="207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4" name="Freeform 3576"/>
            <p:cNvSpPr>
              <a:spLocks/>
            </p:cNvSpPr>
            <p:nvPr/>
          </p:nvSpPr>
          <p:spPr bwMode="auto">
            <a:xfrm>
              <a:off x="205" y="1267"/>
              <a:ext cx="203" cy="385"/>
            </a:xfrm>
            <a:custGeom>
              <a:avLst/>
              <a:gdLst>
                <a:gd name="T0" fmla="*/ 20 w 1017"/>
                <a:gd name="T1" fmla="*/ 33 h 1926"/>
                <a:gd name="T2" fmla="*/ 38 w 1017"/>
                <a:gd name="T3" fmla="*/ 66 h 1926"/>
                <a:gd name="T4" fmla="*/ 56 w 1017"/>
                <a:gd name="T5" fmla="*/ 98 h 1926"/>
                <a:gd name="T6" fmla="*/ 79 w 1017"/>
                <a:gd name="T7" fmla="*/ 131 h 1926"/>
                <a:gd name="T8" fmla="*/ 98 w 1017"/>
                <a:gd name="T9" fmla="*/ 163 h 1926"/>
                <a:gd name="T10" fmla="*/ 117 w 1017"/>
                <a:gd name="T11" fmla="*/ 195 h 1926"/>
                <a:gd name="T12" fmla="*/ 140 w 1017"/>
                <a:gd name="T13" fmla="*/ 233 h 1926"/>
                <a:gd name="T14" fmla="*/ 158 w 1017"/>
                <a:gd name="T15" fmla="*/ 265 h 1926"/>
                <a:gd name="T16" fmla="*/ 177 w 1017"/>
                <a:gd name="T17" fmla="*/ 293 h 1926"/>
                <a:gd name="T18" fmla="*/ 200 w 1017"/>
                <a:gd name="T19" fmla="*/ 330 h 1926"/>
                <a:gd name="T20" fmla="*/ 219 w 1017"/>
                <a:gd name="T21" fmla="*/ 362 h 1926"/>
                <a:gd name="T22" fmla="*/ 242 w 1017"/>
                <a:gd name="T23" fmla="*/ 400 h 1926"/>
                <a:gd name="T24" fmla="*/ 260 w 1017"/>
                <a:gd name="T25" fmla="*/ 432 h 1926"/>
                <a:gd name="T26" fmla="*/ 283 w 1017"/>
                <a:gd name="T27" fmla="*/ 460 h 1926"/>
                <a:gd name="T28" fmla="*/ 297 w 1017"/>
                <a:gd name="T29" fmla="*/ 493 h 1926"/>
                <a:gd name="T30" fmla="*/ 316 w 1017"/>
                <a:gd name="T31" fmla="*/ 525 h 1926"/>
                <a:gd name="T32" fmla="*/ 344 w 1017"/>
                <a:gd name="T33" fmla="*/ 562 h 1926"/>
                <a:gd name="T34" fmla="*/ 362 w 1017"/>
                <a:gd name="T35" fmla="*/ 590 h 1926"/>
                <a:gd name="T36" fmla="*/ 381 w 1017"/>
                <a:gd name="T37" fmla="*/ 622 h 1926"/>
                <a:gd name="T38" fmla="*/ 405 w 1017"/>
                <a:gd name="T39" fmla="*/ 659 h 1926"/>
                <a:gd name="T40" fmla="*/ 423 w 1017"/>
                <a:gd name="T41" fmla="*/ 692 h 1926"/>
                <a:gd name="T42" fmla="*/ 441 w 1017"/>
                <a:gd name="T43" fmla="*/ 720 h 1926"/>
                <a:gd name="T44" fmla="*/ 464 w 1017"/>
                <a:gd name="T45" fmla="*/ 756 h 1926"/>
                <a:gd name="T46" fmla="*/ 483 w 1017"/>
                <a:gd name="T47" fmla="*/ 790 h 1926"/>
                <a:gd name="T48" fmla="*/ 502 w 1017"/>
                <a:gd name="T49" fmla="*/ 817 h 1926"/>
                <a:gd name="T50" fmla="*/ 525 w 1017"/>
                <a:gd name="T51" fmla="*/ 859 h 1926"/>
                <a:gd name="T52" fmla="*/ 543 w 1017"/>
                <a:gd name="T53" fmla="*/ 887 h 1926"/>
                <a:gd name="T54" fmla="*/ 566 w 1017"/>
                <a:gd name="T55" fmla="*/ 928 h 1926"/>
                <a:gd name="T56" fmla="*/ 586 w 1017"/>
                <a:gd name="T57" fmla="*/ 957 h 1926"/>
                <a:gd name="T58" fmla="*/ 604 w 1017"/>
                <a:gd name="T59" fmla="*/ 989 h 1926"/>
                <a:gd name="T60" fmla="*/ 622 w 1017"/>
                <a:gd name="T61" fmla="*/ 1017 h 1926"/>
                <a:gd name="T62" fmla="*/ 641 w 1017"/>
                <a:gd name="T63" fmla="*/ 1050 h 1926"/>
                <a:gd name="T64" fmla="*/ 664 w 1017"/>
                <a:gd name="T65" fmla="*/ 1086 h 1926"/>
                <a:gd name="T66" fmla="*/ 683 w 1017"/>
                <a:gd name="T67" fmla="*/ 1119 h 1926"/>
                <a:gd name="T68" fmla="*/ 706 w 1017"/>
                <a:gd name="T69" fmla="*/ 1156 h 1926"/>
                <a:gd name="T70" fmla="*/ 724 w 1017"/>
                <a:gd name="T71" fmla="*/ 1188 h 1926"/>
                <a:gd name="T72" fmla="*/ 747 w 1017"/>
                <a:gd name="T73" fmla="*/ 1221 h 1926"/>
                <a:gd name="T74" fmla="*/ 766 w 1017"/>
                <a:gd name="T75" fmla="*/ 1254 h 1926"/>
                <a:gd name="T76" fmla="*/ 785 w 1017"/>
                <a:gd name="T77" fmla="*/ 1286 h 1926"/>
                <a:gd name="T78" fmla="*/ 808 w 1017"/>
                <a:gd name="T79" fmla="*/ 1313 h 1926"/>
                <a:gd name="T80" fmla="*/ 831 w 1017"/>
                <a:gd name="T81" fmla="*/ 1356 h 1926"/>
                <a:gd name="T82" fmla="*/ 849 w 1017"/>
                <a:gd name="T83" fmla="*/ 1383 h 1926"/>
                <a:gd name="T84" fmla="*/ 869 w 1017"/>
                <a:gd name="T85" fmla="*/ 1421 h 1926"/>
                <a:gd name="T86" fmla="*/ 896 w 1017"/>
                <a:gd name="T87" fmla="*/ 1462 h 1926"/>
                <a:gd name="T88" fmla="*/ 915 w 1017"/>
                <a:gd name="T89" fmla="*/ 1490 h 1926"/>
                <a:gd name="T90" fmla="*/ 938 w 1017"/>
                <a:gd name="T91" fmla="*/ 1532 h 1926"/>
                <a:gd name="T92" fmla="*/ 956 w 1017"/>
                <a:gd name="T93" fmla="*/ 1560 h 1926"/>
                <a:gd name="T94" fmla="*/ 961 w 1017"/>
                <a:gd name="T95" fmla="*/ 1592 h 1926"/>
                <a:gd name="T96" fmla="*/ 966 w 1017"/>
                <a:gd name="T97" fmla="*/ 1629 h 1926"/>
                <a:gd name="T98" fmla="*/ 975 w 1017"/>
                <a:gd name="T99" fmla="*/ 1666 h 1926"/>
                <a:gd name="T100" fmla="*/ 980 w 1017"/>
                <a:gd name="T101" fmla="*/ 1704 h 1926"/>
                <a:gd name="T102" fmla="*/ 984 w 1017"/>
                <a:gd name="T103" fmla="*/ 1736 h 1926"/>
                <a:gd name="T104" fmla="*/ 989 w 1017"/>
                <a:gd name="T105" fmla="*/ 1773 h 1926"/>
                <a:gd name="T106" fmla="*/ 994 w 1017"/>
                <a:gd name="T107" fmla="*/ 1811 h 1926"/>
                <a:gd name="T108" fmla="*/ 1003 w 1017"/>
                <a:gd name="T109" fmla="*/ 1852 h 1926"/>
                <a:gd name="T110" fmla="*/ 1007 w 1017"/>
                <a:gd name="T111" fmla="*/ 1879 h 1926"/>
                <a:gd name="T112" fmla="*/ 1012 w 1017"/>
                <a:gd name="T113" fmla="*/ 1917 h 19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17"/>
                <a:gd name="T172" fmla="*/ 0 h 1926"/>
                <a:gd name="T173" fmla="*/ 1017 w 1017"/>
                <a:gd name="T174" fmla="*/ 1926 h 19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17" h="1926">
                  <a:moveTo>
                    <a:pt x="0" y="0"/>
                  </a:moveTo>
                  <a:lnTo>
                    <a:pt x="5" y="9"/>
                  </a:lnTo>
                  <a:lnTo>
                    <a:pt x="9" y="20"/>
                  </a:lnTo>
                  <a:lnTo>
                    <a:pt x="14" y="29"/>
                  </a:lnTo>
                  <a:lnTo>
                    <a:pt x="20" y="33"/>
                  </a:lnTo>
                  <a:lnTo>
                    <a:pt x="24" y="43"/>
                  </a:lnTo>
                  <a:lnTo>
                    <a:pt x="29" y="52"/>
                  </a:lnTo>
                  <a:lnTo>
                    <a:pt x="33" y="56"/>
                  </a:lnTo>
                  <a:lnTo>
                    <a:pt x="33" y="61"/>
                  </a:lnTo>
                  <a:lnTo>
                    <a:pt x="38" y="66"/>
                  </a:lnTo>
                  <a:lnTo>
                    <a:pt x="43" y="70"/>
                  </a:lnTo>
                  <a:lnTo>
                    <a:pt x="47" y="79"/>
                  </a:lnTo>
                  <a:lnTo>
                    <a:pt x="52" y="88"/>
                  </a:lnTo>
                  <a:lnTo>
                    <a:pt x="56" y="93"/>
                  </a:lnTo>
                  <a:lnTo>
                    <a:pt x="56" y="98"/>
                  </a:lnTo>
                  <a:lnTo>
                    <a:pt x="61" y="102"/>
                  </a:lnTo>
                  <a:lnTo>
                    <a:pt x="66" y="112"/>
                  </a:lnTo>
                  <a:lnTo>
                    <a:pt x="70" y="117"/>
                  </a:lnTo>
                  <a:lnTo>
                    <a:pt x="75" y="126"/>
                  </a:lnTo>
                  <a:lnTo>
                    <a:pt x="79" y="131"/>
                  </a:lnTo>
                  <a:lnTo>
                    <a:pt x="79" y="135"/>
                  </a:lnTo>
                  <a:lnTo>
                    <a:pt x="84" y="140"/>
                  </a:lnTo>
                  <a:lnTo>
                    <a:pt x="88" y="149"/>
                  </a:lnTo>
                  <a:lnTo>
                    <a:pt x="93" y="154"/>
                  </a:lnTo>
                  <a:lnTo>
                    <a:pt x="98" y="163"/>
                  </a:lnTo>
                  <a:lnTo>
                    <a:pt x="98" y="168"/>
                  </a:lnTo>
                  <a:lnTo>
                    <a:pt x="102" y="172"/>
                  </a:lnTo>
                  <a:lnTo>
                    <a:pt x="107" y="177"/>
                  </a:lnTo>
                  <a:lnTo>
                    <a:pt x="111" y="186"/>
                  </a:lnTo>
                  <a:lnTo>
                    <a:pt x="117" y="195"/>
                  </a:lnTo>
                  <a:lnTo>
                    <a:pt x="122" y="205"/>
                  </a:lnTo>
                  <a:lnTo>
                    <a:pt x="126" y="210"/>
                  </a:lnTo>
                  <a:lnTo>
                    <a:pt x="131" y="219"/>
                  </a:lnTo>
                  <a:lnTo>
                    <a:pt x="135" y="224"/>
                  </a:lnTo>
                  <a:lnTo>
                    <a:pt x="140" y="233"/>
                  </a:lnTo>
                  <a:lnTo>
                    <a:pt x="145" y="237"/>
                  </a:lnTo>
                  <a:lnTo>
                    <a:pt x="145" y="242"/>
                  </a:lnTo>
                  <a:lnTo>
                    <a:pt x="149" y="247"/>
                  </a:lnTo>
                  <a:lnTo>
                    <a:pt x="154" y="256"/>
                  </a:lnTo>
                  <a:lnTo>
                    <a:pt x="158" y="265"/>
                  </a:lnTo>
                  <a:lnTo>
                    <a:pt x="163" y="270"/>
                  </a:lnTo>
                  <a:lnTo>
                    <a:pt x="163" y="274"/>
                  </a:lnTo>
                  <a:lnTo>
                    <a:pt x="168" y="279"/>
                  </a:lnTo>
                  <a:lnTo>
                    <a:pt x="172" y="288"/>
                  </a:lnTo>
                  <a:lnTo>
                    <a:pt x="177" y="293"/>
                  </a:lnTo>
                  <a:lnTo>
                    <a:pt x="181" y="303"/>
                  </a:lnTo>
                  <a:lnTo>
                    <a:pt x="186" y="307"/>
                  </a:lnTo>
                  <a:lnTo>
                    <a:pt x="190" y="316"/>
                  </a:lnTo>
                  <a:lnTo>
                    <a:pt x="195" y="326"/>
                  </a:lnTo>
                  <a:lnTo>
                    <a:pt x="200" y="330"/>
                  </a:lnTo>
                  <a:lnTo>
                    <a:pt x="204" y="339"/>
                  </a:lnTo>
                  <a:lnTo>
                    <a:pt x="210" y="344"/>
                  </a:lnTo>
                  <a:lnTo>
                    <a:pt x="210" y="349"/>
                  </a:lnTo>
                  <a:lnTo>
                    <a:pt x="214" y="353"/>
                  </a:lnTo>
                  <a:lnTo>
                    <a:pt x="219" y="362"/>
                  </a:lnTo>
                  <a:lnTo>
                    <a:pt x="224" y="371"/>
                  </a:lnTo>
                  <a:lnTo>
                    <a:pt x="233" y="376"/>
                  </a:lnTo>
                  <a:lnTo>
                    <a:pt x="233" y="386"/>
                  </a:lnTo>
                  <a:lnTo>
                    <a:pt x="237" y="395"/>
                  </a:lnTo>
                  <a:lnTo>
                    <a:pt x="242" y="400"/>
                  </a:lnTo>
                  <a:lnTo>
                    <a:pt x="247" y="409"/>
                  </a:lnTo>
                  <a:lnTo>
                    <a:pt x="251" y="414"/>
                  </a:lnTo>
                  <a:lnTo>
                    <a:pt x="260" y="423"/>
                  </a:lnTo>
                  <a:lnTo>
                    <a:pt x="260" y="432"/>
                  </a:lnTo>
                  <a:lnTo>
                    <a:pt x="265" y="437"/>
                  </a:lnTo>
                  <a:lnTo>
                    <a:pt x="270" y="446"/>
                  </a:lnTo>
                  <a:lnTo>
                    <a:pt x="274" y="446"/>
                  </a:lnTo>
                  <a:lnTo>
                    <a:pt x="274" y="455"/>
                  </a:lnTo>
                  <a:lnTo>
                    <a:pt x="283" y="460"/>
                  </a:lnTo>
                  <a:lnTo>
                    <a:pt x="288" y="469"/>
                  </a:lnTo>
                  <a:lnTo>
                    <a:pt x="288" y="478"/>
                  </a:lnTo>
                  <a:lnTo>
                    <a:pt x="292" y="484"/>
                  </a:lnTo>
                  <a:lnTo>
                    <a:pt x="297" y="493"/>
                  </a:lnTo>
                  <a:lnTo>
                    <a:pt x="307" y="497"/>
                  </a:lnTo>
                  <a:lnTo>
                    <a:pt x="312" y="507"/>
                  </a:lnTo>
                  <a:lnTo>
                    <a:pt x="316" y="516"/>
                  </a:lnTo>
                  <a:lnTo>
                    <a:pt x="316" y="520"/>
                  </a:lnTo>
                  <a:lnTo>
                    <a:pt x="316" y="525"/>
                  </a:lnTo>
                  <a:lnTo>
                    <a:pt x="321" y="530"/>
                  </a:lnTo>
                  <a:lnTo>
                    <a:pt x="326" y="539"/>
                  </a:lnTo>
                  <a:lnTo>
                    <a:pt x="335" y="548"/>
                  </a:lnTo>
                  <a:lnTo>
                    <a:pt x="339" y="553"/>
                  </a:lnTo>
                  <a:lnTo>
                    <a:pt x="344" y="562"/>
                  </a:lnTo>
                  <a:lnTo>
                    <a:pt x="349" y="566"/>
                  </a:lnTo>
                  <a:lnTo>
                    <a:pt x="349" y="576"/>
                  </a:lnTo>
                  <a:lnTo>
                    <a:pt x="353" y="581"/>
                  </a:lnTo>
                  <a:lnTo>
                    <a:pt x="358" y="586"/>
                  </a:lnTo>
                  <a:lnTo>
                    <a:pt x="362" y="590"/>
                  </a:lnTo>
                  <a:lnTo>
                    <a:pt x="367" y="599"/>
                  </a:lnTo>
                  <a:lnTo>
                    <a:pt x="371" y="609"/>
                  </a:lnTo>
                  <a:lnTo>
                    <a:pt x="376" y="613"/>
                  </a:lnTo>
                  <a:lnTo>
                    <a:pt x="376" y="622"/>
                  </a:lnTo>
                  <a:lnTo>
                    <a:pt x="381" y="622"/>
                  </a:lnTo>
                  <a:lnTo>
                    <a:pt x="385" y="632"/>
                  </a:lnTo>
                  <a:lnTo>
                    <a:pt x="390" y="636"/>
                  </a:lnTo>
                  <a:lnTo>
                    <a:pt x="394" y="645"/>
                  </a:lnTo>
                  <a:lnTo>
                    <a:pt x="400" y="650"/>
                  </a:lnTo>
                  <a:lnTo>
                    <a:pt x="405" y="659"/>
                  </a:lnTo>
                  <a:lnTo>
                    <a:pt x="405" y="669"/>
                  </a:lnTo>
                  <a:lnTo>
                    <a:pt x="414" y="674"/>
                  </a:lnTo>
                  <a:lnTo>
                    <a:pt x="418" y="683"/>
                  </a:lnTo>
                  <a:lnTo>
                    <a:pt x="423" y="692"/>
                  </a:lnTo>
                  <a:lnTo>
                    <a:pt x="428" y="697"/>
                  </a:lnTo>
                  <a:lnTo>
                    <a:pt x="432" y="706"/>
                  </a:lnTo>
                  <a:lnTo>
                    <a:pt x="432" y="715"/>
                  </a:lnTo>
                  <a:lnTo>
                    <a:pt x="441" y="720"/>
                  </a:lnTo>
                  <a:lnTo>
                    <a:pt x="446" y="729"/>
                  </a:lnTo>
                  <a:lnTo>
                    <a:pt x="451" y="734"/>
                  </a:lnTo>
                  <a:lnTo>
                    <a:pt x="455" y="743"/>
                  </a:lnTo>
                  <a:lnTo>
                    <a:pt x="460" y="752"/>
                  </a:lnTo>
                  <a:lnTo>
                    <a:pt x="464" y="756"/>
                  </a:lnTo>
                  <a:lnTo>
                    <a:pt x="464" y="762"/>
                  </a:lnTo>
                  <a:lnTo>
                    <a:pt x="469" y="767"/>
                  </a:lnTo>
                  <a:lnTo>
                    <a:pt x="473" y="776"/>
                  </a:lnTo>
                  <a:lnTo>
                    <a:pt x="478" y="785"/>
                  </a:lnTo>
                  <a:lnTo>
                    <a:pt x="483" y="790"/>
                  </a:lnTo>
                  <a:lnTo>
                    <a:pt x="487" y="799"/>
                  </a:lnTo>
                  <a:lnTo>
                    <a:pt x="493" y="803"/>
                  </a:lnTo>
                  <a:lnTo>
                    <a:pt x="497" y="813"/>
                  </a:lnTo>
                  <a:lnTo>
                    <a:pt x="502" y="817"/>
                  </a:lnTo>
                  <a:lnTo>
                    <a:pt x="507" y="826"/>
                  </a:lnTo>
                  <a:lnTo>
                    <a:pt x="511" y="836"/>
                  </a:lnTo>
                  <a:lnTo>
                    <a:pt x="516" y="840"/>
                  </a:lnTo>
                  <a:lnTo>
                    <a:pt x="520" y="849"/>
                  </a:lnTo>
                  <a:lnTo>
                    <a:pt x="525" y="859"/>
                  </a:lnTo>
                  <a:lnTo>
                    <a:pt x="530" y="869"/>
                  </a:lnTo>
                  <a:lnTo>
                    <a:pt x="534" y="873"/>
                  </a:lnTo>
                  <a:lnTo>
                    <a:pt x="539" y="882"/>
                  </a:lnTo>
                  <a:lnTo>
                    <a:pt x="543" y="887"/>
                  </a:lnTo>
                  <a:lnTo>
                    <a:pt x="548" y="896"/>
                  </a:lnTo>
                  <a:lnTo>
                    <a:pt x="553" y="901"/>
                  </a:lnTo>
                  <a:lnTo>
                    <a:pt x="557" y="910"/>
                  </a:lnTo>
                  <a:lnTo>
                    <a:pt x="562" y="919"/>
                  </a:lnTo>
                  <a:lnTo>
                    <a:pt x="566" y="928"/>
                  </a:lnTo>
                  <a:lnTo>
                    <a:pt x="571" y="933"/>
                  </a:lnTo>
                  <a:lnTo>
                    <a:pt x="575" y="938"/>
                  </a:lnTo>
                  <a:lnTo>
                    <a:pt x="575" y="942"/>
                  </a:lnTo>
                  <a:lnTo>
                    <a:pt x="580" y="952"/>
                  </a:lnTo>
                  <a:lnTo>
                    <a:pt x="586" y="957"/>
                  </a:lnTo>
                  <a:lnTo>
                    <a:pt x="590" y="966"/>
                  </a:lnTo>
                  <a:lnTo>
                    <a:pt x="595" y="971"/>
                  </a:lnTo>
                  <a:lnTo>
                    <a:pt x="595" y="975"/>
                  </a:lnTo>
                  <a:lnTo>
                    <a:pt x="599" y="980"/>
                  </a:lnTo>
                  <a:lnTo>
                    <a:pt x="604" y="989"/>
                  </a:lnTo>
                  <a:lnTo>
                    <a:pt x="609" y="994"/>
                  </a:lnTo>
                  <a:lnTo>
                    <a:pt x="613" y="1003"/>
                  </a:lnTo>
                  <a:lnTo>
                    <a:pt x="618" y="1007"/>
                  </a:lnTo>
                  <a:lnTo>
                    <a:pt x="618" y="1012"/>
                  </a:lnTo>
                  <a:lnTo>
                    <a:pt x="622" y="1017"/>
                  </a:lnTo>
                  <a:lnTo>
                    <a:pt x="627" y="1026"/>
                  </a:lnTo>
                  <a:lnTo>
                    <a:pt x="632" y="1035"/>
                  </a:lnTo>
                  <a:lnTo>
                    <a:pt x="636" y="1041"/>
                  </a:lnTo>
                  <a:lnTo>
                    <a:pt x="636" y="1045"/>
                  </a:lnTo>
                  <a:lnTo>
                    <a:pt x="641" y="1050"/>
                  </a:lnTo>
                  <a:lnTo>
                    <a:pt x="645" y="1054"/>
                  </a:lnTo>
                  <a:lnTo>
                    <a:pt x="650" y="1063"/>
                  </a:lnTo>
                  <a:lnTo>
                    <a:pt x="655" y="1073"/>
                  </a:lnTo>
                  <a:lnTo>
                    <a:pt x="659" y="1077"/>
                  </a:lnTo>
                  <a:lnTo>
                    <a:pt x="664" y="1086"/>
                  </a:lnTo>
                  <a:lnTo>
                    <a:pt x="668" y="1096"/>
                  </a:lnTo>
                  <a:lnTo>
                    <a:pt x="673" y="1105"/>
                  </a:lnTo>
                  <a:lnTo>
                    <a:pt x="678" y="1109"/>
                  </a:lnTo>
                  <a:lnTo>
                    <a:pt x="683" y="1114"/>
                  </a:lnTo>
                  <a:lnTo>
                    <a:pt x="683" y="1119"/>
                  </a:lnTo>
                  <a:lnTo>
                    <a:pt x="688" y="1123"/>
                  </a:lnTo>
                  <a:lnTo>
                    <a:pt x="697" y="1132"/>
                  </a:lnTo>
                  <a:lnTo>
                    <a:pt x="697" y="1138"/>
                  </a:lnTo>
                  <a:lnTo>
                    <a:pt x="701" y="1147"/>
                  </a:lnTo>
                  <a:lnTo>
                    <a:pt x="706" y="1156"/>
                  </a:lnTo>
                  <a:lnTo>
                    <a:pt x="711" y="1161"/>
                  </a:lnTo>
                  <a:lnTo>
                    <a:pt x="715" y="1170"/>
                  </a:lnTo>
                  <a:lnTo>
                    <a:pt x="724" y="1179"/>
                  </a:lnTo>
                  <a:lnTo>
                    <a:pt x="724" y="1184"/>
                  </a:lnTo>
                  <a:lnTo>
                    <a:pt x="724" y="1188"/>
                  </a:lnTo>
                  <a:lnTo>
                    <a:pt x="729" y="1193"/>
                  </a:lnTo>
                  <a:lnTo>
                    <a:pt x="734" y="1202"/>
                  </a:lnTo>
                  <a:lnTo>
                    <a:pt x="738" y="1207"/>
                  </a:lnTo>
                  <a:lnTo>
                    <a:pt x="747" y="1216"/>
                  </a:lnTo>
                  <a:lnTo>
                    <a:pt x="747" y="1221"/>
                  </a:lnTo>
                  <a:lnTo>
                    <a:pt x="752" y="1225"/>
                  </a:lnTo>
                  <a:lnTo>
                    <a:pt x="752" y="1231"/>
                  </a:lnTo>
                  <a:lnTo>
                    <a:pt x="756" y="1240"/>
                  </a:lnTo>
                  <a:lnTo>
                    <a:pt x="761" y="1249"/>
                  </a:lnTo>
                  <a:lnTo>
                    <a:pt x="766" y="1254"/>
                  </a:lnTo>
                  <a:lnTo>
                    <a:pt x="776" y="1263"/>
                  </a:lnTo>
                  <a:lnTo>
                    <a:pt x="780" y="1272"/>
                  </a:lnTo>
                  <a:lnTo>
                    <a:pt x="780" y="1277"/>
                  </a:lnTo>
                  <a:lnTo>
                    <a:pt x="785" y="1286"/>
                  </a:lnTo>
                  <a:lnTo>
                    <a:pt x="790" y="1286"/>
                  </a:lnTo>
                  <a:lnTo>
                    <a:pt x="790" y="1290"/>
                  </a:lnTo>
                  <a:lnTo>
                    <a:pt x="799" y="1300"/>
                  </a:lnTo>
                  <a:lnTo>
                    <a:pt x="803" y="1309"/>
                  </a:lnTo>
                  <a:lnTo>
                    <a:pt x="808" y="1313"/>
                  </a:lnTo>
                  <a:lnTo>
                    <a:pt x="813" y="1324"/>
                  </a:lnTo>
                  <a:lnTo>
                    <a:pt x="813" y="1333"/>
                  </a:lnTo>
                  <a:lnTo>
                    <a:pt x="817" y="1337"/>
                  </a:lnTo>
                  <a:lnTo>
                    <a:pt x="826" y="1346"/>
                  </a:lnTo>
                  <a:lnTo>
                    <a:pt x="831" y="1356"/>
                  </a:lnTo>
                  <a:lnTo>
                    <a:pt x="831" y="1360"/>
                  </a:lnTo>
                  <a:lnTo>
                    <a:pt x="836" y="1360"/>
                  </a:lnTo>
                  <a:lnTo>
                    <a:pt x="840" y="1369"/>
                  </a:lnTo>
                  <a:lnTo>
                    <a:pt x="840" y="1379"/>
                  </a:lnTo>
                  <a:lnTo>
                    <a:pt x="849" y="1383"/>
                  </a:lnTo>
                  <a:lnTo>
                    <a:pt x="854" y="1392"/>
                  </a:lnTo>
                  <a:lnTo>
                    <a:pt x="858" y="1397"/>
                  </a:lnTo>
                  <a:lnTo>
                    <a:pt x="863" y="1406"/>
                  </a:lnTo>
                  <a:lnTo>
                    <a:pt x="869" y="1416"/>
                  </a:lnTo>
                  <a:lnTo>
                    <a:pt x="869" y="1421"/>
                  </a:lnTo>
                  <a:lnTo>
                    <a:pt x="873" y="1430"/>
                  </a:lnTo>
                  <a:lnTo>
                    <a:pt x="882" y="1439"/>
                  </a:lnTo>
                  <a:lnTo>
                    <a:pt x="887" y="1444"/>
                  </a:lnTo>
                  <a:lnTo>
                    <a:pt x="892" y="1453"/>
                  </a:lnTo>
                  <a:lnTo>
                    <a:pt x="896" y="1462"/>
                  </a:lnTo>
                  <a:lnTo>
                    <a:pt x="896" y="1467"/>
                  </a:lnTo>
                  <a:lnTo>
                    <a:pt x="905" y="1476"/>
                  </a:lnTo>
                  <a:lnTo>
                    <a:pt x="910" y="1481"/>
                  </a:lnTo>
                  <a:lnTo>
                    <a:pt x="915" y="1490"/>
                  </a:lnTo>
                  <a:lnTo>
                    <a:pt x="919" y="1499"/>
                  </a:lnTo>
                  <a:lnTo>
                    <a:pt x="924" y="1509"/>
                  </a:lnTo>
                  <a:lnTo>
                    <a:pt x="928" y="1514"/>
                  </a:lnTo>
                  <a:lnTo>
                    <a:pt x="933" y="1523"/>
                  </a:lnTo>
                  <a:lnTo>
                    <a:pt x="938" y="1532"/>
                  </a:lnTo>
                  <a:lnTo>
                    <a:pt x="938" y="1537"/>
                  </a:lnTo>
                  <a:lnTo>
                    <a:pt x="942" y="1537"/>
                  </a:lnTo>
                  <a:lnTo>
                    <a:pt x="947" y="1546"/>
                  </a:lnTo>
                  <a:lnTo>
                    <a:pt x="951" y="1550"/>
                  </a:lnTo>
                  <a:lnTo>
                    <a:pt x="956" y="1560"/>
                  </a:lnTo>
                  <a:lnTo>
                    <a:pt x="961" y="1569"/>
                  </a:lnTo>
                  <a:lnTo>
                    <a:pt x="966" y="1573"/>
                  </a:lnTo>
                  <a:lnTo>
                    <a:pt x="961" y="1583"/>
                  </a:lnTo>
                  <a:lnTo>
                    <a:pt x="961" y="1592"/>
                  </a:lnTo>
                  <a:lnTo>
                    <a:pt x="961" y="1596"/>
                  </a:lnTo>
                  <a:lnTo>
                    <a:pt x="966" y="1607"/>
                  </a:lnTo>
                  <a:lnTo>
                    <a:pt x="966" y="1616"/>
                  </a:lnTo>
                  <a:lnTo>
                    <a:pt x="966" y="1620"/>
                  </a:lnTo>
                  <a:lnTo>
                    <a:pt x="966" y="1629"/>
                  </a:lnTo>
                  <a:lnTo>
                    <a:pt x="971" y="1634"/>
                  </a:lnTo>
                  <a:lnTo>
                    <a:pt x="971" y="1643"/>
                  </a:lnTo>
                  <a:lnTo>
                    <a:pt x="971" y="1652"/>
                  </a:lnTo>
                  <a:lnTo>
                    <a:pt x="971" y="1657"/>
                  </a:lnTo>
                  <a:lnTo>
                    <a:pt x="975" y="1666"/>
                  </a:lnTo>
                  <a:lnTo>
                    <a:pt x="975" y="1675"/>
                  </a:lnTo>
                  <a:lnTo>
                    <a:pt x="975" y="1685"/>
                  </a:lnTo>
                  <a:lnTo>
                    <a:pt x="975" y="1689"/>
                  </a:lnTo>
                  <a:lnTo>
                    <a:pt x="980" y="1699"/>
                  </a:lnTo>
                  <a:lnTo>
                    <a:pt x="980" y="1704"/>
                  </a:lnTo>
                  <a:lnTo>
                    <a:pt x="980" y="1713"/>
                  </a:lnTo>
                  <a:lnTo>
                    <a:pt x="980" y="1718"/>
                  </a:lnTo>
                  <a:lnTo>
                    <a:pt x="984" y="1727"/>
                  </a:lnTo>
                  <a:lnTo>
                    <a:pt x="984" y="1731"/>
                  </a:lnTo>
                  <a:lnTo>
                    <a:pt x="984" y="1736"/>
                  </a:lnTo>
                  <a:lnTo>
                    <a:pt x="984" y="1741"/>
                  </a:lnTo>
                  <a:lnTo>
                    <a:pt x="984" y="1750"/>
                  </a:lnTo>
                  <a:lnTo>
                    <a:pt x="984" y="1759"/>
                  </a:lnTo>
                  <a:lnTo>
                    <a:pt x="989" y="1768"/>
                  </a:lnTo>
                  <a:lnTo>
                    <a:pt x="989" y="1773"/>
                  </a:lnTo>
                  <a:lnTo>
                    <a:pt x="989" y="1782"/>
                  </a:lnTo>
                  <a:lnTo>
                    <a:pt x="989" y="1787"/>
                  </a:lnTo>
                  <a:lnTo>
                    <a:pt x="994" y="1797"/>
                  </a:lnTo>
                  <a:lnTo>
                    <a:pt x="994" y="1801"/>
                  </a:lnTo>
                  <a:lnTo>
                    <a:pt x="994" y="1811"/>
                  </a:lnTo>
                  <a:lnTo>
                    <a:pt x="998" y="1820"/>
                  </a:lnTo>
                  <a:lnTo>
                    <a:pt x="998" y="1829"/>
                  </a:lnTo>
                  <a:lnTo>
                    <a:pt x="998" y="1833"/>
                  </a:lnTo>
                  <a:lnTo>
                    <a:pt x="1003" y="1843"/>
                  </a:lnTo>
                  <a:lnTo>
                    <a:pt x="1003" y="1852"/>
                  </a:lnTo>
                  <a:lnTo>
                    <a:pt x="1003" y="1856"/>
                  </a:lnTo>
                  <a:lnTo>
                    <a:pt x="1003" y="1861"/>
                  </a:lnTo>
                  <a:lnTo>
                    <a:pt x="1007" y="1866"/>
                  </a:lnTo>
                  <a:lnTo>
                    <a:pt x="1007" y="1870"/>
                  </a:lnTo>
                  <a:lnTo>
                    <a:pt x="1007" y="1879"/>
                  </a:lnTo>
                  <a:lnTo>
                    <a:pt x="1012" y="1885"/>
                  </a:lnTo>
                  <a:lnTo>
                    <a:pt x="1012" y="1894"/>
                  </a:lnTo>
                  <a:lnTo>
                    <a:pt x="1012" y="1903"/>
                  </a:lnTo>
                  <a:lnTo>
                    <a:pt x="1012" y="1912"/>
                  </a:lnTo>
                  <a:lnTo>
                    <a:pt x="1012" y="1917"/>
                  </a:lnTo>
                  <a:lnTo>
                    <a:pt x="1017" y="19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5" name="Freeform 3577"/>
            <p:cNvSpPr>
              <a:spLocks/>
            </p:cNvSpPr>
            <p:nvPr/>
          </p:nvSpPr>
          <p:spPr bwMode="auto">
            <a:xfrm>
              <a:off x="144" y="1168"/>
              <a:ext cx="61" cy="99"/>
            </a:xfrm>
            <a:custGeom>
              <a:avLst/>
              <a:gdLst>
                <a:gd name="T0" fmla="*/ 0 w 306"/>
                <a:gd name="T1" fmla="*/ 5 h 496"/>
                <a:gd name="T2" fmla="*/ 9 w 306"/>
                <a:gd name="T3" fmla="*/ 18 h 496"/>
                <a:gd name="T4" fmla="*/ 19 w 306"/>
                <a:gd name="T5" fmla="*/ 32 h 496"/>
                <a:gd name="T6" fmla="*/ 23 w 306"/>
                <a:gd name="T7" fmla="*/ 42 h 496"/>
                <a:gd name="T8" fmla="*/ 32 w 306"/>
                <a:gd name="T9" fmla="*/ 61 h 496"/>
                <a:gd name="T10" fmla="*/ 43 w 306"/>
                <a:gd name="T11" fmla="*/ 65 h 496"/>
                <a:gd name="T12" fmla="*/ 47 w 306"/>
                <a:gd name="T13" fmla="*/ 79 h 496"/>
                <a:gd name="T14" fmla="*/ 56 w 306"/>
                <a:gd name="T15" fmla="*/ 93 h 496"/>
                <a:gd name="T16" fmla="*/ 66 w 306"/>
                <a:gd name="T17" fmla="*/ 111 h 496"/>
                <a:gd name="T18" fmla="*/ 75 w 306"/>
                <a:gd name="T19" fmla="*/ 125 h 496"/>
                <a:gd name="T20" fmla="*/ 84 w 306"/>
                <a:gd name="T21" fmla="*/ 140 h 496"/>
                <a:gd name="T22" fmla="*/ 89 w 306"/>
                <a:gd name="T23" fmla="*/ 149 h 496"/>
                <a:gd name="T24" fmla="*/ 102 w 306"/>
                <a:gd name="T25" fmla="*/ 163 h 496"/>
                <a:gd name="T26" fmla="*/ 107 w 306"/>
                <a:gd name="T27" fmla="*/ 181 h 496"/>
                <a:gd name="T28" fmla="*/ 116 w 306"/>
                <a:gd name="T29" fmla="*/ 195 h 496"/>
                <a:gd name="T30" fmla="*/ 125 w 306"/>
                <a:gd name="T31" fmla="*/ 209 h 496"/>
                <a:gd name="T32" fmla="*/ 130 w 306"/>
                <a:gd name="T33" fmla="*/ 218 h 496"/>
                <a:gd name="T34" fmla="*/ 140 w 306"/>
                <a:gd name="T35" fmla="*/ 233 h 496"/>
                <a:gd name="T36" fmla="*/ 149 w 306"/>
                <a:gd name="T37" fmla="*/ 242 h 496"/>
                <a:gd name="T38" fmla="*/ 158 w 306"/>
                <a:gd name="T39" fmla="*/ 256 h 496"/>
                <a:gd name="T40" fmla="*/ 163 w 306"/>
                <a:gd name="T41" fmla="*/ 269 h 496"/>
                <a:gd name="T42" fmla="*/ 168 w 306"/>
                <a:gd name="T43" fmla="*/ 279 h 496"/>
                <a:gd name="T44" fmla="*/ 181 w 306"/>
                <a:gd name="T45" fmla="*/ 292 h 496"/>
                <a:gd name="T46" fmla="*/ 191 w 306"/>
                <a:gd name="T47" fmla="*/ 311 h 496"/>
                <a:gd name="T48" fmla="*/ 191 w 306"/>
                <a:gd name="T49" fmla="*/ 315 h 496"/>
                <a:gd name="T50" fmla="*/ 204 w 306"/>
                <a:gd name="T51" fmla="*/ 330 h 496"/>
                <a:gd name="T52" fmla="*/ 213 w 306"/>
                <a:gd name="T53" fmla="*/ 348 h 496"/>
                <a:gd name="T54" fmla="*/ 218 w 306"/>
                <a:gd name="T55" fmla="*/ 353 h 496"/>
                <a:gd name="T56" fmla="*/ 227 w 306"/>
                <a:gd name="T57" fmla="*/ 371 h 496"/>
                <a:gd name="T58" fmla="*/ 233 w 306"/>
                <a:gd name="T59" fmla="*/ 381 h 496"/>
                <a:gd name="T60" fmla="*/ 242 w 306"/>
                <a:gd name="T61" fmla="*/ 394 h 496"/>
                <a:gd name="T62" fmla="*/ 251 w 306"/>
                <a:gd name="T63" fmla="*/ 408 h 496"/>
                <a:gd name="T64" fmla="*/ 256 w 306"/>
                <a:gd name="T65" fmla="*/ 418 h 496"/>
                <a:gd name="T66" fmla="*/ 265 w 306"/>
                <a:gd name="T67" fmla="*/ 432 h 496"/>
                <a:gd name="T68" fmla="*/ 274 w 306"/>
                <a:gd name="T69" fmla="*/ 446 h 496"/>
                <a:gd name="T70" fmla="*/ 279 w 306"/>
                <a:gd name="T71" fmla="*/ 455 h 496"/>
                <a:gd name="T72" fmla="*/ 288 w 306"/>
                <a:gd name="T73" fmla="*/ 469 h 496"/>
                <a:gd name="T74" fmla="*/ 297 w 306"/>
                <a:gd name="T75" fmla="*/ 482 h 496"/>
                <a:gd name="T76" fmla="*/ 302 w 306"/>
                <a:gd name="T77" fmla="*/ 492 h 4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06"/>
                <a:gd name="T118" fmla="*/ 0 h 496"/>
                <a:gd name="T119" fmla="*/ 306 w 306"/>
                <a:gd name="T120" fmla="*/ 496 h 4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06" h="496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9" y="18"/>
                  </a:lnTo>
                  <a:lnTo>
                    <a:pt x="14" y="28"/>
                  </a:lnTo>
                  <a:lnTo>
                    <a:pt x="19" y="32"/>
                  </a:lnTo>
                  <a:lnTo>
                    <a:pt x="23" y="42"/>
                  </a:lnTo>
                  <a:lnTo>
                    <a:pt x="28" y="52"/>
                  </a:lnTo>
                  <a:lnTo>
                    <a:pt x="32" y="61"/>
                  </a:lnTo>
                  <a:lnTo>
                    <a:pt x="37" y="65"/>
                  </a:lnTo>
                  <a:lnTo>
                    <a:pt x="43" y="65"/>
                  </a:lnTo>
                  <a:lnTo>
                    <a:pt x="43" y="75"/>
                  </a:lnTo>
                  <a:lnTo>
                    <a:pt x="47" y="79"/>
                  </a:lnTo>
                  <a:lnTo>
                    <a:pt x="52" y="88"/>
                  </a:lnTo>
                  <a:lnTo>
                    <a:pt x="56" y="93"/>
                  </a:lnTo>
                  <a:lnTo>
                    <a:pt x="61" y="102"/>
                  </a:lnTo>
                  <a:lnTo>
                    <a:pt x="66" y="111"/>
                  </a:lnTo>
                  <a:lnTo>
                    <a:pt x="75" y="120"/>
                  </a:lnTo>
                  <a:lnTo>
                    <a:pt x="75" y="125"/>
                  </a:lnTo>
                  <a:lnTo>
                    <a:pt x="79" y="135"/>
                  </a:lnTo>
                  <a:lnTo>
                    <a:pt x="84" y="140"/>
                  </a:lnTo>
                  <a:lnTo>
                    <a:pt x="84" y="144"/>
                  </a:lnTo>
                  <a:lnTo>
                    <a:pt x="89" y="149"/>
                  </a:lnTo>
                  <a:lnTo>
                    <a:pt x="93" y="158"/>
                  </a:lnTo>
                  <a:lnTo>
                    <a:pt x="102" y="163"/>
                  </a:lnTo>
                  <a:lnTo>
                    <a:pt x="102" y="172"/>
                  </a:lnTo>
                  <a:lnTo>
                    <a:pt x="107" y="181"/>
                  </a:lnTo>
                  <a:lnTo>
                    <a:pt x="111" y="186"/>
                  </a:lnTo>
                  <a:lnTo>
                    <a:pt x="116" y="195"/>
                  </a:lnTo>
                  <a:lnTo>
                    <a:pt x="125" y="204"/>
                  </a:lnTo>
                  <a:lnTo>
                    <a:pt x="125" y="209"/>
                  </a:lnTo>
                  <a:lnTo>
                    <a:pt x="130" y="209"/>
                  </a:lnTo>
                  <a:lnTo>
                    <a:pt x="130" y="218"/>
                  </a:lnTo>
                  <a:lnTo>
                    <a:pt x="134" y="228"/>
                  </a:lnTo>
                  <a:lnTo>
                    <a:pt x="140" y="233"/>
                  </a:lnTo>
                  <a:lnTo>
                    <a:pt x="145" y="242"/>
                  </a:lnTo>
                  <a:lnTo>
                    <a:pt x="149" y="242"/>
                  </a:lnTo>
                  <a:lnTo>
                    <a:pt x="154" y="246"/>
                  </a:lnTo>
                  <a:lnTo>
                    <a:pt x="158" y="256"/>
                  </a:lnTo>
                  <a:lnTo>
                    <a:pt x="158" y="265"/>
                  </a:lnTo>
                  <a:lnTo>
                    <a:pt x="163" y="269"/>
                  </a:lnTo>
                  <a:lnTo>
                    <a:pt x="168" y="279"/>
                  </a:lnTo>
                  <a:lnTo>
                    <a:pt x="177" y="288"/>
                  </a:lnTo>
                  <a:lnTo>
                    <a:pt x="181" y="292"/>
                  </a:lnTo>
                  <a:lnTo>
                    <a:pt x="186" y="301"/>
                  </a:lnTo>
                  <a:lnTo>
                    <a:pt x="191" y="311"/>
                  </a:lnTo>
                  <a:lnTo>
                    <a:pt x="191" y="315"/>
                  </a:lnTo>
                  <a:lnTo>
                    <a:pt x="195" y="325"/>
                  </a:lnTo>
                  <a:lnTo>
                    <a:pt x="204" y="330"/>
                  </a:lnTo>
                  <a:lnTo>
                    <a:pt x="209" y="339"/>
                  </a:lnTo>
                  <a:lnTo>
                    <a:pt x="213" y="348"/>
                  </a:lnTo>
                  <a:lnTo>
                    <a:pt x="218" y="353"/>
                  </a:lnTo>
                  <a:lnTo>
                    <a:pt x="218" y="362"/>
                  </a:lnTo>
                  <a:lnTo>
                    <a:pt x="227" y="371"/>
                  </a:lnTo>
                  <a:lnTo>
                    <a:pt x="233" y="381"/>
                  </a:lnTo>
                  <a:lnTo>
                    <a:pt x="237" y="385"/>
                  </a:lnTo>
                  <a:lnTo>
                    <a:pt x="242" y="394"/>
                  </a:lnTo>
                  <a:lnTo>
                    <a:pt x="247" y="399"/>
                  </a:lnTo>
                  <a:lnTo>
                    <a:pt x="251" y="408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60" y="423"/>
                  </a:lnTo>
                  <a:lnTo>
                    <a:pt x="265" y="432"/>
                  </a:lnTo>
                  <a:lnTo>
                    <a:pt x="270" y="441"/>
                  </a:lnTo>
                  <a:lnTo>
                    <a:pt x="274" y="446"/>
                  </a:lnTo>
                  <a:lnTo>
                    <a:pt x="274" y="455"/>
                  </a:lnTo>
                  <a:lnTo>
                    <a:pt x="279" y="455"/>
                  </a:lnTo>
                  <a:lnTo>
                    <a:pt x="283" y="464"/>
                  </a:lnTo>
                  <a:lnTo>
                    <a:pt x="288" y="469"/>
                  </a:lnTo>
                  <a:lnTo>
                    <a:pt x="292" y="478"/>
                  </a:lnTo>
                  <a:lnTo>
                    <a:pt x="297" y="482"/>
                  </a:lnTo>
                  <a:lnTo>
                    <a:pt x="297" y="487"/>
                  </a:lnTo>
                  <a:lnTo>
                    <a:pt x="302" y="492"/>
                  </a:lnTo>
                  <a:lnTo>
                    <a:pt x="306" y="49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6" name="Freeform 3578"/>
            <p:cNvSpPr>
              <a:spLocks/>
            </p:cNvSpPr>
            <p:nvPr/>
          </p:nvSpPr>
          <p:spPr bwMode="auto">
            <a:xfrm>
              <a:off x="748" y="2421"/>
              <a:ext cx="366" cy="326"/>
            </a:xfrm>
            <a:custGeom>
              <a:avLst/>
              <a:gdLst>
                <a:gd name="T0" fmla="*/ 23 w 1828"/>
                <a:gd name="T1" fmla="*/ 23 h 1633"/>
                <a:gd name="T2" fmla="*/ 56 w 1828"/>
                <a:gd name="T3" fmla="*/ 56 h 1633"/>
                <a:gd name="T4" fmla="*/ 83 w 1828"/>
                <a:gd name="T5" fmla="*/ 88 h 1633"/>
                <a:gd name="T6" fmla="*/ 120 w 1828"/>
                <a:gd name="T7" fmla="*/ 120 h 1633"/>
                <a:gd name="T8" fmla="*/ 149 w 1828"/>
                <a:gd name="T9" fmla="*/ 149 h 1633"/>
                <a:gd name="T10" fmla="*/ 181 w 1828"/>
                <a:gd name="T11" fmla="*/ 177 h 1633"/>
                <a:gd name="T12" fmla="*/ 204 w 1828"/>
                <a:gd name="T13" fmla="*/ 204 h 1633"/>
                <a:gd name="T14" fmla="*/ 237 w 1828"/>
                <a:gd name="T15" fmla="*/ 233 h 1633"/>
                <a:gd name="T16" fmla="*/ 269 w 1828"/>
                <a:gd name="T17" fmla="*/ 260 h 1633"/>
                <a:gd name="T18" fmla="*/ 301 w 1828"/>
                <a:gd name="T19" fmla="*/ 292 h 1633"/>
                <a:gd name="T20" fmla="*/ 330 w 1828"/>
                <a:gd name="T21" fmla="*/ 325 h 1633"/>
                <a:gd name="T22" fmla="*/ 362 w 1828"/>
                <a:gd name="T23" fmla="*/ 353 h 1633"/>
                <a:gd name="T24" fmla="*/ 398 w 1828"/>
                <a:gd name="T25" fmla="*/ 380 h 1633"/>
                <a:gd name="T26" fmla="*/ 441 w 1828"/>
                <a:gd name="T27" fmla="*/ 423 h 1633"/>
                <a:gd name="T28" fmla="*/ 468 w 1828"/>
                <a:gd name="T29" fmla="*/ 441 h 1633"/>
                <a:gd name="T30" fmla="*/ 496 w 1828"/>
                <a:gd name="T31" fmla="*/ 473 h 1633"/>
                <a:gd name="T32" fmla="*/ 529 w 1828"/>
                <a:gd name="T33" fmla="*/ 505 h 1633"/>
                <a:gd name="T34" fmla="*/ 561 w 1828"/>
                <a:gd name="T35" fmla="*/ 534 h 1633"/>
                <a:gd name="T36" fmla="*/ 593 w 1828"/>
                <a:gd name="T37" fmla="*/ 562 h 1633"/>
                <a:gd name="T38" fmla="*/ 636 w 1828"/>
                <a:gd name="T39" fmla="*/ 594 h 1633"/>
                <a:gd name="T40" fmla="*/ 658 w 1828"/>
                <a:gd name="T41" fmla="*/ 618 h 1633"/>
                <a:gd name="T42" fmla="*/ 691 w 1828"/>
                <a:gd name="T43" fmla="*/ 650 h 1633"/>
                <a:gd name="T44" fmla="*/ 724 w 1828"/>
                <a:gd name="T45" fmla="*/ 673 h 1633"/>
                <a:gd name="T46" fmla="*/ 751 w 1828"/>
                <a:gd name="T47" fmla="*/ 701 h 1633"/>
                <a:gd name="T48" fmla="*/ 783 w 1828"/>
                <a:gd name="T49" fmla="*/ 733 h 1633"/>
                <a:gd name="T50" fmla="*/ 812 w 1828"/>
                <a:gd name="T51" fmla="*/ 756 h 1633"/>
                <a:gd name="T52" fmla="*/ 853 w 1828"/>
                <a:gd name="T53" fmla="*/ 788 h 1633"/>
                <a:gd name="T54" fmla="*/ 886 w 1828"/>
                <a:gd name="T55" fmla="*/ 826 h 1633"/>
                <a:gd name="T56" fmla="*/ 914 w 1828"/>
                <a:gd name="T57" fmla="*/ 849 h 1633"/>
                <a:gd name="T58" fmla="*/ 951 w 1828"/>
                <a:gd name="T59" fmla="*/ 877 h 1633"/>
                <a:gd name="T60" fmla="*/ 979 w 1828"/>
                <a:gd name="T61" fmla="*/ 905 h 1633"/>
                <a:gd name="T62" fmla="*/ 1011 w 1828"/>
                <a:gd name="T63" fmla="*/ 933 h 1633"/>
                <a:gd name="T64" fmla="*/ 1043 w 1828"/>
                <a:gd name="T65" fmla="*/ 960 h 1633"/>
                <a:gd name="T66" fmla="*/ 1072 w 1828"/>
                <a:gd name="T67" fmla="*/ 984 h 1633"/>
                <a:gd name="T68" fmla="*/ 1109 w 1828"/>
                <a:gd name="T69" fmla="*/ 1016 h 1633"/>
                <a:gd name="T70" fmla="*/ 1136 w 1828"/>
                <a:gd name="T71" fmla="*/ 1039 h 1633"/>
                <a:gd name="T72" fmla="*/ 1169 w 1828"/>
                <a:gd name="T73" fmla="*/ 1071 h 1633"/>
                <a:gd name="T74" fmla="*/ 1197 w 1828"/>
                <a:gd name="T75" fmla="*/ 1091 h 1633"/>
                <a:gd name="T76" fmla="*/ 1238 w 1828"/>
                <a:gd name="T77" fmla="*/ 1123 h 1633"/>
                <a:gd name="T78" fmla="*/ 1267 w 1828"/>
                <a:gd name="T79" fmla="*/ 1155 h 1633"/>
                <a:gd name="T80" fmla="*/ 1304 w 1828"/>
                <a:gd name="T81" fmla="*/ 1184 h 1633"/>
                <a:gd name="T82" fmla="*/ 1340 w 1828"/>
                <a:gd name="T83" fmla="*/ 1216 h 1633"/>
                <a:gd name="T84" fmla="*/ 1378 w 1828"/>
                <a:gd name="T85" fmla="*/ 1243 h 1633"/>
                <a:gd name="T86" fmla="*/ 1410 w 1828"/>
                <a:gd name="T87" fmla="*/ 1276 h 1633"/>
                <a:gd name="T88" fmla="*/ 1438 w 1828"/>
                <a:gd name="T89" fmla="*/ 1299 h 1633"/>
                <a:gd name="T90" fmla="*/ 1475 w 1828"/>
                <a:gd name="T91" fmla="*/ 1332 h 1633"/>
                <a:gd name="T92" fmla="*/ 1507 w 1828"/>
                <a:gd name="T93" fmla="*/ 1360 h 1633"/>
                <a:gd name="T94" fmla="*/ 1541 w 1828"/>
                <a:gd name="T95" fmla="*/ 1392 h 1633"/>
                <a:gd name="T96" fmla="*/ 1582 w 1828"/>
                <a:gd name="T97" fmla="*/ 1424 h 1633"/>
                <a:gd name="T98" fmla="*/ 1614 w 1828"/>
                <a:gd name="T99" fmla="*/ 1453 h 1633"/>
                <a:gd name="T100" fmla="*/ 1647 w 1828"/>
                <a:gd name="T101" fmla="*/ 1480 h 1633"/>
                <a:gd name="T102" fmla="*/ 1679 w 1828"/>
                <a:gd name="T103" fmla="*/ 1503 h 1633"/>
                <a:gd name="T104" fmla="*/ 1716 w 1828"/>
                <a:gd name="T105" fmla="*/ 1535 h 1633"/>
                <a:gd name="T106" fmla="*/ 1754 w 1828"/>
                <a:gd name="T107" fmla="*/ 1569 h 1633"/>
                <a:gd name="T108" fmla="*/ 1786 w 1828"/>
                <a:gd name="T109" fmla="*/ 1596 h 1633"/>
                <a:gd name="T110" fmla="*/ 1818 w 1828"/>
                <a:gd name="T111" fmla="*/ 1628 h 16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28"/>
                <a:gd name="T169" fmla="*/ 0 h 1633"/>
                <a:gd name="T170" fmla="*/ 1828 w 1828"/>
                <a:gd name="T171" fmla="*/ 1633 h 16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28" h="1633">
                  <a:moveTo>
                    <a:pt x="0" y="0"/>
                  </a:moveTo>
                  <a:lnTo>
                    <a:pt x="4" y="9"/>
                  </a:lnTo>
                  <a:lnTo>
                    <a:pt x="9" y="14"/>
                  </a:lnTo>
                  <a:lnTo>
                    <a:pt x="13" y="18"/>
                  </a:lnTo>
                  <a:lnTo>
                    <a:pt x="23" y="23"/>
                  </a:lnTo>
                  <a:lnTo>
                    <a:pt x="32" y="32"/>
                  </a:lnTo>
                  <a:lnTo>
                    <a:pt x="37" y="37"/>
                  </a:lnTo>
                  <a:lnTo>
                    <a:pt x="47" y="47"/>
                  </a:lnTo>
                  <a:lnTo>
                    <a:pt x="56" y="56"/>
                  </a:lnTo>
                  <a:lnTo>
                    <a:pt x="60" y="61"/>
                  </a:lnTo>
                  <a:lnTo>
                    <a:pt x="69" y="70"/>
                  </a:lnTo>
                  <a:lnTo>
                    <a:pt x="74" y="79"/>
                  </a:lnTo>
                  <a:lnTo>
                    <a:pt x="83" y="88"/>
                  </a:lnTo>
                  <a:lnTo>
                    <a:pt x="92" y="93"/>
                  </a:lnTo>
                  <a:lnTo>
                    <a:pt x="97" y="102"/>
                  </a:lnTo>
                  <a:lnTo>
                    <a:pt x="106" y="107"/>
                  </a:lnTo>
                  <a:lnTo>
                    <a:pt x="115" y="116"/>
                  </a:lnTo>
                  <a:lnTo>
                    <a:pt x="120" y="120"/>
                  </a:lnTo>
                  <a:lnTo>
                    <a:pt x="125" y="120"/>
                  </a:lnTo>
                  <a:lnTo>
                    <a:pt x="135" y="130"/>
                  </a:lnTo>
                  <a:lnTo>
                    <a:pt x="139" y="140"/>
                  </a:lnTo>
                  <a:lnTo>
                    <a:pt x="149" y="149"/>
                  </a:lnTo>
                  <a:lnTo>
                    <a:pt x="153" y="154"/>
                  </a:lnTo>
                  <a:lnTo>
                    <a:pt x="162" y="163"/>
                  </a:lnTo>
                  <a:lnTo>
                    <a:pt x="171" y="172"/>
                  </a:lnTo>
                  <a:lnTo>
                    <a:pt x="181" y="177"/>
                  </a:lnTo>
                  <a:lnTo>
                    <a:pt x="185" y="181"/>
                  </a:lnTo>
                  <a:lnTo>
                    <a:pt x="185" y="186"/>
                  </a:lnTo>
                  <a:lnTo>
                    <a:pt x="194" y="190"/>
                  </a:lnTo>
                  <a:lnTo>
                    <a:pt x="204" y="199"/>
                  </a:lnTo>
                  <a:lnTo>
                    <a:pt x="204" y="204"/>
                  </a:lnTo>
                  <a:lnTo>
                    <a:pt x="213" y="209"/>
                  </a:lnTo>
                  <a:lnTo>
                    <a:pt x="217" y="213"/>
                  </a:lnTo>
                  <a:lnTo>
                    <a:pt x="228" y="222"/>
                  </a:lnTo>
                  <a:lnTo>
                    <a:pt x="237" y="233"/>
                  </a:lnTo>
                  <a:lnTo>
                    <a:pt x="241" y="237"/>
                  </a:lnTo>
                  <a:lnTo>
                    <a:pt x="246" y="242"/>
                  </a:lnTo>
                  <a:lnTo>
                    <a:pt x="255" y="246"/>
                  </a:lnTo>
                  <a:lnTo>
                    <a:pt x="260" y="256"/>
                  </a:lnTo>
                  <a:lnTo>
                    <a:pt x="269" y="260"/>
                  </a:lnTo>
                  <a:lnTo>
                    <a:pt x="269" y="265"/>
                  </a:lnTo>
                  <a:lnTo>
                    <a:pt x="278" y="269"/>
                  </a:lnTo>
                  <a:lnTo>
                    <a:pt x="283" y="274"/>
                  </a:lnTo>
                  <a:lnTo>
                    <a:pt x="292" y="283"/>
                  </a:lnTo>
                  <a:lnTo>
                    <a:pt x="301" y="292"/>
                  </a:lnTo>
                  <a:lnTo>
                    <a:pt x="306" y="297"/>
                  </a:lnTo>
                  <a:lnTo>
                    <a:pt x="315" y="301"/>
                  </a:lnTo>
                  <a:lnTo>
                    <a:pt x="315" y="306"/>
                  </a:lnTo>
                  <a:lnTo>
                    <a:pt x="325" y="315"/>
                  </a:lnTo>
                  <a:lnTo>
                    <a:pt x="330" y="325"/>
                  </a:lnTo>
                  <a:lnTo>
                    <a:pt x="334" y="325"/>
                  </a:lnTo>
                  <a:lnTo>
                    <a:pt x="343" y="330"/>
                  </a:lnTo>
                  <a:lnTo>
                    <a:pt x="348" y="339"/>
                  </a:lnTo>
                  <a:lnTo>
                    <a:pt x="357" y="344"/>
                  </a:lnTo>
                  <a:lnTo>
                    <a:pt x="362" y="353"/>
                  </a:lnTo>
                  <a:lnTo>
                    <a:pt x="371" y="358"/>
                  </a:lnTo>
                  <a:lnTo>
                    <a:pt x="375" y="367"/>
                  </a:lnTo>
                  <a:lnTo>
                    <a:pt x="380" y="367"/>
                  </a:lnTo>
                  <a:lnTo>
                    <a:pt x="385" y="376"/>
                  </a:lnTo>
                  <a:lnTo>
                    <a:pt x="398" y="380"/>
                  </a:lnTo>
                  <a:lnTo>
                    <a:pt x="403" y="390"/>
                  </a:lnTo>
                  <a:lnTo>
                    <a:pt x="413" y="399"/>
                  </a:lnTo>
                  <a:lnTo>
                    <a:pt x="422" y="408"/>
                  </a:lnTo>
                  <a:lnTo>
                    <a:pt x="432" y="413"/>
                  </a:lnTo>
                  <a:lnTo>
                    <a:pt x="441" y="423"/>
                  </a:lnTo>
                  <a:lnTo>
                    <a:pt x="445" y="423"/>
                  </a:lnTo>
                  <a:lnTo>
                    <a:pt x="445" y="427"/>
                  </a:lnTo>
                  <a:lnTo>
                    <a:pt x="454" y="437"/>
                  </a:lnTo>
                  <a:lnTo>
                    <a:pt x="464" y="441"/>
                  </a:lnTo>
                  <a:lnTo>
                    <a:pt x="468" y="441"/>
                  </a:lnTo>
                  <a:lnTo>
                    <a:pt x="473" y="450"/>
                  </a:lnTo>
                  <a:lnTo>
                    <a:pt x="477" y="460"/>
                  </a:lnTo>
                  <a:lnTo>
                    <a:pt x="487" y="464"/>
                  </a:lnTo>
                  <a:lnTo>
                    <a:pt x="487" y="469"/>
                  </a:lnTo>
                  <a:lnTo>
                    <a:pt x="496" y="473"/>
                  </a:lnTo>
                  <a:lnTo>
                    <a:pt x="506" y="482"/>
                  </a:lnTo>
                  <a:lnTo>
                    <a:pt x="511" y="492"/>
                  </a:lnTo>
                  <a:lnTo>
                    <a:pt x="520" y="496"/>
                  </a:lnTo>
                  <a:lnTo>
                    <a:pt x="529" y="505"/>
                  </a:lnTo>
                  <a:lnTo>
                    <a:pt x="534" y="510"/>
                  </a:lnTo>
                  <a:lnTo>
                    <a:pt x="547" y="520"/>
                  </a:lnTo>
                  <a:lnTo>
                    <a:pt x="552" y="525"/>
                  </a:lnTo>
                  <a:lnTo>
                    <a:pt x="556" y="525"/>
                  </a:lnTo>
                  <a:lnTo>
                    <a:pt x="561" y="534"/>
                  </a:lnTo>
                  <a:lnTo>
                    <a:pt x="570" y="543"/>
                  </a:lnTo>
                  <a:lnTo>
                    <a:pt x="579" y="552"/>
                  </a:lnTo>
                  <a:lnTo>
                    <a:pt x="589" y="557"/>
                  </a:lnTo>
                  <a:lnTo>
                    <a:pt x="593" y="562"/>
                  </a:lnTo>
                  <a:lnTo>
                    <a:pt x="593" y="566"/>
                  </a:lnTo>
                  <a:lnTo>
                    <a:pt x="603" y="575"/>
                  </a:lnTo>
                  <a:lnTo>
                    <a:pt x="617" y="580"/>
                  </a:lnTo>
                  <a:lnTo>
                    <a:pt x="622" y="589"/>
                  </a:lnTo>
                  <a:lnTo>
                    <a:pt x="636" y="594"/>
                  </a:lnTo>
                  <a:lnTo>
                    <a:pt x="636" y="603"/>
                  </a:lnTo>
                  <a:lnTo>
                    <a:pt x="645" y="613"/>
                  </a:lnTo>
                  <a:lnTo>
                    <a:pt x="654" y="618"/>
                  </a:lnTo>
                  <a:lnTo>
                    <a:pt x="658" y="618"/>
                  </a:lnTo>
                  <a:lnTo>
                    <a:pt x="663" y="627"/>
                  </a:lnTo>
                  <a:lnTo>
                    <a:pt x="677" y="636"/>
                  </a:lnTo>
                  <a:lnTo>
                    <a:pt x="677" y="641"/>
                  </a:lnTo>
                  <a:lnTo>
                    <a:pt x="681" y="641"/>
                  </a:lnTo>
                  <a:lnTo>
                    <a:pt x="691" y="650"/>
                  </a:lnTo>
                  <a:lnTo>
                    <a:pt x="701" y="654"/>
                  </a:lnTo>
                  <a:lnTo>
                    <a:pt x="705" y="659"/>
                  </a:lnTo>
                  <a:lnTo>
                    <a:pt x="705" y="664"/>
                  </a:lnTo>
                  <a:lnTo>
                    <a:pt x="719" y="673"/>
                  </a:lnTo>
                  <a:lnTo>
                    <a:pt x="724" y="673"/>
                  </a:lnTo>
                  <a:lnTo>
                    <a:pt x="728" y="677"/>
                  </a:lnTo>
                  <a:lnTo>
                    <a:pt x="733" y="686"/>
                  </a:lnTo>
                  <a:lnTo>
                    <a:pt x="742" y="696"/>
                  </a:lnTo>
                  <a:lnTo>
                    <a:pt x="747" y="696"/>
                  </a:lnTo>
                  <a:lnTo>
                    <a:pt x="751" y="701"/>
                  </a:lnTo>
                  <a:lnTo>
                    <a:pt x="756" y="710"/>
                  </a:lnTo>
                  <a:lnTo>
                    <a:pt x="765" y="715"/>
                  </a:lnTo>
                  <a:lnTo>
                    <a:pt x="765" y="720"/>
                  </a:lnTo>
                  <a:lnTo>
                    <a:pt x="774" y="729"/>
                  </a:lnTo>
                  <a:lnTo>
                    <a:pt x="783" y="733"/>
                  </a:lnTo>
                  <a:lnTo>
                    <a:pt x="789" y="733"/>
                  </a:lnTo>
                  <a:lnTo>
                    <a:pt x="794" y="743"/>
                  </a:lnTo>
                  <a:lnTo>
                    <a:pt x="803" y="747"/>
                  </a:lnTo>
                  <a:lnTo>
                    <a:pt x="807" y="756"/>
                  </a:lnTo>
                  <a:lnTo>
                    <a:pt x="812" y="756"/>
                  </a:lnTo>
                  <a:lnTo>
                    <a:pt x="821" y="765"/>
                  </a:lnTo>
                  <a:lnTo>
                    <a:pt x="830" y="770"/>
                  </a:lnTo>
                  <a:lnTo>
                    <a:pt x="835" y="779"/>
                  </a:lnTo>
                  <a:lnTo>
                    <a:pt x="849" y="788"/>
                  </a:lnTo>
                  <a:lnTo>
                    <a:pt x="853" y="788"/>
                  </a:lnTo>
                  <a:lnTo>
                    <a:pt x="858" y="794"/>
                  </a:lnTo>
                  <a:lnTo>
                    <a:pt x="862" y="803"/>
                  </a:lnTo>
                  <a:lnTo>
                    <a:pt x="872" y="812"/>
                  </a:lnTo>
                  <a:lnTo>
                    <a:pt x="882" y="817"/>
                  </a:lnTo>
                  <a:lnTo>
                    <a:pt x="886" y="826"/>
                  </a:lnTo>
                  <a:lnTo>
                    <a:pt x="896" y="831"/>
                  </a:lnTo>
                  <a:lnTo>
                    <a:pt x="905" y="840"/>
                  </a:lnTo>
                  <a:lnTo>
                    <a:pt x="909" y="849"/>
                  </a:lnTo>
                  <a:lnTo>
                    <a:pt x="914" y="849"/>
                  </a:lnTo>
                  <a:lnTo>
                    <a:pt x="919" y="854"/>
                  </a:lnTo>
                  <a:lnTo>
                    <a:pt x="932" y="863"/>
                  </a:lnTo>
                  <a:lnTo>
                    <a:pt x="937" y="867"/>
                  </a:lnTo>
                  <a:lnTo>
                    <a:pt x="941" y="872"/>
                  </a:lnTo>
                  <a:lnTo>
                    <a:pt x="951" y="877"/>
                  </a:lnTo>
                  <a:lnTo>
                    <a:pt x="960" y="887"/>
                  </a:lnTo>
                  <a:lnTo>
                    <a:pt x="969" y="896"/>
                  </a:lnTo>
                  <a:lnTo>
                    <a:pt x="974" y="901"/>
                  </a:lnTo>
                  <a:lnTo>
                    <a:pt x="979" y="905"/>
                  </a:lnTo>
                  <a:lnTo>
                    <a:pt x="984" y="910"/>
                  </a:lnTo>
                  <a:lnTo>
                    <a:pt x="993" y="919"/>
                  </a:lnTo>
                  <a:lnTo>
                    <a:pt x="1002" y="924"/>
                  </a:lnTo>
                  <a:lnTo>
                    <a:pt x="1002" y="928"/>
                  </a:lnTo>
                  <a:lnTo>
                    <a:pt x="1011" y="933"/>
                  </a:lnTo>
                  <a:lnTo>
                    <a:pt x="1021" y="937"/>
                  </a:lnTo>
                  <a:lnTo>
                    <a:pt x="1025" y="942"/>
                  </a:lnTo>
                  <a:lnTo>
                    <a:pt x="1030" y="947"/>
                  </a:lnTo>
                  <a:lnTo>
                    <a:pt x="1034" y="956"/>
                  </a:lnTo>
                  <a:lnTo>
                    <a:pt x="1043" y="960"/>
                  </a:lnTo>
                  <a:lnTo>
                    <a:pt x="1043" y="965"/>
                  </a:lnTo>
                  <a:lnTo>
                    <a:pt x="1053" y="969"/>
                  </a:lnTo>
                  <a:lnTo>
                    <a:pt x="1062" y="980"/>
                  </a:lnTo>
                  <a:lnTo>
                    <a:pt x="1066" y="984"/>
                  </a:lnTo>
                  <a:lnTo>
                    <a:pt x="1072" y="984"/>
                  </a:lnTo>
                  <a:lnTo>
                    <a:pt x="1081" y="993"/>
                  </a:lnTo>
                  <a:lnTo>
                    <a:pt x="1086" y="998"/>
                  </a:lnTo>
                  <a:lnTo>
                    <a:pt x="1090" y="1003"/>
                  </a:lnTo>
                  <a:lnTo>
                    <a:pt x="1100" y="1007"/>
                  </a:lnTo>
                  <a:lnTo>
                    <a:pt x="1109" y="1016"/>
                  </a:lnTo>
                  <a:lnTo>
                    <a:pt x="1113" y="1016"/>
                  </a:lnTo>
                  <a:lnTo>
                    <a:pt x="1118" y="1021"/>
                  </a:lnTo>
                  <a:lnTo>
                    <a:pt x="1127" y="1030"/>
                  </a:lnTo>
                  <a:lnTo>
                    <a:pt x="1132" y="1035"/>
                  </a:lnTo>
                  <a:lnTo>
                    <a:pt x="1136" y="1039"/>
                  </a:lnTo>
                  <a:lnTo>
                    <a:pt x="1141" y="1049"/>
                  </a:lnTo>
                  <a:lnTo>
                    <a:pt x="1150" y="1053"/>
                  </a:lnTo>
                  <a:lnTo>
                    <a:pt x="1159" y="1062"/>
                  </a:lnTo>
                  <a:lnTo>
                    <a:pt x="1169" y="1071"/>
                  </a:lnTo>
                  <a:lnTo>
                    <a:pt x="1174" y="1071"/>
                  </a:lnTo>
                  <a:lnTo>
                    <a:pt x="1179" y="1077"/>
                  </a:lnTo>
                  <a:lnTo>
                    <a:pt x="1188" y="1086"/>
                  </a:lnTo>
                  <a:lnTo>
                    <a:pt x="1197" y="1091"/>
                  </a:lnTo>
                  <a:lnTo>
                    <a:pt x="1206" y="1100"/>
                  </a:lnTo>
                  <a:lnTo>
                    <a:pt x="1215" y="1105"/>
                  </a:lnTo>
                  <a:lnTo>
                    <a:pt x="1224" y="1114"/>
                  </a:lnTo>
                  <a:lnTo>
                    <a:pt x="1238" y="1123"/>
                  </a:lnTo>
                  <a:lnTo>
                    <a:pt x="1243" y="1132"/>
                  </a:lnTo>
                  <a:lnTo>
                    <a:pt x="1252" y="1137"/>
                  </a:lnTo>
                  <a:lnTo>
                    <a:pt x="1262" y="1141"/>
                  </a:lnTo>
                  <a:lnTo>
                    <a:pt x="1262" y="1146"/>
                  </a:lnTo>
                  <a:lnTo>
                    <a:pt x="1267" y="1155"/>
                  </a:lnTo>
                  <a:lnTo>
                    <a:pt x="1281" y="1160"/>
                  </a:lnTo>
                  <a:lnTo>
                    <a:pt x="1285" y="1164"/>
                  </a:lnTo>
                  <a:lnTo>
                    <a:pt x="1285" y="1170"/>
                  </a:lnTo>
                  <a:lnTo>
                    <a:pt x="1294" y="1174"/>
                  </a:lnTo>
                  <a:lnTo>
                    <a:pt x="1304" y="1184"/>
                  </a:lnTo>
                  <a:lnTo>
                    <a:pt x="1313" y="1193"/>
                  </a:lnTo>
                  <a:lnTo>
                    <a:pt x="1326" y="1197"/>
                  </a:lnTo>
                  <a:lnTo>
                    <a:pt x="1331" y="1207"/>
                  </a:lnTo>
                  <a:lnTo>
                    <a:pt x="1340" y="1216"/>
                  </a:lnTo>
                  <a:lnTo>
                    <a:pt x="1345" y="1220"/>
                  </a:lnTo>
                  <a:lnTo>
                    <a:pt x="1349" y="1220"/>
                  </a:lnTo>
                  <a:lnTo>
                    <a:pt x="1360" y="1230"/>
                  </a:lnTo>
                  <a:lnTo>
                    <a:pt x="1369" y="1239"/>
                  </a:lnTo>
                  <a:lnTo>
                    <a:pt x="1378" y="1243"/>
                  </a:lnTo>
                  <a:lnTo>
                    <a:pt x="1387" y="1252"/>
                  </a:lnTo>
                  <a:lnTo>
                    <a:pt x="1392" y="1252"/>
                  </a:lnTo>
                  <a:lnTo>
                    <a:pt x="1396" y="1257"/>
                  </a:lnTo>
                  <a:lnTo>
                    <a:pt x="1401" y="1267"/>
                  </a:lnTo>
                  <a:lnTo>
                    <a:pt x="1410" y="1276"/>
                  </a:lnTo>
                  <a:lnTo>
                    <a:pt x="1419" y="1281"/>
                  </a:lnTo>
                  <a:lnTo>
                    <a:pt x="1428" y="1290"/>
                  </a:lnTo>
                  <a:lnTo>
                    <a:pt x="1433" y="1295"/>
                  </a:lnTo>
                  <a:lnTo>
                    <a:pt x="1438" y="1299"/>
                  </a:lnTo>
                  <a:lnTo>
                    <a:pt x="1448" y="1309"/>
                  </a:lnTo>
                  <a:lnTo>
                    <a:pt x="1457" y="1313"/>
                  </a:lnTo>
                  <a:lnTo>
                    <a:pt x="1462" y="1322"/>
                  </a:lnTo>
                  <a:lnTo>
                    <a:pt x="1471" y="1327"/>
                  </a:lnTo>
                  <a:lnTo>
                    <a:pt x="1475" y="1332"/>
                  </a:lnTo>
                  <a:lnTo>
                    <a:pt x="1480" y="1336"/>
                  </a:lnTo>
                  <a:lnTo>
                    <a:pt x="1489" y="1341"/>
                  </a:lnTo>
                  <a:lnTo>
                    <a:pt x="1494" y="1350"/>
                  </a:lnTo>
                  <a:lnTo>
                    <a:pt x="1498" y="1350"/>
                  </a:lnTo>
                  <a:lnTo>
                    <a:pt x="1507" y="1360"/>
                  </a:lnTo>
                  <a:lnTo>
                    <a:pt x="1517" y="1369"/>
                  </a:lnTo>
                  <a:lnTo>
                    <a:pt x="1521" y="1374"/>
                  </a:lnTo>
                  <a:lnTo>
                    <a:pt x="1530" y="1383"/>
                  </a:lnTo>
                  <a:lnTo>
                    <a:pt x="1541" y="1392"/>
                  </a:lnTo>
                  <a:lnTo>
                    <a:pt x="1550" y="1397"/>
                  </a:lnTo>
                  <a:lnTo>
                    <a:pt x="1564" y="1406"/>
                  </a:lnTo>
                  <a:lnTo>
                    <a:pt x="1573" y="1411"/>
                  </a:lnTo>
                  <a:lnTo>
                    <a:pt x="1577" y="1420"/>
                  </a:lnTo>
                  <a:lnTo>
                    <a:pt x="1582" y="1424"/>
                  </a:lnTo>
                  <a:lnTo>
                    <a:pt x="1591" y="1424"/>
                  </a:lnTo>
                  <a:lnTo>
                    <a:pt x="1605" y="1434"/>
                  </a:lnTo>
                  <a:lnTo>
                    <a:pt x="1605" y="1438"/>
                  </a:lnTo>
                  <a:lnTo>
                    <a:pt x="1605" y="1443"/>
                  </a:lnTo>
                  <a:lnTo>
                    <a:pt x="1614" y="1453"/>
                  </a:lnTo>
                  <a:lnTo>
                    <a:pt x="1623" y="1457"/>
                  </a:lnTo>
                  <a:lnTo>
                    <a:pt x="1628" y="1462"/>
                  </a:lnTo>
                  <a:lnTo>
                    <a:pt x="1632" y="1467"/>
                  </a:lnTo>
                  <a:lnTo>
                    <a:pt x="1643" y="1476"/>
                  </a:lnTo>
                  <a:lnTo>
                    <a:pt x="1647" y="1480"/>
                  </a:lnTo>
                  <a:lnTo>
                    <a:pt x="1652" y="1480"/>
                  </a:lnTo>
                  <a:lnTo>
                    <a:pt x="1661" y="1490"/>
                  </a:lnTo>
                  <a:lnTo>
                    <a:pt x="1670" y="1494"/>
                  </a:lnTo>
                  <a:lnTo>
                    <a:pt x="1675" y="1494"/>
                  </a:lnTo>
                  <a:lnTo>
                    <a:pt x="1679" y="1503"/>
                  </a:lnTo>
                  <a:lnTo>
                    <a:pt x="1693" y="1513"/>
                  </a:lnTo>
                  <a:lnTo>
                    <a:pt x="1693" y="1517"/>
                  </a:lnTo>
                  <a:lnTo>
                    <a:pt x="1702" y="1526"/>
                  </a:lnTo>
                  <a:lnTo>
                    <a:pt x="1711" y="1531"/>
                  </a:lnTo>
                  <a:lnTo>
                    <a:pt x="1716" y="1535"/>
                  </a:lnTo>
                  <a:lnTo>
                    <a:pt x="1725" y="1541"/>
                  </a:lnTo>
                  <a:lnTo>
                    <a:pt x="1735" y="1550"/>
                  </a:lnTo>
                  <a:lnTo>
                    <a:pt x="1740" y="1559"/>
                  </a:lnTo>
                  <a:lnTo>
                    <a:pt x="1749" y="1564"/>
                  </a:lnTo>
                  <a:lnTo>
                    <a:pt x="1754" y="1569"/>
                  </a:lnTo>
                  <a:lnTo>
                    <a:pt x="1763" y="1573"/>
                  </a:lnTo>
                  <a:lnTo>
                    <a:pt x="1768" y="1578"/>
                  </a:lnTo>
                  <a:lnTo>
                    <a:pt x="1777" y="1587"/>
                  </a:lnTo>
                  <a:lnTo>
                    <a:pt x="1786" y="1596"/>
                  </a:lnTo>
                  <a:lnTo>
                    <a:pt x="1795" y="1601"/>
                  </a:lnTo>
                  <a:lnTo>
                    <a:pt x="1800" y="1605"/>
                  </a:lnTo>
                  <a:lnTo>
                    <a:pt x="1804" y="1610"/>
                  </a:lnTo>
                  <a:lnTo>
                    <a:pt x="1809" y="1619"/>
                  </a:lnTo>
                  <a:lnTo>
                    <a:pt x="1818" y="1628"/>
                  </a:lnTo>
                  <a:lnTo>
                    <a:pt x="1828" y="163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7" name="Freeform 3579"/>
            <p:cNvSpPr>
              <a:spLocks/>
            </p:cNvSpPr>
            <p:nvPr/>
          </p:nvSpPr>
          <p:spPr bwMode="auto">
            <a:xfrm>
              <a:off x="549" y="2159"/>
              <a:ext cx="199" cy="262"/>
            </a:xfrm>
            <a:custGeom>
              <a:avLst/>
              <a:gdLst>
                <a:gd name="T0" fmla="*/ 9 w 997"/>
                <a:gd name="T1" fmla="*/ 18 h 1308"/>
                <a:gd name="T2" fmla="*/ 23 w 997"/>
                <a:gd name="T3" fmla="*/ 51 h 1308"/>
                <a:gd name="T4" fmla="*/ 41 w 997"/>
                <a:gd name="T5" fmla="*/ 79 h 1308"/>
                <a:gd name="T6" fmla="*/ 55 w 997"/>
                <a:gd name="T7" fmla="*/ 106 h 1308"/>
                <a:gd name="T8" fmla="*/ 69 w 997"/>
                <a:gd name="T9" fmla="*/ 125 h 1308"/>
                <a:gd name="T10" fmla="*/ 82 w 997"/>
                <a:gd name="T11" fmla="*/ 153 h 1308"/>
                <a:gd name="T12" fmla="*/ 97 w 997"/>
                <a:gd name="T13" fmla="*/ 181 h 1308"/>
                <a:gd name="T14" fmla="*/ 111 w 997"/>
                <a:gd name="T15" fmla="*/ 204 h 1308"/>
                <a:gd name="T16" fmla="*/ 125 w 997"/>
                <a:gd name="T17" fmla="*/ 227 h 1308"/>
                <a:gd name="T18" fmla="*/ 143 w 997"/>
                <a:gd name="T19" fmla="*/ 260 h 1308"/>
                <a:gd name="T20" fmla="*/ 157 w 997"/>
                <a:gd name="T21" fmla="*/ 278 h 1308"/>
                <a:gd name="T22" fmla="*/ 171 w 997"/>
                <a:gd name="T23" fmla="*/ 301 h 1308"/>
                <a:gd name="T24" fmla="*/ 190 w 997"/>
                <a:gd name="T25" fmla="*/ 330 h 1308"/>
                <a:gd name="T26" fmla="*/ 208 w 997"/>
                <a:gd name="T27" fmla="*/ 357 h 1308"/>
                <a:gd name="T28" fmla="*/ 222 w 997"/>
                <a:gd name="T29" fmla="*/ 380 h 1308"/>
                <a:gd name="T30" fmla="*/ 236 w 997"/>
                <a:gd name="T31" fmla="*/ 403 h 1308"/>
                <a:gd name="T32" fmla="*/ 254 w 997"/>
                <a:gd name="T33" fmla="*/ 432 h 1308"/>
                <a:gd name="T34" fmla="*/ 273 w 997"/>
                <a:gd name="T35" fmla="*/ 454 h 1308"/>
                <a:gd name="T36" fmla="*/ 287 w 997"/>
                <a:gd name="T37" fmla="*/ 477 h 1308"/>
                <a:gd name="T38" fmla="*/ 310 w 997"/>
                <a:gd name="T39" fmla="*/ 511 h 1308"/>
                <a:gd name="T40" fmla="*/ 329 w 997"/>
                <a:gd name="T41" fmla="*/ 538 h 1308"/>
                <a:gd name="T42" fmla="*/ 342 w 997"/>
                <a:gd name="T43" fmla="*/ 561 h 1308"/>
                <a:gd name="T44" fmla="*/ 365 w 997"/>
                <a:gd name="T45" fmla="*/ 589 h 1308"/>
                <a:gd name="T46" fmla="*/ 385 w 997"/>
                <a:gd name="T47" fmla="*/ 617 h 1308"/>
                <a:gd name="T48" fmla="*/ 408 w 997"/>
                <a:gd name="T49" fmla="*/ 645 h 1308"/>
                <a:gd name="T50" fmla="*/ 421 w 997"/>
                <a:gd name="T51" fmla="*/ 668 h 1308"/>
                <a:gd name="T52" fmla="*/ 440 w 997"/>
                <a:gd name="T53" fmla="*/ 691 h 1308"/>
                <a:gd name="T54" fmla="*/ 458 w 997"/>
                <a:gd name="T55" fmla="*/ 715 h 1308"/>
                <a:gd name="T56" fmla="*/ 473 w 997"/>
                <a:gd name="T57" fmla="*/ 737 h 1308"/>
                <a:gd name="T58" fmla="*/ 491 w 997"/>
                <a:gd name="T59" fmla="*/ 760 h 1308"/>
                <a:gd name="T60" fmla="*/ 514 w 997"/>
                <a:gd name="T61" fmla="*/ 788 h 1308"/>
                <a:gd name="T62" fmla="*/ 537 w 997"/>
                <a:gd name="T63" fmla="*/ 812 h 1308"/>
                <a:gd name="T64" fmla="*/ 551 w 997"/>
                <a:gd name="T65" fmla="*/ 835 h 1308"/>
                <a:gd name="T66" fmla="*/ 575 w 997"/>
                <a:gd name="T67" fmla="*/ 858 h 1308"/>
                <a:gd name="T68" fmla="*/ 593 w 997"/>
                <a:gd name="T69" fmla="*/ 881 h 1308"/>
                <a:gd name="T70" fmla="*/ 616 w 997"/>
                <a:gd name="T71" fmla="*/ 914 h 1308"/>
                <a:gd name="T72" fmla="*/ 639 w 997"/>
                <a:gd name="T73" fmla="*/ 937 h 1308"/>
                <a:gd name="T74" fmla="*/ 659 w 997"/>
                <a:gd name="T75" fmla="*/ 960 h 1308"/>
                <a:gd name="T76" fmla="*/ 686 w 997"/>
                <a:gd name="T77" fmla="*/ 988 h 1308"/>
                <a:gd name="T78" fmla="*/ 704 w 997"/>
                <a:gd name="T79" fmla="*/ 1011 h 1308"/>
                <a:gd name="T80" fmla="*/ 727 w 997"/>
                <a:gd name="T81" fmla="*/ 1034 h 1308"/>
                <a:gd name="T82" fmla="*/ 746 w 997"/>
                <a:gd name="T83" fmla="*/ 1057 h 1308"/>
                <a:gd name="T84" fmla="*/ 770 w 997"/>
                <a:gd name="T85" fmla="*/ 1081 h 1308"/>
                <a:gd name="T86" fmla="*/ 793 w 997"/>
                <a:gd name="T87" fmla="*/ 1104 h 1308"/>
                <a:gd name="T88" fmla="*/ 811 w 997"/>
                <a:gd name="T89" fmla="*/ 1127 h 1308"/>
                <a:gd name="T90" fmla="*/ 834 w 997"/>
                <a:gd name="T91" fmla="*/ 1150 h 1308"/>
                <a:gd name="T92" fmla="*/ 858 w 997"/>
                <a:gd name="T93" fmla="*/ 1174 h 1308"/>
                <a:gd name="T94" fmla="*/ 881 w 997"/>
                <a:gd name="T95" fmla="*/ 1197 h 1308"/>
                <a:gd name="T96" fmla="*/ 904 w 997"/>
                <a:gd name="T97" fmla="*/ 1220 h 1308"/>
                <a:gd name="T98" fmla="*/ 922 w 997"/>
                <a:gd name="T99" fmla="*/ 1243 h 1308"/>
                <a:gd name="T100" fmla="*/ 951 w 997"/>
                <a:gd name="T101" fmla="*/ 1262 h 1308"/>
                <a:gd name="T102" fmla="*/ 978 w 997"/>
                <a:gd name="T103" fmla="*/ 1294 h 130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97"/>
                <a:gd name="T157" fmla="*/ 0 h 1308"/>
                <a:gd name="T158" fmla="*/ 997 w 997"/>
                <a:gd name="T159" fmla="*/ 1308 h 130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97" h="1308">
                  <a:moveTo>
                    <a:pt x="0" y="0"/>
                  </a:moveTo>
                  <a:lnTo>
                    <a:pt x="0" y="4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3" y="27"/>
                  </a:lnTo>
                  <a:lnTo>
                    <a:pt x="18" y="36"/>
                  </a:lnTo>
                  <a:lnTo>
                    <a:pt x="23" y="41"/>
                  </a:lnTo>
                  <a:lnTo>
                    <a:pt x="23" y="51"/>
                  </a:lnTo>
                  <a:lnTo>
                    <a:pt x="27" y="60"/>
                  </a:lnTo>
                  <a:lnTo>
                    <a:pt x="32" y="65"/>
                  </a:lnTo>
                  <a:lnTo>
                    <a:pt x="36" y="74"/>
                  </a:lnTo>
                  <a:lnTo>
                    <a:pt x="41" y="79"/>
                  </a:lnTo>
                  <a:lnTo>
                    <a:pt x="41" y="83"/>
                  </a:lnTo>
                  <a:lnTo>
                    <a:pt x="46" y="88"/>
                  </a:lnTo>
                  <a:lnTo>
                    <a:pt x="50" y="97"/>
                  </a:lnTo>
                  <a:lnTo>
                    <a:pt x="55" y="106"/>
                  </a:lnTo>
                  <a:lnTo>
                    <a:pt x="59" y="111"/>
                  </a:lnTo>
                  <a:lnTo>
                    <a:pt x="59" y="115"/>
                  </a:lnTo>
                  <a:lnTo>
                    <a:pt x="64" y="120"/>
                  </a:lnTo>
                  <a:lnTo>
                    <a:pt x="69" y="125"/>
                  </a:lnTo>
                  <a:lnTo>
                    <a:pt x="73" y="134"/>
                  </a:lnTo>
                  <a:lnTo>
                    <a:pt x="78" y="144"/>
                  </a:lnTo>
                  <a:lnTo>
                    <a:pt x="78" y="153"/>
                  </a:lnTo>
                  <a:lnTo>
                    <a:pt x="82" y="153"/>
                  </a:lnTo>
                  <a:lnTo>
                    <a:pt x="82" y="158"/>
                  </a:lnTo>
                  <a:lnTo>
                    <a:pt x="87" y="167"/>
                  </a:lnTo>
                  <a:lnTo>
                    <a:pt x="93" y="171"/>
                  </a:lnTo>
                  <a:lnTo>
                    <a:pt x="97" y="181"/>
                  </a:lnTo>
                  <a:lnTo>
                    <a:pt x="102" y="190"/>
                  </a:lnTo>
                  <a:lnTo>
                    <a:pt x="106" y="190"/>
                  </a:lnTo>
                  <a:lnTo>
                    <a:pt x="106" y="194"/>
                  </a:lnTo>
                  <a:lnTo>
                    <a:pt x="111" y="204"/>
                  </a:lnTo>
                  <a:lnTo>
                    <a:pt x="115" y="213"/>
                  </a:lnTo>
                  <a:lnTo>
                    <a:pt x="120" y="217"/>
                  </a:lnTo>
                  <a:lnTo>
                    <a:pt x="125" y="227"/>
                  </a:lnTo>
                  <a:lnTo>
                    <a:pt x="129" y="237"/>
                  </a:lnTo>
                  <a:lnTo>
                    <a:pt x="134" y="241"/>
                  </a:lnTo>
                  <a:lnTo>
                    <a:pt x="138" y="250"/>
                  </a:lnTo>
                  <a:lnTo>
                    <a:pt x="143" y="260"/>
                  </a:lnTo>
                  <a:lnTo>
                    <a:pt x="148" y="264"/>
                  </a:lnTo>
                  <a:lnTo>
                    <a:pt x="152" y="273"/>
                  </a:lnTo>
                  <a:lnTo>
                    <a:pt x="157" y="278"/>
                  </a:lnTo>
                  <a:lnTo>
                    <a:pt x="166" y="287"/>
                  </a:lnTo>
                  <a:lnTo>
                    <a:pt x="166" y="296"/>
                  </a:lnTo>
                  <a:lnTo>
                    <a:pt x="171" y="301"/>
                  </a:lnTo>
                  <a:lnTo>
                    <a:pt x="175" y="310"/>
                  </a:lnTo>
                  <a:lnTo>
                    <a:pt x="185" y="319"/>
                  </a:lnTo>
                  <a:lnTo>
                    <a:pt x="190" y="325"/>
                  </a:lnTo>
                  <a:lnTo>
                    <a:pt x="190" y="330"/>
                  </a:lnTo>
                  <a:lnTo>
                    <a:pt x="194" y="334"/>
                  </a:lnTo>
                  <a:lnTo>
                    <a:pt x="194" y="343"/>
                  </a:lnTo>
                  <a:lnTo>
                    <a:pt x="204" y="348"/>
                  </a:lnTo>
                  <a:lnTo>
                    <a:pt x="208" y="357"/>
                  </a:lnTo>
                  <a:lnTo>
                    <a:pt x="213" y="362"/>
                  </a:lnTo>
                  <a:lnTo>
                    <a:pt x="217" y="371"/>
                  </a:lnTo>
                  <a:lnTo>
                    <a:pt x="222" y="380"/>
                  </a:lnTo>
                  <a:lnTo>
                    <a:pt x="227" y="385"/>
                  </a:lnTo>
                  <a:lnTo>
                    <a:pt x="231" y="394"/>
                  </a:lnTo>
                  <a:lnTo>
                    <a:pt x="236" y="403"/>
                  </a:lnTo>
                  <a:lnTo>
                    <a:pt x="245" y="412"/>
                  </a:lnTo>
                  <a:lnTo>
                    <a:pt x="250" y="418"/>
                  </a:lnTo>
                  <a:lnTo>
                    <a:pt x="254" y="427"/>
                  </a:lnTo>
                  <a:lnTo>
                    <a:pt x="254" y="432"/>
                  </a:lnTo>
                  <a:lnTo>
                    <a:pt x="259" y="432"/>
                  </a:lnTo>
                  <a:lnTo>
                    <a:pt x="263" y="441"/>
                  </a:lnTo>
                  <a:lnTo>
                    <a:pt x="268" y="445"/>
                  </a:lnTo>
                  <a:lnTo>
                    <a:pt x="273" y="454"/>
                  </a:lnTo>
                  <a:lnTo>
                    <a:pt x="278" y="464"/>
                  </a:lnTo>
                  <a:lnTo>
                    <a:pt x="283" y="473"/>
                  </a:lnTo>
                  <a:lnTo>
                    <a:pt x="287" y="477"/>
                  </a:lnTo>
                  <a:lnTo>
                    <a:pt x="292" y="487"/>
                  </a:lnTo>
                  <a:lnTo>
                    <a:pt x="296" y="496"/>
                  </a:lnTo>
                  <a:lnTo>
                    <a:pt x="306" y="500"/>
                  </a:lnTo>
                  <a:lnTo>
                    <a:pt x="310" y="511"/>
                  </a:lnTo>
                  <a:lnTo>
                    <a:pt x="315" y="515"/>
                  </a:lnTo>
                  <a:lnTo>
                    <a:pt x="319" y="524"/>
                  </a:lnTo>
                  <a:lnTo>
                    <a:pt x="324" y="529"/>
                  </a:lnTo>
                  <a:lnTo>
                    <a:pt x="329" y="538"/>
                  </a:lnTo>
                  <a:lnTo>
                    <a:pt x="333" y="547"/>
                  </a:lnTo>
                  <a:lnTo>
                    <a:pt x="342" y="556"/>
                  </a:lnTo>
                  <a:lnTo>
                    <a:pt x="342" y="561"/>
                  </a:lnTo>
                  <a:lnTo>
                    <a:pt x="347" y="570"/>
                  </a:lnTo>
                  <a:lnTo>
                    <a:pt x="356" y="579"/>
                  </a:lnTo>
                  <a:lnTo>
                    <a:pt x="361" y="584"/>
                  </a:lnTo>
                  <a:lnTo>
                    <a:pt x="365" y="589"/>
                  </a:lnTo>
                  <a:lnTo>
                    <a:pt x="365" y="593"/>
                  </a:lnTo>
                  <a:lnTo>
                    <a:pt x="370" y="598"/>
                  </a:lnTo>
                  <a:lnTo>
                    <a:pt x="380" y="608"/>
                  </a:lnTo>
                  <a:lnTo>
                    <a:pt x="385" y="617"/>
                  </a:lnTo>
                  <a:lnTo>
                    <a:pt x="389" y="622"/>
                  </a:lnTo>
                  <a:lnTo>
                    <a:pt x="394" y="631"/>
                  </a:lnTo>
                  <a:lnTo>
                    <a:pt x="398" y="640"/>
                  </a:lnTo>
                  <a:lnTo>
                    <a:pt x="408" y="645"/>
                  </a:lnTo>
                  <a:lnTo>
                    <a:pt x="412" y="654"/>
                  </a:lnTo>
                  <a:lnTo>
                    <a:pt x="417" y="663"/>
                  </a:lnTo>
                  <a:lnTo>
                    <a:pt x="421" y="668"/>
                  </a:lnTo>
                  <a:lnTo>
                    <a:pt x="426" y="677"/>
                  </a:lnTo>
                  <a:lnTo>
                    <a:pt x="435" y="681"/>
                  </a:lnTo>
                  <a:lnTo>
                    <a:pt x="440" y="691"/>
                  </a:lnTo>
                  <a:lnTo>
                    <a:pt x="444" y="701"/>
                  </a:lnTo>
                  <a:lnTo>
                    <a:pt x="449" y="705"/>
                  </a:lnTo>
                  <a:lnTo>
                    <a:pt x="458" y="715"/>
                  </a:lnTo>
                  <a:lnTo>
                    <a:pt x="463" y="724"/>
                  </a:lnTo>
                  <a:lnTo>
                    <a:pt x="468" y="733"/>
                  </a:lnTo>
                  <a:lnTo>
                    <a:pt x="473" y="733"/>
                  </a:lnTo>
                  <a:lnTo>
                    <a:pt x="473" y="737"/>
                  </a:lnTo>
                  <a:lnTo>
                    <a:pt x="482" y="747"/>
                  </a:lnTo>
                  <a:lnTo>
                    <a:pt x="487" y="751"/>
                  </a:lnTo>
                  <a:lnTo>
                    <a:pt x="491" y="760"/>
                  </a:lnTo>
                  <a:lnTo>
                    <a:pt x="496" y="765"/>
                  </a:lnTo>
                  <a:lnTo>
                    <a:pt x="505" y="774"/>
                  </a:lnTo>
                  <a:lnTo>
                    <a:pt x="510" y="783"/>
                  </a:lnTo>
                  <a:lnTo>
                    <a:pt x="514" y="788"/>
                  </a:lnTo>
                  <a:lnTo>
                    <a:pt x="523" y="798"/>
                  </a:lnTo>
                  <a:lnTo>
                    <a:pt x="528" y="807"/>
                  </a:lnTo>
                  <a:lnTo>
                    <a:pt x="537" y="812"/>
                  </a:lnTo>
                  <a:lnTo>
                    <a:pt x="537" y="817"/>
                  </a:lnTo>
                  <a:lnTo>
                    <a:pt x="542" y="821"/>
                  </a:lnTo>
                  <a:lnTo>
                    <a:pt x="546" y="830"/>
                  </a:lnTo>
                  <a:lnTo>
                    <a:pt x="551" y="835"/>
                  </a:lnTo>
                  <a:lnTo>
                    <a:pt x="556" y="839"/>
                  </a:lnTo>
                  <a:lnTo>
                    <a:pt x="561" y="844"/>
                  </a:lnTo>
                  <a:lnTo>
                    <a:pt x="570" y="849"/>
                  </a:lnTo>
                  <a:lnTo>
                    <a:pt x="575" y="858"/>
                  </a:lnTo>
                  <a:lnTo>
                    <a:pt x="579" y="862"/>
                  </a:lnTo>
                  <a:lnTo>
                    <a:pt x="579" y="867"/>
                  </a:lnTo>
                  <a:lnTo>
                    <a:pt x="589" y="876"/>
                  </a:lnTo>
                  <a:lnTo>
                    <a:pt x="593" y="881"/>
                  </a:lnTo>
                  <a:lnTo>
                    <a:pt x="602" y="891"/>
                  </a:lnTo>
                  <a:lnTo>
                    <a:pt x="607" y="900"/>
                  </a:lnTo>
                  <a:lnTo>
                    <a:pt x="612" y="905"/>
                  </a:lnTo>
                  <a:lnTo>
                    <a:pt x="616" y="914"/>
                  </a:lnTo>
                  <a:lnTo>
                    <a:pt x="621" y="918"/>
                  </a:lnTo>
                  <a:lnTo>
                    <a:pt x="625" y="918"/>
                  </a:lnTo>
                  <a:lnTo>
                    <a:pt x="630" y="928"/>
                  </a:lnTo>
                  <a:lnTo>
                    <a:pt x="639" y="937"/>
                  </a:lnTo>
                  <a:lnTo>
                    <a:pt x="644" y="937"/>
                  </a:lnTo>
                  <a:lnTo>
                    <a:pt x="644" y="941"/>
                  </a:lnTo>
                  <a:lnTo>
                    <a:pt x="653" y="951"/>
                  </a:lnTo>
                  <a:lnTo>
                    <a:pt x="659" y="960"/>
                  </a:lnTo>
                  <a:lnTo>
                    <a:pt x="663" y="964"/>
                  </a:lnTo>
                  <a:lnTo>
                    <a:pt x="677" y="974"/>
                  </a:lnTo>
                  <a:lnTo>
                    <a:pt x="681" y="984"/>
                  </a:lnTo>
                  <a:lnTo>
                    <a:pt x="686" y="988"/>
                  </a:lnTo>
                  <a:lnTo>
                    <a:pt x="686" y="993"/>
                  </a:lnTo>
                  <a:lnTo>
                    <a:pt x="691" y="998"/>
                  </a:lnTo>
                  <a:lnTo>
                    <a:pt x="700" y="1002"/>
                  </a:lnTo>
                  <a:lnTo>
                    <a:pt x="704" y="1011"/>
                  </a:lnTo>
                  <a:lnTo>
                    <a:pt x="709" y="1016"/>
                  </a:lnTo>
                  <a:lnTo>
                    <a:pt x="714" y="1020"/>
                  </a:lnTo>
                  <a:lnTo>
                    <a:pt x="718" y="1025"/>
                  </a:lnTo>
                  <a:lnTo>
                    <a:pt x="727" y="1034"/>
                  </a:lnTo>
                  <a:lnTo>
                    <a:pt x="727" y="1039"/>
                  </a:lnTo>
                  <a:lnTo>
                    <a:pt x="732" y="1043"/>
                  </a:lnTo>
                  <a:lnTo>
                    <a:pt x="741" y="1053"/>
                  </a:lnTo>
                  <a:lnTo>
                    <a:pt x="746" y="1057"/>
                  </a:lnTo>
                  <a:lnTo>
                    <a:pt x="751" y="1062"/>
                  </a:lnTo>
                  <a:lnTo>
                    <a:pt x="751" y="1066"/>
                  </a:lnTo>
                  <a:lnTo>
                    <a:pt x="761" y="1072"/>
                  </a:lnTo>
                  <a:lnTo>
                    <a:pt x="770" y="1081"/>
                  </a:lnTo>
                  <a:lnTo>
                    <a:pt x="774" y="1086"/>
                  </a:lnTo>
                  <a:lnTo>
                    <a:pt x="774" y="1090"/>
                  </a:lnTo>
                  <a:lnTo>
                    <a:pt x="783" y="1095"/>
                  </a:lnTo>
                  <a:lnTo>
                    <a:pt x="793" y="1104"/>
                  </a:lnTo>
                  <a:lnTo>
                    <a:pt x="793" y="1109"/>
                  </a:lnTo>
                  <a:lnTo>
                    <a:pt x="797" y="1109"/>
                  </a:lnTo>
                  <a:lnTo>
                    <a:pt x="806" y="1118"/>
                  </a:lnTo>
                  <a:lnTo>
                    <a:pt x="811" y="1127"/>
                  </a:lnTo>
                  <a:lnTo>
                    <a:pt x="816" y="1132"/>
                  </a:lnTo>
                  <a:lnTo>
                    <a:pt x="820" y="1136"/>
                  </a:lnTo>
                  <a:lnTo>
                    <a:pt x="825" y="1141"/>
                  </a:lnTo>
                  <a:lnTo>
                    <a:pt x="834" y="1150"/>
                  </a:lnTo>
                  <a:lnTo>
                    <a:pt x="839" y="1155"/>
                  </a:lnTo>
                  <a:lnTo>
                    <a:pt x="853" y="1165"/>
                  </a:lnTo>
                  <a:lnTo>
                    <a:pt x="858" y="1174"/>
                  </a:lnTo>
                  <a:lnTo>
                    <a:pt x="863" y="1179"/>
                  </a:lnTo>
                  <a:lnTo>
                    <a:pt x="876" y="1188"/>
                  </a:lnTo>
                  <a:lnTo>
                    <a:pt x="881" y="1197"/>
                  </a:lnTo>
                  <a:lnTo>
                    <a:pt x="890" y="1202"/>
                  </a:lnTo>
                  <a:lnTo>
                    <a:pt x="895" y="1211"/>
                  </a:lnTo>
                  <a:lnTo>
                    <a:pt x="899" y="1215"/>
                  </a:lnTo>
                  <a:lnTo>
                    <a:pt x="904" y="1220"/>
                  </a:lnTo>
                  <a:lnTo>
                    <a:pt x="913" y="1224"/>
                  </a:lnTo>
                  <a:lnTo>
                    <a:pt x="918" y="1234"/>
                  </a:lnTo>
                  <a:lnTo>
                    <a:pt x="922" y="1238"/>
                  </a:lnTo>
                  <a:lnTo>
                    <a:pt x="922" y="1243"/>
                  </a:lnTo>
                  <a:lnTo>
                    <a:pt x="931" y="1247"/>
                  </a:lnTo>
                  <a:lnTo>
                    <a:pt x="942" y="1257"/>
                  </a:lnTo>
                  <a:lnTo>
                    <a:pt x="946" y="1257"/>
                  </a:lnTo>
                  <a:lnTo>
                    <a:pt x="951" y="1262"/>
                  </a:lnTo>
                  <a:lnTo>
                    <a:pt x="955" y="1271"/>
                  </a:lnTo>
                  <a:lnTo>
                    <a:pt x="964" y="1281"/>
                  </a:lnTo>
                  <a:lnTo>
                    <a:pt x="974" y="1285"/>
                  </a:lnTo>
                  <a:lnTo>
                    <a:pt x="978" y="1294"/>
                  </a:lnTo>
                  <a:lnTo>
                    <a:pt x="987" y="1299"/>
                  </a:lnTo>
                  <a:lnTo>
                    <a:pt x="987" y="1303"/>
                  </a:lnTo>
                  <a:lnTo>
                    <a:pt x="997" y="130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8" name="Freeform 3580"/>
            <p:cNvSpPr>
              <a:spLocks/>
            </p:cNvSpPr>
            <p:nvPr/>
          </p:nvSpPr>
          <p:spPr bwMode="auto">
            <a:xfrm>
              <a:off x="1387" y="2980"/>
              <a:ext cx="375" cy="318"/>
            </a:xfrm>
            <a:custGeom>
              <a:avLst/>
              <a:gdLst>
                <a:gd name="T0" fmla="*/ 10 w 1875"/>
                <a:gd name="T1" fmla="*/ 18 h 1587"/>
                <a:gd name="T2" fmla="*/ 47 w 1875"/>
                <a:gd name="T3" fmla="*/ 46 h 1587"/>
                <a:gd name="T4" fmla="*/ 79 w 1875"/>
                <a:gd name="T5" fmla="*/ 70 h 1587"/>
                <a:gd name="T6" fmla="*/ 116 w 1875"/>
                <a:gd name="T7" fmla="*/ 102 h 1587"/>
                <a:gd name="T8" fmla="*/ 149 w 1875"/>
                <a:gd name="T9" fmla="*/ 134 h 1587"/>
                <a:gd name="T10" fmla="*/ 181 w 1875"/>
                <a:gd name="T11" fmla="*/ 154 h 1587"/>
                <a:gd name="T12" fmla="*/ 218 w 1875"/>
                <a:gd name="T13" fmla="*/ 186 h 1587"/>
                <a:gd name="T14" fmla="*/ 256 w 1875"/>
                <a:gd name="T15" fmla="*/ 218 h 1587"/>
                <a:gd name="T16" fmla="*/ 283 w 1875"/>
                <a:gd name="T17" fmla="*/ 242 h 1587"/>
                <a:gd name="T18" fmla="*/ 320 w 1875"/>
                <a:gd name="T19" fmla="*/ 278 h 1587"/>
                <a:gd name="T20" fmla="*/ 349 w 1875"/>
                <a:gd name="T21" fmla="*/ 301 h 1587"/>
                <a:gd name="T22" fmla="*/ 385 w 1875"/>
                <a:gd name="T23" fmla="*/ 329 h 1587"/>
                <a:gd name="T24" fmla="*/ 413 w 1875"/>
                <a:gd name="T25" fmla="*/ 353 h 1587"/>
                <a:gd name="T26" fmla="*/ 455 w 1875"/>
                <a:gd name="T27" fmla="*/ 390 h 1587"/>
                <a:gd name="T28" fmla="*/ 483 w 1875"/>
                <a:gd name="T29" fmla="*/ 413 h 1587"/>
                <a:gd name="T30" fmla="*/ 521 w 1875"/>
                <a:gd name="T31" fmla="*/ 446 h 1587"/>
                <a:gd name="T32" fmla="*/ 562 w 1875"/>
                <a:gd name="T33" fmla="*/ 478 h 1587"/>
                <a:gd name="T34" fmla="*/ 594 w 1875"/>
                <a:gd name="T35" fmla="*/ 505 h 1587"/>
                <a:gd name="T36" fmla="*/ 632 w 1875"/>
                <a:gd name="T37" fmla="*/ 539 h 1587"/>
                <a:gd name="T38" fmla="*/ 668 w 1875"/>
                <a:gd name="T39" fmla="*/ 566 h 1587"/>
                <a:gd name="T40" fmla="*/ 696 w 1875"/>
                <a:gd name="T41" fmla="*/ 589 h 1587"/>
                <a:gd name="T42" fmla="*/ 724 w 1875"/>
                <a:gd name="T43" fmla="*/ 622 h 1587"/>
                <a:gd name="T44" fmla="*/ 757 w 1875"/>
                <a:gd name="T45" fmla="*/ 645 h 1587"/>
                <a:gd name="T46" fmla="*/ 789 w 1875"/>
                <a:gd name="T47" fmla="*/ 673 h 1587"/>
                <a:gd name="T48" fmla="*/ 822 w 1875"/>
                <a:gd name="T49" fmla="*/ 696 h 1587"/>
                <a:gd name="T50" fmla="*/ 859 w 1875"/>
                <a:gd name="T51" fmla="*/ 729 h 1587"/>
                <a:gd name="T52" fmla="*/ 886 w 1875"/>
                <a:gd name="T53" fmla="*/ 747 h 1587"/>
                <a:gd name="T54" fmla="*/ 924 w 1875"/>
                <a:gd name="T55" fmla="*/ 779 h 1587"/>
                <a:gd name="T56" fmla="*/ 961 w 1875"/>
                <a:gd name="T57" fmla="*/ 812 h 1587"/>
                <a:gd name="T58" fmla="*/ 989 w 1875"/>
                <a:gd name="T59" fmla="*/ 840 h 1587"/>
                <a:gd name="T60" fmla="*/ 1017 w 1875"/>
                <a:gd name="T61" fmla="*/ 863 h 1587"/>
                <a:gd name="T62" fmla="*/ 1058 w 1875"/>
                <a:gd name="T63" fmla="*/ 890 h 1587"/>
                <a:gd name="T64" fmla="*/ 1082 w 1875"/>
                <a:gd name="T65" fmla="*/ 919 h 1587"/>
                <a:gd name="T66" fmla="*/ 1123 w 1875"/>
                <a:gd name="T67" fmla="*/ 951 h 1587"/>
                <a:gd name="T68" fmla="*/ 1155 w 1875"/>
                <a:gd name="T69" fmla="*/ 979 h 1587"/>
                <a:gd name="T70" fmla="*/ 1189 w 1875"/>
                <a:gd name="T71" fmla="*/ 1007 h 1587"/>
                <a:gd name="T72" fmla="*/ 1216 w 1875"/>
                <a:gd name="T73" fmla="*/ 1035 h 1587"/>
                <a:gd name="T74" fmla="*/ 1248 w 1875"/>
                <a:gd name="T75" fmla="*/ 1062 h 1587"/>
                <a:gd name="T76" fmla="*/ 1277 w 1875"/>
                <a:gd name="T77" fmla="*/ 1086 h 1587"/>
                <a:gd name="T78" fmla="*/ 1309 w 1875"/>
                <a:gd name="T79" fmla="*/ 1118 h 1587"/>
                <a:gd name="T80" fmla="*/ 1350 w 1875"/>
                <a:gd name="T81" fmla="*/ 1146 h 1587"/>
                <a:gd name="T82" fmla="*/ 1379 w 1875"/>
                <a:gd name="T83" fmla="*/ 1173 h 1587"/>
                <a:gd name="T84" fmla="*/ 1415 w 1875"/>
                <a:gd name="T85" fmla="*/ 1202 h 1587"/>
                <a:gd name="T86" fmla="*/ 1448 w 1875"/>
                <a:gd name="T87" fmla="*/ 1230 h 1587"/>
                <a:gd name="T88" fmla="*/ 1485 w 1875"/>
                <a:gd name="T89" fmla="*/ 1262 h 1587"/>
                <a:gd name="T90" fmla="*/ 1513 w 1875"/>
                <a:gd name="T91" fmla="*/ 1286 h 1587"/>
                <a:gd name="T92" fmla="*/ 1551 w 1875"/>
                <a:gd name="T93" fmla="*/ 1313 h 1587"/>
                <a:gd name="T94" fmla="*/ 1574 w 1875"/>
                <a:gd name="T95" fmla="*/ 1336 h 1587"/>
                <a:gd name="T96" fmla="*/ 1615 w 1875"/>
                <a:gd name="T97" fmla="*/ 1369 h 1587"/>
                <a:gd name="T98" fmla="*/ 1653 w 1875"/>
                <a:gd name="T99" fmla="*/ 1397 h 1587"/>
                <a:gd name="T100" fmla="*/ 1689 w 1875"/>
                <a:gd name="T101" fmla="*/ 1429 h 1587"/>
                <a:gd name="T102" fmla="*/ 1721 w 1875"/>
                <a:gd name="T103" fmla="*/ 1462 h 1587"/>
                <a:gd name="T104" fmla="*/ 1755 w 1875"/>
                <a:gd name="T105" fmla="*/ 1480 h 1587"/>
                <a:gd name="T106" fmla="*/ 1787 w 1875"/>
                <a:gd name="T107" fmla="*/ 1513 h 1587"/>
                <a:gd name="T108" fmla="*/ 1819 w 1875"/>
                <a:gd name="T109" fmla="*/ 1535 h 1587"/>
                <a:gd name="T110" fmla="*/ 1852 w 1875"/>
                <a:gd name="T111" fmla="*/ 1564 h 15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75"/>
                <a:gd name="T169" fmla="*/ 0 h 1587"/>
                <a:gd name="T170" fmla="*/ 1875 w 1875"/>
                <a:gd name="T171" fmla="*/ 1587 h 15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75" h="1587">
                  <a:moveTo>
                    <a:pt x="5" y="0"/>
                  </a:moveTo>
                  <a:lnTo>
                    <a:pt x="5" y="5"/>
                  </a:lnTo>
                  <a:lnTo>
                    <a:pt x="0" y="9"/>
                  </a:lnTo>
                  <a:lnTo>
                    <a:pt x="5" y="14"/>
                  </a:lnTo>
                  <a:lnTo>
                    <a:pt x="10" y="18"/>
                  </a:lnTo>
                  <a:lnTo>
                    <a:pt x="19" y="23"/>
                  </a:lnTo>
                  <a:lnTo>
                    <a:pt x="23" y="28"/>
                  </a:lnTo>
                  <a:lnTo>
                    <a:pt x="33" y="32"/>
                  </a:lnTo>
                  <a:lnTo>
                    <a:pt x="43" y="41"/>
                  </a:lnTo>
                  <a:lnTo>
                    <a:pt x="47" y="46"/>
                  </a:lnTo>
                  <a:lnTo>
                    <a:pt x="47" y="51"/>
                  </a:lnTo>
                  <a:lnTo>
                    <a:pt x="61" y="56"/>
                  </a:lnTo>
                  <a:lnTo>
                    <a:pt x="66" y="65"/>
                  </a:lnTo>
                  <a:lnTo>
                    <a:pt x="79" y="70"/>
                  </a:lnTo>
                  <a:lnTo>
                    <a:pt x="89" y="79"/>
                  </a:lnTo>
                  <a:lnTo>
                    <a:pt x="93" y="79"/>
                  </a:lnTo>
                  <a:lnTo>
                    <a:pt x="98" y="84"/>
                  </a:lnTo>
                  <a:lnTo>
                    <a:pt x="112" y="93"/>
                  </a:lnTo>
                  <a:lnTo>
                    <a:pt x="116" y="102"/>
                  </a:lnTo>
                  <a:lnTo>
                    <a:pt x="121" y="107"/>
                  </a:lnTo>
                  <a:lnTo>
                    <a:pt x="130" y="116"/>
                  </a:lnTo>
                  <a:lnTo>
                    <a:pt x="145" y="125"/>
                  </a:lnTo>
                  <a:lnTo>
                    <a:pt x="149" y="134"/>
                  </a:lnTo>
                  <a:lnTo>
                    <a:pt x="154" y="134"/>
                  </a:lnTo>
                  <a:lnTo>
                    <a:pt x="158" y="139"/>
                  </a:lnTo>
                  <a:lnTo>
                    <a:pt x="168" y="149"/>
                  </a:lnTo>
                  <a:lnTo>
                    <a:pt x="177" y="154"/>
                  </a:lnTo>
                  <a:lnTo>
                    <a:pt x="181" y="154"/>
                  </a:lnTo>
                  <a:lnTo>
                    <a:pt x="186" y="163"/>
                  </a:lnTo>
                  <a:lnTo>
                    <a:pt x="195" y="172"/>
                  </a:lnTo>
                  <a:lnTo>
                    <a:pt x="209" y="177"/>
                  </a:lnTo>
                  <a:lnTo>
                    <a:pt x="214" y="186"/>
                  </a:lnTo>
                  <a:lnTo>
                    <a:pt x="218" y="186"/>
                  </a:lnTo>
                  <a:lnTo>
                    <a:pt x="227" y="195"/>
                  </a:lnTo>
                  <a:lnTo>
                    <a:pt x="237" y="199"/>
                  </a:lnTo>
                  <a:lnTo>
                    <a:pt x="237" y="204"/>
                  </a:lnTo>
                  <a:lnTo>
                    <a:pt x="242" y="209"/>
                  </a:lnTo>
                  <a:lnTo>
                    <a:pt x="256" y="218"/>
                  </a:lnTo>
                  <a:lnTo>
                    <a:pt x="260" y="222"/>
                  </a:lnTo>
                  <a:lnTo>
                    <a:pt x="265" y="222"/>
                  </a:lnTo>
                  <a:lnTo>
                    <a:pt x="270" y="232"/>
                  </a:lnTo>
                  <a:lnTo>
                    <a:pt x="279" y="236"/>
                  </a:lnTo>
                  <a:lnTo>
                    <a:pt x="283" y="242"/>
                  </a:lnTo>
                  <a:lnTo>
                    <a:pt x="288" y="246"/>
                  </a:lnTo>
                  <a:lnTo>
                    <a:pt x="297" y="256"/>
                  </a:lnTo>
                  <a:lnTo>
                    <a:pt x="302" y="260"/>
                  </a:lnTo>
                  <a:lnTo>
                    <a:pt x="316" y="269"/>
                  </a:lnTo>
                  <a:lnTo>
                    <a:pt x="320" y="278"/>
                  </a:lnTo>
                  <a:lnTo>
                    <a:pt x="326" y="278"/>
                  </a:lnTo>
                  <a:lnTo>
                    <a:pt x="330" y="283"/>
                  </a:lnTo>
                  <a:lnTo>
                    <a:pt x="344" y="292"/>
                  </a:lnTo>
                  <a:lnTo>
                    <a:pt x="349" y="297"/>
                  </a:lnTo>
                  <a:lnTo>
                    <a:pt x="349" y="301"/>
                  </a:lnTo>
                  <a:lnTo>
                    <a:pt x="358" y="306"/>
                  </a:lnTo>
                  <a:lnTo>
                    <a:pt x="362" y="315"/>
                  </a:lnTo>
                  <a:lnTo>
                    <a:pt x="367" y="320"/>
                  </a:lnTo>
                  <a:lnTo>
                    <a:pt x="376" y="324"/>
                  </a:lnTo>
                  <a:lnTo>
                    <a:pt x="385" y="329"/>
                  </a:lnTo>
                  <a:lnTo>
                    <a:pt x="390" y="335"/>
                  </a:lnTo>
                  <a:lnTo>
                    <a:pt x="395" y="339"/>
                  </a:lnTo>
                  <a:lnTo>
                    <a:pt x="404" y="344"/>
                  </a:lnTo>
                  <a:lnTo>
                    <a:pt x="408" y="353"/>
                  </a:lnTo>
                  <a:lnTo>
                    <a:pt x="413" y="353"/>
                  </a:lnTo>
                  <a:lnTo>
                    <a:pt x="419" y="362"/>
                  </a:lnTo>
                  <a:lnTo>
                    <a:pt x="432" y="367"/>
                  </a:lnTo>
                  <a:lnTo>
                    <a:pt x="437" y="376"/>
                  </a:lnTo>
                  <a:lnTo>
                    <a:pt x="446" y="385"/>
                  </a:lnTo>
                  <a:lnTo>
                    <a:pt x="455" y="390"/>
                  </a:lnTo>
                  <a:lnTo>
                    <a:pt x="464" y="399"/>
                  </a:lnTo>
                  <a:lnTo>
                    <a:pt x="469" y="408"/>
                  </a:lnTo>
                  <a:lnTo>
                    <a:pt x="474" y="413"/>
                  </a:lnTo>
                  <a:lnTo>
                    <a:pt x="483" y="413"/>
                  </a:lnTo>
                  <a:lnTo>
                    <a:pt x="492" y="422"/>
                  </a:lnTo>
                  <a:lnTo>
                    <a:pt x="497" y="427"/>
                  </a:lnTo>
                  <a:lnTo>
                    <a:pt x="501" y="427"/>
                  </a:lnTo>
                  <a:lnTo>
                    <a:pt x="511" y="437"/>
                  </a:lnTo>
                  <a:lnTo>
                    <a:pt x="521" y="446"/>
                  </a:lnTo>
                  <a:lnTo>
                    <a:pt x="525" y="455"/>
                  </a:lnTo>
                  <a:lnTo>
                    <a:pt x="539" y="460"/>
                  </a:lnTo>
                  <a:lnTo>
                    <a:pt x="539" y="464"/>
                  </a:lnTo>
                  <a:lnTo>
                    <a:pt x="553" y="469"/>
                  </a:lnTo>
                  <a:lnTo>
                    <a:pt x="562" y="478"/>
                  </a:lnTo>
                  <a:lnTo>
                    <a:pt x="571" y="482"/>
                  </a:lnTo>
                  <a:lnTo>
                    <a:pt x="585" y="487"/>
                  </a:lnTo>
                  <a:lnTo>
                    <a:pt x="585" y="492"/>
                  </a:lnTo>
                  <a:lnTo>
                    <a:pt x="585" y="496"/>
                  </a:lnTo>
                  <a:lnTo>
                    <a:pt x="594" y="505"/>
                  </a:lnTo>
                  <a:lnTo>
                    <a:pt x="603" y="515"/>
                  </a:lnTo>
                  <a:lnTo>
                    <a:pt x="613" y="519"/>
                  </a:lnTo>
                  <a:lnTo>
                    <a:pt x="622" y="529"/>
                  </a:lnTo>
                  <a:lnTo>
                    <a:pt x="627" y="534"/>
                  </a:lnTo>
                  <a:lnTo>
                    <a:pt x="632" y="539"/>
                  </a:lnTo>
                  <a:lnTo>
                    <a:pt x="641" y="543"/>
                  </a:lnTo>
                  <a:lnTo>
                    <a:pt x="645" y="552"/>
                  </a:lnTo>
                  <a:lnTo>
                    <a:pt x="659" y="562"/>
                  </a:lnTo>
                  <a:lnTo>
                    <a:pt x="668" y="566"/>
                  </a:lnTo>
                  <a:lnTo>
                    <a:pt x="673" y="575"/>
                  </a:lnTo>
                  <a:lnTo>
                    <a:pt x="687" y="580"/>
                  </a:lnTo>
                  <a:lnTo>
                    <a:pt x="691" y="584"/>
                  </a:lnTo>
                  <a:lnTo>
                    <a:pt x="696" y="589"/>
                  </a:lnTo>
                  <a:lnTo>
                    <a:pt x="702" y="598"/>
                  </a:lnTo>
                  <a:lnTo>
                    <a:pt x="711" y="603"/>
                  </a:lnTo>
                  <a:lnTo>
                    <a:pt x="711" y="612"/>
                  </a:lnTo>
                  <a:lnTo>
                    <a:pt x="724" y="622"/>
                  </a:lnTo>
                  <a:lnTo>
                    <a:pt x="734" y="627"/>
                  </a:lnTo>
                  <a:lnTo>
                    <a:pt x="738" y="631"/>
                  </a:lnTo>
                  <a:lnTo>
                    <a:pt x="747" y="636"/>
                  </a:lnTo>
                  <a:lnTo>
                    <a:pt x="757" y="641"/>
                  </a:lnTo>
                  <a:lnTo>
                    <a:pt x="757" y="645"/>
                  </a:lnTo>
                  <a:lnTo>
                    <a:pt x="761" y="650"/>
                  </a:lnTo>
                  <a:lnTo>
                    <a:pt x="770" y="659"/>
                  </a:lnTo>
                  <a:lnTo>
                    <a:pt x="775" y="663"/>
                  </a:lnTo>
                  <a:lnTo>
                    <a:pt x="780" y="663"/>
                  </a:lnTo>
                  <a:lnTo>
                    <a:pt x="789" y="673"/>
                  </a:lnTo>
                  <a:lnTo>
                    <a:pt x="799" y="682"/>
                  </a:lnTo>
                  <a:lnTo>
                    <a:pt x="813" y="686"/>
                  </a:lnTo>
                  <a:lnTo>
                    <a:pt x="817" y="691"/>
                  </a:lnTo>
                  <a:lnTo>
                    <a:pt x="822" y="696"/>
                  </a:lnTo>
                  <a:lnTo>
                    <a:pt x="836" y="705"/>
                  </a:lnTo>
                  <a:lnTo>
                    <a:pt x="840" y="710"/>
                  </a:lnTo>
                  <a:lnTo>
                    <a:pt x="845" y="715"/>
                  </a:lnTo>
                  <a:lnTo>
                    <a:pt x="849" y="720"/>
                  </a:lnTo>
                  <a:lnTo>
                    <a:pt x="859" y="729"/>
                  </a:lnTo>
                  <a:lnTo>
                    <a:pt x="863" y="733"/>
                  </a:lnTo>
                  <a:lnTo>
                    <a:pt x="877" y="743"/>
                  </a:lnTo>
                  <a:lnTo>
                    <a:pt x="882" y="747"/>
                  </a:lnTo>
                  <a:lnTo>
                    <a:pt x="886" y="747"/>
                  </a:lnTo>
                  <a:lnTo>
                    <a:pt x="896" y="756"/>
                  </a:lnTo>
                  <a:lnTo>
                    <a:pt x="906" y="765"/>
                  </a:lnTo>
                  <a:lnTo>
                    <a:pt x="910" y="775"/>
                  </a:lnTo>
                  <a:lnTo>
                    <a:pt x="924" y="779"/>
                  </a:lnTo>
                  <a:lnTo>
                    <a:pt x="928" y="784"/>
                  </a:lnTo>
                  <a:lnTo>
                    <a:pt x="933" y="788"/>
                  </a:lnTo>
                  <a:lnTo>
                    <a:pt x="938" y="798"/>
                  </a:lnTo>
                  <a:lnTo>
                    <a:pt x="951" y="803"/>
                  </a:lnTo>
                  <a:lnTo>
                    <a:pt x="961" y="812"/>
                  </a:lnTo>
                  <a:lnTo>
                    <a:pt x="970" y="817"/>
                  </a:lnTo>
                  <a:lnTo>
                    <a:pt x="970" y="826"/>
                  </a:lnTo>
                  <a:lnTo>
                    <a:pt x="985" y="831"/>
                  </a:lnTo>
                  <a:lnTo>
                    <a:pt x="989" y="840"/>
                  </a:lnTo>
                  <a:lnTo>
                    <a:pt x="994" y="845"/>
                  </a:lnTo>
                  <a:lnTo>
                    <a:pt x="1003" y="849"/>
                  </a:lnTo>
                  <a:lnTo>
                    <a:pt x="1007" y="858"/>
                  </a:lnTo>
                  <a:lnTo>
                    <a:pt x="1012" y="863"/>
                  </a:lnTo>
                  <a:lnTo>
                    <a:pt x="1017" y="863"/>
                  </a:lnTo>
                  <a:lnTo>
                    <a:pt x="1026" y="872"/>
                  </a:lnTo>
                  <a:lnTo>
                    <a:pt x="1035" y="877"/>
                  </a:lnTo>
                  <a:lnTo>
                    <a:pt x="1035" y="881"/>
                  </a:lnTo>
                  <a:lnTo>
                    <a:pt x="1049" y="886"/>
                  </a:lnTo>
                  <a:lnTo>
                    <a:pt x="1058" y="890"/>
                  </a:lnTo>
                  <a:lnTo>
                    <a:pt x="1058" y="896"/>
                  </a:lnTo>
                  <a:lnTo>
                    <a:pt x="1063" y="901"/>
                  </a:lnTo>
                  <a:lnTo>
                    <a:pt x="1072" y="910"/>
                  </a:lnTo>
                  <a:lnTo>
                    <a:pt x="1077" y="914"/>
                  </a:lnTo>
                  <a:lnTo>
                    <a:pt x="1082" y="919"/>
                  </a:lnTo>
                  <a:lnTo>
                    <a:pt x="1091" y="924"/>
                  </a:lnTo>
                  <a:lnTo>
                    <a:pt x="1100" y="933"/>
                  </a:lnTo>
                  <a:lnTo>
                    <a:pt x="1109" y="942"/>
                  </a:lnTo>
                  <a:lnTo>
                    <a:pt x="1119" y="947"/>
                  </a:lnTo>
                  <a:lnTo>
                    <a:pt x="1123" y="951"/>
                  </a:lnTo>
                  <a:lnTo>
                    <a:pt x="1123" y="956"/>
                  </a:lnTo>
                  <a:lnTo>
                    <a:pt x="1132" y="965"/>
                  </a:lnTo>
                  <a:lnTo>
                    <a:pt x="1142" y="969"/>
                  </a:lnTo>
                  <a:lnTo>
                    <a:pt x="1142" y="974"/>
                  </a:lnTo>
                  <a:lnTo>
                    <a:pt x="1155" y="979"/>
                  </a:lnTo>
                  <a:lnTo>
                    <a:pt x="1165" y="983"/>
                  </a:lnTo>
                  <a:lnTo>
                    <a:pt x="1165" y="989"/>
                  </a:lnTo>
                  <a:lnTo>
                    <a:pt x="1175" y="993"/>
                  </a:lnTo>
                  <a:lnTo>
                    <a:pt x="1184" y="1003"/>
                  </a:lnTo>
                  <a:lnTo>
                    <a:pt x="1189" y="1007"/>
                  </a:lnTo>
                  <a:lnTo>
                    <a:pt x="1198" y="1016"/>
                  </a:lnTo>
                  <a:lnTo>
                    <a:pt x="1202" y="1026"/>
                  </a:lnTo>
                  <a:lnTo>
                    <a:pt x="1207" y="1026"/>
                  </a:lnTo>
                  <a:lnTo>
                    <a:pt x="1216" y="1035"/>
                  </a:lnTo>
                  <a:lnTo>
                    <a:pt x="1225" y="1039"/>
                  </a:lnTo>
                  <a:lnTo>
                    <a:pt x="1230" y="1039"/>
                  </a:lnTo>
                  <a:lnTo>
                    <a:pt x="1234" y="1048"/>
                  </a:lnTo>
                  <a:lnTo>
                    <a:pt x="1244" y="1053"/>
                  </a:lnTo>
                  <a:lnTo>
                    <a:pt x="1248" y="1062"/>
                  </a:lnTo>
                  <a:lnTo>
                    <a:pt x="1253" y="1062"/>
                  </a:lnTo>
                  <a:lnTo>
                    <a:pt x="1257" y="1067"/>
                  </a:lnTo>
                  <a:lnTo>
                    <a:pt x="1268" y="1076"/>
                  </a:lnTo>
                  <a:lnTo>
                    <a:pt x="1272" y="1082"/>
                  </a:lnTo>
                  <a:lnTo>
                    <a:pt x="1277" y="1086"/>
                  </a:lnTo>
                  <a:lnTo>
                    <a:pt x="1281" y="1095"/>
                  </a:lnTo>
                  <a:lnTo>
                    <a:pt x="1295" y="1100"/>
                  </a:lnTo>
                  <a:lnTo>
                    <a:pt x="1300" y="1109"/>
                  </a:lnTo>
                  <a:lnTo>
                    <a:pt x="1309" y="1118"/>
                  </a:lnTo>
                  <a:lnTo>
                    <a:pt x="1313" y="1123"/>
                  </a:lnTo>
                  <a:lnTo>
                    <a:pt x="1318" y="1123"/>
                  </a:lnTo>
                  <a:lnTo>
                    <a:pt x="1327" y="1132"/>
                  </a:lnTo>
                  <a:lnTo>
                    <a:pt x="1336" y="1137"/>
                  </a:lnTo>
                  <a:lnTo>
                    <a:pt x="1350" y="1146"/>
                  </a:lnTo>
                  <a:lnTo>
                    <a:pt x="1360" y="1150"/>
                  </a:lnTo>
                  <a:lnTo>
                    <a:pt x="1365" y="1155"/>
                  </a:lnTo>
                  <a:lnTo>
                    <a:pt x="1365" y="1160"/>
                  </a:lnTo>
                  <a:lnTo>
                    <a:pt x="1374" y="1169"/>
                  </a:lnTo>
                  <a:lnTo>
                    <a:pt x="1379" y="1173"/>
                  </a:lnTo>
                  <a:lnTo>
                    <a:pt x="1388" y="1179"/>
                  </a:lnTo>
                  <a:lnTo>
                    <a:pt x="1397" y="1184"/>
                  </a:lnTo>
                  <a:lnTo>
                    <a:pt x="1402" y="1193"/>
                  </a:lnTo>
                  <a:lnTo>
                    <a:pt x="1415" y="1202"/>
                  </a:lnTo>
                  <a:lnTo>
                    <a:pt x="1420" y="1207"/>
                  </a:lnTo>
                  <a:lnTo>
                    <a:pt x="1425" y="1211"/>
                  </a:lnTo>
                  <a:lnTo>
                    <a:pt x="1429" y="1216"/>
                  </a:lnTo>
                  <a:lnTo>
                    <a:pt x="1443" y="1220"/>
                  </a:lnTo>
                  <a:lnTo>
                    <a:pt x="1448" y="1230"/>
                  </a:lnTo>
                  <a:lnTo>
                    <a:pt x="1458" y="1239"/>
                  </a:lnTo>
                  <a:lnTo>
                    <a:pt x="1467" y="1243"/>
                  </a:lnTo>
                  <a:lnTo>
                    <a:pt x="1476" y="1252"/>
                  </a:lnTo>
                  <a:lnTo>
                    <a:pt x="1485" y="1262"/>
                  </a:lnTo>
                  <a:lnTo>
                    <a:pt x="1485" y="1266"/>
                  </a:lnTo>
                  <a:lnTo>
                    <a:pt x="1490" y="1266"/>
                  </a:lnTo>
                  <a:lnTo>
                    <a:pt x="1504" y="1276"/>
                  </a:lnTo>
                  <a:lnTo>
                    <a:pt x="1508" y="1281"/>
                  </a:lnTo>
                  <a:lnTo>
                    <a:pt x="1513" y="1286"/>
                  </a:lnTo>
                  <a:lnTo>
                    <a:pt x="1522" y="1290"/>
                  </a:lnTo>
                  <a:lnTo>
                    <a:pt x="1531" y="1295"/>
                  </a:lnTo>
                  <a:lnTo>
                    <a:pt x="1531" y="1299"/>
                  </a:lnTo>
                  <a:lnTo>
                    <a:pt x="1540" y="1309"/>
                  </a:lnTo>
                  <a:lnTo>
                    <a:pt x="1551" y="1313"/>
                  </a:lnTo>
                  <a:lnTo>
                    <a:pt x="1551" y="1318"/>
                  </a:lnTo>
                  <a:lnTo>
                    <a:pt x="1560" y="1322"/>
                  </a:lnTo>
                  <a:lnTo>
                    <a:pt x="1569" y="1327"/>
                  </a:lnTo>
                  <a:lnTo>
                    <a:pt x="1574" y="1336"/>
                  </a:lnTo>
                  <a:lnTo>
                    <a:pt x="1583" y="1345"/>
                  </a:lnTo>
                  <a:lnTo>
                    <a:pt x="1592" y="1354"/>
                  </a:lnTo>
                  <a:lnTo>
                    <a:pt x="1596" y="1354"/>
                  </a:lnTo>
                  <a:lnTo>
                    <a:pt x="1601" y="1359"/>
                  </a:lnTo>
                  <a:lnTo>
                    <a:pt x="1615" y="1369"/>
                  </a:lnTo>
                  <a:lnTo>
                    <a:pt x="1615" y="1374"/>
                  </a:lnTo>
                  <a:lnTo>
                    <a:pt x="1619" y="1374"/>
                  </a:lnTo>
                  <a:lnTo>
                    <a:pt x="1629" y="1383"/>
                  </a:lnTo>
                  <a:lnTo>
                    <a:pt x="1638" y="1392"/>
                  </a:lnTo>
                  <a:lnTo>
                    <a:pt x="1653" y="1397"/>
                  </a:lnTo>
                  <a:lnTo>
                    <a:pt x="1657" y="1406"/>
                  </a:lnTo>
                  <a:lnTo>
                    <a:pt x="1662" y="1406"/>
                  </a:lnTo>
                  <a:lnTo>
                    <a:pt x="1671" y="1411"/>
                  </a:lnTo>
                  <a:lnTo>
                    <a:pt x="1680" y="1420"/>
                  </a:lnTo>
                  <a:lnTo>
                    <a:pt x="1689" y="1429"/>
                  </a:lnTo>
                  <a:lnTo>
                    <a:pt x="1698" y="1438"/>
                  </a:lnTo>
                  <a:lnTo>
                    <a:pt x="1703" y="1438"/>
                  </a:lnTo>
                  <a:lnTo>
                    <a:pt x="1708" y="1443"/>
                  </a:lnTo>
                  <a:lnTo>
                    <a:pt x="1717" y="1452"/>
                  </a:lnTo>
                  <a:lnTo>
                    <a:pt x="1721" y="1462"/>
                  </a:lnTo>
                  <a:lnTo>
                    <a:pt x="1731" y="1467"/>
                  </a:lnTo>
                  <a:lnTo>
                    <a:pt x="1745" y="1476"/>
                  </a:lnTo>
                  <a:lnTo>
                    <a:pt x="1755" y="1480"/>
                  </a:lnTo>
                  <a:lnTo>
                    <a:pt x="1764" y="1490"/>
                  </a:lnTo>
                  <a:lnTo>
                    <a:pt x="1768" y="1499"/>
                  </a:lnTo>
                  <a:lnTo>
                    <a:pt x="1777" y="1503"/>
                  </a:lnTo>
                  <a:lnTo>
                    <a:pt x="1787" y="1513"/>
                  </a:lnTo>
                  <a:lnTo>
                    <a:pt x="1791" y="1513"/>
                  </a:lnTo>
                  <a:lnTo>
                    <a:pt x="1787" y="1522"/>
                  </a:lnTo>
                  <a:lnTo>
                    <a:pt x="1805" y="1526"/>
                  </a:lnTo>
                  <a:lnTo>
                    <a:pt x="1810" y="1526"/>
                  </a:lnTo>
                  <a:lnTo>
                    <a:pt x="1819" y="1535"/>
                  </a:lnTo>
                  <a:lnTo>
                    <a:pt x="1828" y="1540"/>
                  </a:lnTo>
                  <a:lnTo>
                    <a:pt x="1834" y="1545"/>
                  </a:lnTo>
                  <a:lnTo>
                    <a:pt x="1834" y="1550"/>
                  </a:lnTo>
                  <a:lnTo>
                    <a:pt x="1843" y="1559"/>
                  </a:lnTo>
                  <a:lnTo>
                    <a:pt x="1852" y="1564"/>
                  </a:lnTo>
                  <a:lnTo>
                    <a:pt x="1857" y="1569"/>
                  </a:lnTo>
                  <a:lnTo>
                    <a:pt x="1857" y="1573"/>
                  </a:lnTo>
                  <a:lnTo>
                    <a:pt x="1870" y="1582"/>
                  </a:lnTo>
                  <a:lnTo>
                    <a:pt x="1875" y="15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69" name="Freeform 3581"/>
            <p:cNvSpPr>
              <a:spLocks/>
            </p:cNvSpPr>
            <p:nvPr/>
          </p:nvSpPr>
          <p:spPr bwMode="auto">
            <a:xfrm>
              <a:off x="1171" y="2797"/>
              <a:ext cx="217" cy="183"/>
            </a:xfrm>
            <a:custGeom>
              <a:avLst/>
              <a:gdLst>
                <a:gd name="T0" fmla="*/ 4 w 1085"/>
                <a:gd name="T1" fmla="*/ 4 h 914"/>
                <a:gd name="T2" fmla="*/ 27 w 1085"/>
                <a:gd name="T3" fmla="*/ 18 h 914"/>
                <a:gd name="T4" fmla="*/ 46 w 1085"/>
                <a:gd name="T5" fmla="*/ 37 h 914"/>
                <a:gd name="T6" fmla="*/ 69 w 1085"/>
                <a:gd name="T7" fmla="*/ 56 h 914"/>
                <a:gd name="T8" fmla="*/ 93 w 1085"/>
                <a:gd name="T9" fmla="*/ 74 h 914"/>
                <a:gd name="T10" fmla="*/ 111 w 1085"/>
                <a:gd name="T11" fmla="*/ 93 h 914"/>
                <a:gd name="T12" fmla="*/ 125 w 1085"/>
                <a:gd name="T13" fmla="*/ 106 h 914"/>
                <a:gd name="T14" fmla="*/ 148 w 1085"/>
                <a:gd name="T15" fmla="*/ 120 h 914"/>
                <a:gd name="T16" fmla="*/ 161 w 1085"/>
                <a:gd name="T17" fmla="*/ 139 h 914"/>
                <a:gd name="T18" fmla="*/ 181 w 1085"/>
                <a:gd name="T19" fmla="*/ 153 h 914"/>
                <a:gd name="T20" fmla="*/ 213 w 1085"/>
                <a:gd name="T21" fmla="*/ 176 h 914"/>
                <a:gd name="T22" fmla="*/ 231 w 1085"/>
                <a:gd name="T23" fmla="*/ 190 h 914"/>
                <a:gd name="T24" fmla="*/ 245 w 1085"/>
                <a:gd name="T25" fmla="*/ 208 h 914"/>
                <a:gd name="T26" fmla="*/ 263 w 1085"/>
                <a:gd name="T27" fmla="*/ 223 h 914"/>
                <a:gd name="T28" fmla="*/ 287 w 1085"/>
                <a:gd name="T29" fmla="*/ 241 h 914"/>
                <a:gd name="T30" fmla="*/ 306 w 1085"/>
                <a:gd name="T31" fmla="*/ 260 h 914"/>
                <a:gd name="T32" fmla="*/ 324 w 1085"/>
                <a:gd name="T33" fmla="*/ 274 h 914"/>
                <a:gd name="T34" fmla="*/ 343 w 1085"/>
                <a:gd name="T35" fmla="*/ 292 h 914"/>
                <a:gd name="T36" fmla="*/ 361 w 1085"/>
                <a:gd name="T37" fmla="*/ 306 h 914"/>
                <a:gd name="T38" fmla="*/ 380 w 1085"/>
                <a:gd name="T39" fmla="*/ 325 h 914"/>
                <a:gd name="T40" fmla="*/ 399 w 1085"/>
                <a:gd name="T41" fmla="*/ 339 h 914"/>
                <a:gd name="T42" fmla="*/ 417 w 1085"/>
                <a:gd name="T43" fmla="*/ 353 h 914"/>
                <a:gd name="T44" fmla="*/ 435 w 1085"/>
                <a:gd name="T45" fmla="*/ 371 h 914"/>
                <a:gd name="T46" fmla="*/ 458 w 1085"/>
                <a:gd name="T47" fmla="*/ 385 h 914"/>
                <a:gd name="T48" fmla="*/ 473 w 1085"/>
                <a:gd name="T49" fmla="*/ 409 h 914"/>
                <a:gd name="T50" fmla="*/ 491 w 1085"/>
                <a:gd name="T51" fmla="*/ 422 h 914"/>
                <a:gd name="T52" fmla="*/ 519 w 1085"/>
                <a:gd name="T53" fmla="*/ 441 h 914"/>
                <a:gd name="T54" fmla="*/ 537 w 1085"/>
                <a:gd name="T55" fmla="*/ 459 h 914"/>
                <a:gd name="T56" fmla="*/ 557 w 1085"/>
                <a:gd name="T57" fmla="*/ 473 h 914"/>
                <a:gd name="T58" fmla="*/ 584 w 1085"/>
                <a:gd name="T59" fmla="*/ 496 h 914"/>
                <a:gd name="T60" fmla="*/ 598 w 1085"/>
                <a:gd name="T61" fmla="*/ 511 h 914"/>
                <a:gd name="T62" fmla="*/ 621 w 1085"/>
                <a:gd name="T63" fmla="*/ 529 h 914"/>
                <a:gd name="T64" fmla="*/ 639 w 1085"/>
                <a:gd name="T65" fmla="*/ 543 h 914"/>
                <a:gd name="T66" fmla="*/ 659 w 1085"/>
                <a:gd name="T67" fmla="*/ 557 h 914"/>
                <a:gd name="T68" fmla="*/ 682 w 1085"/>
                <a:gd name="T69" fmla="*/ 580 h 914"/>
                <a:gd name="T70" fmla="*/ 700 w 1085"/>
                <a:gd name="T71" fmla="*/ 594 h 914"/>
                <a:gd name="T72" fmla="*/ 714 w 1085"/>
                <a:gd name="T73" fmla="*/ 613 h 914"/>
                <a:gd name="T74" fmla="*/ 737 w 1085"/>
                <a:gd name="T75" fmla="*/ 631 h 914"/>
                <a:gd name="T76" fmla="*/ 756 w 1085"/>
                <a:gd name="T77" fmla="*/ 649 h 914"/>
                <a:gd name="T78" fmla="*/ 774 w 1085"/>
                <a:gd name="T79" fmla="*/ 663 h 914"/>
                <a:gd name="T80" fmla="*/ 797 w 1085"/>
                <a:gd name="T81" fmla="*/ 677 h 914"/>
                <a:gd name="T82" fmla="*/ 816 w 1085"/>
                <a:gd name="T83" fmla="*/ 696 h 914"/>
                <a:gd name="T84" fmla="*/ 830 w 1085"/>
                <a:gd name="T85" fmla="*/ 710 h 914"/>
                <a:gd name="T86" fmla="*/ 849 w 1085"/>
                <a:gd name="T87" fmla="*/ 728 h 914"/>
                <a:gd name="T88" fmla="*/ 867 w 1085"/>
                <a:gd name="T89" fmla="*/ 742 h 914"/>
                <a:gd name="T90" fmla="*/ 886 w 1085"/>
                <a:gd name="T91" fmla="*/ 761 h 914"/>
                <a:gd name="T92" fmla="*/ 909 w 1085"/>
                <a:gd name="T93" fmla="*/ 774 h 914"/>
                <a:gd name="T94" fmla="*/ 932 w 1085"/>
                <a:gd name="T95" fmla="*/ 789 h 914"/>
                <a:gd name="T96" fmla="*/ 951 w 1085"/>
                <a:gd name="T97" fmla="*/ 807 h 914"/>
                <a:gd name="T98" fmla="*/ 974 w 1085"/>
                <a:gd name="T99" fmla="*/ 821 h 914"/>
                <a:gd name="T100" fmla="*/ 988 w 1085"/>
                <a:gd name="T101" fmla="*/ 840 h 914"/>
                <a:gd name="T102" fmla="*/ 1011 w 1085"/>
                <a:gd name="T103" fmla="*/ 853 h 914"/>
                <a:gd name="T104" fmla="*/ 1024 w 1085"/>
                <a:gd name="T105" fmla="*/ 872 h 914"/>
                <a:gd name="T106" fmla="*/ 1044 w 1085"/>
                <a:gd name="T107" fmla="*/ 887 h 914"/>
                <a:gd name="T108" fmla="*/ 1062 w 1085"/>
                <a:gd name="T109" fmla="*/ 900 h 9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5"/>
                <a:gd name="T166" fmla="*/ 0 h 914"/>
                <a:gd name="T167" fmla="*/ 1085 w 1085"/>
                <a:gd name="T168" fmla="*/ 914 h 91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5" h="91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14" y="9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32" y="23"/>
                  </a:lnTo>
                  <a:lnTo>
                    <a:pt x="41" y="33"/>
                  </a:lnTo>
                  <a:lnTo>
                    <a:pt x="46" y="37"/>
                  </a:lnTo>
                  <a:lnTo>
                    <a:pt x="60" y="47"/>
                  </a:lnTo>
                  <a:lnTo>
                    <a:pt x="69" y="56"/>
                  </a:lnTo>
                  <a:lnTo>
                    <a:pt x="73" y="65"/>
                  </a:lnTo>
                  <a:lnTo>
                    <a:pt x="82" y="70"/>
                  </a:lnTo>
                  <a:lnTo>
                    <a:pt x="93" y="74"/>
                  </a:lnTo>
                  <a:lnTo>
                    <a:pt x="97" y="79"/>
                  </a:lnTo>
                  <a:lnTo>
                    <a:pt x="97" y="83"/>
                  </a:lnTo>
                  <a:lnTo>
                    <a:pt x="111" y="93"/>
                  </a:lnTo>
                  <a:lnTo>
                    <a:pt x="116" y="93"/>
                  </a:lnTo>
                  <a:lnTo>
                    <a:pt x="120" y="102"/>
                  </a:lnTo>
                  <a:lnTo>
                    <a:pt x="125" y="106"/>
                  </a:lnTo>
                  <a:lnTo>
                    <a:pt x="134" y="111"/>
                  </a:lnTo>
                  <a:lnTo>
                    <a:pt x="139" y="116"/>
                  </a:lnTo>
                  <a:lnTo>
                    <a:pt x="148" y="120"/>
                  </a:lnTo>
                  <a:lnTo>
                    <a:pt x="157" y="130"/>
                  </a:lnTo>
                  <a:lnTo>
                    <a:pt x="161" y="139"/>
                  </a:lnTo>
                  <a:lnTo>
                    <a:pt x="171" y="149"/>
                  </a:lnTo>
                  <a:lnTo>
                    <a:pt x="181" y="153"/>
                  </a:lnTo>
                  <a:lnTo>
                    <a:pt x="190" y="162"/>
                  </a:lnTo>
                  <a:lnTo>
                    <a:pt x="199" y="172"/>
                  </a:lnTo>
                  <a:lnTo>
                    <a:pt x="213" y="176"/>
                  </a:lnTo>
                  <a:lnTo>
                    <a:pt x="218" y="185"/>
                  </a:lnTo>
                  <a:lnTo>
                    <a:pt x="222" y="185"/>
                  </a:lnTo>
                  <a:lnTo>
                    <a:pt x="231" y="190"/>
                  </a:lnTo>
                  <a:lnTo>
                    <a:pt x="236" y="199"/>
                  </a:lnTo>
                  <a:lnTo>
                    <a:pt x="241" y="204"/>
                  </a:lnTo>
                  <a:lnTo>
                    <a:pt x="245" y="208"/>
                  </a:lnTo>
                  <a:lnTo>
                    <a:pt x="259" y="213"/>
                  </a:lnTo>
                  <a:lnTo>
                    <a:pt x="263" y="223"/>
                  </a:lnTo>
                  <a:lnTo>
                    <a:pt x="274" y="232"/>
                  </a:lnTo>
                  <a:lnTo>
                    <a:pt x="283" y="237"/>
                  </a:lnTo>
                  <a:lnTo>
                    <a:pt x="287" y="241"/>
                  </a:lnTo>
                  <a:lnTo>
                    <a:pt x="292" y="246"/>
                  </a:lnTo>
                  <a:lnTo>
                    <a:pt x="301" y="255"/>
                  </a:lnTo>
                  <a:lnTo>
                    <a:pt x="306" y="260"/>
                  </a:lnTo>
                  <a:lnTo>
                    <a:pt x="315" y="269"/>
                  </a:lnTo>
                  <a:lnTo>
                    <a:pt x="324" y="274"/>
                  </a:lnTo>
                  <a:lnTo>
                    <a:pt x="329" y="278"/>
                  </a:lnTo>
                  <a:lnTo>
                    <a:pt x="333" y="283"/>
                  </a:lnTo>
                  <a:lnTo>
                    <a:pt x="343" y="292"/>
                  </a:lnTo>
                  <a:lnTo>
                    <a:pt x="352" y="297"/>
                  </a:lnTo>
                  <a:lnTo>
                    <a:pt x="356" y="297"/>
                  </a:lnTo>
                  <a:lnTo>
                    <a:pt x="361" y="306"/>
                  </a:lnTo>
                  <a:lnTo>
                    <a:pt x="371" y="316"/>
                  </a:lnTo>
                  <a:lnTo>
                    <a:pt x="380" y="325"/>
                  </a:lnTo>
                  <a:lnTo>
                    <a:pt x="389" y="330"/>
                  </a:lnTo>
                  <a:lnTo>
                    <a:pt x="394" y="334"/>
                  </a:lnTo>
                  <a:lnTo>
                    <a:pt x="399" y="339"/>
                  </a:lnTo>
                  <a:lnTo>
                    <a:pt x="408" y="343"/>
                  </a:lnTo>
                  <a:lnTo>
                    <a:pt x="417" y="348"/>
                  </a:lnTo>
                  <a:lnTo>
                    <a:pt x="417" y="353"/>
                  </a:lnTo>
                  <a:lnTo>
                    <a:pt x="422" y="357"/>
                  </a:lnTo>
                  <a:lnTo>
                    <a:pt x="435" y="366"/>
                  </a:lnTo>
                  <a:lnTo>
                    <a:pt x="435" y="371"/>
                  </a:lnTo>
                  <a:lnTo>
                    <a:pt x="440" y="376"/>
                  </a:lnTo>
                  <a:lnTo>
                    <a:pt x="449" y="385"/>
                  </a:lnTo>
                  <a:lnTo>
                    <a:pt x="458" y="385"/>
                  </a:lnTo>
                  <a:lnTo>
                    <a:pt x="464" y="389"/>
                  </a:lnTo>
                  <a:lnTo>
                    <a:pt x="468" y="399"/>
                  </a:lnTo>
                  <a:lnTo>
                    <a:pt x="473" y="409"/>
                  </a:lnTo>
                  <a:lnTo>
                    <a:pt x="478" y="409"/>
                  </a:lnTo>
                  <a:lnTo>
                    <a:pt x="482" y="413"/>
                  </a:lnTo>
                  <a:lnTo>
                    <a:pt x="491" y="422"/>
                  </a:lnTo>
                  <a:lnTo>
                    <a:pt x="501" y="427"/>
                  </a:lnTo>
                  <a:lnTo>
                    <a:pt x="510" y="436"/>
                  </a:lnTo>
                  <a:lnTo>
                    <a:pt x="519" y="441"/>
                  </a:lnTo>
                  <a:lnTo>
                    <a:pt x="524" y="445"/>
                  </a:lnTo>
                  <a:lnTo>
                    <a:pt x="533" y="450"/>
                  </a:lnTo>
                  <a:lnTo>
                    <a:pt x="537" y="459"/>
                  </a:lnTo>
                  <a:lnTo>
                    <a:pt x="542" y="464"/>
                  </a:lnTo>
                  <a:lnTo>
                    <a:pt x="546" y="468"/>
                  </a:lnTo>
                  <a:lnTo>
                    <a:pt x="557" y="473"/>
                  </a:lnTo>
                  <a:lnTo>
                    <a:pt x="566" y="482"/>
                  </a:lnTo>
                  <a:lnTo>
                    <a:pt x="575" y="491"/>
                  </a:lnTo>
                  <a:lnTo>
                    <a:pt x="584" y="496"/>
                  </a:lnTo>
                  <a:lnTo>
                    <a:pt x="589" y="502"/>
                  </a:lnTo>
                  <a:lnTo>
                    <a:pt x="589" y="506"/>
                  </a:lnTo>
                  <a:lnTo>
                    <a:pt x="598" y="511"/>
                  </a:lnTo>
                  <a:lnTo>
                    <a:pt x="607" y="520"/>
                  </a:lnTo>
                  <a:lnTo>
                    <a:pt x="612" y="520"/>
                  </a:lnTo>
                  <a:lnTo>
                    <a:pt x="621" y="529"/>
                  </a:lnTo>
                  <a:lnTo>
                    <a:pt x="630" y="534"/>
                  </a:lnTo>
                  <a:lnTo>
                    <a:pt x="639" y="543"/>
                  </a:lnTo>
                  <a:lnTo>
                    <a:pt x="648" y="552"/>
                  </a:lnTo>
                  <a:lnTo>
                    <a:pt x="659" y="557"/>
                  </a:lnTo>
                  <a:lnTo>
                    <a:pt x="668" y="566"/>
                  </a:lnTo>
                  <a:lnTo>
                    <a:pt x="672" y="575"/>
                  </a:lnTo>
                  <a:lnTo>
                    <a:pt x="682" y="580"/>
                  </a:lnTo>
                  <a:lnTo>
                    <a:pt x="691" y="589"/>
                  </a:lnTo>
                  <a:lnTo>
                    <a:pt x="695" y="594"/>
                  </a:lnTo>
                  <a:lnTo>
                    <a:pt x="700" y="594"/>
                  </a:lnTo>
                  <a:lnTo>
                    <a:pt x="709" y="604"/>
                  </a:lnTo>
                  <a:lnTo>
                    <a:pt x="714" y="613"/>
                  </a:lnTo>
                  <a:lnTo>
                    <a:pt x="723" y="617"/>
                  </a:lnTo>
                  <a:lnTo>
                    <a:pt x="732" y="626"/>
                  </a:lnTo>
                  <a:lnTo>
                    <a:pt x="737" y="631"/>
                  </a:lnTo>
                  <a:lnTo>
                    <a:pt x="741" y="636"/>
                  </a:lnTo>
                  <a:lnTo>
                    <a:pt x="751" y="645"/>
                  </a:lnTo>
                  <a:lnTo>
                    <a:pt x="756" y="649"/>
                  </a:lnTo>
                  <a:lnTo>
                    <a:pt x="761" y="649"/>
                  </a:lnTo>
                  <a:lnTo>
                    <a:pt x="765" y="659"/>
                  </a:lnTo>
                  <a:lnTo>
                    <a:pt x="774" y="663"/>
                  </a:lnTo>
                  <a:lnTo>
                    <a:pt x="779" y="668"/>
                  </a:lnTo>
                  <a:lnTo>
                    <a:pt x="788" y="672"/>
                  </a:lnTo>
                  <a:lnTo>
                    <a:pt x="797" y="677"/>
                  </a:lnTo>
                  <a:lnTo>
                    <a:pt x="802" y="682"/>
                  </a:lnTo>
                  <a:lnTo>
                    <a:pt x="807" y="687"/>
                  </a:lnTo>
                  <a:lnTo>
                    <a:pt x="816" y="696"/>
                  </a:lnTo>
                  <a:lnTo>
                    <a:pt x="820" y="701"/>
                  </a:lnTo>
                  <a:lnTo>
                    <a:pt x="825" y="701"/>
                  </a:lnTo>
                  <a:lnTo>
                    <a:pt x="830" y="710"/>
                  </a:lnTo>
                  <a:lnTo>
                    <a:pt x="840" y="719"/>
                  </a:lnTo>
                  <a:lnTo>
                    <a:pt x="844" y="724"/>
                  </a:lnTo>
                  <a:lnTo>
                    <a:pt x="849" y="728"/>
                  </a:lnTo>
                  <a:lnTo>
                    <a:pt x="858" y="733"/>
                  </a:lnTo>
                  <a:lnTo>
                    <a:pt x="867" y="738"/>
                  </a:lnTo>
                  <a:lnTo>
                    <a:pt x="867" y="742"/>
                  </a:lnTo>
                  <a:lnTo>
                    <a:pt x="876" y="747"/>
                  </a:lnTo>
                  <a:lnTo>
                    <a:pt x="881" y="756"/>
                  </a:lnTo>
                  <a:lnTo>
                    <a:pt x="886" y="761"/>
                  </a:lnTo>
                  <a:lnTo>
                    <a:pt x="895" y="761"/>
                  </a:lnTo>
                  <a:lnTo>
                    <a:pt x="904" y="770"/>
                  </a:lnTo>
                  <a:lnTo>
                    <a:pt x="909" y="774"/>
                  </a:lnTo>
                  <a:lnTo>
                    <a:pt x="913" y="780"/>
                  </a:lnTo>
                  <a:lnTo>
                    <a:pt x="922" y="789"/>
                  </a:lnTo>
                  <a:lnTo>
                    <a:pt x="932" y="789"/>
                  </a:lnTo>
                  <a:lnTo>
                    <a:pt x="937" y="794"/>
                  </a:lnTo>
                  <a:lnTo>
                    <a:pt x="946" y="803"/>
                  </a:lnTo>
                  <a:lnTo>
                    <a:pt x="951" y="807"/>
                  </a:lnTo>
                  <a:lnTo>
                    <a:pt x="955" y="812"/>
                  </a:lnTo>
                  <a:lnTo>
                    <a:pt x="969" y="817"/>
                  </a:lnTo>
                  <a:lnTo>
                    <a:pt x="974" y="821"/>
                  </a:lnTo>
                  <a:lnTo>
                    <a:pt x="974" y="826"/>
                  </a:lnTo>
                  <a:lnTo>
                    <a:pt x="978" y="830"/>
                  </a:lnTo>
                  <a:lnTo>
                    <a:pt x="988" y="840"/>
                  </a:lnTo>
                  <a:lnTo>
                    <a:pt x="997" y="849"/>
                  </a:lnTo>
                  <a:lnTo>
                    <a:pt x="1011" y="853"/>
                  </a:lnTo>
                  <a:lnTo>
                    <a:pt x="1015" y="863"/>
                  </a:lnTo>
                  <a:lnTo>
                    <a:pt x="1020" y="863"/>
                  </a:lnTo>
                  <a:lnTo>
                    <a:pt x="1024" y="872"/>
                  </a:lnTo>
                  <a:lnTo>
                    <a:pt x="1034" y="877"/>
                  </a:lnTo>
                  <a:lnTo>
                    <a:pt x="1039" y="882"/>
                  </a:lnTo>
                  <a:lnTo>
                    <a:pt x="1044" y="887"/>
                  </a:lnTo>
                  <a:lnTo>
                    <a:pt x="1053" y="896"/>
                  </a:lnTo>
                  <a:lnTo>
                    <a:pt x="1062" y="900"/>
                  </a:lnTo>
                  <a:lnTo>
                    <a:pt x="1062" y="909"/>
                  </a:lnTo>
                  <a:lnTo>
                    <a:pt x="1085" y="9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0" name="Freeform 3582"/>
            <p:cNvSpPr>
              <a:spLocks/>
            </p:cNvSpPr>
            <p:nvPr/>
          </p:nvSpPr>
          <p:spPr bwMode="auto">
            <a:xfrm>
              <a:off x="1857" y="3376"/>
              <a:ext cx="375" cy="318"/>
            </a:xfrm>
            <a:custGeom>
              <a:avLst/>
              <a:gdLst>
                <a:gd name="T0" fmla="*/ 23 w 1875"/>
                <a:gd name="T1" fmla="*/ 23 h 1591"/>
                <a:gd name="T2" fmla="*/ 61 w 1875"/>
                <a:gd name="T3" fmla="*/ 56 h 1591"/>
                <a:gd name="T4" fmla="*/ 93 w 1875"/>
                <a:gd name="T5" fmla="*/ 74 h 1591"/>
                <a:gd name="T6" fmla="*/ 130 w 1875"/>
                <a:gd name="T7" fmla="*/ 115 h 1591"/>
                <a:gd name="T8" fmla="*/ 163 w 1875"/>
                <a:gd name="T9" fmla="*/ 139 h 1591"/>
                <a:gd name="T10" fmla="*/ 204 w 1875"/>
                <a:gd name="T11" fmla="*/ 167 h 1591"/>
                <a:gd name="T12" fmla="*/ 237 w 1875"/>
                <a:gd name="T13" fmla="*/ 194 h 1591"/>
                <a:gd name="T14" fmla="*/ 269 w 1875"/>
                <a:gd name="T15" fmla="*/ 222 h 1591"/>
                <a:gd name="T16" fmla="*/ 279 w 1875"/>
                <a:gd name="T17" fmla="*/ 237 h 1591"/>
                <a:gd name="T18" fmla="*/ 324 w 1875"/>
                <a:gd name="T19" fmla="*/ 264 h 1591"/>
                <a:gd name="T20" fmla="*/ 348 w 1875"/>
                <a:gd name="T21" fmla="*/ 292 h 1591"/>
                <a:gd name="T22" fmla="*/ 376 w 1875"/>
                <a:gd name="T23" fmla="*/ 319 h 1591"/>
                <a:gd name="T24" fmla="*/ 408 w 1875"/>
                <a:gd name="T25" fmla="*/ 348 h 1591"/>
                <a:gd name="T26" fmla="*/ 446 w 1875"/>
                <a:gd name="T27" fmla="*/ 375 h 1591"/>
                <a:gd name="T28" fmla="*/ 473 w 1875"/>
                <a:gd name="T29" fmla="*/ 403 h 1591"/>
                <a:gd name="T30" fmla="*/ 520 w 1875"/>
                <a:gd name="T31" fmla="*/ 436 h 1591"/>
                <a:gd name="T32" fmla="*/ 552 w 1875"/>
                <a:gd name="T33" fmla="*/ 468 h 1591"/>
                <a:gd name="T34" fmla="*/ 584 w 1875"/>
                <a:gd name="T35" fmla="*/ 487 h 1591"/>
                <a:gd name="T36" fmla="*/ 613 w 1875"/>
                <a:gd name="T37" fmla="*/ 520 h 1591"/>
                <a:gd name="T38" fmla="*/ 645 w 1875"/>
                <a:gd name="T39" fmla="*/ 543 h 1591"/>
                <a:gd name="T40" fmla="*/ 677 w 1875"/>
                <a:gd name="T41" fmla="*/ 570 h 1591"/>
                <a:gd name="T42" fmla="*/ 710 w 1875"/>
                <a:gd name="T43" fmla="*/ 598 h 1591"/>
                <a:gd name="T44" fmla="*/ 743 w 1875"/>
                <a:gd name="T45" fmla="*/ 626 h 1591"/>
                <a:gd name="T46" fmla="*/ 775 w 1875"/>
                <a:gd name="T47" fmla="*/ 654 h 1591"/>
                <a:gd name="T48" fmla="*/ 808 w 1875"/>
                <a:gd name="T49" fmla="*/ 681 h 1591"/>
                <a:gd name="T50" fmla="*/ 840 w 1875"/>
                <a:gd name="T51" fmla="*/ 710 h 1591"/>
                <a:gd name="T52" fmla="*/ 872 w 1875"/>
                <a:gd name="T53" fmla="*/ 737 h 1591"/>
                <a:gd name="T54" fmla="*/ 919 w 1875"/>
                <a:gd name="T55" fmla="*/ 770 h 1591"/>
                <a:gd name="T56" fmla="*/ 947 w 1875"/>
                <a:gd name="T57" fmla="*/ 798 h 1591"/>
                <a:gd name="T58" fmla="*/ 974 w 1875"/>
                <a:gd name="T59" fmla="*/ 826 h 1591"/>
                <a:gd name="T60" fmla="*/ 1007 w 1875"/>
                <a:gd name="T61" fmla="*/ 858 h 1591"/>
                <a:gd name="T62" fmla="*/ 1035 w 1875"/>
                <a:gd name="T63" fmla="*/ 881 h 1591"/>
                <a:gd name="T64" fmla="*/ 1071 w 1875"/>
                <a:gd name="T65" fmla="*/ 909 h 1591"/>
                <a:gd name="T66" fmla="*/ 1109 w 1875"/>
                <a:gd name="T67" fmla="*/ 941 h 1591"/>
                <a:gd name="T68" fmla="*/ 1141 w 1875"/>
                <a:gd name="T69" fmla="*/ 960 h 1591"/>
                <a:gd name="T70" fmla="*/ 1179 w 1875"/>
                <a:gd name="T71" fmla="*/ 993 h 1591"/>
                <a:gd name="T72" fmla="*/ 1207 w 1875"/>
                <a:gd name="T73" fmla="*/ 1016 h 1591"/>
                <a:gd name="T74" fmla="*/ 1234 w 1875"/>
                <a:gd name="T75" fmla="*/ 1043 h 1591"/>
                <a:gd name="T76" fmla="*/ 1272 w 1875"/>
                <a:gd name="T77" fmla="*/ 1072 h 1591"/>
                <a:gd name="T78" fmla="*/ 1299 w 1875"/>
                <a:gd name="T79" fmla="*/ 1099 h 1591"/>
                <a:gd name="T80" fmla="*/ 1327 w 1875"/>
                <a:gd name="T81" fmla="*/ 1127 h 1591"/>
                <a:gd name="T82" fmla="*/ 1369 w 1875"/>
                <a:gd name="T83" fmla="*/ 1159 h 1591"/>
                <a:gd name="T84" fmla="*/ 1401 w 1875"/>
                <a:gd name="T85" fmla="*/ 1183 h 1591"/>
                <a:gd name="T86" fmla="*/ 1443 w 1875"/>
                <a:gd name="T87" fmla="*/ 1220 h 1591"/>
                <a:gd name="T88" fmla="*/ 1467 w 1875"/>
                <a:gd name="T89" fmla="*/ 1243 h 1591"/>
                <a:gd name="T90" fmla="*/ 1494 w 1875"/>
                <a:gd name="T91" fmla="*/ 1276 h 1591"/>
                <a:gd name="T92" fmla="*/ 1531 w 1875"/>
                <a:gd name="T93" fmla="*/ 1299 h 1591"/>
                <a:gd name="T94" fmla="*/ 1564 w 1875"/>
                <a:gd name="T95" fmla="*/ 1326 h 1591"/>
                <a:gd name="T96" fmla="*/ 1596 w 1875"/>
                <a:gd name="T97" fmla="*/ 1355 h 1591"/>
                <a:gd name="T98" fmla="*/ 1624 w 1875"/>
                <a:gd name="T99" fmla="*/ 1382 h 1591"/>
                <a:gd name="T100" fmla="*/ 1666 w 1875"/>
                <a:gd name="T101" fmla="*/ 1410 h 1591"/>
                <a:gd name="T102" fmla="*/ 1703 w 1875"/>
                <a:gd name="T103" fmla="*/ 1442 h 1591"/>
                <a:gd name="T104" fmla="*/ 1721 w 1875"/>
                <a:gd name="T105" fmla="*/ 1471 h 1591"/>
                <a:gd name="T106" fmla="*/ 1763 w 1875"/>
                <a:gd name="T107" fmla="*/ 1503 h 1591"/>
                <a:gd name="T108" fmla="*/ 1786 w 1875"/>
                <a:gd name="T109" fmla="*/ 1526 h 1591"/>
                <a:gd name="T110" fmla="*/ 1832 w 1875"/>
                <a:gd name="T111" fmla="*/ 1554 h 1591"/>
                <a:gd name="T112" fmla="*/ 1861 w 1875"/>
                <a:gd name="T113" fmla="*/ 1586 h 15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5"/>
                <a:gd name="T172" fmla="*/ 0 h 1591"/>
                <a:gd name="T173" fmla="*/ 1875 w 1875"/>
                <a:gd name="T174" fmla="*/ 1591 h 15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5" h="1591">
                  <a:moveTo>
                    <a:pt x="0" y="0"/>
                  </a:moveTo>
                  <a:lnTo>
                    <a:pt x="14" y="9"/>
                  </a:lnTo>
                  <a:lnTo>
                    <a:pt x="23" y="13"/>
                  </a:lnTo>
                  <a:lnTo>
                    <a:pt x="23" y="23"/>
                  </a:lnTo>
                  <a:lnTo>
                    <a:pt x="41" y="32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47" y="46"/>
                  </a:lnTo>
                  <a:lnTo>
                    <a:pt x="61" y="56"/>
                  </a:lnTo>
                  <a:lnTo>
                    <a:pt x="61" y="60"/>
                  </a:lnTo>
                  <a:lnTo>
                    <a:pt x="65" y="65"/>
                  </a:lnTo>
                  <a:lnTo>
                    <a:pt x="79" y="69"/>
                  </a:lnTo>
                  <a:lnTo>
                    <a:pt x="88" y="74"/>
                  </a:lnTo>
                  <a:lnTo>
                    <a:pt x="93" y="74"/>
                  </a:lnTo>
                  <a:lnTo>
                    <a:pt x="102" y="83"/>
                  </a:lnTo>
                  <a:lnTo>
                    <a:pt x="107" y="92"/>
                  </a:lnTo>
                  <a:lnTo>
                    <a:pt x="116" y="102"/>
                  </a:lnTo>
                  <a:lnTo>
                    <a:pt x="120" y="106"/>
                  </a:lnTo>
                  <a:lnTo>
                    <a:pt x="130" y="115"/>
                  </a:lnTo>
                  <a:lnTo>
                    <a:pt x="144" y="125"/>
                  </a:lnTo>
                  <a:lnTo>
                    <a:pt x="149" y="129"/>
                  </a:lnTo>
                  <a:lnTo>
                    <a:pt x="158" y="129"/>
                  </a:lnTo>
                  <a:lnTo>
                    <a:pt x="163" y="139"/>
                  </a:lnTo>
                  <a:lnTo>
                    <a:pt x="172" y="144"/>
                  </a:lnTo>
                  <a:lnTo>
                    <a:pt x="177" y="153"/>
                  </a:lnTo>
                  <a:lnTo>
                    <a:pt x="190" y="162"/>
                  </a:lnTo>
                  <a:lnTo>
                    <a:pt x="195" y="162"/>
                  </a:lnTo>
                  <a:lnTo>
                    <a:pt x="204" y="167"/>
                  </a:lnTo>
                  <a:lnTo>
                    <a:pt x="213" y="176"/>
                  </a:lnTo>
                  <a:lnTo>
                    <a:pt x="213" y="181"/>
                  </a:lnTo>
                  <a:lnTo>
                    <a:pt x="222" y="185"/>
                  </a:lnTo>
                  <a:lnTo>
                    <a:pt x="237" y="190"/>
                  </a:lnTo>
                  <a:lnTo>
                    <a:pt x="237" y="194"/>
                  </a:lnTo>
                  <a:lnTo>
                    <a:pt x="242" y="199"/>
                  </a:lnTo>
                  <a:lnTo>
                    <a:pt x="256" y="208"/>
                  </a:lnTo>
                  <a:lnTo>
                    <a:pt x="260" y="213"/>
                  </a:lnTo>
                  <a:lnTo>
                    <a:pt x="269" y="222"/>
                  </a:lnTo>
                  <a:lnTo>
                    <a:pt x="279" y="226"/>
                  </a:lnTo>
                  <a:lnTo>
                    <a:pt x="283" y="226"/>
                  </a:lnTo>
                  <a:lnTo>
                    <a:pt x="279" y="232"/>
                  </a:lnTo>
                  <a:lnTo>
                    <a:pt x="279" y="237"/>
                  </a:lnTo>
                  <a:lnTo>
                    <a:pt x="292" y="246"/>
                  </a:lnTo>
                  <a:lnTo>
                    <a:pt x="301" y="250"/>
                  </a:lnTo>
                  <a:lnTo>
                    <a:pt x="306" y="250"/>
                  </a:lnTo>
                  <a:lnTo>
                    <a:pt x="311" y="260"/>
                  </a:lnTo>
                  <a:lnTo>
                    <a:pt x="324" y="264"/>
                  </a:lnTo>
                  <a:lnTo>
                    <a:pt x="324" y="269"/>
                  </a:lnTo>
                  <a:lnTo>
                    <a:pt x="330" y="273"/>
                  </a:lnTo>
                  <a:lnTo>
                    <a:pt x="335" y="283"/>
                  </a:lnTo>
                  <a:lnTo>
                    <a:pt x="344" y="287"/>
                  </a:lnTo>
                  <a:lnTo>
                    <a:pt x="348" y="292"/>
                  </a:lnTo>
                  <a:lnTo>
                    <a:pt x="353" y="296"/>
                  </a:lnTo>
                  <a:lnTo>
                    <a:pt x="362" y="306"/>
                  </a:lnTo>
                  <a:lnTo>
                    <a:pt x="367" y="310"/>
                  </a:lnTo>
                  <a:lnTo>
                    <a:pt x="367" y="315"/>
                  </a:lnTo>
                  <a:lnTo>
                    <a:pt x="376" y="319"/>
                  </a:lnTo>
                  <a:lnTo>
                    <a:pt x="385" y="329"/>
                  </a:lnTo>
                  <a:lnTo>
                    <a:pt x="385" y="334"/>
                  </a:lnTo>
                  <a:lnTo>
                    <a:pt x="394" y="334"/>
                  </a:lnTo>
                  <a:lnTo>
                    <a:pt x="403" y="343"/>
                  </a:lnTo>
                  <a:lnTo>
                    <a:pt x="408" y="348"/>
                  </a:lnTo>
                  <a:lnTo>
                    <a:pt x="413" y="352"/>
                  </a:lnTo>
                  <a:lnTo>
                    <a:pt x="423" y="362"/>
                  </a:lnTo>
                  <a:lnTo>
                    <a:pt x="432" y="362"/>
                  </a:lnTo>
                  <a:lnTo>
                    <a:pt x="437" y="366"/>
                  </a:lnTo>
                  <a:lnTo>
                    <a:pt x="446" y="375"/>
                  </a:lnTo>
                  <a:lnTo>
                    <a:pt x="450" y="380"/>
                  </a:lnTo>
                  <a:lnTo>
                    <a:pt x="455" y="380"/>
                  </a:lnTo>
                  <a:lnTo>
                    <a:pt x="464" y="389"/>
                  </a:lnTo>
                  <a:lnTo>
                    <a:pt x="469" y="398"/>
                  </a:lnTo>
                  <a:lnTo>
                    <a:pt x="473" y="403"/>
                  </a:lnTo>
                  <a:lnTo>
                    <a:pt x="487" y="412"/>
                  </a:lnTo>
                  <a:lnTo>
                    <a:pt x="496" y="422"/>
                  </a:lnTo>
                  <a:lnTo>
                    <a:pt x="510" y="427"/>
                  </a:lnTo>
                  <a:lnTo>
                    <a:pt x="520" y="431"/>
                  </a:lnTo>
                  <a:lnTo>
                    <a:pt x="520" y="436"/>
                  </a:lnTo>
                  <a:lnTo>
                    <a:pt x="525" y="445"/>
                  </a:lnTo>
                  <a:lnTo>
                    <a:pt x="529" y="450"/>
                  </a:lnTo>
                  <a:lnTo>
                    <a:pt x="539" y="459"/>
                  </a:lnTo>
                  <a:lnTo>
                    <a:pt x="552" y="468"/>
                  </a:lnTo>
                  <a:lnTo>
                    <a:pt x="562" y="473"/>
                  </a:lnTo>
                  <a:lnTo>
                    <a:pt x="566" y="473"/>
                  </a:lnTo>
                  <a:lnTo>
                    <a:pt x="575" y="482"/>
                  </a:lnTo>
                  <a:lnTo>
                    <a:pt x="580" y="487"/>
                  </a:lnTo>
                  <a:lnTo>
                    <a:pt x="584" y="487"/>
                  </a:lnTo>
                  <a:lnTo>
                    <a:pt x="589" y="496"/>
                  </a:lnTo>
                  <a:lnTo>
                    <a:pt x="598" y="505"/>
                  </a:lnTo>
                  <a:lnTo>
                    <a:pt x="603" y="505"/>
                  </a:lnTo>
                  <a:lnTo>
                    <a:pt x="607" y="511"/>
                  </a:lnTo>
                  <a:lnTo>
                    <a:pt x="613" y="520"/>
                  </a:lnTo>
                  <a:lnTo>
                    <a:pt x="627" y="524"/>
                  </a:lnTo>
                  <a:lnTo>
                    <a:pt x="627" y="529"/>
                  </a:lnTo>
                  <a:lnTo>
                    <a:pt x="641" y="533"/>
                  </a:lnTo>
                  <a:lnTo>
                    <a:pt x="641" y="543"/>
                  </a:lnTo>
                  <a:lnTo>
                    <a:pt x="645" y="543"/>
                  </a:lnTo>
                  <a:lnTo>
                    <a:pt x="654" y="552"/>
                  </a:lnTo>
                  <a:lnTo>
                    <a:pt x="664" y="556"/>
                  </a:lnTo>
                  <a:lnTo>
                    <a:pt x="668" y="561"/>
                  </a:lnTo>
                  <a:lnTo>
                    <a:pt x="673" y="566"/>
                  </a:lnTo>
                  <a:lnTo>
                    <a:pt x="677" y="570"/>
                  </a:lnTo>
                  <a:lnTo>
                    <a:pt x="686" y="579"/>
                  </a:lnTo>
                  <a:lnTo>
                    <a:pt x="691" y="584"/>
                  </a:lnTo>
                  <a:lnTo>
                    <a:pt x="700" y="589"/>
                  </a:lnTo>
                  <a:lnTo>
                    <a:pt x="706" y="593"/>
                  </a:lnTo>
                  <a:lnTo>
                    <a:pt x="710" y="598"/>
                  </a:lnTo>
                  <a:lnTo>
                    <a:pt x="720" y="603"/>
                  </a:lnTo>
                  <a:lnTo>
                    <a:pt x="729" y="612"/>
                  </a:lnTo>
                  <a:lnTo>
                    <a:pt x="733" y="617"/>
                  </a:lnTo>
                  <a:lnTo>
                    <a:pt x="733" y="622"/>
                  </a:lnTo>
                  <a:lnTo>
                    <a:pt x="743" y="626"/>
                  </a:lnTo>
                  <a:lnTo>
                    <a:pt x="752" y="635"/>
                  </a:lnTo>
                  <a:lnTo>
                    <a:pt x="756" y="635"/>
                  </a:lnTo>
                  <a:lnTo>
                    <a:pt x="761" y="640"/>
                  </a:lnTo>
                  <a:lnTo>
                    <a:pt x="770" y="649"/>
                  </a:lnTo>
                  <a:lnTo>
                    <a:pt x="775" y="654"/>
                  </a:lnTo>
                  <a:lnTo>
                    <a:pt x="779" y="654"/>
                  </a:lnTo>
                  <a:lnTo>
                    <a:pt x="788" y="663"/>
                  </a:lnTo>
                  <a:lnTo>
                    <a:pt x="793" y="672"/>
                  </a:lnTo>
                  <a:lnTo>
                    <a:pt x="798" y="672"/>
                  </a:lnTo>
                  <a:lnTo>
                    <a:pt x="808" y="681"/>
                  </a:lnTo>
                  <a:lnTo>
                    <a:pt x="817" y="686"/>
                  </a:lnTo>
                  <a:lnTo>
                    <a:pt x="817" y="691"/>
                  </a:lnTo>
                  <a:lnTo>
                    <a:pt x="822" y="696"/>
                  </a:lnTo>
                  <a:lnTo>
                    <a:pt x="835" y="705"/>
                  </a:lnTo>
                  <a:lnTo>
                    <a:pt x="840" y="710"/>
                  </a:lnTo>
                  <a:lnTo>
                    <a:pt x="849" y="719"/>
                  </a:lnTo>
                  <a:lnTo>
                    <a:pt x="854" y="724"/>
                  </a:lnTo>
                  <a:lnTo>
                    <a:pt x="863" y="728"/>
                  </a:lnTo>
                  <a:lnTo>
                    <a:pt x="868" y="733"/>
                  </a:lnTo>
                  <a:lnTo>
                    <a:pt x="872" y="737"/>
                  </a:lnTo>
                  <a:lnTo>
                    <a:pt x="881" y="747"/>
                  </a:lnTo>
                  <a:lnTo>
                    <a:pt x="896" y="756"/>
                  </a:lnTo>
                  <a:lnTo>
                    <a:pt x="905" y="760"/>
                  </a:lnTo>
                  <a:lnTo>
                    <a:pt x="910" y="765"/>
                  </a:lnTo>
                  <a:lnTo>
                    <a:pt x="919" y="770"/>
                  </a:lnTo>
                  <a:lnTo>
                    <a:pt x="928" y="779"/>
                  </a:lnTo>
                  <a:lnTo>
                    <a:pt x="933" y="789"/>
                  </a:lnTo>
                  <a:lnTo>
                    <a:pt x="937" y="794"/>
                  </a:lnTo>
                  <a:lnTo>
                    <a:pt x="947" y="798"/>
                  </a:lnTo>
                  <a:lnTo>
                    <a:pt x="951" y="803"/>
                  </a:lnTo>
                  <a:lnTo>
                    <a:pt x="947" y="807"/>
                  </a:lnTo>
                  <a:lnTo>
                    <a:pt x="960" y="816"/>
                  </a:lnTo>
                  <a:lnTo>
                    <a:pt x="969" y="821"/>
                  </a:lnTo>
                  <a:lnTo>
                    <a:pt x="974" y="826"/>
                  </a:lnTo>
                  <a:lnTo>
                    <a:pt x="979" y="830"/>
                  </a:lnTo>
                  <a:lnTo>
                    <a:pt x="989" y="835"/>
                  </a:lnTo>
                  <a:lnTo>
                    <a:pt x="993" y="839"/>
                  </a:lnTo>
                  <a:lnTo>
                    <a:pt x="998" y="849"/>
                  </a:lnTo>
                  <a:lnTo>
                    <a:pt x="1007" y="858"/>
                  </a:lnTo>
                  <a:lnTo>
                    <a:pt x="1012" y="858"/>
                  </a:lnTo>
                  <a:lnTo>
                    <a:pt x="1016" y="862"/>
                  </a:lnTo>
                  <a:lnTo>
                    <a:pt x="1035" y="872"/>
                  </a:lnTo>
                  <a:lnTo>
                    <a:pt x="1030" y="876"/>
                  </a:lnTo>
                  <a:lnTo>
                    <a:pt x="1035" y="881"/>
                  </a:lnTo>
                  <a:lnTo>
                    <a:pt x="1044" y="886"/>
                  </a:lnTo>
                  <a:lnTo>
                    <a:pt x="1049" y="891"/>
                  </a:lnTo>
                  <a:lnTo>
                    <a:pt x="1053" y="896"/>
                  </a:lnTo>
                  <a:lnTo>
                    <a:pt x="1062" y="900"/>
                  </a:lnTo>
                  <a:lnTo>
                    <a:pt x="1071" y="909"/>
                  </a:lnTo>
                  <a:lnTo>
                    <a:pt x="1076" y="914"/>
                  </a:lnTo>
                  <a:lnTo>
                    <a:pt x="1082" y="914"/>
                  </a:lnTo>
                  <a:lnTo>
                    <a:pt x="1091" y="923"/>
                  </a:lnTo>
                  <a:lnTo>
                    <a:pt x="1100" y="932"/>
                  </a:lnTo>
                  <a:lnTo>
                    <a:pt x="1109" y="941"/>
                  </a:lnTo>
                  <a:lnTo>
                    <a:pt x="1118" y="941"/>
                  </a:lnTo>
                  <a:lnTo>
                    <a:pt x="1123" y="946"/>
                  </a:lnTo>
                  <a:lnTo>
                    <a:pt x="1132" y="955"/>
                  </a:lnTo>
                  <a:lnTo>
                    <a:pt x="1141" y="960"/>
                  </a:lnTo>
                  <a:lnTo>
                    <a:pt x="1146" y="969"/>
                  </a:lnTo>
                  <a:lnTo>
                    <a:pt x="1164" y="974"/>
                  </a:lnTo>
                  <a:lnTo>
                    <a:pt x="1169" y="984"/>
                  </a:lnTo>
                  <a:lnTo>
                    <a:pt x="1179" y="993"/>
                  </a:lnTo>
                  <a:lnTo>
                    <a:pt x="1184" y="997"/>
                  </a:lnTo>
                  <a:lnTo>
                    <a:pt x="1193" y="1002"/>
                  </a:lnTo>
                  <a:lnTo>
                    <a:pt x="1193" y="1007"/>
                  </a:lnTo>
                  <a:lnTo>
                    <a:pt x="1202" y="1016"/>
                  </a:lnTo>
                  <a:lnTo>
                    <a:pt x="1207" y="1016"/>
                  </a:lnTo>
                  <a:lnTo>
                    <a:pt x="1216" y="1025"/>
                  </a:lnTo>
                  <a:lnTo>
                    <a:pt x="1216" y="1030"/>
                  </a:lnTo>
                  <a:lnTo>
                    <a:pt x="1225" y="1039"/>
                  </a:lnTo>
                  <a:lnTo>
                    <a:pt x="1234" y="1043"/>
                  </a:lnTo>
                  <a:lnTo>
                    <a:pt x="1243" y="1053"/>
                  </a:lnTo>
                  <a:lnTo>
                    <a:pt x="1248" y="1057"/>
                  </a:lnTo>
                  <a:lnTo>
                    <a:pt x="1253" y="1057"/>
                  </a:lnTo>
                  <a:lnTo>
                    <a:pt x="1272" y="1066"/>
                  </a:lnTo>
                  <a:lnTo>
                    <a:pt x="1272" y="1072"/>
                  </a:lnTo>
                  <a:lnTo>
                    <a:pt x="1272" y="1077"/>
                  </a:lnTo>
                  <a:lnTo>
                    <a:pt x="1281" y="1086"/>
                  </a:lnTo>
                  <a:lnTo>
                    <a:pt x="1286" y="1090"/>
                  </a:lnTo>
                  <a:lnTo>
                    <a:pt x="1290" y="1095"/>
                  </a:lnTo>
                  <a:lnTo>
                    <a:pt x="1299" y="1099"/>
                  </a:lnTo>
                  <a:lnTo>
                    <a:pt x="1309" y="1109"/>
                  </a:lnTo>
                  <a:lnTo>
                    <a:pt x="1313" y="1113"/>
                  </a:lnTo>
                  <a:lnTo>
                    <a:pt x="1318" y="1122"/>
                  </a:lnTo>
                  <a:lnTo>
                    <a:pt x="1327" y="1127"/>
                  </a:lnTo>
                  <a:lnTo>
                    <a:pt x="1336" y="1136"/>
                  </a:lnTo>
                  <a:lnTo>
                    <a:pt x="1341" y="1136"/>
                  </a:lnTo>
                  <a:lnTo>
                    <a:pt x="1354" y="1145"/>
                  </a:lnTo>
                  <a:lnTo>
                    <a:pt x="1354" y="1150"/>
                  </a:lnTo>
                  <a:lnTo>
                    <a:pt x="1369" y="1159"/>
                  </a:lnTo>
                  <a:lnTo>
                    <a:pt x="1378" y="1165"/>
                  </a:lnTo>
                  <a:lnTo>
                    <a:pt x="1383" y="1169"/>
                  </a:lnTo>
                  <a:lnTo>
                    <a:pt x="1388" y="1174"/>
                  </a:lnTo>
                  <a:lnTo>
                    <a:pt x="1397" y="1183"/>
                  </a:lnTo>
                  <a:lnTo>
                    <a:pt x="1401" y="1183"/>
                  </a:lnTo>
                  <a:lnTo>
                    <a:pt x="1411" y="1192"/>
                  </a:lnTo>
                  <a:lnTo>
                    <a:pt x="1415" y="1197"/>
                  </a:lnTo>
                  <a:lnTo>
                    <a:pt x="1424" y="1206"/>
                  </a:lnTo>
                  <a:lnTo>
                    <a:pt x="1429" y="1211"/>
                  </a:lnTo>
                  <a:lnTo>
                    <a:pt x="1443" y="1220"/>
                  </a:lnTo>
                  <a:lnTo>
                    <a:pt x="1447" y="1229"/>
                  </a:lnTo>
                  <a:lnTo>
                    <a:pt x="1456" y="1234"/>
                  </a:lnTo>
                  <a:lnTo>
                    <a:pt x="1467" y="1243"/>
                  </a:lnTo>
                  <a:lnTo>
                    <a:pt x="1467" y="1252"/>
                  </a:lnTo>
                  <a:lnTo>
                    <a:pt x="1476" y="1262"/>
                  </a:lnTo>
                  <a:lnTo>
                    <a:pt x="1485" y="1267"/>
                  </a:lnTo>
                  <a:lnTo>
                    <a:pt x="1494" y="1276"/>
                  </a:lnTo>
                  <a:lnTo>
                    <a:pt x="1503" y="1281"/>
                  </a:lnTo>
                  <a:lnTo>
                    <a:pt x="1508" y="1285"/>
                  </a:lnTo>
                  <a:lnTo>
                    <a:pt x="1517" y="1290"/>
                  </a:lnTo>
                  <a:lnTo>
                    <a:pt x="1526" y="1299"/>
                  </a:lnTo>
                  <a:lnTo>
                    <a:pt x="1531" y="1299"/>
                  </a:lnTo>
                  <a:lnTo>
                    <a:pt x="1536" y="1303"/>
                  </a:lnTo>
                  <a:lnTo>
                    <a:pt x="1540" y="1313"/>
                  </a:lnTo>
                  <a:lnTo>
                    <a:pt x="1549" y="1317"/>
                  </a:lnTo>
                  <a:lnTo>
                    <a:pt x="1555" y="1322"/>
                  </a:lnTo>
                  <a:lnTo>
                    <a:pt x="1564" y="1326"/>
                  </a:lnTo>
                  <a:lnTo>
                    <a:pt x="1573" y="1331"/>
                  </a:lnTo>
                  <a:lnTo>
                    <a:pt x="1573" y="1336"/>
                  </a:lnTo>
                  <a:lnTo>
                    <a:pt x="1582" y="1345"/>
                  </a:lnTo>
                  <a:lnTo>
                    <a:pt x="1587" y="1349"/>
                  </a:lnTo>
                  <a:lnTo>
                    <a:pt x="1596" y="1355"/>
                  </a:lnTo>
                  <a:lnTo>
                    <a:pt x="1601" y="1360"/>
                  </a:lnTo>
                  <a:lnTo>
                    <a:pt x="1605" y="1364"/>
                  </a:lnTo>
                  <a:lnTo>
                    <a:pt x="1615" y="1369"/>
                  </a:lnTo>
                  <a:lnTo>
                    <a:pt x="1619" y="1373"/>
                  </a:lnTo>
                  <a:lnTo>
                    <a:pt x="1624" y="1382"/>
                  </a:lnTo>
                  <a:lnTo>
                    <a:pt x="1638" y="1387"/>
                  </a:lnTo>
                  <a:lnTo>
                    <a:pt x="1648" y="1396"/>
                  </a:lnTo>
                  <a:lnTo>
                    <a:pt x="1657" y="1405"/>
                  </a:lnTo>
                  <a:lnTo>
                    <a:pt x="1666" y="1410"/>
                  </a:lnTo>
                  <a:lnTo>
                    <a:pt x="1675" y="1419"/>
                  </a:lnTo>
                  <a:lnTo>
                    <a:pt x="1675" y="1428"/>
                  </a:lnTo>
                  <a:lnTo>
                    <a:pt x="1680" y="1428"/>
                  </a:lnTo>
                  <a:lnTo>
                    <a:pt x="1689" y="1433"/>
                  </a:lnTo>
                  <a:lnTo>
                    <a:pt x="1703" y="1442"/>
                  </a:lnTo>
                  <a:lnTo>
                    <a:pt x="1712" y="1452"/>
                  </a:lnTo>
                  <a:lnTo>
                    <a:pt x="1721" y="1457"/>
                  </a:lnTo>
                  <a:lnTo>
                    <a:pt x="1726" y="1466"/>
                  </a:lnTo>
                  <a:lnTo>
                    <a:pt x="1721" y="1471"/>
                  </a:lnTo>
                  <a:lnTo>
                    <a:pt x="1721" y="1475"/>
                  </a:lnTo>
                  <a:lnTo>
                    <a:pt x="1739" y="1480"/>
                  </a:lnTo>
                  <a:lnTo>
                    <a:pt x="1745" y="1489"/>
                  </a:lnTo>
                  <a:lnTo>
                    <a:pt x="1754" y="1494"/>
                  </a:lnTo>
                  <a:lnTo>
                    <a:pt x="1763" y="1503"/>
                  </a:lnTo>
                  <a:lnTo>
                    <a:pt x="1768" y="1507"/>
                  </a:lnTo>
                  <a:lnTo>
                    <a:pt x="1773" y="1512"/>
                  </a:lnTo>
                  <a:lnTo>
                    <a:pt x="1777" y="1517"/>
                  </a:lnTo>
                  <a:lnTo>
                    <a:pt x="1782" y="1526"/>
                  </a:lnTo>
                  <a:lnTo>
                    <a:pt x="1786" y="1526"/>
                  </a:lnTo>
                  <a:lnTo>
                    <a:pt x="1796" y="1535"/>
                  </a:lnTo>
                  <a:lnTo>
                    <a:pt x="1805" y="1541"/>
                  </a:lnTo>
                  <a:lnTo>
                    <a:pt x="1809" y="1545"/>
                  </a:lnTo>
                  <a:lnTo>
                    <a:pt x="1819" y="1550"/>
                  </a:lnTo>
                  <a:lnTo>
                    <a:pt x="1832" y="1554"/>
                  </a:lnTo>
                  <a:lnTo>
                    <a:pt x="1832" y="1564"/>
                  </a:lnTo>
                  <a:lnTo>
                    <a:pt x="1842" y="1573"/>
                  </a:lnTo>
                  <a:lnTo>
                    <a:pt x="1852" y="1582"/>
                  </a:lnTo>
                  <a:lnTo>
                    <a:pt x="1861" y="1586"/>
                  </a:lnTo>
                  <a:lnTo>
                    <a:pt x="1875" y="159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1" name="Freeform 3583"/>
            <p:cNvSpPr>
              <a:spLocks/>
            </p:cNvSpPr>
            <p:nvPr/>
          </p:nvSpPr>
          <p:spPr bwMode="auto">
            <a:xfrm>
              <a:off x="1820" y="3346"/>
              <a:ext cx="37" cy="30"/>
            </a:xfrm>
            <a:custGeom>
              <a:avLst/>
              <a:gdLst>
                <a:gd name="T0" fmla="*/ 0 w 186"/>
                <a:gd name="T1" fmla="*/ 0 h 149"/>
                <a:gd name="T2" fmla="*/ 10 w 186"/>
                <a:gd name="T3" fmla="*/ 5 h 149"/>
                <a:gd name="T4" fmla="*/ 10 w 186"/>
                <a:gd name="T5" fmla="*/ 14 h 149"/>
                <a:gd name="T6" fmla="*/ 14 w 186"/>
                <a:gd name="T7" fmla="*/ 14 h 149"/>
                <a:gd name="T8" fmla="*/ 23 w 186"/>
                <a:gd name="T9" fmla="*/ 19 h 149"/>
                <a:gd name="T10" fmla="*/ 33 w 186"/>
                <a:gd name="T11" fmla="*/ 28 h 149"/>
                <a:gd name="T12" fmla="*/ 37 w 186"/>
                <a:gd name="T13" fmla="*/ 28 h 149"/>
                <a:gd name="T14" fmla="*/ 47 w 186"/>
                <a:gd name="T15" fmla="*/ 37 h 149"/>
                <a:gd name="T16" fmla="*/ 57 w 186"/>
                <a:gd name="T17" fmla="*/ 42 h 149"/>
                <a:gd name="T18" fmla="*/ 57 w 186"/>
                <a:gd name="T19" fmla="*/ 47 h 149"/>
                <a:gd name="T20" fmla="*/ 66 w 186"/>
                <a:gd name="T21" fmla="*/ 51 h 149"/>
                <a:gd name="T22" fmla="*/ 75 w 186"/>
                <a:gd name="T23" fmla="*/ 56 h 149"/>
                <a:gd name="T24" fmla="*/ 80 w 186"/>
                <a:gd name="T25" fmla="*/ 60 h 149"/>
                <a:gd name="T26" fmla="*/ 84 w 186"/>
                <a:gd name="T27" fmla="*/ 65 h 149"/>
                <a:gd name="T28" fmla="*/ 93 w 186"/>
                <a:gd name="T29" fmla="*/ 74 h 149"/>
                <a:gd name="T30" fmla="*/ 102 w 186"/>
                <a:gd name="T31" fmla="*/ 79 h 149"/>
                <a:gd name="T32" fmla="*/ 107 w 186"/>
                <a:gd name="T33" fmla="*/ 88 h 149"/>
                <a:gd name="T34" fmla="*/ 121 w 186"/>
                <a:gd name="T35" fmla="*/ 98 h 149"/>
                <a:gd name="T36" fmla="*/ 130 w 186"/>
                <a:gd name="T37" fmla="*/ 107 h 149"/>
                <a:gd name="T38" fmla="*/ 145 w 186"/>
                <a:gd name="T39" fmla="*/ 112 h 149"/>
                <a:gd name="T40" fmla="*/ 145 w 186"/>
                <a:gd name="T41" fmla="*/ 112 h 149"/>
                <a:gd name="T42" fmla="*/ 154 w 186"/>
                <a:gd name="T43" fmla="*/ 121 h 149"/>
                <a:gd name="T44" fmla="*/ 159 w 186"/>
                <a:gd name="T45" fmla="*/ 126 h 149"/>
                <a:gd name="T46" fmla="*/ 163 w 186"/>
                <a:gd name="T47" fmla="*/ 135 h 149"/>
                <a:gd name="T48" fmla="*/ 168 w 186"/>
                <a:gd name="T49" fmla="*/ 135 h 149"/>
                <a:gd name="T50" fmla="*/ 177 w 186"/>
                <a:gd name="T51" fmla="*/ 139 h 149"/>
                <a:gd name="T52" fmla="*/ 186 w 186"/>
                <a:gd name="T53" fmla="*/ 149 h 14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6"/>
                <a:gd name="T82" fmla="*/ 0 h 149"/>
                <a:gd name="T83" fmla="*/ 186 w 186"/>
                <a:gd name="T84" fmla="*/ 149 h 14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6" h="149">
                  <a:moveTo>
                    <a:pt x="0" y="0"/>
                  </a:moveTo>
                  <a:lnTo>
                    <a:pt x="10" y="5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23" y="19"/>
                  </a:lnTo>
                  <a:lnTo>
                    <a:pt x="33" y="28"/>
                  </a:lnTo>
                  <a:lnTo>
                    <a:pt x="37" y="28"/>
                  </a:lnTo>
                  <a:lnTo>
                    <a:pt x="47" y="37"/>
                  </a:lnTo>
                  <a:lnTo>
                    <a:pt x="57" y="42"/>
                  </a:lnTo>
                  <a:lnTo>
                    <a:pt x="57" y="47"/>
                  </a:lnTo>
                  <a:lnTo>
                    <a:pt x="66" y="51"/>
                  </a:lnTo>
                  <a:lnTo>
                    <a:pt x="75" y="56"/>
                  </a:lnTo>
                  <a:lnTo>
                    <a:pt x="80" y="60"/>
                  </a:lnTo>
                  <a:lnTo>
                    <a:pt x="84" y="65"/>
                  </a:lnTo>
                  <a:lnTo>
                    <a:pt x="93" y="74"/>
                  </a:lnTo>
                  <a:lnTo>
                    <a:pt x="102" y="79"/>
                  </a:lnTo>
                  <a:lnTo>
                    <a:pt x="107" y="88"/>
                  </a:lnTo>
                  <a:lnTo>
                    <a:pt x="121" y="98"/>
                  </a:lnTo>
                  <a:lnTo>
                    <a:pt x="130" y="107"/>
                  </a:lnTo>
                  <a:lnTo>
                    <a:pt x="145" y="112"/>
                  </a:lnTo>
                  <a:lnTo>
                    <a:pt x="154" y="121"/>
                  </a:lnTo>
                  <a:lnTo>
                    <a:pt x="159" y="126"/>
                  </a:lnTo>
                  <a:lnTo>
                    <a:pt x="163" y="135"/>
                  </a:lnTo>
                  <a:lnTo>
                    <a:pt x="168" y="135"/>
                  </a:lnTo>
                  <a:lnTo>
                    <a:pt x="177" y="139"/>
                  </a:lnTo>
                  <a:lnTo>
                    <a:pt x="186" y="14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2" name="Freeform 3584"/>
            <p:cNvSpPr>
              <a:spLocks/>
            </p:cNvSpPr>
            <p:nvPr/>
          </p:nvSpPr>
          <p:spPr bwMode="auto">
            <a:xfrm>
              <a:off x="27" y="953"/>
              <a:ext cx="280" cy="355"/>
            </a:xfrm>
            <a:custGeom>
              <a:avLst/>
              <a:gdLst>
                <a:gd name="T0" fmla="*/ 18 w 1401"/>
                <a:gd name="T1" fmla="*/ 23 h 1777"/>
                <a:gd name="T2" fmla="*/ 41 w 1401"/>
                <a:gd name="T3" fmla="*/ 51 h 1777"/>
                <a:gd name="T4" fmla="*/ 65 w 1401"/>
                <a:gd name="T5" fmla="*/ 83 h 1777"/>
                <a:gd name="T6" fmla="*/ 88 w 1401"/>
                <a:gd name="T7" fmla="*/ 111 h 1777"/>
                <a:gd name="T8" fmla="*/ 116 w 1401"/>
                <a:gd name="T9" fmla="*/ 143 h 1777"/>
                <a:gd name="T10" fmla="*/ 139 w 1401"/>
                <a:gd name="T11" fmla="*/ 171 h 1777"/>
                <a:gd name="T12" fmla="*/ 163 w 1401"/>
                <a:gd name="T13" fmla="*/ 204 h 1777"/>
                <a:gd name="T14" fmla="*/ 186 w 1401"/>
                <a:gd name="T15" fmla="*/ 236 h 1777"/>
                <a:gd name="T16" fmla="*/ 208 w 1401"/>
                <a:gd name="T17" fmla="*/ 264 h 1777"/>
                <a:gd name="T18" fmla="*/ 236 w 1401"/>
                <a:gd name="T19" fmla="*/ 297 h 1777"/>
                <a:gd name="T20" fmla="*/ 265 w 1401"/>
                <a:gd name="T21" fmla="*/ 334 h 1777"/>
                <a:gd name="T22" fmla="*/ 288 w 1401"/>
                <a:gd name="T23" fmla="*/ 361 h 1777"/>
                <a:gd name="T24" fmla="*/ 310 w 1401"/>
                <a:gd name="T25" fmla="*/ 394 h 1777"/>
                <a:gd name="T26" fmla="*/ 338 w 1401"/>
                <a:gd name="T27" fmla="*/ 422 h 1777"/>
                <a:gd name="T28" fmla="*/ 362 w 1401"/>
                <a:gd name="T29" fmla="*/ 454 h 1777"/>
                <a:gd name="T30" fmla="*/ 390 w 1401"/>
                <a:gd name="T31" fmla="*/ 492 h 1777"/>
                <a:gd name="T32" fmla="*/ 412 w 1401"/>
                <a:gd name="T33" fmla="*/ 524 h 1777"/>
                <a:gd name="T34" fmla="*/ 441 w 1401"/>
                <a:gd name="T35" fmla="*/ 557 h 1777"/>
                <a:gd name="T36" fmla="*/ 464 w 1401"/>
                <a:gd name="T37" fmla="*/ 585 h 1777"/>
                <a:gd name="T38" fmla="*/ 491 w 1401"/>
                <a:gd name="T39" fmla="*/ 621 h 1777"/>
                <a:gd name="T40" fmla="*/ 514 w 1401"/>
                <a:gd name="T41" fmla="*/ 654 h 1777"/>
                <a:gd name="T42" fmla="*/ 543 w 1401"/>
                <a:gd name="T43" fmla="*/ 682 h 1777"/>
                <a:gd name="T44" fmla="*/ 566 w 1401"/>
                <a:gd name="T45" fmla="*/ 714 h 1777"/>
                <a:gd name="T46" fmla="*/ 589 w 1401"/>
                <a:gd name="T47" fmla="*/ 743 h 1777"/>
                <a:gd name="T48" fmla="*/ 612 w 1401"/>
                <a:gd name="T49" fmla="*/ 775 h 1777"/>
                <a:gd name="T50" fmla="*/ 645 w 1401"/>
                <a:gd name="T51" fmla="*/ 811 h 1777"/>
                <a:gd name="T52" fmla="*/ 668 w 1401"/>
                <a:gd name="T53" fmla="*/ 845 h 1777"/>
                <a:gd name="T54" fmla="*/ 691 w 1401"/>
                <a:gd name="T55" fmla="*/ 877 h 1777"/>
                <a:gd name="T56" fmla="*/ 714 w 1401"/>
                <a:gd name="T57" fmla="*/ 904 h 1777"/>
                <a:gd name="T58" fmla="*/ 738 w 1401"/>
                <a:gd name="T59" fmla="*/ 937 h 1777"/>
                <a:gd name="T60" fmla="*/ 761 w 1401"/>
                <a:gd name="T61" fmla="*/ 965 h 1777"/>
                <a:gd name="T62" fmla="*/ 793 w 1401"/>
                <a:gd name="T63" fmla="*/ 1002 h 1777"/>
                <a:gd name="T64" fmla="*/ 817 w 1401"/>
                <a:gd name="T65" fmla="*/ 1035 h 1777"/>
                <a:gd name="T66" fmla="*/ 840 w 1401"/>
                <a:gd name="T67" fmla="*/ 1062 h 1777"/>
                <a:gd name="T68" fmla="*/ 863 w 1401"/>
                <a:gd name="T69" fmla="*/ 1090 h 1777"/>
                <a:gd name="T70" fmla="*/ 890 w 1401"/>
                <a:gd name="T71" fmla="*/ 1128 h 1777"/>
                <a:gd name="T72" fmla="*/ 914 w 1401"/>
                <a:gd name="T73" fmla="*/ 1155 h 1777"/>
                <a:gd name="T74" fmla="*/ 937 w 1401"/>
                <a:gd name="T75" fmla="*/ 1187 h 1777"/>
                <a:gd name="T76" fmla="*/ 960 w 1401"/>
                <a:gd name="T77" fmla="*/ 1220 h 1777"/>
                <a:gd name="T78" fmla="*/ 983 w 1401"/>
                <a:gd name="T79" fmla="*/ 1248 h 1777"/>
                <a:gd name="T80" fmla="*/ 1007 w 1401"/>
                <a:gd name="T81" fmla="*/ 1280 h 1777"/>
                <a:gd name="T82" fmla="*/ 1035 w 1401"/>
                <a:gd name="T83" fmla="*/ 1309 h 1777"/>
                <a:gd name="T84" fmla="*/ 1053 w 1401"/>
                <a:gd name="T85" fmla="*/ 1336 h 1777"/>
                <a:gd name="T86" fmla="*/ 1076 w 1401"/>
                <a:gd name="T87" fmla="*/ 1364 h 1777"/>
                <a:gd name="T88" fmla="*/ 1104 w 1401"/>
                <a:gd name="T89" fmla="*/ 1401 h 1777"/>
                <a:gd name="T90" fmla="*/ 1127 w 1401"/>
                <a:gd name="T91" fmla="*/ 1429 h 1777"/>
                <a:gd name="T92" fmla="*/ 1160 w 1401"/>
                <a:gd name="T93" fmla="*/ 1470 h 1777"/>
                <a:gd name="T94" fmla="*/ 1182 w 1401"/>
                <a:gd name="T95" fmla="*/ 1499 h 1777"/>
                <a:gd name="T96" fmla="*/ 1206 w 1401"/>
                <a:gd name="T97" fmla="*/ 1526 h 1777"/>
                <a:gd name="T98" fmla="*/ 1229 w 1401"/>
                <a:gd name="T99" fmla="*/ 1554 h 1777"/>
                <a:gd name="T100" fmla="*/ 1257 w 1401"/>
                <a:gd name="T101" fmla="*/ 1592 h 1777"/>
                <a:gd name="T102" fmla="*/ 1280 w 1401"/>
                <a:gd name="T103" fmla="*/ 1624 h 1777"/>
                <a:gd name="T104" fmla="*/ 1304 w 1401"/>
                <a:gd name="T105" fmla="*/ 1651 h 1777"/>
                <a:gd name="T106" fmla="*/ 1327 w 1401"/>
                <a:gd name="T107" fmla="*/ 1684 h 1777"/>
                <a:gd name="T108" fmla="*/ 1350 w 1401"/>
                <a:gd name="T109" fmla="*/ 1712 h 1777"/>
                <a:gd name="T110" fmla="*/ 1377 w 1401"/>
                <a:gd name="T111" fmla="*/ 1749 h 1777"/>
                <a:gd name="T112" fmla="*/ 1401 w 1401"/>
                <a:gd name="T113" fmla="*/ 1777 h 17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01"/>
                <a:gd name="T172" fmla="*/ 0 h 1777"/>
                <a:gd name="T173" fmla="*/ 1401 w 1401"/>
                <a:gd name="T174" fmla="*/ 1777 h 17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01" h="1777">
                  <a:moveTo>
                    <a:pt x="0" y="0"/>
                  </a:moveTo>
                  <a:lnTo>
                    <a:pt x="5" y="5"/>
                  </a:lnTo>
                  <a:lnTo>
                    <a:pt x="14" y="14"/>
                  </a:lnTo>
                  <a:lnTo>
                    <a:pt x="18" y="18"/>
                  </a:lnTo>
                  <a:lnTo>
                    <a:pt x="18" y="23"/>
                  </a:lnTo>
                  <a:lnTo>
                    <a:pt x="23" y="28"/>
                  </a:lnTo>
                  <a:lnTo>
                    <a:pt x="27" y="37"/>
                  </a:lnTo>
                  <a:lnTo>
                    <a:pt x="37" y="41"/>
                  </a:lnTo>
                  <a:lnTo>
                    <a:pt x="41" y="51"/>
                  </a:lnTo>
                  <a:lnTo>
                    <a:pt x="50" y="60"/>
                  </a:lnTo>
                  <a:lnTo>
                    <a:pt x="55" y="64"/>
                  </a:lnTo>
                  <a:lnTo>
                    <a:pt x="61" y="74"/>
                  </a:lnTo>
                  <a:lnTo>
                    <a:pt x="65" y="78"/>
                  </a:lnTo>
                  <a:lnTo>
                    <a:pt x="65" y="83"/>
                  </a:lnTo>
                  <a:lnTo>
                    <a:pt x="74" y="88"/>
                  </a:lnTo>
                  <a:lnTo>
                    <a:pt x="79" y="98"/>
                  </a:lnTo>
                  <a:lnTo>
                    <a:pt x="84" y="102"/>
                  </a:lnTo>
                  <a:lnTo>
                    <a:pt x="84" y="107"/>
                  </a:lnTo>
                  <a:lnTo>
                    <a:pt x="88" y="111"/>
                  </a:lnTo>
                  <a:lnTo>
                    <a:pt x="97" y="120"/>
                  </a:lnTo>
                  <a:lnTo>
                    <a:pt x="102" y="125"/>
                  </a:lnTo>
                  <a:lnTo>
                    <a:pt x="106" y="134"/>
                  </a:lnTo>
                  <a:lnTo>
                    <a:pt x="116" y="143"/>
                  </a:lnTo>
                  <a:lnTo>
                    <a:pt x="120" y="153"/>
                  </a:lnTo>
                  <a:lnTo>
                    <a:pt x="125" y="157"/>
                  </a:lnTo>
                  <a:lnTo>
                    <a:pt x="129" y="162"/>
                  </a:lnTo>
                  <a:lnTo>
                    <a:pt x="134" y="166"/>
                  </a:lnTo>
                  <a:lnTo>
                    <a:pt x="139" y="171"/>
                  </a:lnTo>
                  <a:lnTo>
                    <a:pt x="143" y="181"/>
                  </a:lnTo>
                  <a:lnTo>
                    <a:pt x="148" y="186"/>
                  </a:lnTo>
                  <a:lnTo>
                    <a:pt x="152" y="190"/>
                  </a:lnTo>
                  <a:lnTo>
                    <a:pt x="158" y="195"/>
                  </a:lnTo>
                  <a:lnTo>
                    <a:pt x="163" y="204"/>
                  </a:lnTo>
                  <a:lnTo>
                    <a:pt x="167" y="213"/>
                  </a:lnTo>
                  <a:lnTo>
                    <a:pt x="172" y="213"/>
                  </a:lnTo>
                  <a:lnTo>
                    <a:pt x="176" y="218"/>
                  </a:lnTo>
                  <a:lnTo>
                    <a:pt x="181" y="227"/>
                  </a:lnTo>
                  <a:lnTo>
                    <a:pt x="186" y="236"/>
                  </a:lnTo>
                  <a:lnTo>
                    <a:pt x="195" y="241"/>
                  </a:lnTo>
                  <a:lnTo>
                    <a:pt x="199" y="250"/>
                  </a:lnTo>
                  <a:lnTo>
                    <a:pt x="204" y="255"/>
                  </a:lnTo>
                  <a:lnTo>
                    <a:pt x="208" y="264"/>
                  </a:lnTo>
                  <a:lnTo>
                    <a:pt x="218" y="268"/>
                  </a:lnTo>
                  <a:lnTo>
                    <a:pt x="222" y="279"/>
                  </a:lnTo>
                  <a:lnTo>
                    <a:pt x="227" y="288"/>
                  </a:lnTo>
                  <a:lnTo>
                    <a:pt x="231" y="297"/>
                  </a:lnTo>
                  <a:lnTo>
                    <a:pt x="236" y="297"/>
                  </a:lnTo>
                  <a:lnTo>
                    <a:pt x="241" y="302"/>
                  </a:lnTo>
                  <a:lnTo>
                    <a:pt x="245" y="311"/>
                  </a:lnTo>
                  <a:lnTo>
                    <a:pt x="251" y="320"/>
                  </a:lnTo>
                  <a:lnTo>
                    <a:pt x="260" y="324"/>
                  </a:lnTo>
                  <a:lnTo>
                    <a:pt x="265" y="334"/>
                  </a:lnTo>
                  <a:lnTo>
                    <a:pt x="269" y="338"/>
                  </a:lnTo>
                  <a:lnTo>
                    <a:pt x="278" y="347"/>
                  </a:lnTo>
                  <a:lnTo>
                    <a:pt x="283" y="352"/>
                  </a:lnTo>
                  <a:lnTo>
                    <a:pt x="283" y="357"/>
                  </a:lnTo>
                  <a:lnTo>
                    <a:pt x="288" y="361"/>
                  </a:lnTo>
                  <a:lnTo>
                    <a:pt x="292" y="371"/>
                  </a:lnTo>
                  <a:lnTo>
                    <a:pt x="301" y="381"/>
                  </a:lnTo>
                  <a:lnTo>
                    <a:pt x="306" y="385"/>
                  </a:lnTo>
                  <a:lnTo>
                    <a:pt x="310" y="394"/>
                  </a:lnTo>
                  <a:lnTo>
                    <a:pt x="320" y="403"/>
                  </a:lnTo>
                  <a:lnTo>
                    <a:pt x="324" y="408"/>
                  </a:lnTo>
                  <a:lnTo>
                    <a:pt x="329" y="417"/>
                  </a:lnTo>
                  <a:lnTo>
                    <a:pt x="338" y="422"/>
                  </a:lnTo>
                  <a:lnTo>
                    <a:pt x="344" y="431"/>
                  </a:lnTo>
                  <a:lnTo>
                    <a:pt x="344" y="436"/>
                  </a:lnTo>
                  <a:lnTo>
                    <a:pt x="348" y="440"/>
                  </a:lnTo>
                  <a:lnTo>
                    <a:pt x="353" y="445"/>
                  </a:lnTo>
                  <a:lnTo>
                    <a:pt x="362" y="454"/>
                  </a:lnTo>
                  <a:lnTo>
                    <a:pt x="367" y="464"/>
                  </a:lnTo>
                  <a:lnTo>
                    <a:pt x="371" y="473"/>
                  </a:lnTo>
                  <a:lnTo>
                    <a:pt x="380" y="478"/>
                  </a:lnTo>
                  <a:lnTo>
                    <a:pt x="385" y="487"/>
                  </a:lnTo>
                  <a:lnTo>
                    <a:pt x="390" y="492"/>
                  </a:lnTo>
                  <a:lnTo>
                    <a:pt x="399" y="501"/>
                  </a:lnTo>
                  <a:lnTo>
                    <a:pt x="403" y="505"/>
                  </a:lnTo>
                  <a:lnTo>
                    <a:pt x="408" y="515"/>
                  </a:lnTo>
                  <a:lnTo>
                    <a:pt x="412" y="524"/>
                  </a:lnTo>
                  <a:lnTo>
                    <a:pt x="422" y="528"/>
                  </a:lnTo>
                  <a:lnTo>
                    <a:pt x="426" y="538"/>
                  </a:lnTo>
                  <a:lnTo>
                    <a:pt x="431" y="542"/>
                  </a:lnTo>
                  <a:lnTo>
                    <a:pt x="431" y="547"/>
                  </a:lnTo>
                  <a:lnTo>
                    <a:pt x="441" y="557"/>
                  </a:lnTo>
                  <a:lnTo>
                    <a:pt x="446" y="562"/>
                  </a:lnTo>
                  <a:lnTo>
                    <a:pt x="450" y="571"/>
                  </a:lnTo>
                  <a:lnTo>
                    <a:pt x="455" y="571"/>
                  </a:lnTo>
                  <a:lnTo>
                    <a:pt x="455" y="575"/>
                  </a:lnTo>
                  <a:lnTo>
                    <a:pt x="464" y="585"/>
                  </a:lnTo>
                  <a:lnTo>
                    <a:pt x="469" y="589"/>
                  </a:lnTo>
                  <a:lnTo>
                    <a:pt x="473" y="598"/>
                  </a:lnTo>
                  <a:lnTo>
                    <a:pt x="482" y="607"/>
                  </a:lnTo>
                  <a:lnTo>
                    <a:pt x="487" y="617"/>
                  </a:lnTo>
                  <a:lnTo>
                    <a:pt x="491" y="621"/>
                  </a:lnTo>
                  <a:lnTo>
                    <a:pt x="496" y="626"/>
                  </a:lnTo>
                  <a:lnTo>
                    <a:pt x="496" y="630"/>
                  </a:lnTo>
                  <a:lnTo>
                    <a:pt x="505" y="640"/>
                  </a:lnTo>
                  <a:lnTo>
                    <a:pt x="510" y="644"/>
                  </a:lnTo>
                  <a:lnTo>
                    <a:pt x="514" y="654"/>
                  </a:lnTo>
                  <a:lnTo>
                    <a:pt x="524" y="659"/>
                  </a:lnTo>
                  <a:lnTo>
                    <a:pt x="528" y="668"/>
                  </a:lnTo>
                  <a:lnTo>
                    <a:pt x="534" y="677"/>
                  </a:lnTo>
                  <a:lnTo>
                    <a:pt x="538" y="682"/>
                  </a:lnTo>
                  <a:lnTo>
                    <a:pt x="543" y="682"/>
                  </a:lnTo>
                  <a:lnTo>
                    <a:pt x="548" y="691"/>
                  </a:lnTo>
                  <a:lnTo>
                    <a:pt x="552" y="700"/>
                  </a:lnTo>
                  <a:lnTo>
                    <a:pt x="557" y="705"/>
                  </a:lnTo>
                  <a:lnTo>
                    <a:pt x="561" y="705"/>
                  </a:lnTo>
                  <a:lnTo>
                    <a:pt x="566" y="714"/>
                  </a:lnTo>
                  <a:lnTo>
                    <a:pt x="571" y="723"/>
                  </a:lnTo>
                  <a:lnTo>
                    <a:pt x="575" y="728"/>
                  </a:lnTo>
                  <a:lnTo>
                    <a:pt x="580" y="732"/>
                  </a:lnTo>
                  <a:lnTo>
                    <a:pt x="584" y="737"/>
                  </a:lnTo>
                  <a:lnTo>
                    <a:pt x="589" y="743"/>
                  </a:lnTo>
                  <a:lnTo>
                    <a:pt x="593" y="752"/>
                  </a:lnTo>
                  <a:lnTo>
                    <a:pt x="598" y="761"/>
                  </a:lnTo>
                  <a:lnTo>
                    <a:pt x="603" y="761"/>
                  </a:lnTo>
                  <a:lnTo>
                    <a:pt x="607" y="766"/>
                  </a:lnTo>
                  <a:lnTo>
                    <a:pt x="612" y="775"/>
                  </a:lnTo>
                  <a:lnTo>
                    <a:pt x="616" y="784"/>
                  </a:lnTo>
                  <a:lnTo>
                    <a:pt x="627" y="788"/>
                  </a:lnTo>
                  <a:lnTo>
                    <a:pt x="631" y="798"/>
                  </a:lnTo>
                  <a:lnTo>
                    <a:pt x="636" y="807"/>
                  </a:lnTo>
                  <a:lnTo>
                    <a:pt x="645" y="811"/>
                  </a:lnTo>
                  <a:lnTo>
                    <a:pt x="645" y="816"/>
                  </a:lnTo>
                  <a:lnTo>
                    <a:pt x="650" y="821"/>
                  </a:lnTo>
                  <a:lnTo>
                    <a:pt x="654" y="830"/>
                  </a:lnTo>
                  <a:lnTo>
                    <a:pt x="659" y="835"/>
                  </a:lnTo>
                  <a:lnTo>
                    <a:pt x="668" y="845"/>
                  </a:lnTo>
                  <a:lnTo>
                    <a:pt x="673" y="849"/>
                  </a:lnTo>
                  <a:lnTo>
                    <a:pt x="677" y="858"/>
                  </a:lnTo>
                  <a:lnTo>
                    <a:pt x="686" y="868"/>
                  </a:lnTo>
                  <a:lnTo>
                    <a:pt x="686" y="872"/>
                  </a:lnTo>
                  <a:lnTo>
                    <a:pt x="691" y="877"/>
                  </a:lnTo>
                  <a:lnTo>
                    <a:pt x="695" y="881"/>
                  </a:lnTo>
                  <a:lnTo>
                    <a:pt x="700" y="890"/>
                  </a:lnTo>
                  <a:lnTo>
                    <a:pt x="709" y="895"/>
                  </a:lnTo>
                  <a:lnTo>
                    <a:pt x="709" y="900"/>
                  </a:lnTo>
                  <a:lnTo>
                    <a:pt x="714" y="904"/>
                  </a:lnTo>
                  <a:lnTo>
                    <a:pt x="718" y="913"/>
                  </a:lnTo>
                  <a:lnTo>
                    <a:pt x="729" y="918"/>
                  </a:lnTo>
                  <a:lnTo>
                    <a:pt x="733" y="927"/>
                  </a:lnTo>
                  <a:lnTo>
                    <a:pt x="738" y="937"/>
                  </a:lnTo>
                  <a:lnTo>
                    <a:pt x="747" y="942"/>
                  </a:lnTo>
                  <a:lnTo>
                    <a:pt x="752" y="951"/>
                  </a:lnTo>
                  <a:lnTo>
                    <a:pt x="752" y="956"/>
                  </a:lnTo>
                  <a:lnTo>
                    <a:pt x="756" y="960"/>
                  </a:lnTo>
                  <a:lnTo>
                    <a:pt x="761" y="965"/>
                  </a:lnTo>
                  <a:lnTo>
                    <a:pt x="770" y="974"/>
                  </a:lnTo>
                  <a:lnTo>
                    <a:pt x="775" y="983"/>
                  </a:lnTo>
                  <a:lnTo>
                    <a:pt x="779" y="988"/>
                  </a:lnTo>
                  <a:lnTo>
                    <a:pt x="788" y="997"/>
                  </a:lnTo>
                  <a:lnTo>
                    <a:pt x="793" y="1002"/>
                  </a:lnTo>
                  <a:lnTo>
                    <a:pt x="797" y="1011"/>
                  </a:lnTo>
                  <a:lnTo>
                    <a:pt x="802" y="1020"/>
                  </a:lnTo>
                  <a:lnTo>
                    <a:pt x="811" y="1026"/>
                  </a:lnTo>
                  <a:lnTo>
                    <a:pt x="817" y="1035"/>
                  </a:lnTo>
                  <a:lnTo>
                    <a:pt x="821" y="1044"/>
                  </a:lnTo>
                  <a:lnTo>
                    <a:pt x="831" y="1053"/>
                  </a:lnTo>
                  <a:lnTo>
                    <a:pt x="835" y="1058"/>
                  </a:lnTo>
                  <a:lnTo>
                    <a:pt x="840" y="1062"/>
                  </a:lnTo>
                  <a:lnTo>
                    <a:pt x="840" y="1067"/>
                  </a:lnTo>
                  <a:lnTo>
                    <a:pt x="849" y="1072"/>
                  </a:lnTo>
                  <a:lnTo>
                    <a:pt x="854" y="1081"/>
                  </a:lnTo>
                  <a:lnTo>
                    <a:pt x="858" y="1085"/>
                  </a:lnTo>
                  <a:lnTo>
                    <a:pt x="863" y="1090"/>
                  </a:lnTo>
                  <a:lnTo>
                    <a:pt x="863" y="1094"/>
                  </a:lnTo>
                  <a:lnTo>
                    <a:pt x="872" y="1104"/>
                  </a:lnTo>
                  <a:lnTo>
                    <a:pt x="876" y="1108"/>
                  </a:lnTo>
                  <a:lnTo>
                    <a:pt x="881" y="1118"/>
                  </a:lnTo>
                  <a:lnTo>
                    <a:pt x="890" y="1128"/>
                  </a:lnTo>
                  <a:lnTo>
                    <a:pt x="895" y="1137"/>
                  </a:lnTo>
                  <a:lnTo>
                    <a:pt x="899" y="1141"/>
                  </a:lnTo>
                  <a:lnTo>
                    <a:pt x="904" y="1146"/>
                  </a:lnTo>
                  <a:lnTo>
                    <a:pt x="910" y="1151"/>
                  </a:lnTo>
                  <a:lnTo>
                    <a:pt x="914" y="1155"/>
                  </a:lnTo>
                  <a:lnTo>
                    <a:pt x="919" y="1164"/>
                  </a:lnTo>
                  <a:lnTo>
                    <a:pt x="923" y="1169"/>
                  </a:lnTo>
                  <a:lnTo>
                    <a:pt x="923" y="1173"/>
                  </a:lnTo>
                  <a:lnTo>
                    <a:pt x="933" y="1178"/>
                  </a:lnTo>
                  <a:lnTo>
                    <a:pt x="937" y="1187"/>
                  </a:lnTo>
                  <a:lnTo>
                    <a:pt x="942" y="1196"/>
                  </a:lnTo>
                  <a:lnTo>
                    <a:pt x="946" y="1201"/>
                  </a:lnTo>
                  <a:lnTo>
                    <a:pt x="956" y="1211"/>
                  </a:lnTo>
                  <a:lnTo>
                    <a:pt x="960" y="1220"/>
                  </a:lnTo>
                  <a:lnTo>
                    <a:pt x="965" y="1225"/>
                  </a:lnTo>
                  <a:lnTo>
                    <a:pt x="969" y="1225"/>
                  </a:lnTo>
                  <a:lnTo>
                    <a:pt x="974" y="1234"/>
                  </a:lnTo>
                  <a:lnTo>
                    <a:pt x="978" y="1239"/>
                  </a:lnTo>
                  <a:lnTo>
                    <a:pt x="983" y="1248"/>
                  </a:lnTo>
                  <a:lnTo>
                    <a:pt x="988" y="1257"/>
                  </a:lnTo>
                  <a:lnTo>
                    <a:pt x="992" y="1257"/>
                  </a:lnTo>
                  <a:lnTo>
                    <a:pt x="997" y="1262"/>
                  </a:lnTo>
                  <a:lnTo>
                    <a:pt x="1001" y="1271"/>
                  </a:lnTo>
                  <a:lnTo>
                    <a:pt x="1007" y="1280"/>
                  </a:lnTo>
                  <a:lnTo>
                    <a:pt x="1012" y="1285"/>
                  </a:lnTo>
                  <a:lnTo>
                    <a:pt x="1016" y="1285"/>
                  </a:lnTo>
                  <a:lnTo>
                    <a:pt x="1021" y="1294"/>
                  </a:lnTo>
                  <a:lnTo>
                    <a:pt x="1025" y="1304"/>
                  </a:lnTo>
                  <a:lnTo>
                    <a:pt x="1035" y="1309"/>
                  </a:lnTo>
                  <a:lnTo>
                    <a:pt x="1035" y="1313"/>
                  </a:lnTo>
                  <a:lnTo>
                    <a:pt x="1039" y="1318"/>
                  </a:lnTo>
                  <a:lnTo>
                    <a:pt x="1044" y="1322"/>
                  </a:lnTo>
                  <a:lnTo>
                    <a:pt x="1053" y="1332"/>
                  </a:lnTo>
                  <a:lnTo>
                    <a:pt x="1053" y="1336"/>
                  </a:lnTo>
                  <a:lnTo>
                    <a:pt x="1058" y="1341"/>
                  </a:lnTo>
                  <a:lnTo>
                    <a:pt x="1062" y="1345"/>
                  </a:lnTo>
                  <a:lnTo>
                    <a:pt x="1067" y="1355"/>
                  </a:lnTo>
                  <a:lnTo>
                    <a:pt x="1076" y="1364"/>
                  </a:lnTo>
                  <a:lnTo>
                    <a:pt x="1080" y="1373"/>
                  </a:lnTo>
                  <a:lnTo>
                    <a:pt x="1085" y="1377"/>
                  </a:lnTo>
                  <a:lnTo>
                    <a:pt x="1094" y="1387"/>
                  </a:lnTo>
                  <a:lnTo>
                    <a:pt x="1100" y="1391"/>
                  </a:lnTo>
                  <a:lnTo>
                    <a:pt x="1104" y="1401"/>
                  </a:lnTo>
                  <a:lnTo>
                    <a:pt x="1114" y="1406"/>
                  </a:lnTo>
                  <a:lnTo>
                    <a:pt x="1118" y="1415"/>
                  </a:lnTo>
                  <a:lnTo>
                    <a:pt x="1123" y="1420"/>
                  </a:lnTo>
                  <a:lnTo>
                    <a:pt x="1123" y="1424"/>
                  </a:lnTo>
                  <a:lnTo>
                    <a:pt x="1127" y="1429"/>
                  </a:lnTo>
                  <a:lnTo>
                    <a:pt x="1137" y="1438"/>
                  </a:lnTo>
                  <a:lnTo>
                    <a:pt x="1141" y="1447"/>
                  </a:lnTo>
                  <a:lnTo>
                    <a:pt x="1146" y="1457"/>
                  </a:lnTo>
                  <a:lnTo>
                    <a:pt x="1150" y="1461"/>
                  </a:lnTo>
                  <a:lnTo>
                    <a:pt x="1160" y="1470"/>
                  </a:lnTo>
                  <a:lnTo>
                    <a:pt x="1164" y="1475"/>
                  </a:lnTo>
                  <a:lnTo>
                    <a:pt x="1169" y="1484"/>
                  </a:lnTo>
                  <a:lnTo>
                    <a:pt x="1178" y="1490"/>
                  </a:lnTo>
                  <a:lnTo>
                    <a:pt x="1182" y="1499"/>
                  </a:lnTo>
                  <a:lnTo>
                    <a:pt x="1182" y="1503"/>
                  </a:lnTo>
                  <a:lnTo>
                    <a:pt x="1187" y="1508"/>
                  </a:lnTo>
                  <a:lnTo>
                    <a:pt x="1197" y="1517"/>
                  </a:lnTo>
                  <a:lnTo>
                    <a:pt x="1202" y="1522"/>
                  </a:lnTo>
                  <a:lnTo>
                    <a:pt x="1206" y="1526"/>
                  </a:lnTo>
                  <a:lnTo>
                    <a:pt x="1206" y="1531"/>
                  </a:lnTo>
                  <a:lnTo>
                    <a:pt x="1211" y="1540"/>
                  </a:lnTo>
                  <a:lnTo>
                    <a:pt x="1220" y="1545"/>
                  </a:lnTo>
                  <a:lnTo>
                    <a:pt x="1225" y="1554"/>
                  </a:lnTo>
                  <a:lnTo>
                    <a:pt x="1229" y="1554"/>
                  </a:lnTo>
                  <a:lnTo>
                    <a:pt x="1229" y="1558"/>
                  </a:lnTo>
                  <a:lnTo>
                    <a:pt x="1239" y="1568"/>
                  </a:lnTo>
                  <a:lnTo>
                    <a:pt x="1243" y="1572"/>
                  </a:lnTo>
                  <a:lnTo>
                    <a:pt x="1248" y="1581"/>
                  </a:lnTo>
                  <a:lnTo>
                    <a:pt x="1257" y="1592"/>
                  </a:lnTo>
                  <a:lnTo>
                    <a:pt x="1261" y="1601"/>
                  </a:lnTo>
                  <a:lnTo>
                    <a:pt x="1266" y="1605"/>
                  </a:lnTo>
                  <a:lnTo>
                    <a:pt x="1271" y="1610"/>
                  </a:lnTo>
                  <a:lnTo>
                    <a:pt x="1271" y="1615"/>
                  </a:lnTo>
                  <a:lnTo>
                    <a:pt x="1280" y="1624"/>
                  </a:lnTo>
                  <a:lnTo>
                    <a:pt x="1284" y="1628"/>
                  </a:lnTo>
                  <a:lnTo>
                    <a:pt x="1290" y="1638"/>
                  </a:lnTo>
                  <a:lnTo>
                    <a:pt x="1295" y="1638"/>
                  </a:lnTo>
                  <a:lnTo>
                    <a:pt x="1295" y="1642"/>
                  </a:lnTo>
                  <a:lnTo>
                    <a:pt x="1304" y="1651"/>
                  </a:lnTo>
                  <a:lnTo>
                    <a:pt x="1308" y="1660"/>
                  </a:lnTo>
                  <a:lnTo>
                    <a:pt x="1313" y="1665"/>
                  </a:lnTo>
                  <a:lnTo>
                    <a:pt x="1318" y="1665"/>
                  </a:lnTo>
                  <a:lnTo>
                    <a:pt x="1322" y="1674"/>
                  </a:lnTo>
                  <a:lnTo>
                    <a:pt x="1327" y="1684"/>
                  </a:lnTo>
                  <a:lnTo>
                    <a:pt x="1331" y="1689"/>
                  </a:lnTo>
                  <a:lnTo>
                    <a:pt x="1336" y="1694"/>
                  </a:lnTo>
                  <a:lnTo>
                    <a:pt x="1341" y="1698"/>
                  </a:lnTo>
                  <a:lnTo>
                    <a:pt x="1345" y="1707"/>
                  </a:lnTo>
                  <a:lnTo>
                    <a:pt x="1350" y="1712"/>
                  </a:lnTo>
                  <a:lnTo>
                    <a:pt x="1354" y="1721"/>
                  </a:lnTo>
                  <a:lnTo>
                    <a:pt x="1363" y="1726"/>
                  </a:lnTo>
                  <a:lnTo>
                    <a:pt x="1368" y="1735"/>
                  </a:lnTo>
                  <a:lnTo>
                    <a:pt x="1377" y="1744"/>
                  </a:lnTo>
                  <a:lnTo>
                    <a:pt x="1377" y="1749"/>
                  </a:lnTo>
                  <a:lnTo>
                    <a:pt x="1383" y="1749"/>
                  </a:lnTo>
                  <a:lnTo>
                    <a:pt x="1387" y="1758"/>
                  </a:lnTo>
                  <a:lnTo>
                    <a:pt x="1392" y="1767"/>
                  </a:lnTo>
                  <a:lnTo>
                    <a:pt x="1401" y="177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3" name="Freeform 3585"/>
            <p:cNvSpPr>
              <a:spLocks/>
            </p:cNvSpPr>
            <p:nvPr/>
          </p:nvSpPr>
          <p:spPr bwMode="auto">
            <a:xfrm>
              <a:off x="-45" y="859"/>
              <a:ext cx="72" cy="94"/>
            </a:xfrm>
            <a:custGeom>
              <a:avLst/>
              <a:gdLst>
                <a:gd name="T0" fmla="*/ 0 w 358"/>
                <a:gd name="T1" fmla="*/ 9 h 468"/>
                <a:gd name="T2" fmla="*/ 10 w 358"/>
                <a:gd name="T3" fmla="*/ 22 h 468"/>
                <a:gd name="T4" fmla="*/ 14 w 358"/>
                <a:gd name="T5" fmla="*/ 32 h 468"/>
                <a:gd name="T6" fmla="*/ 28 w 358"/>
                <a:gd name="T7" fmla="*/ 45 h 468"/>
                <a:gd name="T8" fmla="*/ 33 w 358"/>
                <a:gd name="T9" fmla="*/ 55 h 468"/>
                <a:gd name="T10" fmla="*/ 47 w 358"/>
                <a:gd name="T11" fmla="*/ 68 h 468"/>
                <a:gd name="T12" fmla="*/ 57 w 358"/>
                <a:gd name="T13" fmla="*/ 82 h 468"/>
                <a:gd name="T14" fmla="*/ 66 w 358"/>
                <a:gd name="T15" fmla="*/ 92 h 468"/>
                <a:gd name="T16" fmla="*/ 75 w 358"/>
                <a:gd name="T17" fmla="*/ 106 h 468"/>
                <a:gd name="T18" fmla="*/ 84 w 358"/>
                <a:gd name="T19" fmla="*/ 115 h 468"/>
                <a:gd name="T20" fmla="*/ 93 w 358"/>
                <a:gd name="T21" fmla="*/ 129 h 468"/>
                <a:gd name="T22" fmla="*/ 107 w 358"/>
                <a:gd name="T23" fmla="*/ 143 h 468"/>
                <a:gd name="T24" fmla="*/ 116 w 358"/>
                <a:gd name="T25" fmla="*/ 161 h 468"/>
                <a:gd name="T26" fmla="*/ 125 w 358"/>
                <a:gd name="T27" fmla="*/ 166 h 468"/>
                <a:gd name="T28" fmla="*/ 135 w 358"/>
                <a:gd name="T29" fmla="*/ 185 h 468"/>
                <a:gd name="T30" fmla="*/ 149 w 358"/>
                <a:gd name="T31" fmla="*/ 199 h 468"/>
                <a:gd name="T32" fmla="*/ 159 w 358"/>
                <a:gd name="T33" fmla="*/ 213 h 468"/>
                <a:gd name="T34" fmla="*/ 168 w 358"/>
                <a:gd name="T35" fmla="*/ 222 h 468"/>
                <a:gd name="T36" fmla="*/ 177 w 358"/>
                <a:gd name="T37" fmla="*/ 236 h 468"/>
                <a:gd name="T38" fmla="*/ 186 w 358"/>
                <a:gd name="T39" fmla="*/ 245 h 468"/>
                <a:gd name="T40" fmla="*/ 195 w 358"/>
                <a:gd name="T41" fmla="*/ 259 h 468"/>
                <a:gd name="T42" fmla="*/ 204 w 358"/>
                <a:gd name="T43" fmla="*/ 272 h 468"/>
                <a:gd name="T44" fmla="*/ 214 w 358"/>
                <a:gd name="T45" fmla="*/ 283 h 468"/>
                <a:gd name="T46" fmla="*/ 227 w 358"/>
                <a:gd name="T47" fmla="*/ 296 h 468"/>
                <a:gd name="T48" fmla="*/ 233 w 358"/>
                <a:gd name="T49" fmla="*/ 305 h 468"/>
                <a:gd name="T50" fmla="*/ 242 w 358"/>
                <a:gd name="T51" fmla="*/ 319 h 468"/>
                <a:gd name="T52" fmla="*/ 256 w 358"/>
                <a:gd name="T53" fmla="*/ 333 h 468"/>
                <a:gd name="T54" fmla="*/ 270 w 358"/>
                <a:gd name="T55" fmla="*/ 351 h 468"/>
                <a:gd name="T56" fmla="*/ 274 w 358"/>
                <a:gd name="T57" fmla="*/ 361 h 468"/>
                <a:gd name="T58" fmla="*/ 288 w 358"/>
                <a:gd name="T59" fmla="*/ 375 h 468"/>
                <a:gd name="T60" fmla="*/ 297 w 358"/>
                <a:gd name="T61" fmla="*/ 389 h 468"/>
                <a:gd name="T62" fmla="*/ 311 w 358"/>
                <a:gd name="T63" fmla="*/ 403 h 468"/>
                <a:gd name="T64" fmla="*/ 316 w 358"/>
                <a:gd name="T65" fmla="*/ 412 h 468"/>
                <a:gd name="T66" fmla="*/ 330 w 358"/>
                <a:gd name="T67" fmla="*/ 426 h 468"/>
                <a:gd name="T68" fmla="*/ 335 w 358"/>
                <a:gd name="T69" fmla="*/ 440 h 468"/>
                <a:gd name="T70" fmla="*/ 349 w 358"/>
                <a:gd name="T71" fmla="*/ 449 h 468"/>
                <a:gd name="T72" fmla="*/ 358 w 358"/>
                <a:gd name="T73" fmla="*/ 464 h 46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8"/>
                <a:gd name="T112" fmla="*/ 0 h 468"/>
                <a:gd name="T113" fmla="*/ 358 w 358"/>
                <a:gd name="T114" fmla="*/ 468 h 46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8" h="468">
                  <a:moveTo>
                    <a:pt x="0" y="0"/>
                  </a:moveTo>
                  <a:lnTo>
                    <a:pt x="0" y="9"/>
                  </a:lnTo>
                  <a:lnTo>
                    <a:pt x="5" y="13"/>
                  </a:lnTo>
                  <a:lnTo>
                    <a:pt x="10" y="22"/>
                  </a:lnTo>
                  <a:lnTo>
                    <a:pt x="14" y="27"/>
                  </a:lnTo>
                  <a:lnTo>
                    <a:pt x="14" y="32"/>
                  </a:lnTo>
                  <a:lnTo>
                    <a:pt x="23" y="41"/>
                  </a:lnTo>
                  <a:lnTo>
                    <a:pt x="28" y="45"/>
                  </a:lnTo>
                  <a:lnTo>
                    <a:pt x="33" y="55"/>
                  </a:lnTo>
                  <a:lnTo>
                    <a:pt x="43" y="59"/>
                  </a:lnTo>
                  <a:lnTo>
                    <a:pt x="47" y="68"/>
                  </a:lnTo>
                  <a:lnTo>
                    <a:pt x="52" y="78"/>
                  </a:lnTo>
                  <a:lnTo>
                    <a:pt x="57" y="82"/>
                  </a:lnTo>
                  <a:lnTo>
                    <a:pt x="61" y="82"/>
                  </a:lnTo>
                  <a:lnTo>
                    <a:pt x="66" y="92"/>
                  </a:lnTo>
                  <a:lnTo>
                    <a:pt x="70" y="101"/>
                  </a:lnTo>
                  <a:lnTo>
                    <a:pt x="75" y="106"/>
                  </a:lnTo>
                  <a:lnTo>
                    <a:pt x="79" y="111"/>
                  </a:lnTo>
                  <a:lnTo>
                    <a:pt x="84" y="115"/>
                  </a:lnTo>
                  <a:lnTo>
                    <a:pt x="89" y="124"/>
                  </a:lnTo>
                  <a:lnTo>
                    <a:pt x="93" y="129"/>
                  </a:lnTo>
                  <a:lnTo>
                    <a:pt x="98" y="138"/>
                  </a:lnTo>
                  <a:lnTo>
                    <a:pt x="107" y="143"/>
                  </a:lnTo>
                  <a:lnTo>
                    <a:pt x="112" y="152"/>
                  </a:lnTo>
                  <a:lnTo>
                    <a:pt x="116" y="161"/>
                  </a:lnTo>
                  <a:lnTo>
                    <a:pt x="121" y="161"/>
                  </a:lnTo>
                  <a:lnTo>
                    <a:pt x="125" y="166"/>
                  </a:lnTo>
                  <a:lnTo>
                    <a:pt x="130" y="175"/>
                  </a:lnTo>
                  <a:lnTo>
                    <a:pt x="135" y="185"/>
                  </a:lnTo>
                  <a:lnTo>
                    <a:pt x="145" y="190"/>
                  </a:lnTo>
                  <a:lnTo>
                    <a:pt x="149" y="199"/>
                  </a:lnTo>
                  <a:lnTo>
                    <a:pt x="154" y="208"/>
                  </a:lnTo>
                  <a:lnTo>
                    <a:pt x="159" y="213"/>
                  </a:lnTo>
                  <a:lnTo>
                    <a:pt x="163" y="217"/>
                  </a:lnTo>
                  <a:lnTo>
                    <a:pt x="168" y="222"/>
                  </a:lnTo>
                  <a:lnTo>
                    <a:pt x="172" y="231"/>
                  </a:lnTo>
                  <a:lnTo>
                    <a:pt x="177" y="236"/>
                  </a:lnTo>
                  <a:lnTo>
                    <a:pt x="181" y="245"/>
                  </a:lnTo>
                  <a:lnTo>
                    <a:pt x="186" y="245"/>
                  </a:lnTo>
                  <a:lnTo>
                    <a:pt x="191" y="249"/>
                  </a:lnTo>
                  <a:lnTo>
                    <a:pt x="195" y="259"/>
                  </a:lnTo>
                  <a:lnTo>
                    <a:pt x="204" y="268"/>
                  </a:lnTo>
                  <a:lnTo>
                    <a:pt x="204" y="272"/>
                  </a:lnTo>
                  <a:lnTo>
                    <a:pt x="209" y="272"/>
                  </a:lnTo>
                  <a:lnTo>
                    <a:pt x="214" y="283"/>
                  </a:lnTo>
                  <a:lnTo>
                    <a:pt x="218" y="292"/>
                  </a:lnTo>
                  <a:lnTo>
                    <a:pt x="227" y="296"/>
                  </a:lnTo>
                  <a:lnTo>
                    <a:pt x="227" y="301"/>
                  </a:lnTo>
                  <a:lnTo>
                    <a:pt x="233" y="305"/>
                  </a:lnTo>
                  <a:lnTo>
                    <a:pt x="238" y="315"/>
                  </a:lnTo>
                  <a:lnTo>
                    <a:pt x="242" y="319"/>
                  </a:lnTo>
                  <a:lnTo>
                    <a:pt x="251" y="328"/>
                  </a:lnTo>
                  <a:lnTo>
                    <a:pt x="256" y="333"/>
                  </a:lnTo>
                  <a:lnTo>
                    <a:pt x="261" y="342"/>
                  </a:lnTo>
                  <a:lnTo>
                    <a:pt x="270" y="351"/>
                  </a:lnTo>
                  <a:lnTo>
                    <a:pt x="270" y="356"/>
                  </a:lnTo>
                  <a:lnTo>
                    <a:pt x="274" y="361"/>
                  </a:lnTo>
                  <a:lnTo>
                    <a:pt x="279" y="365"/>
                  </a:lnTo>
                  <a:lnTo>
                    <a:pt x="288" y="375"/>
                  </a:lnTo>
                  <a:lnTo>
                    <a:pt x="293" y="385"/>
                  </a:lnTo>
                  <a:lnTo>
                    <a:pt x="297" y="389"/>
                  </a:lnTo>
                  <a:lnTo>
                    <a:pt x="302" y="398"/>
                  </a:lnTo>
                  <a:lnTo>
                    <a:pt x="311" y="403"/>
                  </a:lnTo>
                  <a:lnTo>
                    <a:pt x="316" y="412"/>
                  </a:lnTo>
                  <a:lnTo>
                    <a:pt x="320" y="417"/>
                  </a:lnTo>
                  <a:lnTo>
                    <a:pt x="330" y="426"/>
                  </a:lnTo>
                  <a:lnTo>
                    <a:pt x="335" y="435"/>
                  </a:lnTo>
                  <a:lnTo>
                    <a:pt x="335" y="440"/>
                  </a:lnTo>
                  <a:lnTo>
                    <a:pt x="340" y="444"/>
                  </a:lnTo>
                  <a:lnTo>
                    <a:pt x="349" y="449"/>
                  </a:lnTo>
                  <a:lnTo>
                    <a:pt x="353" y="458"/>
                  </a:lnTo>
                  <a:lnTo>
                    <a:pt x="358" y="464"/>
                  </a:lnTo>
                  <a:lnTo>
                    <a:pt x="358" y="4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4" name="Freeform 3586"/>
            <p:cNvSpPr>
              <a:spLocks/>
            </p:cNvSpPr>
            <p:nvPr/>
          </p:nvSpPr>
          <p:spPr bwMode="auto">
            <a:xfrm>
              <a:off x="583" y="1834"/>
              <a:ext cx="170" cy="395"/>
            </a:xfrm>
            <a:custGeom>
              <a:avLst/>
              <a:gdLst>
                <a:gd name="T0" fmla="*/ 9 w 849"/>
                <a:gd name="T1" fmla="*/ 28 h 1976"/>
                <a:gd name="T2" fmla="*/ 19 w 849"/>
                <a:gd name="T3" fmla="*/ 64 h 1976"/>
                <a:gd name="T4" fmla="*/ 33 w 849"/>
                <a:gd name="T5" fmla="*/ 102 h 1976"/>
                <a:gd name="T6" fmla="*/ 42 w 849"/>
                <a:gd name="T7" fmla="*/ 139 h 1976"/>
                <a:gd name="T8" fmla="*/ 56 w 849"/>
                <a:gd name="T9" fmla="*/ 172 h 1976"/>
                <a:gd name="T10" fmla="*/ 65 w 849"/>
                <a:gd name="T11" fmla="*/ 209 h 1976"/>
                <a:gd name="T12" fmla="*/ 79 w 849"/>
                <a:gd name="T13" fmla="*/ 250 h 1976"/>
                <a:gd name="T14" fmla="*/ 88 w 849"/>
                <a:gd name="T15" fmla="*/ 278 h 1976"/>
                <a:gd name="T16" fmla="*/ 107 w 849"/>
                <a:gd name="T17" fmla="*/ 320 h 1976"/>
                <a:gd name="T18" fmla="*/ 116 w 849"/>
                <a:gd name="T19" fmla="*/ 347 h 1976"/>
                <a:gd name="T20" fmla="*/ 125 w 849"/>
                <a:gd name="T21" fmla="*/ 385 h 1976"/>
                <a:gd name="T22" fmla="*/ 139 w 849"/>
                <a:gd name="T23" fmla="*/ 417 h 1976"/>
                <a:gd name="T24" fmla="*/ 148 w 849"/>
                <a:gd name="T25" fmla="*/ 450 h 1976"/>
                <a:gd name="T26" fmla="*/ 162 w 849"/>
                <a:gd name="T27" fmla="*/ 487 h 1976"/>
                <a:gd name="T28" fmla="*/ 171 w 849"/>
                <a:gd name="T29" fmla="*/ 524 h 1976"/>
                <a:gd name="T30" fmla="*/ 185 w 849"/>
                <a:gd name="T31" fmla="*/ 561 h 1976"/>
                <a:gd name="T32" fmla="*/ 194 w 849"/>
                <a:gd name="T33" fmla="*/ 594 h 1976"/>
                <a:gd name="T34" fmla="*/ 205 w 849"/>
                <a:gd name="T35" fmla="*/ 630 h 1976"/>
                <a:gd name="T36" fmla="*/ 214 w 849"/>
                <a:gd name="T37" fmla="*/ 659 h 1976"/>
                <a:gd name="T38" fmla="*/ 227 w 849"/>
                <a:gd name="T39" fmla="*/ 700 h 1976"/>
                <a:gd name="T40" fmla="*/ 237 w 849"/>
                <a:gd name="T41" fmla="*/ 733 h 1976"/>
                <a:gd name="T42" fmla="*/ 246 w 849"/>
                <a:gd name="T43" fmla="*/ 765 h 1976"/>
                <a:gd name="T44" fmla="*/ 255 w 849"/>
                <a:gd name="T45" fmla="*/ 807 h 1976"/>
                <a:gd name="T46" fmla="*/ 269 w 849"/>
                <a:gd name="T47" fmla="*/ 844 h 1976"/>
                <a:gd name="T48" fmla="*/ 278 w 849"/>
                <a:gd name="T49" fmla="*/ 877 h 1976"/>
                <a:gd name="T50" fmla="*/ 287 w 849"/>
                <a:gd name="T51" fmla="*/ 913 h 1976"/>
                <a:gd name="T52" fmla="*/ 297 w 849"/>
                <a:gd name="T53" fmla="*/ 951 h 1976"/>
                <a:gd name="T54" fmla="*/ 307 w 849"/>
                <a:gd name="T55" fmla="*/ 983 h 1976"/>
                <a:gd name="T56" fmla="*/ 320 w 849"/>
                <a:gd name="T57" fmla="*/ 1021 h 1976"/>
                <a:gd name="T58" fmla="*/ 329 w 849"/>
                <a:gd name="T59" fmla="*/ 1053 h 1976"/>
                <a:gd name="T60" fmla="*/ 339 w 849"/>
                <a:gd name="T61" fmla="*/ 1085 h 1976"/>
                <a:gd name="T62" fmla="*/ 348 w 849"/>
                <a:gd name="T63" fmla="*/ 1118 h 1976"/>
                <a:gd name="T64" fmla="*/ 362 w 849"/>
                <a:gd name="T65" fmla="*/ 1155 h 1976"/>
                <a:gd name="T66" fmla="*/ 371 w 849"/>
                <a:gd name="T67" fmla="*/ 1187 h 1976"/>
                <a:gd name="T68" fmla="*/ 385 w 849"/>
                <a:gd name="T69" fmla="*/ 1220 h 1976"/>
                <a:gd name="T70" fmla="*/ 399 w 849"/>
                <a:gd name="T71" fmla="*/ 1252 h 1976"/>
                <a:gd name="T72" fmla="*/ 413 w 849"/>
                <a:gd name="T73" fmla="*/ 1285 h 1976"/>
                <a:gd name="T74" fmla="*/ 431 w 849"/>
                <a:gd name="T75" fmla="*/ 1322 h 1976"/>
                <a:gd name="T76" fmla="*/ 445 w 849"/>
                <a:gd name="T77" fmla="*/ 1364 h 1976"/>
                <a:gd name="T78" fmla="*/ 464 w 849"/>
                <a:gd name="T79" fmla="*/ 1401 h 1976"/>
                <a:gd name="T80" fmla="*/ 482 w 849"/>
                <a:gd name="T81" fmla="*/ 1429 h 1976"/>
                <a:gd name="T82" fmla="*/ 501 w 849"/>
                <a:gd name="T83" fmla="*/ 1470 h 1976"/>
                <a:gd name="T84" fmla="*/ 520 w 849"/>
                <a:gd name="T85" fmla="*/ 1499 h 1976"/>
                <a:gd name="T86" fmla="*/ 538 w 849"/>
                <a:gd name="T87" fmla="*/ 1540 h 1976"/>
                <a:gd name="T88" fmla="*/ 556 w 849"/>
                <a:gd name="T89" fmla="*/ 1568 h 1976"/>
                <a:gd name="T90" fmla="*/ 580 w 849"/>
                <a:gd name="T91" fmla="*/ 1601 h 1976"/>
                <a:gd name="T92" fmla="*/ 603 w 849"/>
                <a:gd name="T93" fmla="*/ 1633 h 1976"/>
                <a:gd name="T94" fmla="*/ 622 w 849"/>
                <a:gd name="T95" fmla="*/ 1665 h 1976"/>
                <a:gd name="T96" fmla="*/ 640 w 849"/>
                <a:gd name="T97" fmla="*/ 1698 h 1976"/>
                <a:gd name="T98" fmla="*/ 663 w 849"/>
                <a:gd name="T99" fmla="*/ 1730 h 1976"/>
                <a:gd name="T100" fmla="*/ 687 w 849"/>
                <a:gd name="T101" fmla="*/ 1758 h 1976"/>
                <a:gd name="T102" fmla="*/ 705 w 849"/>
                <a:gd name="T103" fmla="*/ 1791 h 1976"/>
                <a:gd name="T104" fmla="*/ 728 w 849"/>
                <a:gd name="T105" fmla="*/ 1818 h 1976"/>
                <a:gd name="T106" fmla="*/ 751 w 849"/>
                <a:gd name="T107" fmla="*/ 1851 h 1976"/>
                <a:gd name="T108" fmla="*/ 775 w 849"/>
                <a:gd name="T109" fmla="*/ 1879 h 1976"/>
                <a:gd name="T110" fmla="*/ 803 w 849"/>
                <a:gd name="T111" fmla="*/ 1911 h 1976"/>
                <a:gd name="T112" fmla="*/ 826 w 849"/>
                <a:gd name="T113" fmla="*/ 1943 h 1976"/>
                <a:gd name="T114" fmla="*/ 849 w 849"/>
                <a:gd name="T115" fmla="*/ 1972 h 19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49"/>
                <a:gd name="T175" fmla="*/ 0 h 1976"/>
                <a:gd name="T176" fmla="*/ 849 w 849"/>
                <a:gd name="T177" fmla="*/ 1976 h 19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49" h="1976">
                  <a:moveTo>
                    <a:pt x="0" y="0"/>
                  </a:moveTo>
                  <a:lnTo>
                    <a:pt x="0" y="5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9" y="28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4" y="50"/>
                  </a:lnTo>
                  <a:lnTo>
                    <a:pt x="19" y="60"/>
                  </a:lnTo>
                  <a:lnTo>
                    <a:pt x="19" y="64"/>
                  </a:lnTo>
                  <a:lnTo>
                    <a:pt x="23" y="73"/>
                  </a:lnTo>
                  <a:lnTo>
                    <a:pt x="23" y="84"/>
                  </a:lnTo>
                  <a:lnTo>
                    <a:pt x="23" y="88"/>
                  </a:lnTo>
                  <a:lnTo>
                    <a:pt x="28" y="97"/>
                  </a:lnTo>
                  <a:lnTo>
                    <a:pt x="33" y="102"/>
                  </a:lnTo>
                  <a:lnTo>
                    <a:pt x="33" y="111"/>
                  </a:lnTo>
                  <a:lnTo>
                    <a:pt x="37" y="120"/>
                  </a:lnTo>
                  <a:lnTo>
                    <a:pt x="37" y="125"/>
                  </a:lnTo>
                  <a:lnTo>
                    <a:pt x="42" y="134"/>
                  </a:lnTo>
                  <a:lnTo>
                    <a:pt x="42" y="139"/>
                  </a:lnTo>
                  <a:lnTo>
                    <a:pt x="42" y="143"/>
                  </a:lnTo>
                  <a:lnTo>
                    <a:pt x="46" y="152"/>
                  </a:lnTo>
                  <a:lnTo>
                    <a:pt x="46" y="157"/>
                  </a:lnTo>
                  <a:lnTo>
                    <a:pt x="51" y="166"/>
                  </a:lnTo>
                  <a:lnTo>
                    <a:pt x="56" y="172"/>
                  </a:lnTo>
                  <a:lnTo>
                    <a:pt x="56" y="181"/>
                  </a:lnTo>
                  <a:lnTo>
                    <a:pt x="56" y="186"/>
                  </a:lnTo>
                  <a:lnTo>
                    <a:pt x="60" y="195"/>
                  </a:lnTo>
                  <a:lnTo>
                    <a:pt x="60" y="204"/>
                  </a:lnTo>
                  <a:lnTo>
                    <a:pt x="65" y="209"/>
                  </a:lnTo>
                  <a:lnTo>
                    <a:pt x="69" y="218"/>
                  </a:lnTo>
                  <a:lnTo>
                    <a:pt x="69" y="227"/>
                  </a:lnTo>
                  <a:lnTo>
                    <a:pt x="74" y="236"/>
                  </a:lnTo>
                  <a:lnTo>
                    <a:pt x="79" y="241"/>
                  </a:lnTo>
                  <a:lnTo>
                    <a:pt x="79" y="250"/>
                  </a:lnTo>
                  <a:lnTo>
                    <a:pt x="83" y="254"/>
                  </a:lnTo>
                  <a:lnTo>
                    <a:pt x="83" y="265"/>
                  </a:lnTo>
                  <a:lnTo>
                    <a:pt x="88" y="269"/>
                  </a:lnTo>
                  <a:lnTo>
                    <a:pt x="88" y="278"/>
                  </a:lnTo>
                  <a:lnTo>
                    <a:pt x="92" y="288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102" y="311"/>
                  </a:lnTo>
                  <a:lnTo>
                    <a:pt x="107" y="320"/>
                  </a:lnTo>
                  <a:lnTo>
                    <a:pt x="107" y="324"/>
                  </a:lnTo>
                  <a:lnTo>
                    <a:pt x="112" y="333"/>
                  </a:lnTo>
                  <a:lnTo>
                    <a:pt x="112" y="338"/>
                  </a:lnTo>
                  <a:lnTo>
                    <a:pt x="116" y="347"/>
                  </a:lnTo>
                  <a:lnTo>
                    <a:pt x="116" y="357"/>
                  </a:lnTo>
                  <a:lnTo>
                    <a:pt x="121" y="362"/>
                  </a:lnTo>
                  <a:lnTo>
                    <a:pt x="121" y="371"/>
                  </a:lnTo>
                  <a:lnTo>
                    <a:pt x="125" y="380"/>
                  </a:lnTo>
                  <a:lnTo>
                    <a:pt x="125" y="385"/>
                  </a:lnTo>
                  <a:lnTo>
                    <a:pt x="130" y="385"/>
                  </a:lnTo>
                  <a:lnTo>
                    <a:pt x="130" y="394"/>
                  </a:lnTo>
                  <a:lnTo>
                    <a:pt x="135" y="403"/>
                  </a:lnTo>
                  <a:lnTo>
                    <a:pt x="135" y="408"/>
                  </a:lnTo>
                  <a:lnTo>
                    <a:pt x="139" y="417"/>
                  </a:lnTo>
                  <a:lnTo>
                    <a:pt x="139" y="422"/>
                  </a:lnTo>
                  <a:lnTo>
                    <a:pt x="144" y="431"/>
                  </a:lnTo>
                  <a:lnTo>
                    <a:pt x="144" y="440"/>
                  </a:lnTo>
                  <a:lnTo>
                    <a:pt x="148" y="445"/>
                  </a:lnTo>
                  <a:lnTo>
                    <a:pt x="148" y="450"/>
                  </a:lnTo>
                  <a:lnTo>
                    <a:pt x="148" y="455"/>
                  </a:lnTo>
                  <a:lnTo>
                    <a:pt x="153" y="464"/>
                  </a:lnTo>
                  <a:lnTo>
                    <a:pt x="153" y="473"/>
                  </a:lnTo>
                  <a:lnTo>
                    <a:pt x="158" y="478"/>
                  </a:lnTo>
                  <a:lnTo>
                    <a:pt x="162" y="487"/>
                  </a:lnTo>
                  <a:lnTo>
                    <a:pt x="162" y="492"/>
                  </a:lnTo>
                  <a:lnTo>
                    <a:pt x="167" y="501"/>
                  </a:lnTo>
                  <a:lnTo>
                    <a:pt x="167" y="505"/>
                  </a:lnTo>
                  <a:lnTo>
                    <a:pt x="171" y="515"/>
                  </a:lnTo>
                  <a:lnTo>
                    <a:pt x="171" y="524"/>
                  </a:lnTo>
                  <a:lnTo>
                    <a:pt x="171" y="528"/>
                  </a:lnTo>
                  <a:lnTo>
                    <a:pt x="176" y="537"/>
                  </a:lnTo>
                  <a:lnTo>
                    <a:pt x="181" y="548"/>
                  </a:lnTo>
                  <a:lnTo>
                    <a:pt x="181" y="557"/>
                  </a:lnTo>
                  <a:lnTo>
                    <a:pt x="185" y="561"/>
                  </a:lnTo>
                  <a:lnTo>
                    <a:pt x="185" y="571"/>
                  </a:lnTo>
                  <a:lnTo>
                    <a:pt x="190" y="575"/>
                  </a:lnTo>
                  <a:lnTo>
                    <a:pt x="190" y="584"/>
                  </a:lnTo>
                  <a:lnTo>
                    <a:pt x="194" y="589"/>
                  </a:lnTo>
                  <a:lnTo>
                    <a:pt x="194" y="594"/>
                  </a:lnTo>
                  <a:lnTo>
                    <a:pt x="194" y="598"/>
                  </a:lnTo>
                  <a:lnTo>
                    <a:pt x="199" y="607"/>
                  </a:lnTo>
                  <a:lnTo>
                    <a:pt x="199" y="616"/>
                  </a:lnTo>
                  <a:lnTo>
                    <a:pt x="205" y="621"/>
                  </a:lnTo>
                  <a:lnTo>
                    <a:pt x="205" y="630"/>
                  </a:lnTo>
                  <a:lnTo>
                    <a:pt x="209" y="640"/>
                  </a:lnTo>
                  <a:lnTo>
                    <a:pt x="209" y="645"/>
                  </a:lnTo>
                  <a:lnTo>
                    <a:pt x="214" y="654"/>
                  </a:lnTo>
                  <a:lnTo>
                    <a:pt x="214" y="659"/>
                  </a:lnTo>
                  <a:lnTo>
                    <a:pt x="218" y="668"/>
                  </a:lnTo>
                  <a:lnTo>
                    <a:pt x="218" y="677"/>
                  </a:lnTo>
                  <a:lnTo>
                    <a:pt x="223" y="682"/>
                  </a:lnTo>
                  <a:lnTo>
                    <a:pt x="223" y="691"/>
                  </a:lnTo>
                  <a:lnTo>
                    <a:pt x="227" y="700"/>
                  </a:lnTo>
                  <a:lnTo>
                    <a:pt x="227" y="705"/>
                  </a:lnTo>
                  <a:lnTo>
                    <a:pt x="227" y="714"/>
                  </a:lnTo>
                  <a:lnTo>
                    <a:pt x="232" y="723"/>
                  </a:lnTo>
                  <a:lnTo>
                    <a:pt x="232" y="728"/>
                  </a:lnTo>
                  <a:lnTo>
                    <a:pt x="237" y="733"/>
                  </a:lnTo>
                  <a:lnTo>
                    <a:pt x="237" y="738"/>
                  </a:lnTo>
                  <a:lnTo>
                    <a:pt x="237" y="747"/>
                  </a:lnTo>
                  <a:lnTo>
                    <a:pt x="241" y="752"/>
                  </a:lnTo>
                  <a:lnTo>
                    <a:pt x="246" y="761"/>
                  </a:lnTo>
                  <a:lnTo>
                    <a:pt x="246" y="765"/>
                  </a:lnTo>
                  <a:lnTo>
                    <a:pt x="250" y="775"/>
                  </a:lnTo>
                  <a:lnTo>
                    <a:pt x="250" y="784"/>
                  </a:lnTo>
                  <a:lnTo>
                    <a:pt x="255" y="788"/>
                  </a:lnTo>
                  <a:lnTo>
                    <a:pt x="255" y="798"/>
                  </a:lnTo>
                  <a:lnTo>
                    <a:pt x="255" y="807"/>
                  </a:lnTo>
                  <a:lnTo>
                    <a:pt x="260" y="816"/>
                  </a:lnTo>
                  <a:lnTo>
                    <a:pt x="260" y="820"/>
                  </a:lnTo>
                  <a:lnTo>
                    <a:pt x="264" y="831"/>
                  </a:lnTo>
                  <a:lnTo>
                    <a:pt x="264" y="835"/>
                  </a:lnTo>
                  <a:lnTo>
                    <a:pt x="269" y="844"/>
                  </a:lnTo>
                  <a:lnTo>
                    <a:pt x="269" y="849"/>
                  </a:lnTo>
                  <a:lnTo>
                    <a:pt x="273" y="858"/>
                  </a:lnTo>
                  <a:lnTo>
                    <a:pt x="273" y="867"/>
                  </a:lnTo>
                  <a:lnTo>
                    <a:pt x="278" y="877"/>
                  </a:lnTo>
                  <a:lnTo>
                    <a:pt x="278" y="881"/>
                  </a:lnTo>
                  <a:lnTo>
                    <a:pt x="283" y="890"/>
                  </a:lnTo>
                  <a:lnTo>
                    <a:pt x="283" y="900"/>
                  </a:lnTo>
                  <a:lnTo>
                    <a:pt x="287" y="904"/>
                  </a:lnTo>
                  <a:lnTo>
                    <a:pt x="287" y="913"/>
                  </a:lnTo>
                  <a:lnTo>
                    <a:pt x="287" y="919"/>
                  </a:lnTo>
                  <a:lnTo>
                    <a:pt x="292" y="928"/>
                  </a:lnTo>
                  <a:lnTo>
                    <a:pt x="292" y="937"/>
                  </a:lnTo>
                  <a:lnTo>
                    <a:pt x="297" y="942"/>
                  </a:lnTo>
                  <a:lnTo>
                    <a:pt x="297" y="951"/>
                  </a:lnTo>
                  <a:lnTo>
                    <a:pt x="302" y="956"/>
                  </a:lnTo>
                  <a:lnTo>
                    <a:pt x="302" y="960"/>
                  </a:lnTo>
                  <a:lnTo>
                    <a:pt x="302" y="965"/>
                  </a:lnTo>
                  <a:lnTo>
                    <a:pt x="307" y="974"/>
                  </a:lnTo>
                  <a:lnTo>
                    <a:pt x="307" y="983"/>
                  </a:lnTo>
                  <a:lnTo>
                    <a:pt x="311" y="988"/>
                  </a:lnTo>
                  <a:lnTo>
                    <a:pt x="311" y="997"/>
                  </a:lnTo>
                  <a:lnTo>
                    <a:pt x="316" y="1001"/>
                  </a:lnTo>
                  <a:lnTo>
                    <a:pt x="316" y="1012"/>
                  </a:lnTo>
                  <a:lnTo>
                    <a:pt x="320" y="1021"/>
                  </a:lnTo>
                  <a:lnTo>
                    <a:pt x="320" y="1025"/>
                  </a:lnTo>
                  <a:lnTo>
                    <a:pt x="325" y="1035"/>
                  </a:lnTo>
                  <a:lnTo>
                    <a:pt x="325" y="1044"/>
                  </a:lnTo>
                  <a:lnTo>
                    <a:pt x="329" y="1053"/>
                  </a:lnTo>
                  <a:lnTo>
                    <a:pt x="329" y="1058"/>
                  </a:lnTo>
                  <a:lnTo>
                    <a:pt x="334" y="1067"/>
                  </a:lnTo>
                  <a:lnTo>
                    <a:pt x="334" y="1071"/>
                  </a:lnTo>
                  <a:lnTo>
                    <a:pt x="339" y="1081"/>
                  </a:lnTo>
                  <a:lnTo>
                    <a:pt x="339" y="1085"/>
                  </a:lnTo>
                  <a:lnTo>
                    <a:pt x="343" y="1094"/>
                  </a:lnTo>
                  <a:lnTo>
                    <a:pt x="343" y="1099"/>
                  </a:lnTo>
                  <a:lnTo>
                    <a:pt x="343" y="1103"/>
                  </a:lnTo>
                  <a:lnTo>
                    <a:pt x="348" y="1109"/>
                  </a:lnTo>
                  <a:lnTo>
                    <a:pt x="348" y="1118"/>
                  </a:lnTo>
                  <a:lnTo>
                    <a:pt x="352" y="1127"/>
                  </a:lnTo>
                  <a:lnTo>
                    <a:pt x="352" y="1137"/>
                  </a:lnTo>
                  <a:lnTo>
                    <a:pt x="357" y="1141"/>
                  </a:lnTo>
                  <a:lnTo>
                    <a:pt x="362" y="1150"/>
                  </a:lnTo>
                  <a:lnTo>
                    <a:pt x="362" y="1155"/>
                  </a:lnTo>
                  <a:lnTo>
                    <a:pt x="366" y="1164"/>
                  </a:lnTo>
                  <a:lnTo>
                    <a:pt x="371" y="1169"/>
                  </a:lnTo>
                  <a:lnTo>
                    <a:pt x="371" y="1178"/>
                  </a:lnTo>
                  <a:lnTo>
                    <a:pt x="371" y="1187"/>
                  </a:lnTo>
                  <a:lnTo>
                    <a:pt x="375" y="1196"/>
                  </a:lnTo>
                  <a:lnTo>
                    <a:pt x="380" y="1202"/>
                  </a:lnTo>
                  <a:lnTo>
                    <a:pt x="380" y="1211"/>
                  </a:lnTo>
                  <a:lnTo>
                    <a:pt x="385" y="1220"/>
                  </a:lnTo>
                  <a:lnTo>
                    <a:pt x="390" y="1225"/>
                  </a:lnTo>
                  <a:lnTo>
                    <a:pt x="390" y="1234"/>
                  </a:lnTo>
                  <a:lnTo>
                    <a:pt x="395" y="1239"/>
                  </a:lnTo>
                  <a:lnTo>
                    <a:pt x="399" y="1248"/>
                  </a:lnTo>
                  <a:lnTo>
                    <a:pt x="399" y="1252"/>
                  </a:lnTo>
                  <a:lnTo>
                    <a:pt x="404" y="1262"/>
                  </a:lnTo>
                  <a:lnTo>
                    <a:pt x="404" y="1271"/>
                  </a:lnTo>
                  <a:lnTo>
                    <a:pt x="408" y="1275"/>
                  </a:lnTo>
                  <a:lnTo>
                    <a:pt x="408" y="1280"/>
                  </a:lnTo>
                  <a:lnTo>
                    <a:pt x="413" y="1285"/>
                  </a:lnTo>
                  <a:lnTo>
                    <a:pt x="418" y="1295"/>
                  </a:lnTo>
                  <a:lnTo>
                    <a:pt x="418" y="1304"/>
                  </a:lnTo>
                  <a:lnTo>
                    <a:pt x="422" y="1308"/>
                  </a:lnTo>
                  <a:lnTo>
                    <a:pt x="427" y="1318"/>
                  </a:lnTo>
                  <a:lnTo>
                    <a:pt x="431" y="1322"/>
                  </a:lnTo>
                  <a:lnTo>
                    <a:pt x="431" y="1331"/>
                  </a:lnTo>
                  <a:lnTo>
                    <a:pt x="436" y="1341"/>
                  </a:lnTo>
                  <a:lnTo>
                    <a:pt x="441" y="1345"/>
                  </a:lnTo>
                  <a:lnTo>
                    <a:pt x="445" y="1354"/>
                  </a:lnTo>
                  <a:lnTo>
                    <a:pt x="445" y="1364"/>
                  </a:lnTo>
                  <a:lnTo>
                    <a:pt x="450" y="1368"/>
                  </a:lnTo>
                  <a:lnTo>
                    <a:pt x="454" y="1377"/>
                  </a:lnTo>
                  <a:lnTo>
                    <a:pt x="459" y="1387"/>
                  </a:lnTo>
                  <a:lnTo>
                    <a:pt x="459" y="1392"/>
                  </a:lnTo>
                  <a:lnTo>
                    <a:pt x="464" y="1401"/>
                  </a:lnTo>
                  <a:lnTo>
                    <a:pt x="468" y="1406"/>
                  </a:lnTo>
                  <a:lnTo>
                    <a:pt x="473" y="1415"/>
                  </a:lnTo>
                  <a:lnTo>
                    <a:pt x="477" y="1424"/>
                  </a:lnTo>
                  <a:lnTo>
                    <a:pt x="482" y="1429"/>
                  </a:lnTo>
                  <a:lnTo>
                    <a:pt x="488" y="1438"/>
                  </a:lnTo>
                  <a:lnTo>
                    <a:pt x="488" y="1447"/>
                  </a:lnTo>
                  <a:lnTo>
                    <a:pt x="492" y="1456"/>
                  </a:lnTo>
                  <a:lnTo>
                    <a:pt x="497" y="1461"/>
                  </a:lnTo>
                  <a:lnTo>
                    <a:pt x="501" y="1470"/>
                  </a:lnTo>
                  <a:lnTo>
                    <a:pt x="506" y="1475"/>
                  </a:lnTo>
                  <a:lnTo>
                    <a:pt x="510" y="1485"/>
                  </a:lnTo>
                  <a:lnTo>
                    <a:pt x="515" y="1489"/>
                  </a:lnTo>
                  <a:lnTo>
                    <a:pt x="515" y="1494"/>
                  </a:lnTo>
                  <a:lnTo>
                    <a:pt x="520" y="1499"/>
                  </a:lnTo>
                  <a:lnTo>
                    <a:pt x="520" y="1508"/>
                  </a:lnTo>
                  <a:lnTo>
                    <a:pt x="524" y="1517"/>
                  </a:lnTo>
                  <a:lnTo>
                    <a:pt x="529" y="1522"/>
                  </a:lnTo>
                  <a:lnTo>
                    <a:pt x="538" y="1531"/>
                  </a:lnTo>
                  <a:lnTo>
                    <a:pt x="538" y="1540"/>
                  </a:lnTo>
                  <a:lnTo>
                    <a:pt x="543" y="1545"/>
                  </a:lnTo>
                  <a:lnTo>
                    <a:pt x="547" y="1554"/>
                  </a:lnTo>
                  <a:lnTo>
                    <a:pt x="552" y="1558"/>
                  </a:lnTo>
                  <a:lnTo>
                    <a:pt x="556" y="1568"/>
                  </a:lnTo>
                  <a:lnTo>
                    <a:pt x="561" y="1578"/>
                  </a:lnTo>
                  <a:lnTo>
                    <a:pt x="566" y="1582"/>
                  </a:lnTo>
                  <a:lnTo>
                    <a:pt x="575" y="1591"/>
                  </a:lnTo>
                  <a:lnTo>
                    <a:pt x="575" y="1601"/>
                  </a:lnTo>
                  <a:lnTo>
                    <a:pt x="580" y="1601"/>
                  </a:lnTo>
                  <a:lnTo>
                    <a:pt x="580" y="1605"/>
                  </a:lnTo>
                  <a:lnTo>
                    <a:pt x="585" y="1614"/>
                  </a:lnTo>
                  <a:lnTo>
                    <a:pt x="594" y="1624"/>
                  </a:lnTo>
                  <a:lnTo>
                    <a:pt x="599" y="1628"/>
                  </a:lnTo>
                  <a:lnTo>
                    <a:pt x="603" y="1633"/>
                  </a:lnTo>
                  <a:lnTo>
                    <a:pt x="603" y="1637"/>
                  </a:lnTo>
                  <a:lnTo>
                    <a:pt x="608" y="1642"/>
                  </a:lnTo>
                  <a:lnTo>
                    <a:pt x="612" y="1651"/>
                  </a:lnTo>
                  <a:lnTo>
                    <a:pt x="617" y="1660"/>
                  </a:lnTo>
                  <a:lnTo>
                    <a:pt x="622" y="1665"/>
                  </a:lnTo>
                  <a:lnTo>
                    <a:pt x="622" y="1671"/>
                  </a:lnTo>
                  <a:lnTo>
                    <a:pt x="626" y="1675"/>
                  </a:lnTo>
                  <a:lnTo>
                    <a:pt x="631" y="1684"/>
                  </a:lnTo>
                  <a:lnTo>
                    <a:pt x="635" y="1689"/>
                  </a:lnTo>
                  <a:lnTo>
                    <a:pt x="640" y="1698"/>
                  </a:lnTo>
                  <a:lnTo>
                    <a:pt x="645" y="1703"/>
                  </a:lnTo>
                  <a:lnTo>
                    <a:pt x="645" y="1707"/>
                  </a:lnTo>
                  <a:lnTo>
                    <a:pt x="654" y="1712"/>
                  </a:lnTo>
                  <a:lnTo>
                    <a:pt x="658" y="1721"/>
                  </a:lnTo>
                  <a:lnTo>
                    <a:pt x="663" y="1730"/>
                  </a:lnTo>
                  <a:lnTo>
                    <a:pt x="668" y="1735"/>
                  </a:lnTo>
                  <a:lnTo>
                    <a:pt x="673" y="1744"/>
                  </a:lnTo>
                  <a:lnTo>
                    <a:pt x="678" y="1749"/>
                  </a:lnTo>
                  <a:lnTo>
                    <a:pt x="687" y="1758"/>
                  </a:lnTo>
                  <a:lnTo>
                    <a:pt x="687" y="1763"/>
                  </a:lnTo>
                  <a:lnTo>
                    <a:pt x="692" y="1768"/>
                  </a:lnTo>
                  <a:lnTo>
                    <a:pt x="696" y="1777"/>
                  </a:lnTo>
                  <a:lnTo>
                    <a:pt x="701" y="1782"/>
                  </a:lnTo>
                  <a:lnTo>
                    <a:pt x="705" y="1791"/>
                  </a:lnTo>
                  <a:lnTo>
                    <a:pt x="710" y="1791"/>
                  </a:lnTo>
                  <a:lnTo>
                    <a:pt x="714" y="1795"/>
                  </a:lnTo>
                  <a:lnTo>
                    <a:pt x="719" y="1805"/>
                  </a:lnTo>
                  <a:lnTo>
                    <a:pt x="724" y="1814"/>
                  </a:lnTo>
                  <a:lnTo>
                    <a:pt x="728" y="1818"/>
                  </a:lnTo>
                  <a:lnTo>
                    <a:pt x="728" y="1823"/>
                  </a:lnTo>
                  <a:lnTo>
                    <a:pt x="737" y="1828"/>
                  </a:lnTo>
                  <a:lnTo>
                    <a:pt x="742" y="1832"/>
                  </a:lnTo>
                  <a:lnTo>
                    <a:pt x="747" y="1841"/>
                  </a:lnTo>
                  <a:lnTo>
                    <a:pt x="751" y="1851"/>
                  </a:lnTo>
                  <a:lnTo>
                    <a:pt x="756" y="1861"/>
                  </a:lnTo>
                  <a:lnTo>
                    <a:pt x="765" y="1865"/>
                  </a:lnTo>
                  <a:lnTo>
                    <a:pt x="771" y="1874"/>
                  </a:lnTo>
                  <a:lnTo>
                    <a:pt x="775" y="1879"/>
                  </a:lnTo>
                  <a:lnTo>
                    <a:pt x="775" y="1884"/>
                  </a:lnTo>
                  <a:lnTo>
                    <a:pt x="780" y="1888"/>
                  </a:lnTo>
                  <a:lnTo>
                    <a:pt x="789" y="1897"/>
                  </a:lnTo>
                  <a:lnTo>
                    <a:pt x="793" y="1902"/>
                  </a:lnTo>
                  <a:lnTo>
                    <a:pt x="803" y="1911"/>
                  </a:lnTo>
                  <a:lnTo>
                    <a:pt x="807" y="1920"/>
                  </a:lnTo>
                  <a:lnTo>
                    <a:pt x="812" y="1925"/>
                  </a:lnTo>
                  <a:lnTo>
                    <a:pt x="816" y="1930"/>
                  </a:lnTo>
                  <a:lnTo>
                    <a:pt x="816" y="1934"/>
                  </a:lnTo>
                  <a:lnTo>
                    <a:pt x="826" y="1943"/>
                  </a:lnTo>
                  <a:lnTo>
                    <a:pt x="830" y="1949"/>
                  </a:lnTo>
                  <a:lnTo>
                    <a:pt x="835" y="1958"/>
                  </a:lnTo>
                  <a:lnTo>
                    <a:pt x="839" y="1967"/>
                  </a:lnTo>
                  <a:lnTo>
                    <a:pt x="849" y="1972"/>
                  </a:lnTo>
                  <a:lnTo>
                    <a:pt x="849" y="197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5" name="Freeform 3587"/>
            <p:cNvSpPr>
              <a:spLocks/>
            </p:cNvSpPr>
            <p:nvPr/>
          </p:nvSpPr>
          <p:spPr bwMode="auto">
            <a:xfrm>
              <a:off x="416" y="1446"/>
              <a:ext cx="167" cy="388"/>
            </a:xfrm>
            <a:custGeom>
              <a:avLst/>
              <a:gdLst>
                <a:gd name="T0" fmla="*/ 20 w 836"/>
                <a:gd name="T1" fmla="*/ 23 h 1940"/>
                <a:gd name="T2" fmla="*/ 47 w 836"/>
                <a:gd name="T3" fmla="*/ 56 h 1940"/>
                <a:gd name="T4" fmla="*/ 70 w 836"/>
                <a:gd name="T5" fmla="*/ 84 h 1940"/>
                <a:gd name="T6" fmla="*/ 93 w 836"/>
                <a:gd name="T7" fmla="*/ 116 h 1940"/>
                <a:gd name="T8" fmla="*/ 117 w 836"/>
                <a:gd name="T9" fmla="*/ 145 h 1940"/>
                <a:gd name="T10" fmla="*/ 140 w 836"/>
                <a:gd name="T11" fmla="*/ 177 h 1940"/>
                <a:gd name="T12" fmla="*/ 163 w 836"/>
                <a:gd name="T13" fmla="*/ 209 h 1940"/>
                <a:gd name="T14" fmla="*/ 191 w 836"/>
                <a:gd name="T15" fmla="*/ 236 h 1940"/>
                <a:gd name="T16" fmla="*/ 214 w 836"/>
                <a:gd name="T17" fmla="*/ 265 h 1940"/>
                <a:gd name="T18" fmla="*/ 237 w 836"/>
                <a:gd name="T19" fmla="*/ 297 h 1940"/>
                <a:gd name="T20" fmla="*/ 260 w 836"/>
                <a:gd name="T21" fmla="*/ 329 h 1940"/>
                <a:gd name="T22" fmla="*/ 284 w 836"/>
                <a:gd name="T23" fmla="*/ 358 h 1940"/>
                <a:gd name="T24" fmla="*/ 312 w 836"/>
                <a:gd name="T25" fmla="*/ 390 h 1940"/>
                <a:gd name="T26" fmla="*/ 335 w 836"/>
                <a:gd name="T27" fmla="*/ 417 h 1940"/>
                <a:gd name="T28" fmla="*/ 362 w 836"/>
                <a:gd name="T29" fmla="*/ 455 h 1940"/>
                <a:gd name="T30" fmla="*/ 382 w 836"/>
                <a:gd name="T31" fmla="*/ 483 h 1940"/>
                <a:gd name="T32" fmla="*/ 405 w 836"/>
                <a:gd name="T33" fmla="*/ 510 h 1940"/>
                <a:gd name="T34" fmla="*/ 428 w 836"/>
                <a:gd name="T35" fmla="*/ 543 h 1940"/>
                <a:gd name="T36" fmla="*/ 460 w 836"/>
                <a:gd name="T37" fmla="*/ 580 h 1940"/>
                <a:gd name="T38" fmla="*/ 484 w 836"/>
                <a:gd name="T39" fmla="*/ 613 h 1940"/>
                <a:gd name="T40" fmla="*/ 507 w 836"/>
                <a:gd name="T41" fmla="*/ 641 h 1940"/>
                <a:gd name="T42" fmla="*/ 530 w 836"/>
                <a:gd name="T43" fmla="*/ 673 h 1940"/>
                <a:gd name="T44" fmla="*/ 534 w 836"/>
                <a:gd name="T45" fmla="*/ 696 h 1940"/>
                <a:gd name="T46" fmla="*/ 539 w 836"/>
                <a:gd name="T47" fmla="*/ 733 h 1940"/>
                <a:gd name="T48" fmla="*/ 543 w 836"/>
                <a:gd name="T49" fmla="*/ 770 h 1940"/>
                <a:gd name="T50" fmla="*/ 548 w 836"/>
                <a:gd name="T51" fmla="*/ 808 h 1940"/>
                <a:gd name="T52" fmla="*/ 553 w 836"/>
                <a:gd name="T53" fmla="*/ 845 h 1940"/>
                <a:gd name="T54" fmla="*/ 562 w 836"/>
                <a:gd name="T55" fmla="*/ 886 h 1940"/>
                <a:gd name="T56" fmla="*/ 567 w 836"/>
                <a:gd name="T57" fmla="*/ 924 h 1940"/>
                <a:gd name="T58" fmla="*/ 572 w 836"/>
                <a:gd name="T59" fmla="*/ 960 h 1940"/>
                <a:gd name="T60" fmla="*/ 581 w 836"/>
                <a:gd name="T61" fmla="*/ 989 h 1940"/>
                <a:gd name="T62" fmla="*/ 590 w 836"/>
                <a:gd name="T63" fmla="*/ 1030 h 1940"/>
                <a:gd name="T64" fmla="*/ 618 w 836"/>
                <a:gd name="T65" fmla="*/ 1058 h 1940"/>
                <a:gd name="T66" fmla="*/ 599 w 836"/>
                <a:gd name="T67" fmla="*/ 1076 h 1940"/>
                <a:gd name="T68" fmla="*/ 604 w 836"/>
                <a:gd name="T69" fmla="*/ 1114 h 1940"/>
                <a:gd name="T70" fmla="*/ 618 w 836"/>
                <a:gd name="T71" fmla="*/ 1151 h 1940"/>
                <a:gd name="T72" fmla="*/ 622 w 836"/>
                <a:gd name="T73" fmla="*/ 1184 h 1940"/>
                <a:gd name="T74" fmla="*/ 632 w 836"/>
                <a:gd name="T75" fmla="*/ 1220 h 1940"/>
                <a:gd name="T76" fmla="*/ 641 w 836"/>
                <a:gd name="T77" fmla="*/ 1253 h 1940"/>
                <a:gd name="T78" fmla="*/ 650 w 836"/>
                <a:gd name="T79" fmla="*/ 1290 h 1940"/>
                <a:gd name="T80" fmla="*/ 659 w 836"/>
                <a:gd name="T81" fmla="*/ 1327 h 1940"/>
                <a:gd name="T82" fmla="*/ 674 w 836"/>
                <a:gd name="T83" fmla="*/ 1365 h 1940"/>
                <a:gd name="T84" fmla="*/ 683 w 836"/>
                <a:gd name="T85" fmla="*/ 1401 h 1940"/>
                <a:gd name="T86" fmla="*/ 688 w 836"/>
                <a:gd name="T87" fmla="*/ 1434 h 1940"/>
                <a:gd name="T88" fmla="*/ 701 w 836"/>
                <a:gd name="T89" fmla="*/ 1471 h 1940"/>
                <a:gd name="T90" fmla="*/ 711 w 836"/>
                <a:gd name="T91" fmla="*/ 1503 h 1940"/>
                <a:gd name="T92" fmla="*/ 720 w 836"/>
                <a:gd name="T93" fmla="*/ 1540 h 1940"/>
                <a:gd name="T94" fmla="*/ 729 w 836"/>
                <a:gd name="T95" fmla="*/ 1569 h 1940"/>
                <a:gd name="T96" fmla="*/ 738 w 836"/>
                <a:gd name="T97" fmla="*/ 1610 h 1940"/>
                <a:gd name="T98" fmla="*/ 747 w 836"/>
                <a:gd name="T99" fmla="*/ 1648 h 1940"/>
                <a:gd name="T100" fmla="*/ 762 w 836"/>
                <a:gd name="T101" fmla="*/ 1685 h 1940"/>
                <a:gd name="T102" fmla="*/ 771 w 836"/>
                <a:gd name="T103" fmla="*/ 1717 h 1940"/>
                <a:gd name="T104" fmla="*/ 780 w 836"/>
                <a:gd name="T105" fmla="*/ 1754 h 1940"/>
                <a:gd name="T106" fmla="*/ 790 w 836"/>
                <a:gd name="T107" fmla="*/ 1791 h 1940"/>
                <a:gd name="T108" fmla="*/ 803 w 836"/>
                <a:gd name="T109" fmla="*/ 1823 h 1940"/>
                <a:gd name="T110" fmla="*/ 813 w 836"/>
                <a:gd name="T111" fmla="*/ 1861 h 1940"/>
                <a:gd name="T112" fmla="*/ 822 w 836"/>
                <a:gd name="T113" fmla="*/ 1888 h 1940"/>
                <a:gd name="T114" fmla="*/ 831 w 836"/>
                <a:gd name="T115" fmla="*/ 1931 h 19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36"/>
                <a:gd name="T175" fmla="*/ 0 h 1940"/>
                <a:gd name="T176" fmla="*/ 836 w 836"/>
                <a:gd name="T177" fmla="*/ 1940 h 19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36" h="1940">
                  <a:moveTo>
                    <a:pt x="0" y="0"/>
                  </a:moveTo>
                  <a:lnTo>
                    <a:pt x="10" y="5"/>
                  </a:lnTo>
                  <a:lnTo>
                    <a:pt x="15" y="14"/>
                  </a:lnTo>
                  <a:lnTo>
                    <a:pt x="15" y="19"/>
                  </a:lnTo>
                  <a:lnTo>
                    <a:pt x="20" y="23"/>
                  </a:lnTo>
                  <a:lnTo>
                    <a:pt x="24" y="32"/>
                  </a:lnTo>
                  <a:lnTo>
                    <a:pt x="33" y="37"/>
                  </a:lnTo>
                  <a:lnTo>
                    <a:pt x="38" y="46"/>
                  </a:lnTo>
                  <a:lnTo>
                    <a:pt x="47" y="56"/>
                  </a:lnTo>
                  <a:lnTo>
                    <a:pt x="47" y="61"/>
                  </a:lnTo>
                  <a:lnTo>
                    <a:pt x="56" y="70"/>
                  </a:lnTo>
                  <a:lnTo>
                    <a:pt x="61" y="75"/>
                  </a:lnTo>
                  <a:lnTo>
                    <a:pt x="70" y="84"/>
                  </a:lnTo>
                  <a:lnTo>
                    <a:pt x="75" y="93"/>
                  </a:lnTo>
                  <a:lnTo>
                    <a:pt x="79" y="98"/>
                  </a:lnTo>
                  <a:lnTo>
                    <a:pt x="84" y="107"/>
                  </a:lnTo>
                  <a:lnTo>
                    <a:pt x="93" y="116"/>
                  </a:lnTo>
                  <a:lnTo>
                    <a:pt x="99" y="121"/>
                  </a:lnTo>
                  <a:lnTo>
                    <a:pt x="103" y="125"/>
                  </a:lnTo>
                  <a:lnTo>
                    <a:pt x="108" y="130"/>
                  </a:lnTo>
                  <a:lnTo>
                    <a:pt x="108" y="139"/>
                  </a:lnTo>
                  <a:lnTo>
                    <a:pt x="117" y="145"/>
                  </a:lnTo>
                  <a:lnTo>
                    <a:pt x="122" y="154"/>
                  </a:lnTo>
                  <a:lnTo>
                    <a:pt x="126" y="154"/>
                  </a:lnTo>
                  <a:lnTo>
                    <a:pt x="131" y="158"/>
                  </a:lnTo>
                  <a:lnTo>
                    <a:pt x="135" y="167"/>
                  </a:lnTo>
                  <a:lnTo>
                    <a:pt x="140" y="177"/>
                  </a:lnTo>
                  <a:lnTo>
                    <a:pt x="145" y="181"/>
                  </a:lnTo>
                  <a:lnTo>
                    <a:pt x="154" y="190"/>
                  </a:lnTo>
                  <a:lnTo>
                    <a:pt x="158" y="200"/>
                  </a:lnTo>
                  <a:lnTo>
                    <a:pt x="163" y="209"/>
                  </a:lnTo>
                  <a:lnTo>
                    <a:pt x="168" y="209"/>
                  </a:lnTo>
                  <a:lnTo>
                    <a:pt x="168" y="213"/>
                  </a:lnTo>
                  <a:lnTo>
                    <a:pt x="177" y="223"/>
                  </a:lnTo>
                  <a:lnTo>
                    <a:pt x="181" y="227"/>
                  </a:lnTo>
                  <a:lnTo>
                    <a:pt x="191" y="236"/>
                  </a:lnTo>
                  <a:lnTo>
                    <a:pt x="196" y="242"/>
                  </a:lnTo>
                  <a:lnTo>
                    <a:pt x="201" y="251"/>
                  </a:lnTo>
                  <a:lnTo>
                    <a:pt x="205" y="260"/>
                  </a:lnTo>
                  <a:lnTo>
                    <a:pt x="210" y="265"/>
                  </a:lnTo>
                  <a:lnTo>
                    <a:pt x="214" y="265"/>
                  </a:lnTo>
                  <a:lnTo>
                    <a:pt x="219" y="274"/>
                  </a:lnTo>
                  <a:lnTo>
                    <a:pt x="224" y="283"/>
                  </a:lnTo>
                  <a:lnTo>
                    <a:pt x="228" y="292"/>
                  </a:lnTo>
                  <a:lnTo>
                    <a:pt x="233" y="292"/>
                  </a:lnTo>
                  <a:lnTo>
                    <a:pt x="237" y="297"/>
                  </a:lnTo>
                  <a:lnTo>
                    <a:pt x="242" y="306"/>
                  </a:lnTo>
                  <a:lnTo>
                    <a:pt x="251" y="311"/>
                  </a:lnTo>
                  <a:lnTo>
                    <a:pt x="251" y="320"/>
                  </a:lnTo>
                  <a:lnTo>
                    <a:pt x="260" y="329"/>
                  </a:lnTo>
                  <a:lnTo>
                    <a:pt x="265" y="335"/>
                  </a:lnTo>
                  <a:lnTo>
                    <a:pt x="274" y="344"/>
                  </a:lnTo>
                  <a:lnTo>
                    <a:pt x="274" y="348"/>
                  </a:lnTo>
                  <a:lnTo>
                    <a:pt x="279" y="353"/>
                  </a:lnTo>
                  <a:lnTo>
                    <a:pt x="284" y="358"/>
                  </a:lnTo>
                  <a:lnTo>
                    <a:pt x="289" y="367"/>
                  </a:lnTo>
                  <a:lnTo>
                    <a:pt x="298" y="371"/>
                  </a:lnTo>
                  <a:lnTo>
                    <a:pt x="298" y="376"/>
                  </a:lnTo>
                  <a:lnTo>
                    <a:pt x="303" y="381"/>
                  </a:lnTo>
                  <a:lnTo>
                    <a:pt x="312" y="390"/>
                  </a:lnTo>
                  <a:lnTo>
                    <a:pt x="312" y="394"/>
                  </a:lnTo>
                  <a:lnTo>
                    <a:pt x="316" y="399"/>
                  </a:lnTo>
                  <a:lnTo>
                    <a:pt x="321" y="404"/>
                  </a:lnTo>
                  <a:lnTo>
                    <a:pt x="326" y="413"/>
                  </a:lnTo>
                  <a:lnTo>
                    <a:pt x="335" y="417"/>
                  </a:lnTo>
                  <a:lnTo>
                    <a:pt x="339" y="428"/>
                  </a:lnTo>
                  <a:lnTo>
                    <a:pt x="344" y="437"/>
                  </a:lnTo>
                  <a:lnTo>
                    <a:pt x="349" y="441"/>
                  </a:lnTo>
                  <a:lnTo>
                    <a:pt x="358" y="450"/>
                  </a:lnTo>
                  <a:lnTo>
                    <a:pt x="362" y="455"/>
                  </a:lnTo>
                  <a:lnTo>
                    <a:pt x="362" y="460"/>
                  </a:lnTo>
                  <a:lnTo>
                    <a:pt x="367" y="464"/>
                  </a:lnTo>
                  <a:lnTo>
                    <a:pt x="372" y="473"/>
                  </a:lnTo>
                  <a:lnTo>
                    <a:pt x="382" y="483"/>
                  </a:lnTo>
                  <a:lnTo>
                    <a:pt x="386" y="487"/>
                  </a:lnTo>
                  <a:lnTo>
                    <a:pt x="395" y="496"/>
                  </a:lnTo>
                  <a:lnTo>
                    <a:pt x="400" y="501"/>
                  </a:lnTo>
                  <a:lnTo>
                    <a:pt x="405" y="510"/>
                  </a:lnTo>
                  <a:lnTo>
                    <a:pt x="409" y="520"/>
                  </a:lnTo>
                  <a:lnTo>
                    <a:pt x="418" y="525"/>
                  </a:lnTo>
                  <a:lnTo>
                    <a:pt x="423" y="534"/>
                  </a:lnTo>
                  <a:lnTo>
                    <a:pt x="428" y="539"/>
                  </a:lnTo>
                  <a:lnTo>
                    <a:pt x="428" y="543"/>
                  </a:lnTo>
                  <a:lnTo>
                    <a:pt x="432" y="548"/>
                  </a:lnTo>
                  <a:lnTo>
                    <a:pt x="441" y="557"/>
                  </a:lnTo>
                  <a:lnTo>
                    <a:pt x="446" y="566"/>
                  </a:lnTo>
                  <a:lnTo>
                    <a:pt x="455" y="571"/>
                  </a:lnTo>
                  <a:lnTo>
                    <a:pt x="460" y="580"/>
                  </a:lnTo>
                  <a:lnTo>
                    <a:pt x="464" y="585"/>
                  </a:lnTo>
                  <a:lnTo>
                    <a:pt x="469" y="589"/>
                  </a:lnTo>
                  <a:lnTo>
                    <a:pt x="469" y="594"/>
                  </a:lnTo>
                  <a:lnTo>
                    <a:pt x="479" y="603"/>
                  </a:lnTo>
                  <a:lnTo>
                    <a:pt x="484" y="613"/>
                  </a:lnTo>
                  <a:lnTo>
                    <a:pt x="488" y="618"/>
                  </a:lnTo>
                  <a:lnTo>
                    <a:pt x="493" y="627"/>
                  </a:lnTo>
                  <a:lnTo>
                    <a:pt x="502" y="636"/>
                  </a:lnTo>
                  <a:lnTo>
                    <a:pt x="507" y="641"/>
                  </a:lnTo>
                  <a:lnTo>
                    <a:pt x="511" y="645"/>
                  </a:lnTo>
                  <a:lnTo>
                    <a:pt x="511" y="650"/>
                  </a:lnTo>
                  <a:lnTo>
                    <a:pt x="516" y="654"/>
                  </a:lnTo>
                  <a:lnTo>
                    <a:pt x="525" y="664"/>
                  </a:lnTo>
                  <a:lnTo>
                    <a:pt x="530" y="673"/>
                  </a:lnTo>
                  <a:lnTo>
                    <a:pt x="534" y="673"/>
                  </a:lnTo>
                  <a:lnTo>
                    <a:pt x="539" y="677"/>
                  </a:lnTo>
                  <a:lnTo>
                    <a:pt x="534" y="682"/>
                  </a:lnTo>
                  <a:lnTo>
                    <a:pt x="530" y="687"/>
                  </a:lnTo>
                  <a:lnTo>
                    <a:pt x="534" y="696"/>
                  </a:lnTo>
                  <a:lnTo>
                    <a:pt x="534" y="700"/>
                  </a:lnTo>
                  <a:lnTo>
                    <a:pt x="534" y="711"/>
                  </a:lnTo>
                  <a:lnTo>
                    <a:pt x="534" y="720"/>
                  </a:lnTo>
                  <a:lnTo>
                    <a:pt x="539" y="724"/>
                  </a:lnTo>
                  <a:lnTo>
                    <a:pt x="539" y="733"/>
                  </a:lnTo>
                  <a:lnTo>
                    <a:pt x="539" y="738"/>
                  </a:lnTo>
                  <a:lnTo>
                    <a:pt x="539" y="747"/>
                  </a:lnTo>
                  <a:lnTo>
                    <a:pt x="539" y="756"/>
                  </a:lnTo>
                  <a:lnTo>
                    <a:pt x="543" y="761"/>
                  </a:lnTo>
                  <a:lnTo>
                    <a:pt x="543" y="770"/>
                  </a:lnTo>
                  <a:lnTo>
                    <a:pt x="543" y="779"/>
                  </a:lnTo>
                  <a:lnTo>
                    <a:pt x="543" y="789"/>
                  </a:lnTo>
                  <a:lnTo>
                    <a:pt x="543" y="793"/>
                  </a:lnTo>
                  <a:lnTo>
                    <a:pt x="543" y="803"/>
                  </a:lnTo>
                  <a:lnTo>
                    <a:pt x="548" y="808"/>
                  </a:lnTo>
                  <a:lnTo>
                    <a:pt x="548" y="817"/>
                  </a:lnTo>
                  <a:lnTo>
                    <a:pt x="548" y="822"/>
                  </a:lnTo>
                  <a:lnTo>
                    <a:pt x="548" y="831"/>
                  </a:lnTo>
                  <a:lnTo>
                    <a:pt x="553" y="840"/>
                  </a:lnTo>
                  <a:lnTo>
                    <a:pt x="553" y="845"/>
                  </a:lnTo>
                  <a:lnTo>
                    <a:pt x="553" y="854"/>
                  </a:lnTo>
                  <a:lnTo>
                    <a:pt x="557" y="863"/>
                  </a:lnTo>
                  <a:lnTo>
                    <a:pt x="557" y="872"/>
                  </a:lnTo>
                  <a:lnTo>
                    <a:pt x="557" y="877"/>
                  </a:lnTo>
                  <a:lnTo>
                    <a:pt x="562" y="886"/>
                  </a:lnTo>
                  <a:lnTo>
                    <a:pt x="562" y="891"/>
                  </a:lnTo>
                  <a:lnTo>
                    <a:pt x="562" y="901"/>
                  </a:lnTo>
                  <a:lnTo>
                    <a:pt x="562" y="905"/>
                  </a:lnTo>
                  <a:lnTo>
                    <a:pt x="567" y="915"/>
                  </a:lnTo>
                  <a:lnTo>
                    <a:pt x="567" y="924"/>
                  </a:lnTo>
                  <a:lnTo>
                    <a:pt x="567" y="933"/>
                  </a:lnTo>
                  <a:lnTo>
                    <a:pt x="572" y="937"/>
                  </a:lnTo>
                  <a:lnTo>
                    <a:pt x="572" y="947"/>
                  </a:lnTo>
                  <a:lnTo>
                    <a:pt x="572" y="956"/>
                  </a:lnTo>
                  <a:lnTo>
                    <a:pt x="572" y="960"/>
                  </a:lnTo>
                  <a:lnTo>
                    <a:pt x="576" y="970"/>
                  </a:lnTo>
                  <a:lnTo>
                    <a:pt x="576" y="974"/>
                  </a:lnTo>
                  <a:lnTo>
                    <a:pt x="576" y="983"/>
                  </a:lnTo>
                  <a:lnTo>
                    <a:pt x="581" y="989"/>
                  </a:lnTo>
                  <a:lnTo>
                    <a:pt x="581" y="998"/>
                  </a:lnTo>
                  <a:lnTo>
                    <a:pt x="586" y="1007"/>
                  </a:lnTo>
                  <a:lnTo>
                    <a:pt x="586" y="1016"/>
                  </a:lnTo>
                  <a:lnTo>
                    <a:pt x="586" y="1021"/>
                  </a:lnTo>
                  <a:lnTo>
                    <a:pt x="590" y="1030"/>
                  </a:lnTo>
                  <a:lnTo>
                    <a:pt x="590" y="1039"/>
                  </a:lnTo>
                  <a:lnTo>
                    <a:pt x="590" y="1044"/>
                  </a:lnTo>
                  <a:lnTo>
                    <a:pt x="595" y="1053"/>
                  </a:lnTo>
                  <a:lnTo>
                    <a:pt x="599" y="1053"/>
                  </a:lnTo>
                  <a:lnTo>
                    <a:pt x="618" y="1058"/>
                  </a:lnTo>
                  <a:lnTo>
                    <a:pt x="627" y="1058"/>
                  </a:lnTo>
                  <a:lnTo>
                    <a:pt x="618" y="1062"/>
                  </a:lnTo>
                  <a:lnTo>
                    <a:pt x="599" y="1067"/>
                  </a:lnTo>
                  <a:lnTo>
                    <a:pt x="599" y="1072"/>
                  </a:lnTo>
                  <a:lnTo>
                    <a:pt x="599" y="1076"/>
                  </a:lnTo>
                  <a:lnTo>
                    <a:pt x="599" y="1082"/>
                  </a:lnTo>
                  <a:lnTo>
                    <a:pt x="599" y="1091"/>
                  </a:lnTo>
                  <a:lnTo>
                    <a:pt x="604" y="1100"/>
                  </a:lnTo>
                  <a:lnTo>
                    <a:pt x="604" y="1105"/>
                  </a:lnTo>
                  <a:lnTo>
                    <a:pt x="604" y="1114"/>
                  </a:lnTo>
                  <a:lnTo>
                    <a:pt x="609" y="1123"/>
                  </a:lnTo>
                  <a:lnTo>
                    <a:pt x="609" y="1128"/>
                  </a:lnTo>
                  <a:lnTo>
                    <a:pt x="613" y="1137"/>
                  </a:lnTo>
                  <a:lnTo>
                    <a:pt x="613" y="1141"/>
                  </a:lnTo>
                  <a:lnTo>
                    <a:pt x="618" y="1151"/>
                  </a:lnTo>
                  <a:lnTo>
                    <a:pt x="618" y="1160"/>
                  </a:lnTo>
                  <a:lnTo>
                    <a:pt x="618" y="1164"/>
                  </a:lnTo>
                  <a:lnTo>
                    <a:pt x="622" y="1164"/>
                  </a:lnTo>
                  <a:lnTo>
                    <a:pt x="622" y="1175"/>
                  </a:lnTo>
                  <a:lnTo>
                    <a:pt x="622" y="1184"/>
                  </a:lnTo>
                  <a:lnTo>
                    <a:pt x="627" y="1193"/>
                  </a:lnTo>
                  <a:lnTo>
                    <a:pt x="627" y="1198"/>
                  </a:lnTo>
                  <a:lnTo>
                    <a:pt x="627" y="1207"/>
                  </a:lnTo>
                  <a:lnTo>
                    <a:pt x="632" y="1211"/>
                  </a:lnTo>
                  <a:lnTo>
                    <a:pt x="632" y="1220"/>
                  </a:lnTo>
                  <a:lnTo>
                    <a:pt x="636" y="1225"/>
                  </a:lnTo>
                  <a:lnTo>
                    <a:pt x="636" y="1234"/>
                  </a:lnTo>
                  <a:lnTo>
                    <a:pt x="636" y="1243"/>
                  </a:lnTo>
                  <a:lnTo>
                    <a:pt x="641" y="1248"/>
                  </a:lnTo>
                  <a:lnTo>
                    <a:pt x="641" y="1253"/>
                  </a:lnTo>
                  <a:lnTo>
                    <a:pt x="641" y="1257"/>
                  </a:lnTo>
                  <a:lnTo>
                    <a:pt x="645" y="1266"/>
                  </a:lnTo>
                  <a:lnTo>
                    <a:pt x="645" y="1277"/>
                  </a:lnTo>
                  <a:lnTo>
                    <a:pt x="650" y="1281"/>
                  </a:lnTo>
                  <a:lnTo>
                    <a:pt x="650" y="1290"/>
                  </a:lnTo>
                  <a:lnTo>
                    <a:pt x="655" y="1295"/>
                  </a:lnTo>
                  <a:lnTo>
                    <a:pt x="655" y="1304"/>
                  </a:lnTo>
                  <a:lnTo>
                    <a:pt x="659" y="1313"/>
                  </a:lnTo>
                  <a:lnTo>
                    <a:pt x="659" y="1318"/>
                  </a:lnTo>
                  <a:lnTo>
                    <a:pt x="659" y="1327"/>
                  </a:lnTo>
                  <a:lnTo>
                    <a:pt x="665" y="1336"/>
                  </a:lnTo>
                  <a:lnTo>
                    <a:pt x="665" y="1341"/>
                  </a:lnTo>
                  <a:lnTo>
                    <a:pt x="669" y="1350"/>
                  </a:lnTo>
                  <a:lnTo>
                    <a:pt x="669" y="1359"/>
                  </a:lnTo>
                  <a:lnTo>
                    <a:pt x="674" y="1365"/>
                  </a:lnTo>
                  <a:lnTo>
                    <a:pt x="674" y="1374"/>
                  </a:lnTo>
                  <a:lnTo>
                    <a:pt x="678" y="1379"/>
                  </a:lnTo>
                  <a:lnTo>
                    <a:pt x="678" y="1388"/>
                  </a:lnTo>
                  <a:lnTo>
                    <a:pt x="683" y="1397"/>
                  </a:lnTo>
                  <a:lnTo>
                    <a:pt x="683" y="1401"/>
                  </a:lnTo>
                  <a:lnTo>
                    <a:pt x="683" y="1406"/>
                  </a:lnTo>
                  <a:lnTo>
                    <a:pt x="688" y="1411"/>
                  </a:lnTo>
                  <a:lnTo>
                    <a:pt x="688" y="1420"/>
                  </a:lnTo>
                  <a:lnTo>
                    <a:pt x="688" y="1424"/>
                  </a:lnTo>
                  <a:lnTo>
                    <a:pt x="688" y="1434"/>
                  </a:lnTo>
                  <a:lnTo>
                    <a:pt x="692" y="1443"/>
                  </a:lnTo>
                  <a:lnTo>
                    <a:pt x="692" y="1447"/>
                  </a:lnTo>
                  <a:lnTo>
                    <a:pt x="697" y="1458"/>
                  </a:lnTo>
                  <a:lnTo>
                    <a:pt x="697" y="1467"/>
                  </a:lnTo>
                  <a:lnTo>
                    <a:pt x="701" y="1471"/>
                  </a:lnTo>
                  <a:lnTo>
                    <a:pt x="706" y="1481"/>
                  </a:lnTo>
                  <a:lnTo>
                    <a:pt x="706" y="1485"/>
                  </a:lnTo>
                  <a:lnTo>
                    <a:pt x="706" y="1494"/>
                  </a:lnTo>
                  <a:lnTo>
                    <a:pt x="711" y="1503"/>
                  </a:lnTo>
                  <a:lnTo>
                    <a:pt x="711" y="1513"/>
                  </a:lnTo>
                  <a:lnTo>
                    <a:pt x="715" y="1517"/>
                  </a:lnTo>
                  <a:lnTo>
                    <a:pt x="715" y="1526"/>
                  </a:lnTo>
                  <a:lnTo>
                    <a:pt x="715" y="1531"/>
                  </a:lnTo>
                  <a:lnTo>
                    <a:pt x="720" y="1540"/>
                  </a:lnTo>
                  <a:lnTo>
                    <a:pt x="720" y="1550"/>
                  </a:lnTo>
                  <a:lnTo>
                    <a:pt x="724" y="1555"/>
                  </a:lnTo>
                  <a:lnTo>
                    <a:pt x="724" y="1564"/>
                  </a:lnTo>
                  <a:lnTo>
                    <a:pt x="729" y="1569"/>
                  </a:lnTo>
                  <a:lnTo>
                    <a:pt x="729" y="1578"/>
                  </a:lnTo>
                  <a:lnTo>
                    <a:pt x="734" y="1587"/>
                  </a:lnTo>
                  <a:lnTo>
                    <a:pt x="734" y="1596"/>
                  </a:lnTo>
                  <a:lnTo>
                    <a:pt x="738" y="1601"/>
                  </a:lnTo>
                  <a:lnTo>
                    <a:pt x="738" y="1610"/>
                  </a:lnTo>
                  <a:lnTo>
                    <a:pt x="743" y="1619"/>
                  </a:lnTo>
                  <a:lnTo>
                    <a:pt x="743" y="1624"/>
                  </a:lnTo>
                  <a:lnTo>
                    <a:pt x="743" y="1633"/>
                  </a:lnTo>
                  <a:lnTo>
                    <a:pt x="747" y="1638"/>
                  </a:lnTo>
                  <a:lnTo>
                    <a:pt x="747" y="1648"/>
                  </a:lnTo>
                  <a:lnTo>
                    <a:pt x="752" y="1657"/>
                  </a:lnTo>
                  <a:lnTo>
                    <a:pt x="752" y="1662"/>
                  </a:lnTo>
                  <a:lnTo>
                    <a:pt x="758" y="1671"/>
                  </a:lnTo>
                  <a:lnTo>
                    <a:pt x="758" y="1680"/>
                  </a:lnTo>
                  <a:lnTo>
                    <a:pt x="762" y="1685"/>
                  </a:lnTo>
                  <a:lnTo>
                    <a:pt x="762" y="1694"/>
                  </a:lnTo>
                  <a:lnTo>
                    <a:pt x="767" y="1703"/>
                  </a:lnTo>
                  <a:lnTo>
                    <a:pt x="767" y="1707"/>
                  </a:lnTo>
                  <a:lnTo>
                    <a:pt x="771" y="1717"/>
                  </a:lnTo>
                  <a:lnTo>
                    <a:pt x="771" y="1721"/>
                  </a:lnTo>
                  <a:lnTo>
                    <a:pt x="776" y="1730"/>
                  </a:lnTo>
                  <a:lnTo>
                    <a:pt x="776" y="1741"/>
                  </a:lnTo>
                  <a:lnTo>
                    <a:pt x="776" y="1745"/>
                  </a:lnTo>
                  <a:lnTo>
                    <a:pt x="780" y="1754"/>
                  </a:lnTo>
                  <a:lnTo>
                    <a:pt x="785" y="1764"/>
                  </a:lnTo>
                  <a:lnTo>
                    <a:pt x="785" y="1773"/>
                  </a:lnTo>
                  <a:lnTo>
                    <a:pt x="790" y="1777"/>
                  </a:lnTo>
                  <a:lnTo>
                    <a:pt x="790" y="1786"/>
                  </a:lnTo>
                  <a:lnTo>
                    <a:pt x="790" y="1791"/>
                  </a:lnTo>
                  <a:lnTo>
                    <a:pt x="794" y="1800"/>
                  </a:lnTo>
                  <a:lnTo>
                    <a:pt x="799" y="1805"/>
                  </a:lnTo>
                  <a:lnTo>
                    <a:pt x="799" y="1814"/>
                  </a:lnTo>
                  <a:lnTo>
                    <a:pt x="803" y="1823"/>
                  </a:lnTo>
                  <a:lnTo>
                    <a:pt x="803" y="1833"/>
                  </a:lnTo>
                  <a:lnTo>
                    <a:pt x="803" y="1838"/>
                  </a:lnTo>
                  <a:lnTo>
                    <a:pt x="808" y="1847"/>
                  </a:lnTo>
                  <a:lnTo>
                    <a:pt x="808" y="1856"/>
                  </a:lnTo>
                  <a:lnTo>
                    <a:pt x="813" y="1861"/>
                  </a:lnTo>
                  <a:lnTo>
                    <a:pt x="813" y="1870"/>
                  </a:lnTo>
                  <a:lnTo>
                    <a:pt x="817" y="1875"/>
                  </a:lnTo>
                  <a:lnTo>
                    <a:pt x="817" y="1884"/>
                  </a:lnTo>
                  <a:lnTo>
                    <a:pt x="822" y="1888"/>
                  </a:lnTo>
                  <a:lnTo>
                    <a:pt x="822" y="1898"/>
                  </a:lnTo>
                  <a:lnTo>
                    <a:pt x="826" y="1907"/>
                  </a:lnTo>
                  <a:lnTo>
                    <a:pt x="826" y="1916"/>
                  </a:lnTo>
                  <a:lnTo>
                    <a:pt x="831" y="1921"/>
                  </a:lnTo>
                  <a:lnTo>
                    <a:pt x="831" y="1931"/>
                  </a:lnTo>
                  <a:lnTo>
                    <a:pt x="831" y="1935"/>
                  </a:lnTo>
                  <a:lnTo>
                    <a:pt x="836" y="194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6" name="Freeform 3588"/>
            <p:cNvSpPr>
              <a:spLocks/>
            </p:cNvSpPr>
            <p:nvPr/>
          </p:nvSpPr>
          <p:spPr bwMode="auto">
            <a:xfrm>
              <a:off x="360" y="1375"/>
              <a:ext cx="56" cy="71"/>
            </a:xfrm>
            <a:custGeom>
              <a:avLst/>
              <a:gdLst>
                <a:gd name="T0" fmla="*/ 0 w 277"/>
                <a:gd name="T1" fmla="*/ 0 h 357"/>
                <a:gd name="T2" fmla="*/ 4 w 277"/>
                <a:gd name="T3" fmla="*/ 9 h 357"/>
                <a:gd name="T4" fmla="*/ 9 w 277"/>
                <a:gd name="T5" fmla="*/ 14 h 357"/>
                <a:gd name="T6" fmla="*/ 14 w 277"/>
                <a:gd name="T7" fmla="*/ 18 h 357"/>
                <a:gd name="T8" fmla="*/ 14 w 277"/>
                <a:gd name="T9" fmla="*/ 23 h 357"/>
                <a:gd name="T10" fmla="*/ 23 w 277"/>
                <a:gd name="T11" fmla="*/ 27 h 357"/>
                <a:gd name="T12" fmla="*/ 27 w 277"/>
                <a:gd name="T13" fmla="*/ 37 h 357"/>
                <a:gd name="T14" fmla="*/ 32 w 277"/>
                <a:gd name="T15" fmla="*/ 42 h 357"/>
                <a:gd name="T16" fmla="*/ 37 w 277"/>
                <a:gd name="T17" fmla="*/ 47 h 357"/>
                <a:gd name="T18" fmla="*/ 37 w 277"/>
                <a:gd name="T19" fmla="*/ 51 h 357"/>
                <a:gd name="T20" fmla="*/ 46 w 277"/>
                <a:gd name="T21" fmla="*/ 60 h 357"/>
                <a:gd name="T22" fmla="*/ 50 w 277"/>
                <a:gd name="T23" fmla="*/ 70 h 357"/>
                <a:gd name="T24" fmla="*/ 55 w 277"/>
                <a:gd name="T25" fmla="*/ 74 h 357"/>
                <a:gd name="T26" fmla="*/ 60 w 277"/>
                <a:gd name="T27" fmla="*/ 74 h 357"/>
                <a:gd name="T28" fmla="*/ 64 w 277"/>
                <a:gd name="T29" fmla="*/ 83 h 357"/>
                <a:gd name="T30" fmla="*/ 69 w 277"/>
                <a:gd name="T31" fmla="*/ 93 h 357"/>
                <a:gd name="T32" fmla="*/ 73 w 277"/>
                <a:gd name="T33" fmla="*/ 97 h 357"/>
                <a:gd name="T34" fmla="*/ 78 w 277"/>
                <a:gd name="T35" fmla="*/ 102 h 357"/>
                <a:gd name="T36" fmla="*/ 82 w 277"/>
                <a:gd name="T37" fmla="*/ 106 h 357"/>
                <a:gd name="T38" fmla="*/ 87 w 277"/>
                <a:gd name="T39" fmla="*/ 111 h 357"/>
                <a:gd name="T40" fmla="*/ 93 w 277"/>
                <a:gd name="T41" fmla="*/ 120 h 357"/>
                <a:gd name="T42" fmla="*/ 97 w 277"/>
                <a:gd name="T43" fmla="*/ 130 h 357"/>
                <a:gd name="T44" fmla="*/ 106 w 277"/>
                <a:gd name="T45" fmla="*/ 135 h 357"/>
                <a:gd name="T46" fmla="*/ 111 w 277"/>
                <a:gd name="T47" fmla="*/ 144 h 357"/>
                <a:gd name="T48" fmla="*/ 120 w 277"/>
                <a:gd name="T49" fmla="*/ 153 h 357"/>
                <a:gd name="T50" fmla="*/ 120 w 277"/>
                <a:gd name="T51" fmla="*/ 158 h 357"/>
                <a:gd name="T52" fmla="*/ 125 w 277"/>
                <a:gd name="T53" fmla="*/ 158 h 357"/>
                <a:gd name="T54" fmla="*/ 129 w 277"/>
                <a:gd name="T55" fmla="*/ 167 h 357"/>
                <a:gd name="T56" fmla="*/ 134 w 277"/>
                <a:gd name="T57" fmla="*/ 176 h 357"/>
                <a:gd name="T58" fmla="*/ 143 w 277"/>
                <a:gd name="T59" fmla="*/ 181 h 357"/>
                <a:gd name="T60" fmla="*/ 143 w 277"/>
                <a:gd name="T61" fmla="*/ 185 h 357"/>
                <a:gd name="T62" fmla="*/ 148 w 277"/>
                <a:gd name="T63" fmla="*/ 190 h 357"/>
                <a:gd name="T64" fmla="*/ 152 w 277"/>
                <a:gd name="T65" fmla="*/ 195 h 357"/>
                <a:gd name="T66" fmla="*/ 157 w 277"/>
                <a:gd name="T67" fmla="*/ 204 h 357"/>
                <a:gd name="T68" fmla="*/ 162 w 277"/>
                <a:gd name="T69" fmla="*/ 213 h 357"/>
                <a:gd name="T70" fmla="*/ 166 w 277"/>
                <a:gd name="T71" fmla="*/ 213 h 357"/>
                <a:gd name="T72" fmla="*/ 171 w 277"/>
                <a:gd name="T73" fmla="*/ 217 h 357"/>
                <a:gd name="T74" fmla="*/ 180 w 277"/>
                <a:gd name="T75" fmla="*/ 228 h 357"/>
                <a:gd name="T76" fmla="*/ 180 w 277"/>
                <a:gd name="T77" fmla="*/ 237 h 357"/>
                <a:gd name="T78" fmla="*/ 185 w 277"/>
                <a:gd name="T79" fmla="*/ 237 h 357"/>
                <a:gd name="T80" fmla="*/ 190 w 277"/>
                <a:gd name="T81" fmla="*/ 246 h 357"/>
                <a:gd name="T82" fmla="*/ 195 w 277"/>
                <a:gd name="T83" fmla="*/ 251 h 357"/>
                <a:gd name="T84" fmla="*/ 204 w 277"/>
                <a:gd name="T85" fmla="*/ 260 h 357"/>
                <a:gd name="T86" fmla="*/ 208 w 277"/>
                <a:gd name="T87" fmla="*/ 264 h 357"/>
                <a:gd name="T88" fmla="*/ 208 w 277"/>
                <a:gd name="T89" fmla="*/ 264 h 357"/>
                <a:gd name="T90" fmla="*/ 213 w 277"/>
                <a:gd name="T91" fmla="*/ 274 h 357"/>
                <a:gd name="T92" fmla="*/ 218 w 277"/>
                <a:gd name="T93" fmla="*/ 278 h 357"/>
                <a:gd name="T94" fmla="*/ 227 w 277"/>
                <a:gd name="T95" fmla="*/ 287 h 357"/>
                <a:gd name="T96" fmla="*/ 227 w 277"/>
                <a:gd name="T97" fmla="*/ 292 h 357"/>
                <a:gd name="T98" fmla="*/ 231 w 277"/>
                <a:gd name="T99" fmla="*/ 297 h 357"/>
                <a:gd name="T100" fmla="*/ 236 w 277"/>
                <a:gd name="T101" fmla="*/ 306 h 357"/>
                <a:gd name="T102" fmla="*/ 241 w 277"/>
                <a:gd name="T103" fmla="*/ 310 h 357"/>
                <a:gd name="T104" fmla="*/ 250 w 277"/>
                <a:gd name="T105" fmla="*/ 320 h 357"/>
                <a:gd name="T106" fmla="*/ 250 w 277"/>
                <a:gd name="T107" fmla="*/ 320 h 357"/>
                <a:gd name="T108" fmla="*/ 254 w 277"/>
                <a:gd name="T109" fmla="*/ 330 h 357"/>
                <a:gd name="T110" fmla="*/ 264 w 277"/>
                <a:gd name="T111" fmla="*/ 334 h 357"/>
                <a:gd name="T112" fmla="*/ 268 w 277"/>
                <a:gd name="T113" fmla="*/ 343 h 357"/>
                <a:gd name="T114" fmla="*/ 268 w 277"/>
                <a:gd name="T115" fmla="*/ 348 h 357"/>
                <a:gd name="T116" fmla="*/ 273 w 277"/>
                <a:gd name="T117" fmla="*/ 348 h 357"/>
                <a:gd name="T118" fmla="*/ 277 w 277"/>
                <a:gd name="T119" fmla="*/ 357 h 3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7"/>
                <a:gd name="T181" fmla="*/ 0 h 357"/>
                <a:gd name="T182" fmla="*/ 277 w 277"/>
                <a:gd name="T183" fmla="*/ 357 h 3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7" h="357">
                  <a:moveTo>
                    <a:pt x="0" y="0"/>
                  </a:moveTo>
                  <a:lnTo>
                    <a:pt x="4" y="9"/>
                  </a:lnTo>
                  <a:lnTo>
                    <a:pt x="9" y="14"/>
                  </a:lnTo>
                  <a:lnTo>
                    <a:pt x="14" y="18"/>
                  </a:lnTo>
                  <a:lnTo>
                    <a:pt x="14" y="23"/>
                  </a:lnTo>
                  <a:lnTo>
                    <a:pt x="23" y="27"/>
                  </a:lnTo>
                  <a:lnTo>
                    <a:pt x="27" y="37"/>
                  </a:lnTo>
                  <a:lnTo>
                    <a:pt x="32" y="42"/>
                  </a:lnTo>
                  <a:lnTo>
                    <a:pt x="37" y="47"/>
                  </a:lnTo>
                  <a:lnTo>
                    <a:pt x="37" y="51"/>
                  </a:lnTo>
                  <a:lnTo>
                    <a:pt x="46" y="60"/>
                  </a:lnTo>
                  <a:lnTo>
                    <a:pt x="50" y="70"/>
                  </a:lnTo>
                  <a:lnTo>
                    <a:pt x="55" y="74"/>
                  </a:lnTo>
                  <a:lnTo>
                    <a:pt x="60" y="74"/>
                  </a:lnTo>
                  <a:lnTo>
                    <a:pt x="64" y="83"/>
                  </a:lnTo>
                  <a:lnTo>
                    <a:pt x="69" y="93"/>
                  </a:lnTo>
                  <a:lnTo>
                    <a:pt x="73" y="97"/>
                  </a:lnTo>
                  <a:lnTo>
                    <a:pt x="78" y="102"/>
                  </a:lnTo>
                  <a:lnTo>
                    <a:pt x="82" y="106"/>
                  </a:lnTo>
                  <a:lnTo>
                    <a:pt x="87" y="111"/>
                  </a:lnTo>
                  <a:lnTo>
                    <a:pt x="93" y="120"/>
                  </a:lnTo>
                  <a:lnTo>
                    <a:pt x="97" y="130"/>
                  </a:lnTo>
                  <a:lnTo>
                    <a:pt x="106" y="135"/>
                  </a:lnTo>
                  <a:lnTo>
                    <a:pt x="111" y="144"/>
                  </a:lnTo>
                  <a:lnTo>
                    <a:pt x="120" y="153"/>
                  </a:lnTo>
                  <a:lnTo>
                    <a:pt x="120" y="158"/>
                  </a:lnTo>
                  <a:lnTo>
                    <a:pt x="125" y="158"/>
                  </a:lnTo>
                  <a:lnTo>
                    <a:pt x="129" y="167"/>
                  </a:lnTo>
                  <a:lnTo>
                    <a:pt x="134" y="176"/>
                  </a:lnTo>
                  <a:lnTo>
                    <a:pt x="143" y="181"/>
                  </a:lnTo>
                  <a:lnTo>
                    <a:pt x="143" y="185"/>
                  </a:lnTo>
                  <a:lnTo>
                    <a:pt x="148" y="190"/>
                  </a:lnTo>
                  <a:lnTo>
                    <a:pt x="152" y="195"/>
                  </a:lnTo>
                  <a:lnTo>
                    <a:pt x="157" y="204"/>
                  </a:lnTo>
                  <a:lnTo>
                    <a:pt x="162" y="213"/>
                  </a:lnTo>
                  <a:lnTo>
                    <a:pt x="166" y="213"/>
                  </a:lnTo>
                  <a:lnTo>
                    <a:pt x="171" y="217"/>
                  </a:lnTo>
                  <a:lnTo>
                    <a:pt x="180" y="228"/>
                  </a:lnTo>
                  <a:lnTo>
                    <a:pt x="180" y="237"/>
                  </a:lnTo>
                  <a:lnTo>
                    <a:pt x="185" y="237"/>
                  </a:lnTo>
                  <a:lnTo>
                    <a:pt x="190" y="246"/>
                  </a:lnTo>
                  <a:lnTo>
                    <a:pt x="195" y="251"/>
                  </a:lnTo>
                  <a:lnTo>
                    <a:pt x="204" y="260"/>
                  </a:lnTo>
                  <a:lnTo>
                    <a:pt x="208" y="264"/>
                  </a:lnTo>
                  <a:lnTo>
                    <a:pt x="213" y="274"/>
                  </a:lnTo>
                  <a:lnTo>
                    <a:pt x="218" y="278"/>
                  </a:lnTo>
                  <a:lnTo>
                    <a:pt x="227" y="287"/>
                  </a:lnTo>
                  <a:lnTo>
                    <a:pt x="227" y="292"/>
                  </a:lnTo>
                  <a:lnTo>
                    <a:pt x="231" y="297"/>
                  </a:lnTo>
                  <a:lnTo>
                    <a:pt x="236" y="306"/>
                  </a:lnTo>
                  <a:lnTo>
                    <a:pt x="241" y="310"/>
                  </a:lnTo>
                  <a:lnTo>
                    <a:pt x="250" y="320"/>
                  </a:lnTo>
                  <a:lnTo>
                    <a:pt x="254" y="330"/>
                  </a:lnTo>
                  <a:lnTo>
                    <a:pt x="264" y="334"/>
                  </a:lnTo>
                  <a:lnTo>
                    <a:pt x="268" y="343"/>
                  </a:lnTo>
                  <a:lnTo>
                    <a:pt x="268" y="348"/>
                  </a:lnTo>
                  <a:lnTo>
                    <a:pt x="273" y="348"/>
                  </a:lnTo>
                  <a:lnTo>
                    <a:pt x="277" y="35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7" name="Freeform 3589"/>
            <p:cNvSpPr>
              <a:spLocks/>
            </p:cNvSpPr>
            <p:nvPr/>
          </p:nvSpPr>
          <p:spPr bwMode="auto">
            <a:xfrm>
              <a:off x="983" y="2443"/>
              <a:ext cx="434" cy="302"/>
            </a:xfrm>
            <a:custGeom>
              <a:avLst/>
              <a:gdLst>
                <a:gd name="T0" fmla="*/ 28 w 2171"/>
                <a:gd name="T1" fmla="*/ 19 h 1513"/>
                <a:gd name="T2" fmla="*/ 64 w 2171"/>
                <a:gd name="T3" fmla="*/ 52 h 1513"/>
                <a:gd name="T4" fmla="*/ 93 w 2171"/>
                <a:gd name="T5" fmla="*/ 75 h 1513"/>
                <a:gd name="T6" fmla="*/ 130 w 2171"/>
                <a:gd name="T7" fmla="*/ 98 h 1513"/>
                <a:gd name="T8" fmla="*/ 166 w 2171"/>
                <a:gd name="T9" fmla="*/ 126 h 1513"/>
                <a:gd name="T10" fmla="*/ 199 w 2171"/>
                <a:gd name="T11" fmla="*/ 149 h 1513"/>
                <a:gd name="T12" fmla="*/ 245 w 2171"/>
                <a:gd name="T13" fmla="*/ 186 h 1513"/>
                <a:gd name="T14" fmla="*/ 288 w 2171"/>
                <a:gd name="T15" fmla="*/ 219 h 1513"/>
                <a:gd name="T16" fmla="*/ 324 w 2171"/>
                <a:gd name="T17" fmla="*/ 247 h 1513"/>
                <a:gd name="T18" fmla="*/ 367 w 2171"/>
                <a:gd name="T19" fmla="*/ 269 h 1513"/>
                <a:gd name="T20" fmla="*/ 394 w 2171"/>
                <a:gd name="T21" fmla="*/ 297 h 1513"/>
                <a:gd name="T22" fmla="*/ 431 w 2171"/>
                <a:gd name="T23" fmla="*/ 326 h 1513"/>
                <a:gd name="T24" fmla="*/ 469 w 2171"/>
                <a:gd name="T25" fmla="*/ 349 h 1513"/>
                <a:gd name="T26" fmla="*/ 501 w 2171"/>
                <a:gd name="T27" fmla="*/ 371 h 1513"/>
                <a:gd name="T28" fmla="*/ 537 w 2171"/>
                <a:gd name="T29" fmla="*/ 399 h 1513"/>
                <a:gd name="T30" fmla="*/ 571 w 2171"/>
                <a:gd name="T31" fmla="*/ 423 h 1513"/>
                <a:gd name="T32" fmla="*/ 607 w 2171"/>
                <a:gd name="T33" fmla="*/ 446 h 1513"/>
                <a:gd name="T34" fmla="*/ 644 w 2171"/>
                <a:gd name="T35" fmla="*/ 473 h 1513"/>
                <a:gd name="T36" fmla="*/ 691 w 2171"/>
                <a:gd name="T37" fmla="*/ 507 h 1513"/>
                <a:gd name="T38" fmla="*/ 718 w 2171"/>
                <a:gd name="T39" fmla="*/ 534 h 1513"/>
                <a:gd name="T40" fmla="*/ 752 w 2171"/>
                <a:gd name="T41" fmla="*/ 557 h 1513"/>
                <a:gd name="T42" fmla="*/ 802 w 2171"/>
                <a:gd name="T43" fmla="*/ 585 h 1513"/>
                <a:gd name="T44" fmla="*/ 840 w 2171"/>
                <a:gd name="T45" fmla="*/ 618 h 1513"/>
                <a:gd name="T46" fmla="*/ 886 w 2171"/>
                <a:gd name="T47" fmla="*/ 645 h 1513"/>
                <a:gd name="T48" fmla="*/ 922 w 2171"/>
                <a:gd name="T49" fmla="*/ 677 h 1513"/>
                <a:gd name="T50" fmla="*/ 969 w 2171"/>
                <a:gd name="T51" fmla="*/ 706 h 1513"/>
                <a:gd name="T52" fmla="*/ 1011 w 2171"/>
                <a:gd name="T53" fmla="*/ 729 h 1513"/>
                <a:gd name="T54" fmla="*/ 1039 w 2171"/>
                <a:gd name="T55" fmla="*/ 752 h 1513"/>
                <a:gd name="T56" fmla="*/ 1076 w 2171"/>
                <a:gd name="T57" fmla="*/ 776 h 1513"/>
                <a:gd name="T58" fmla="*/ 1117 w 2171"/>
                <a:gd name="T59" fmla="*/ 808 h 1513"/>
                <a:gd name="T60" fmla="*/ 1164 w 2171"/>
                <a:gd name="T61" fmla="*/ 831 h 1513"/>
                <a:gd name="T62" fmla="*/ 1196 w 2171"/>
                <a:gd name="T63" fmla="*/ 858 h 1513"/>
                <a:gd name="T64" fmla="*/ 1234 w 2171"/>
                <a:gd name="T65" fmla="*/ 882 h 1513"/>
                <a:gd name="T66" fmla="*/ 1271 w 2171"/>
                <a:gd name="T67" fmla="*/ 910 h 1513"/>
                <a:gd name="T68" fmla="*/ 1313 w 2171"/>
                <a:gd name="T69" fmla="*/ 938 h 1513"/>
                <a:gd name="T70" fmla="*/ 1359 w 2171"/>
                <a:gd name="T71" fmla="*/ 966 h 1513"/>
                <a:gd name="T72" fmla="*/ 1400 w 2171"/>
                <a:gd name="T73" fmla="*/ 998 h 1513"/>
                <a:gd name="T74" fmla="*/ 1443 w 2171"/>
                <a:gd name="T75" fmla="*/ 1026 h 1513"/>
                <a:gd name="T76" fmla="*/ 1484 w 2171"/>
                <a:gd name="T77" fmla="*/ 1053 h 1513"/>
                <a:gd name="T78" fmla="*/ 1526 w 2171"/>
                <a:gd name="T79" fmla="*/ 1082 h 1513"/>
                <a:gd name="T80" fmla="*/ 1563 w 2171"/>
                <a:gd name="T81" fmla="*/ 1105 h 1513"/>
                <a:gd name="T82" fmla="*/ 1605 w 2171"/>
                <a:gd name="T83" fmla="*/ 1132 h 1513"/>
                <a:gd name="T84" fmla="*/ 1651 w 2171"/>
                <a:gd name="T85" fmla="*/ 1165 h 1513"/>
                <a:gd name="T86" fmla="*/ 1689 w 2171"/>
                <a:gd name="T87" fmla="*/ 1188 h 1513"/>
                <a:gd name="T88" fmla="*/ 1721 w 2171"/>
                <a:gd name="T89" fmla="*/ 1211 h 1513"/>
                <a:gd name="T90" fmla="*/ 1782 w 2171"/>
                <a:gd name="T91" fmla="*/ 1249 h 1513"/>
                <a:gd name="T92" fmla="*/ 1809 w 2171"/>
                <a:gd name="T93" fmla="*/ 1272 h 1513"/>
                <a:gd name="T94" fmla="*/ 1851 w 2171"/>
                <a:gd name="T95" fmla="*/ 1300 h 1513"/>
                <a:gd name="T96" fmla="*/ 1888 w 2171"/>
                <a:gd name="T97" fmla="*/ 1323 h 1513"/>
                <a:gd name="T98" fmla="*/ 1925 w 2171"/>
                <a:gd name="T99" fmla="*/ 1346 h 1513"/>
                <a:gd name="T100" fmla="*/ 1972 w 2171"/>
                <a:gd name="T101" fmla="*/ 1379 h 1513"/>
                <a:gd name="T102" fmla="*/ 2009 w 2171"/>
                <a:gd name="T103" fmla="*/ 1402 h 1513"/>
                <a:gd name="T104" fmla="*/ 2045 w 2171"/>
                <a:gd name="T105" fmla="*/ 1430 h 1513"/>
                <a:gd name="T106" fmla="*/ 2088 w 2171"/>
                <a:gd name="T107" fmla="*/ 1458 h 1513"/>
                <a:gd name="T108" fmla="*/ 2134 w 2171"/>
                <a:gd name="T109" fmla="*/ 1485 h 1513"/>
                <a:gd name="T110" fmla="*/ 2171 w 2171"/>
                <a:gd name="T111" fmla="*/ 1513 h 15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71"/>
                <a:gd name="T169" fmla="*/ 0 h 1513"/>
                <a:gd name="T170" fmla="*/ 2171 w 2171"/>
                <a:gd name="T171" fmla="*/ 1513 h 15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71" h="1513">
                  <a:moveTo>
                    <a:pt x="0" y="0"/>
                  </a:moveTo>
                  <a:lnTo>
                    <a:pt x="5" y="5"/>
                  </a:lnTo>
                  <a:lnTo>
                    <a:pt x="18" y="9"/>
                  </a:lnTo>
                  <a:lnTo>
                    <a:pt x="23" y="14"/>
                  </a:lnTo>
                  <a:lnTo>
                    <a:pt x="28" y="19"/>
                  </a:lnTo>
                  <a:lnTo>
                    <a:pt x="37" y="29"/>
                  </a:lnTo>
                  <a:lnTo>
                    <a:pt x="41" y="33"/>
                  </a:lnTo>
                  <a:lnTo>
                    <a:pt x="46" y="38"/>
                  </a:lnTo>
                  <a:lnTo>
                    <a:pt x="55" y="43"/>
                  </a:lnTo>
                  <a:lnTo>
                    <a:pt x="64" y="52"/>
                  </a:lnTo>
                  <a:lnTo>
                    <a:pt x="78" y="61"/>
                  </a:lnTo>
                  <a:lnTo>
                    <a:pt x="83" y="66"/>
                  </a:lnTo>
                  <a:lnTo>
                    <a:pt x="88" y="70"/>
                  </a:lnTo>
                  <a:lnTo>
                    <a:pt x="93" y="75"/>
                  </a:lnTo>
                  <a:lnTo>
                    <a:pt x="107" y="79"/>
                  </a:lnTo>
                  <a:lnTo>
                    <a:pt x="111" y="84"/>
                  </a:lnTo>
                  <a:lnTo>
                    <a:pt x="116" y="88"/>
                  </a:lnTo>
                  <a:lnTo>
                    <a:pt x="125" y="98"/>
                  </a:lnTo>
                  <a:lnTo>
                    <a:pt x="130" y="98"/>
                  </a:lnTo>
                  <a:lnTo>
                    <a:pt x="134" y="102"/>
                  </a:lnTo>
                  <a:lnTo>
                    <a:pt x="148" y="111"/>
                  </a:lnTo>
                  <a:lnTo>
                    <a:pt x="152" y="111"/>
                  </a:lnTo>
                  <a:lnTo>
                    <a:pt x="162" y="122"/>
                  </a:lnTo>
                  <a:lnTo>
                    <a:pt x="166" y="126"/>
                  </a:lnTo>
                  <a:lnTo>
                    <a:pt x="171" y="131"/>
                  </a:lnTo>
                  <a:lnTo>
                    <a:pt x="181" y="135"/>
                  </a:lnTo>
                  <a:lnTo>
                    <a:pt x="186" y="145"/>
                  </a:lnTo>
                  <a:lnTo>
                    <a:pt x="195" y="149"/>
                  </a:lnTo>
                  <a:lnTo>
                    <a:pt x="199" y="149"/>
                  </a:lnTo>
                  <a:lnTo>
                    <a:pt x="209" y="158"/>
                  </a:lnTo>
                  <a:lnTo>
                    <a:pt x="218" y="163"/>
                  </a:lnTo>
                  <a:lnTo>
                    <a:pt x="227" y="172"/>
                  </a:lnTo>
                  <a:lnTo>
                    <a:pt x="236" y="181"/>
                  </a:lnTo>
                  <a:lnTo>
                    <a:pt x="245" y="186"/>
                  </a:lnTo>
                  <a:lnTo>
                    <a:pt x="259" y="195"/>
                  </a:lnTo>
                  <a:lnTo>
                    <a:pt x="264" y="204"/>
                  </a:lnTo>
                  <a:lnTo>
                    <a:pt x="278" y="214"/>
                  </a:lnTo>
                  <a:lnTo>
                    <a:pt x="283" y="214"/>
                  </a:lnTo>
                  <a:lnTo>
                    <a:pt x="288" y="219"/>
                  </a:lnTo>
                  <a:lnTo>
                    <a:pt x="301" y="228"/>
                  </a:lnTo>
                  <a:lnTo>
                    <a:pt x="315" y="233"/>
                  </a:lnTo>
                  <a:lnTo>
                    <a:pt x="320" y="242"/>
                  </a:lnTo>
                  <a:lnTo>
                    <a:pt x="324" y="247"/>
                  </a:lnTo>
                  <a:lnTo>
                    <a:pt x="329" y="247"/>
                  </a:lnTo>
                  <a:lnTo>
                    <a:pt x="338" y="256"/>
                  </a:lnTo>
                  <a:lnTo>
                    <a:pt x="343" y="260"/>
                  </a:lnTo>
                  <a:lnTo>
                    <a:pt x="352" y="265"/>
                  </a:lnTo>
                  <a:lnTo>
                    <a:pt x="367" y="269"/>
                  </a:lnTo>
                  <a:lnTo>
                    <a:pt x="367" y="274"/>
                  </a:lnTo>
                  <a:lnTo>
                    <a:pt x="371" y="279"/>
                  </a:lnTo>
                  <a:lnTo>
                    <a:pt x="380" y="288"/>
                  </a:lnTo>
                  <a:lnTo>
                    <a:pt x="390" y="292"/>
                  </a:lnTo>
                  <a:lnTo>
                    <a:pt x="394" y="297"/>
                  </a:lnTo>
                  <a:lnTo>
                    <a:pt x="403" y="302"/>
                  </a:lnTo>
                  <a:lnTo>
                    <a:pt x="408" y="306"/>
                  </a:lnTo>
                  <a:lnTo>
                    <a:pt x="413" y="312"/>
                  </a:lnTo>
                  <a:lnTo>
                    <a:pt x="426" y="316"/>
                  </a:lnTo>
                  <a:lnTo>
                    <a:pt x="431" y="326"/>
                  </a:lnTo>
                  <a:lnTo>
                    <a:pt x="435" y="326"/>
                  </a:lnTo>
                  <a:lnTo>
                    <a:pt x="449" y="330"/>
                  </a:lnTo>
                  <a:lnTo>
                    <a:pt x="454" y="339"/>
                  </a:lnTo>
                  <a:lnTo>
                    <a:pt x="469" y="349"/>
                  </a:lnTo>
                  <a:lnTo>
                    <a:pt x="473" y="353"/>
                  </a:lnTo>
                  <a:lnTo>
                    <a:pt x="478" y="358"/>
                  </a:lnTo>
                  <a:lnTo>
                    <a:pt x="487" y="362"/>
                  </a:lnTo>
                  <a:lnTo>
                    <a:pt x="496" y="367"/>
                  </a:lnTo>
                  <a:lnTo>
                    <a:pt x="501" y="371"/>
                  </a:lnTo>
                  <a:lnTo>
                    <a:pt x="510" y="381"/>
                  </a:lnTo>
                  <a:lnTo>
                    <a:pt x="519" y="385"/>
                  </a:lnTo>
                  <a:lnTo>
                    <a:pt x="528" y="394"/>
                  </a:lnTo>
                  <a:lnTo>
                    <a:pt x="537" y="399"/>
                  </a:lnTo>
                  <a:lnTo>
                    <a:pt x="542" y="399"/>
                  </a:lnTo>
                  <a:lnTo>
                    <a:pt x="557" y="409"/>
                  </a:lnTo>
                  <a:lnTo>
                    <a:pt x="561" y="418"/>
                  </a:lnTo>
                  <a:lnTo>
                    <a:pt x="571" y="423"/>
                  </a:lnTo>
                  <a:lnTo>
                    <a:pt x="580" y="432"/>
                  </a:lnTo>
                  <a:lnTo>
                    <a:pt x="584" y="432"/>
                  </a:lnTo>
                  <a:lnTo>
                    <a:pt x="594" y="441"/>
                  </a:lnTo>
                  <a:lnTo>
                    <a:pt x="603" y="446"/>
                  </a:lnTo>
                  <a:lnTo>
                    <a:pt x="607" y="446"/>
                  </a:lnTo>
                  <a:lnTo>
                    <a:pt x="612" y="455"/>
                  </a:lnTo>
                  <a:lnTo>
                    <a:pt x="621" y="464"/>
                  </a:lnTo>
                  <a:lnTo>
                    <a:pt x="626" y="464"/>
                  </a:lnTo>
                  <a:lnTo>
                    <a:pt x="635" y="469"/>
                  </a:lnTo>
                  <a:lnTo>
                    <a:pt x="644" y="473"/>
                  </a:lnTo>
                  <a:lnTo>
                    <a:pt x="650" y="478"/>
                  </a:lnTo>
                  <a:lnTo>
                    <a:pt x="663" y="483"/>
                  </a:lnTo>
                  <a:lnTo>
                    <a:pt x="668" y="492"/>
                  </a:lnTo>
                  <a:lnTo>
                    <a:pt x="677" y="502"/>
                  </a:lnTo>
                  <a:lnTo>
                    <a:pt x="691" y="507"/>
                  </a:lnTo>
                  <a:lnTo>
                    <a:pt x="691" y="511"/>
                  </a:lnTo>
                  <a:lnTo>
                    <a:pt x="696" y="516"/>
                  </a:lnTo>
                  <a:lnTo>
                    <a:pt x="709" y="525"/>
                  </a:lnTo>
                  <a:lnTo>
                    <a:pt x="718" y="534"/>
                  </a:lnTo>
                  <a:lnTo>
                    <a:pt x="732" y="539"/>
                  </a:lnTo>
                  <a:lnTo>
                    <a:pt x="747" y="548"/>
                  </a:lnTo>
                  <a:lnTo>
                    <a:pt x="752" y="553"/>
                  </a:lnTo>
                  <a:lnTo>
                    <a:pt x="752" y="557"/>
                  </a:lnTo>
                  <a:lnTo>
                    <a:pt x="761" y="562"/>
                  </a:lnTo>
                  <a:lnTo>
                    <a:pt x="775" y="566"/>
                  </a:lnTo>
                  <a:lnTo>
                    <a:pt x="784" y="575"/>
                  </a:lnTo>
                  <a:lnTo>
                    <a:pt x="798" y="580"/>
                  </a:lnTo>
                  <a:lnTo>
                    <a:pt x="802" y="585"/>
                  </a:lnTo>
                  <a:lnTo>
                    <a:pt x="807" y="590"/>
                  </a:lnTo>
                  <a:lnTo>
                    <a:pt x="816" y="599"/>
                  </a:lnTo>
                  <a:lnTo>
                    <a:pt x="830" y="609"/>
                  </a:lnTo>
                  <a:lnTo>
                    <a:pt x="840" y="618"/>
                  </a:lnTo>
                  <a:lnTo>
                    <a:pt x="854" y="622"/>
                  </a:lnTo>
                  <a:lnTo>
                    <a:pt x="863" y="632"/>
                  </a:lnTo>
                  <a:lnTo>
                    <a:pt x="872" y="636"/>
                  </a:lnTo>
                  <a:lnTo>
                    <a:pt x="881" y="645"/>
                  </a:lnTo>
                  <a:lnTo>
                    <a:pt x="886" y="645"/>
                  </a:lnTo>
                  <a:lnTo>
                    <a:pt x="895" y="654"/>
                  </a:lnTo>
                  <a:lnTo>
                    <a:pt x="904" y="659"/>
                  </a:lnTo>
                  <a:lnTo>
                    <a:pt x="904" y="664"/>
                  </a:lnTo>
                  <a:lnTo>
                    <a:pt x="913" y="668"/>
                  </a:lnTo>
                  <a:lnTo>
                    <a:pt x="922" y="677"/>
                  </a:lnTo>
                  <a:lnTo>
                    <a:pt x="942" y="683"/>
                  </a:lnTo>
                  <a:lnTo>
                    <a:pt x="946" y="692"/>
                  </a:lnTo>
                  <a:lnTo>
                    <a:pt x="951" y="692"/>
                  </a:lnTo>
                  <a:lnTo>
                    <a:pt x="960" y="701"/>
                  </a:lnTo>
                  <a:lnTo>
                    <a:pt x="969" y="706"/>
                  </a:lnTo>
                  <a:lnTo>
                    <a:pt x="974" y="706"/>
                  </a:lnTo>
                  <a:lnTo>
                    <a:pt x="983" y="715"/>
                  </a:lnTo>
                  <a:lnTo>
                    <a:pt x="988" y="720"/>
                  </a:lnTo>
                  <a:lnTo>
                    <a:pt x="997" y="720"/>
                  </a:lnTo>
                  <a:lnTo>
                    <a:pt x="1011" y="729"/>
                  </a:lnTo>
                  <a:lnTo>
                    <a:pt x="1011" y="734"/>
                  </a:lnTo>
                  <a:lnTo>
                    <a:pt x="1020" y="738"/>
                  </a:lnTo>
                  <a:lnTo>
                    <a:pt x="1030" y="743"/>
                  </a:lnTo>
                  <a:lnTo>
                    <a:pt x="1035" y="747"/>
                  </a:lnTo>
                  <a:lnTo>
                    <a:pt x="1039" y="752"/>
                  </a:lnTo>
                  <a:lnTo>
                    <a:pt x="1053" y="761"/>
                  </a:lnTo>
                  <a:lnTo>
                    <a:pt x="1058" y="761"/>
                  </a:lnTo>
                  <a:lnTo>
                    <a:pt x="1062" y="766"/>
                  </a:lnTo>
                  <a:lnTo>
                    <a:pt x="1076" y="776"/>
                  </a:lnTo>
                  <a:lnTo>
                    <a:pt x="1085" y="785"/>
                  </a:lnTo>
                  <a:lnTo>
                    <a:pt x="1094" y="790"/>
                  </a:lnTo>
                  <a:lnTo>
                    <a:pt x="1099" y="794"/>
                  </a:lnTo>
                  <a:lnTo>
                    <a:pt x="1108" y="799"/>
                  </a:lnTo>
                  <a:lnTo>
                    <a:pt x="1117" y="808"/>
                  </a:lnTo>
                  <a:lnTo>
                    <a:pt x="1123" y="808"/>
                  </a:lnTo>
                  <a:lnTo>
                    <a:pt x="1127" y="813"/>
                  </a:lnTo>
                  <a:lnTo>
                    <a:pt x="1141" y="822"/>
                  </a:lnTo>
                  <a:lnTo>
                    <a:pt x="1155" y="826"/>
                  </a:lnTo>
                  <a:lnTo>
                    <a:pt x="1164" y="831"/>
                  </a:lnTo>
                  <a:lnTo>
                    <a:pt x="1169" y="836"/>
                  </a:lnTo>
                  <a:lnTo>
                    <a:pt x="1178" y="845"/>
                  </a:lnTo>
                  <a:lnTo>
                    <a:pt x="1187" y="849"/>
                  </a:lnTo>
                  <a:lnTo>
                    <a:pt x="1196" y="858"/>
                  </a:lnTo>
                  <a:lnTo>
                    <a:pt x="1205" y="863"/>
                  </a:lnTo>
                  <a:lnTo>
                    <a:pt x="1210" y="869"/>
                  </a:lnTo>
                  <a:lnTo>
                    <a:pt x="1220" y="873"/>
                  </a:lnTo>
                  <a:lnTo>
                    <a:pt x="1229" y="882"/>
                  </a:lnTo>
                  <a:lnTo>
                    <a:pt x="1234" y="882"/>
                  </a:lnTo>
                  <a:lnTo>
                    <a:pt x="1243" y="892"/>
                  </a:lnTo>
                  <a:lnTo>
                    <a:pt x="1248" y="892"/>
                  </a:lnTo>
                  <a:lnTo>
                    <a:pt x="1257" y="896"/>
                  </a:lnTo>
                  <a:lnTo>
                    <a:pt x="1266" y="905"/>
                  </a:lnTo>
                  <a:lnTo>
                    <a:pt x="1271" y="910"/>
                  </a:lnTo>
                  <a:lnTo>
                    <a:pt x="1275" y="910"/>
                  </a:lnTo>
                  <a:lnTo>
                    <a:pt x="1285" y="919"/>
                  </a:lnTo>
                  <a:lnTo>
                    <a:pt x="1294" y="924"/>
                  </a:lnTo>
                  <a:lnTo>
                    <a:pt x="1298" y="928"/>
                  </a:lnTo>
                  <a:lnTo>
                    <a:pt x="1313" y="938"/>
                  </a:lnTo>
                  <a:lnTo>
                    <a:pt x="1322" y="942"/>
                  </a:lnTo>
                  <a:lnTo>
                    <a:pt x="1336" y="951"/>
                  </a:lnTo>
                  <a:lnTo>
                    <a:pt x="1345" y="960"/>
                  </a:lnTo>
                  <a:lnTo>
                    <a:pt x="1354" y="966"/>
                  </a:lnTo>
                  <a:lnTo>
                    <a:pt x="1359" y="966"/>
                  </a:lnTo>
                  <a:lnTo>
                    <a:pt x="1368" y="975"/>
                  </a:lnTo>
                  <a:lnTo>
                    <a:pt x="1377" y="980"/>
                  </a:lnTo>
                  <a:lnTo>
                    <a:pt x="1391" y="989"/>
                  </a:lnTo>
                  <a:lnTo>
                    <a:pt x="1400" y="994"/>
                  </a:lnTo>
                  <a:lnTo>
                    <a:pt x="1400" y="998"/>
                  </a:lnTo>
                  <a:lnTo>
                    <a:pt x="1415" y="1003"/>
                  </a:lnTo>
                  <a:lnTo>
                    <a:pt x="1420" y="1007"/>
                  </a:lnTo>
                  <a:lnTo>
                    <a:pt x="1429" y="1012"/>
                  </a:lnTo>
                  <a:lnTo>
                    <a:pt x="1438" y="1021"/>
                  </a:lnTo>
                  <a:lnTo>
                    <a:pt x="1443" y="1026"/>
                  </a:lnTo>
                  <a:lnTo>
                    <a:pt x="1447" y="1026"/>
                  </a:lnTo>
                  <a:lnTo>
                    <a:pt x="1466" y="1035"/>
                  </a:lnTo>
                  <a:lnTo>
                    <a:pt x="1470" y="1044"/>
                  </a:lnTo>
                  <a:lnTo>
                    <a:pt x="1484" y="1049"/>
                  </a:lnTo>
                  <a:lnTo>
                    <a:pt x="1484" y="1053"/>
                  </a:lnTo>
                  <a:lnTo>
                    <a:pt x="1493" y="1059"/>
                  </a:lnTo>
                  <a:lnTo>
                    <a:pt x="1503" y="1063"/>
                  </a:lnTo>
                  <a:lnTo>
                    <a:pt x="1508" y="1068"/>
                  </a:lnTo>
                  <a:lnTo>
                    <a:pt x="1517" y="1073"/>
                  </a:lnTo>
                  <a:lnTo>
                    <a:pt x="1526" y="1082"/>
                  </a:lnTo>
                  <a:lnTo>
                    <a:pt x="1531" y="1082"/>
                  </a:lnTo>
                  <a:lnTo>
                    <a:pt x="1535" y="1086"/>
                  </a:lnTo>
                  <a:lnTo>
                    <a:pt x="1549" y="1096"/>
                  </a:lnTo>
                  <a:lnTo>
                    <a:pt x="1563" y="1105"/>
                  </a:lnTo>
                  <a:lnTo>
                    <a:pt x="1572" y="1109"/>
                  </a:lnTo>
                  <a:lnTo>
                    <a:pt x="1572" y="1114"/>
                  </a:lnTo>
                  <a:lnTo>
                    <a:pt x="1581" y="1119"/>
                  </a:lnTo>
                  <a:lnTo>
                    <a:pt x="1590" y="1128"/>
                  </a:lnTo>
                  <a:lnTo>
                    <a:pt x="1605" y="1132"/>
                  </a:lnTo>
                  <a:lnTo>
                    <a:pt x="1614" y="1141"/>
                  </a:lnTo>
                  <a:lnTo>
                    <a:pt x="1628" y="1146"/>
                  </a:lnTo>
                  <a:lnTo>
                    <a:pt x="1637" y="1152"/>
                  </a:lnTo>
                  <a:lnTo>
                    <a:pt x="1642" y="1156"/>
                  </a:lnTo>
                  <a:lnTo>
                    <a:pt x="1651" y="1165"/>
                  </a:lnTo>
                  <a:lnTo>
                    <a:pt x="1656" y="1170"/>
                  </a:lnTo>
                  <a:lnTo>
                    <a:pt x="1665" y="1170"/>
                  </a:lnTo>
                  <a:lnTo>
                    <a:pt x="1674" y="1179"/>
                  </a:lnTo>
                  <a:lnTo>
                    <a:pt x="1679" y="1184"/>
                  </a:lnTo>
                  <a:lnTo>
                    <a:pt x="1689" y="1188"/>
                  </a:lnTo>
                  <a:lnTo>
                    <a:pt x="1693" y="1198"/>
                  </a:lnTo>
                  <a:lnTo>
                    <a:pt x="1703" y="1198"/>
                  </a:lnTo>
                  <a:lnTo>
                    <a:pt x="1707" y="1202"/>
                  </a:lnTo>
                  <a:lnTo>
                    <a:pt x="1721" y="1211"/>
                  </a:lnTo>
                  <a:lnTo>
                    <a:pt x="1730" y="1216"/>
                  </a:lnTo>
                  <a:lnTo>
                    <a:pt x="1744" y="1225"/>
                  </a:lnTo>
                  <a:lnTo>
                    <a:pt x="1753" y="1230"/>
                  </a:lnTo>
                  <a:lnTo>
                    <a:pt x="1767" y="1239"/>
                  </a:lnTo>
                  <a:lnTo>
                    <a:pt x="1782" y="1249"/>
                  </a:lnTo>
                  <a:lnTo>
                    <a:pt x="1786" y="1258"/>
                  </a:lnTo>
                  <a:lnTo>
                    <a:pt x="1795" y="1263"/>
                  </a:lnTo>
                  <a:lnTo>
                    <a:pt x="1805" y="1272"/>
                  </a:lnTo>
                  <a:lnTo>
                    <a:pt x="1809" y="1272"/>
                  </a:lnTo>
                  <a:lnTo>
                    <a:pt x="1818" y="1281"/>
                  </a:lnTo>
                  <a:lnTo>
                    <a:pt x="1828" y="1286"/>
                  </a:lnTo>
                  <a:lnTo>
                    <a:pt x="1832" y="1286"/>
                  </a:lnTo>
                  <a:lnTo>
                    <a:pt x="1841" y="1295"/>
                  </a:lnTo>
                  <a:lnTo>
                    <a:pt x="1851" y="1300"/>
                  </a:lnTo>
                  <a:lnTo>
                    <a:pt x="1855" y="1300"/>
                  </a:lnTo>
                  <a:lnTo>
                    <a:pt x="1864" y="1309"/>
                  </a:lnTo>
                  <a:lnTo>
                    <a:pt x="1874" y="1313"/>
                  </a:lnTo>
                  <a:lnTo>
                    <a:pt x="1879" y="1313"/>
                  </a:lnTo>
                  <a:lnTo>
                    <a:pt x="1888" y="1323"/>
                  </a:lnTo>
                  <a:lnTo>
                    <a:pt x="1893" y="1327"/>
                  </a:lnTo>
                  <a:lnTo>
                    <a:pt x="1902" y="1332"/>
                  </a:lnTo>
                  <a:lnTo>
                    <a:pt x="1911" y="1342"/>
                  </a:lnTo>
                  <a:lnTo>
                    <a:pt x="1916" y="1346"/>
                  </a:lnTo>
                  <a:lnTo>
                    <a:pt x="1925" y="1346"/>
                  </a:lnTo>
                  <a:lnTo>
                    <a:pt x="1934" y="1356"/>
                  </a:lnTo>
                  <a:lnTo>
                    <a:pt x="1939" y="1356"/>
                  </a:lnTo>
                  <a:lnTo>
                    <a:pt x="1948" y="1365"/>
                  </a:lnTo>
                  <a:lnTo>
                    <a:pt x="1957" y="1369"/>
                  </a:lnTo>
                  <a:lnTo>
                    <a:pt x="1972" y="1379"/>
                  </a:lnTo>
                  <a:lnTo>
                    <a:pt x="1981" y="1383"/>
                  </a:lnTo>
                  <a:lnTo>
                    <a:pt x="1986" y="1383"/>
                  </a:lnTo>
                  <a:lnTo>
                    <a:pt x="1995" y="1392"/>
                  </a:lnTo>
                  <a:lnTo>
                    <a:pt x="2004" y="1397"/>
                  </a:lnTo>
                  <a:lnTo>
                    <a:pt x="2009" y="1402"/>
                  </a:lnTo>
                  <a:lnTo>
                    <a:pt x="2013" y="1406"/>
                  </a:lnTo>
                  <a:lnTo>
                    <a:pt x="2027" y="1415"/>
                  </a:lnTo>
                  <a:lnTo>
                    <a:pt x="2041" y="1424"/>
                  </a:lnTo>
                  <a:lnTo>
                    <a:pt x="2045" y="1430"/>
                  </a:lnTo>
                  <a:lnTo>
                    <a:pt x="2055" y="1439"/>
                  </a:lnTo>
                  <a:lnTo>
                    <a:pt x="2069" y="1448"/>
                  </a:lnTo>
                  <a:lnTo>
                    <a:pt x="2083" y="1453"/>
                  </a:lnTo>
                  <a:lnTo>
                    <a:pt x="2088" y="1458"/>
                  </a:lnTo>
                  <a:lnTo>
                    <a:pt x="2097" y="1462"/>
                  </a:lnTo>
                  <a:lnTo>
                    <a:pt x="2106" y="1467"/>
                  </a:lnTo>
                  <a:lnTo>
                    <a:pt x="2111" y="1471"/>
                  </a:lnTo>
                  <a:lnTo>
                    <a:pt x="2115" y="1476"/>
                  </a:lnTo>
                  <a:lnTo>
                    <a:pt x="2134" y="1485"/>
                  </a:lnTo>
                  <a:lnTo>
                    <a:pt x="2143" y="1490"/>
                  </a:lnTo>
                  <a:lnTo>
                    <a:pt x="2152" y="1499"/>
                  </a:lnTo>
                  <a:lnTo>
                    <a:pt x="2167" y="1508"/>
                  </a:lnTo>
                  <a:lnTo>
                    <a:pt x="2171" y="15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8" name="Freeform 3590"/>
            <p:cNvSpPr>
              <a:spLocks/>
            </p:cNvSpPr>
            <p:nvPr/>
          </p:nvSpPr>
          <p:spPr bwMode="auto">
            <a:xfrm>
              <a:off x="807" y="2291"/>
              <a:ext cx="176" cy="152"/>
            </a:xfrm>
            <a:custGeom>
              <a:avLst/>
              <a:gdLst>
                <a:gd name="T0" fmla="*/ 5 w 878"/>
                <a:gd name="T1" fmla="*/ 10 h 761"/>
                <a:gd name="T2" fmla="*/ 19 w 878"/>
                <a:gd name="T3" fmla="*/ 23 h 761"/>
                <a:gd name="T4" fmla="*/ 38 w 878"/>
                <a:gd name="T5" fmla="*/ 47 h 761"/>
                <a:gd name="T6" fmla="*/ 56 w 878"/>
                <a:gd name="T7" fmla="*/ 66 h 761"/>
                <a:gd name="T8" fmla="*/ 70 w 878"/>
                <a:gd name="T9" fmla="*/ 79 h 761"/>
                <a:gd name="T10" fmla="*/ 89 w 878"/>
                <a:gd name="T11" fmla="*/ 93 h 761"/>
                <a:gd name="T12" fmla="*/ 102 w 878"/>
                <a:gd name="T13" fmla="*/ 112 h 761"/>
                <a:gd name="T14" fmla="*/ 126 w 878"/>
                <a:gd name="T15" fmla="*/ 136 h 761"/>
                <a:gd name="T16" fmla="*/ 149 w 878"/>
                <a:gd name="T17" fmla="*/ 154 h 761"/>
                <a:gd name="T18" fmla="*/ 163 w 878"/>
                <a:gd name="T19" fmla="*/ 172 h 761"/>
                <a:gd name="T20" fmla="*/ 177 w 878"/>
                <a:gd name="T21" fmla="*/ 186 h 761"/>
                <a:gd name="T22" fmla="*/ 195 w 878"/>
                <a:gd name="T23" fmla="*/ 200 h 761"/>
                <a:gd name="T24" fmla="*/ 215 w 878"/>
                <a:gd name="T25" fmla="*/ 218 h 761"/>
                <a:gd name="T26" fmla="*/ 233 w 878"/>
                <a:gd name="T27" fmla="*/ 233 h 761"/>
                <a:gd name="T28" fmla="*/ 256 w 878"/>
                <a:gd name="T29" fmla="*/ 251 h 761"/>
                <a:gd name="T30" fmla="*/ 270 w 878"/>
                <a:gd name="T31" fmla="*/ 270 h 761"/>
                <a:gd name="T32" fmla="*/ 288 w 878"/>
                <a:gd name="T33" fmla="*/ 283 h 761"/>
                <a:gd name="T34" fmla="*/ 302 w 878"/>
                <a:gd name="T35" fmla="*/ 302 h 761"/>
                <a:gd name="T36" fmla="*/ 326 w 878"/>
                <a:gd name="T37" fmla="*/ 316 h 761"/>
                <a:gd name="T38" fmla="*/ 340 w 878"/>
                <a:gd name="T39" fmla="*/ 335 h 761"/>
                <a:gd name="T40" fmla="*/ 362 w 878"/>
                <a:gd name="T41" fmla="*/ 349 h 761"/>
                <a:gd name="T42" fmla="*/ 381 w 878"/>
                <a:gd name="T43" fmla="*/ 367 h 761"/>
                <a:gd name="T44" fmla="*/ 405 w 878"/>
                <a:gd name="T45" fmla="*/ 390 h 761"/>
                <a:gd name="T46" fmla="*/ 428 w 878"/>
                <a:gd name="T47" fmla="*/ 404 h 761"/>
                <a:gd name="T48" fmla="*/ 446 w 878"/>
                <a:gd name="T49" fmla="*/ 423 h 761"/>
                <a:gd name="T50" fmla="*/ 469 w 878"/>
                <a:gd name="T51" fmla="*/ 442 h 761"/>
                <a:gd name="T52" fmla="*/ 493 w 878"/>
                <a:gd name="T53" fmla="*/ 460 h 761"/>
                <a:gd name="T54" fmla="*/ 511 w 878"/>
                <a:gd name="T55" fmla="*/ 478 h 761"/>
                <a:gd name="T56" fmla="*/ 525 w 878"/>
                <a:gd name="T57" fmla="*/ 492 h 761"/>
                <a:gd name="T58" fmla="*/ 548 w 878"/>
                <a:gd name="T59" fmla="*/ 507 h 761"/>
                <a:gd name="T60" fmla="*/ 562 w 878"/>
                <a:gd name="T61" fmla="*/ 521 h 761"/>
                <a:gd name="T62" fmla="*/ 586 w 878"/>
                <a:gd name="T63" fmla="*/ 539 h 761"/>
                <a:gd name="T64" fmla="*/ 604 w 878"/>
                <a:gd name="T65" fmla="*/ 553 h 761"/>
                <a:gd name="T66" fmla="*/ 623 w 878"/>
                <a:gd name="T67" fmla="*/ 566 h 761"/>
                <a:gd name="T68" fmla="*/ 641 w 878"/>
                <a:gd name="T69" fmla="*/ 585 h 761"/>
                <a:gd name="T70" fmla="*/ 664 w 878"/>
                <a:gd name="T71" fmla="*/ 599 h 761"/>
                <a:gd name="T72" fmla="*/ 683 w 878"/>
                <a:gd name="T73" fmla="*/ 618 h 761"/>
                <a:gd name="T74" fmla="*/ 706 w 878"/>
                <a:gd name="T75" fmla="*/ 632 h 761"/>
                <a:gd name="T76" fmla="*/ 729 w 878"/>
                <a:gd name="T77" fmla="*/ 650 h 761"/>
                <a:gd name="T78" fmla="*/ 747 w 878"/>
                <a:gd name="T79" fmla="*/ 664 h 761"/>
                <a:gd name="T80" fmla="*/ 770 w 878"/>
                <a:gd name="T81" fmla="*/ 682 h 761"/>
                <a:gd name="T82" fmla="*/ 790 w 878"/>
                <a:gd name="T83" fmla="*/ 697 h 761"/>
                <a:gd name="T84" fmla="*/ 813 w 878"/>
                <a:gd name="T85" fmla="*/ 715 h 761"/>
                <a:gd name="T86" fmla="*/ 836 w 878"/>
                <a:gd name="T87" fmla="*/ 729 h 761"/>
                <a:gd name="T88" fmla="*/ 863 w 878"/>
                <a:gd name="T89" fmla="*/ 752 h 7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78"/>
                <a:gd name="T136" fmla="*/ 0 h 761"/>
                <a:gd name="T137" fmla="*/ 878 w 878"/>
                <a:gd name="T138" fmla="*/ 761 h 76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78" h="761">
                  <a:moveTo>
                    <a:pt x="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14" y="19"/>
                  </a:lnTo>
                  <a:lnTo>
                    <a:pt x="19" y="23"/>
                  </a:lnTo>
                  <a:lnTo>
                    <a:pt x="29" y="33"/>
                  </a:lnTo>
                  <a:lnTo>
                    <a:pt x="34" y="43"/>
                  </a:lnTo>
                  <a:lnTo>
                    <a:pt x="38" y="47"/>
                  </a:lnTo>
                  <a:lnTo>
                    <a:pt x="43" y="47"/>
                  </a:lnTo>
                  <a:lnTo>
                    <a:pt x="47" y="57"/>
                  </a:lnTo>
                  <a:lnTo>
                    <a:pt x="56" y="66"/>
                  </a:lnTo>
                  <a:lnTo>
                    <a:pt x="61" y="70"/>
                  </a:lnTo>
                  <a:lnTo>
                    <a:pt x="61" y="75"/>
                  </a:lnTo>
                  <a:lnTo>
                    <a:pt x="70" y="79"/>
                  </a:lnTo>
                  <a:lnTo>
                    <a:pt x="79" y="89"/>
                  </a:lnTo>
                  <a:lnTo>
                    <a:pt x="84" y="89"/>
                  </a:lnTo>
                  <a:lnTo>
                    <a:pt x="89" y="93"/>
                  </a:lnTo>
                  <a:lnTo>
                    <a:pt x="93" y="102"/>
                  </a:lnTo>
                  <a:lnTo>
                    <a:pt x="102" y="107"/>
                  </a:lnTo>
                  <a:lnTo>
                    <a:pt x="102" y="112"/>
                  </a:lnTo>
                  <a:lnTo>
                    <a:pt x="112" y="116"/>
                  </a:lnTo>
                  <a:lnTo>
                    <a:pt x="117" y="125"/>
                  </a:lnTo>
                  <a:lnTo>
                    <a:pt x="126" y="136"/>
                  </a:lnTo>
                  <a:lnTo>
                    <a:pt x="131" y="140"/>
                  </a:lnTo>
                  <a:lnTo>
                    <a:pt x="140" y="149"/>
                  </a:lnTo>
                  <a:lnTo>
                    <a:pt x="149" y="154"/>
                  </a:lnTo>
                  <a:lnTo>
                    <a:pt x="149" y="159"/>
                  </a:lnTo>
                  <a:lnTo>
                    <a:pt x="154" y="163"/>
                  </a:lnTo>
                  <a:lnTo>
                    <a:pt x="163" y="172"/>
                  </a:lnTo>
                  <a:lnTo>
                    <a:pt x="168" y="177"/>
                  </a:lnTo>
                  <a:lnTo>
                    <a:pt x="172" y="177"/>
                  </a:lnTo>
                  <a:lnTo>
                    <a:pt x="177" y="186"/>
                  </a:lnTo>
                  <a:lnTo>
                    <a:pt x="186" y="191"/>
                  </a:lnTo>
                  <a:lnTo>
                    <a:pt x="191" y="195"/>
                  </a:lnTo>
                  <a:lnTo>
                    <a:pt x="195" y="200"/>
                  </a:lnTo>
                  <a:lnTo>
                    <a:pt x="204" y="209"/>
                  </a:lnTo>
                  <a:lnTo>
                    <a:pt x="210" y="214"/>
                  </a:lnTo>
                  <a:lnTo>
                    <a:pt x="215" y="218"/>
                  </a:lnTo>
                  <a:lnTo>
                    <a:pt x="224" y="223"/>
                  </a:lnTo>
                  <a:lnTo>
                    <a:pt x="228" y="233"/>
                  </a:lnTo>
                  <a:lnTo>
                    <a:pt x="233" y="233"/>
                  </a:lnTo>
                  <a:lnTo>
                    <a:pt x="238" y="242"/>
                  </a:lnTo>
                  <a:lnTo>
                    <a:pt x="247" y="247"/>
                  </a:lnTo>
                  <a:lnTo>
                    <a:pt x="256" y="251"/>
                  </a:lnTo>
                  <a:lnTo>
                    <a:pt x="256" y="256"/>
                  </a:lnTo>
                  <a:lnTo>
                    <a:pt x="265" y="260"/>
                  </a:lnTo>
                  <a:lnTo>
                    <a:pt x="270" y="270"/>
                  </a:lnTo>
                  <a:lnTo>
                    <a:pt x="274" y="274"/>
                  </a:lnTo>
                  <a:lnTo>
                    <a:pt x="283" y="279"/>
                  </a:lnTo>
                  <a:lnTo>
                    <a:pt x="288" y="283"/>
                  </a:lnTo>
                  <a:lnTo>
                    <a:pt x="293" y="293"/>
                  </a:lnTo>
                  <a:lnTo>
                    <a:pt x="297" y="293"/>
                  </a:lnTo>
                  <a:lnTo>
                    <a:pt x="302" y="302"/>
                  </a:lnTo>
                  <a:lnTo>
                    <a:pt x="312" y="306"/>
                  </a:lnTo>
                  <a:lnTo>
                    <a:pt x="321" y="311"/>
                  </a:lnTo>
                  <a:lnTo>
                    <a:pt x="326" y="316"/>
                  </a:lnTo>
                  <a:lnTo>
                    <a:pt x="330" y="326"/>
                  </a:lnTo>
                  <a:lnTo>
                    <a:pt x="340" y="330"/>
                  </a:lnTo>
                  <a:lnTo>
                    <a:pt x="340" y="335"/>
                  </a:lnTo>
                  <a:lnTo>
                    <a:pt x="349" y="340"/>
                  </a:lnTo>
                  <a:lnTo>
                    <a:pt x="358" y="344"/>
                  </a:lnTo>
                  <a:lnTo>
                    <a:pt x="362" y="349"/>
                  </a:lnTo>
                  <a:lnTo>
                    <a:pt x="367" y="353"/>
                  </a:lnTo>
                  <a:lnTo>
                    <a:pt x="376" y="362"/>
                  </a:lnTo>
                  <a:lnTo>
                    <a:pt x="381" y="367"/>
                  </a:lnTo>
                  <a:lnTo>
                    <a:pt x="390" y="376"/>
                  </a:lnTo>
                  <a:lnTo>
                    <a:pt x="400" y="385"/>
                  </a:lnTo>
                  <a:lnTo>
                    <a:pt x="405" y="390"/>
                  </a:lnTo>
                  <a:lnTo>
                    <a:pt x="409" y="395"/>
                  </a:lnTo>
                  <a:lnTo>
                    <a:pt x="419" y="399"/>
                  </a:lnTo>
                  <a:lnTo>
                    <a:pt x="428" y="404"/>
                  </a:lnTo>
                  <a:lnTo>
                    <a:pt x="428" y="408"/>
                  </a:lnTo>
                  <a:lnTo>
                    <a:pt x="437" y="414"/>
                  </a:lnTo>
                  <a:lnTo>
                    <a:pt x="446" y="423"/>
                  </a:lnTo>
                  <a:lnTo>
                    <a:pt x="455" y="432"/>
                  </a:lnTo>
                  <a:lnTo>
                    <a:pt x="464" y="437"/>
                  </a:lnTo>
                  <a:lnTo>
                    <a:pt x="469" y="442"/>
                  </a:lnTo>
                  <a:lnTo>
                    <a:pt x="474" y="446"/>
                  </a:lnTo>
                  <a:lnTo>
                    <a:pt x="483" y="451"/>
                  </a:lnTo>
                  <a:lnTo>
                    <a:pt x="493" y="460"/>
                  </a:lnTo>
                  <a:lnTo>
                    <a:pt x="502" y="469"/>
                  </a:lnTo>
                  <a:lnTo>
                    <a:pt x="511" y="478"/>
                  </a:lnTo>
                  <a:lnTo>
                    <a:pt x="511" y="483"/>
                  </a:lnTo>
                  <a:lnTo>
                    <a:pt x="516" y="483"/>
                  </a:lnTo>
                  <a:lnTo>
                    <a:pt x="525" y="492"/>
                  </a:lnTo>
                  <a:lnTo>
                    <a:pt x="534" y="497"/>
                  </a:lnTo>
                  <a:lnTo>
                    <a:pt x="534" y="501"/>
                  </a:lnTo>
                  <a:lnTo>
                    <a:pt x="548" y="507"/>
                  </a:lnTo>
                  <a:lnTo>
                    <a:pt x="553" y="516"/>
                  </a:lnTo>
                  <a:lnTo>
                    <a:pt x="562" y="521"/>
                  </a:lnTo>
                  <a:lnTo>
                    <a:pt x="576" y="530"/>
                  </a:lnTo>
                  <a:lnTo>
                    <a:pt x="586" y="539"/>
                  </a:lnTo>
                  <a:lnTo>
                    <a:pt x="595" y="544"/>
                  </a:lnTo>
                  <a:lnTo>
                    <a:pt x="600" y="548"/>
                  </a:lnTo>
                  <a:lnTo>
                    <a:pt x="604" y="553"/>
                  </a:lnTo>
                  <a:lnTo>
                    <a:pt x="613" y="562"/>
                  </a:lnTo>
                  <a:lnTo>
                    <a:pt x="618" y="566"/>
                  </a:lnTo>
                  <a:lnTo>
                    <a:pt x="623" y="566"/>
                  </a:lnTo>
                  <a:lnTo>
                    <a:pt x="632" y="576"/>
                  </a:lnTo>
                  <a:lnTo>
                    <a:pt x="641" y="580"/>
                  </a:lnTo>
                  <a:lnTo>
                    <a:pt x="641" y="585"/>
                  </a:lnTo>
                  <a:lnTo>
                    <a:pt x="650" y="589"/>
                  </a:lnTo>
                  <a:lnTo>
                    <a:pt x="659" y="599"/>
                  </a:lnTo>
                  <a:lnTo>
                    <a:pt x="664" y="599"/>
                  </a:lnTo>
                  <a:lnTo>
                    <a:pt x="673" y="604"/>
                  </a:lnTo>
                  <a:lnTo>
                    <a:pt x="683" y="613"/>
                  </a:lnTo>
                  <a:lnTo>
                    <a:pt x="683" y="618"/>
                  </a:lnTo>
                  <a:lnTo>
                    <a:pt x="692" y="623"/>
                  </a:lnTo>
                  <a:lnTo>
                    <a:pt x="702" y="627"/>
                  </a:lnTo>
                  <a:lnTo>
                    <a:pt x="706" y="632"/>
                  </a:lnTo>
                  <a:lnTo>
                    <a:pt x="711" y="636"/>
                  </a:lnTo>
                  <a:lnTo>
                    <a:pt x="725" y="645"/>
                  </a:lnTo>
                  <a:lnTo>
                    <a:pt x="729" y="650"/>
                  </a:lnTo>
                  <a:lnTo>
                    <a:pt x="743" y="659"/>
                  </a:lnTo>
                  <a:lnTo>
                    <a:pt x="747" y="664"/>
                  </a:lnTo>
                  <a:lnTo>
                    <a:pt x="752" y="668"/>
                  </a:lnTo>
                  <a:lnTo>
                    <a:pt x="761" y="673"/>
                  </a:lnTo>
                  <a:lnTo>
                    <a:pt x="770" y="682"/>
                  </a:lnTo>
                  <a:lnTo>
                    <a:pt x="776" y="682"/>
                  </a:lnTo>
                  <a:lnTo>
                    <a:pt x="781" y="687"/>
                  </a:lnTo>
                  <a:lnTo>
                    <a:pt x="790" y="697"/>
                  </a:lnTo>
                  <a:lnTo>
                    <a:pt x="804" y="706"/>
                  </a:lnTo>
                  <a:lnTo>
                    <a:pt x="813" y="711"/>
                  </a:lnTo>
                  <a:lnTo>
                    <a:pt x="813" y="715"/>
                  </a:lnTo>
                  <a:lnTo>
                    <a:pt x="822" y="720"/>
                  </a:lnTo>
                  <a:lnTo>
                    <a:pt x="831" y="729"/>
                  </a:lnTo>
                  <a:lnTo>
                    <a:pt x="836" y="729"/>
                  </a:lnTo>
                  <a:lnTo>
                    <a:pt x="840" y="738"/>
                  </a:lnTo>
                  <a:lnTo>
                    <a:pt x="854" y="743"/>
                  </a:lnTo>
                  <a:lnTo>
                    <a:pt x="863" y="752"/>
                  </a:lnTo>
                  <a:lnTo>
                    <a:pt x="873" y="757"/>
                  </a:lnTo>
                  <a:lnTo>
                    <a:pt x="878" y="7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79" name="Freeform 3591"/>
            <p:cNvSpPr>
              <a:spLocks/>
            </p:cNvSpPr>
            <p:nvPr/>
          </p:nvSpPr>
          <p:spPr bwMode="auto">
            <a:xfrm>
              <a:off x="1651" y="2903"/>
              <a:ext cx="445" cy="298"/>
            </a:xfrm>
            <a:custGeom>
              <a:avLst/>
              <a:gdLst>
                <a:gd name="T0" fmla="*/ 28 w 2227"/>
                <a:gd name="T1" fmla="*/ 23 h 1490"/>
                <a:gd name="T2" fmla="*/ 65 w 2227"/>
                <a:gd name="T3" fmla="*/ 46 h 1490"/>
                <a:gd name="T4" fmla="*/ 107 w 2227"/>
                <a:gd name="T5" fmla="*/ 70 h 1490"/>
                <a:gd name="T6" fmla="*/ 144 w 2227"/>
                <a:gd name="T7" fmla="*/ 97 h 1490"/>
                <a:gd name="T8" fmla="*/ 176 w 2227"/>
                <a:gd name="T9" fmla="*/ 120 h 1490"/>
                <a:gd name="T10" fmla="*/ 227 w 2227"/>
                <a:gd name="T11" fmla="*/ 148 h 1490"/>
                <a:gd name="T12" fmla="*/ 265 w 2227"/>
                <a:gd name="T13" fmla="*/ 172 h 1490"/>
                <a:gd name="T14" fmla="*/ 297 w 2227"/>
                <a:gd name="T15" fmla="*/ 199 h 1490"/>
                <a:gd name="T16" fmla="*/ 339 w 2227"/>
                <a:gd name="T17" fmla="*/ 227 h 1490"/>
                <a:gd name="T18" fmla="*/ 376 w 2227"/>
                <a:gd name="T19" fmla="*/ 251 h 1490"/>
                <a:gd name="T20" fmla="*/ 408 w 2227"/>
                <a:gd name="T21" fmla="*/ 274 h 1490"/>
                <a:gd name="T22" fmla="*/ 450 w 2227"/>
                <a:gd name="T23" fmla="*/ 301 h 1490"/>
                <a:gd name="T24" fmla="*/ 487 w 2227"/>
                <a:gd name="T25" fmla="*/ 324 h 1490"/>
                <a:gd name="T26" fmla="*/ 520 w 2227"/>
                <a:gd name="T27" fmla="*/ 348 h 1490"/>
                <a:gd name="T28" fmla="*/ 557 w 2227"/>
                <a:gd name="T29" fmla="*/ 376 h 1490"/>
                <a:gd name="T30" fmla="*/ 598 w 2227"/>
                <a:gd name="T31" fmla="*/ 399 h 1490"/>
                <a:gd name="T32" fmla="*/ 641 w 2227"/>
                <a:gd name="T33" fmla="*/ 426 h 1490"/>
                <a:gd name="T34" fmla="*/ 673 w 2227"/>
                <a:gd name="T35" fmla="*/ 450 h 1490"/>
                <a:gd name="T36" fmla="*/ 729 w 2227"/>
                <a:gd name="T37" fmla="*/ 487 h 1490"/>
                <a:gd name="T38" fmla="*/ 775 w 2227"/>
                <a:gd name="T39" fmla="*/ 510 h 1490"/>
                <a:gd name="T40" fmla="*/ 812 w 2227"/>
                <a:gd name="T41" fmla="*/ 539 h 1490"/>
                <a:gd name="T42" fmla="*/ 844 w 2227"/>
                <a:gd name="T43" fmla="*/ 562 h 1490"/>
                <a:gd name="T44" fmla="*/ 886 w 2227"/>
                <a:gd name="T45" fmla="*/ 594 h 1490"/>
                <a:gd name="T46" fmla="*/ 924 w 2227"/>
                <a:gd name="T47" fmla="*/ 617 h 1490"/>
                <a:gd name="T48" fmla="*/ 965 w 2227"/>
                <a:gd name="T49" fmla="*/ 650 h 1490"/>
                <a:gd name="T50" fmla="*/ 1007 w 2227"/>
                <a:gd name="T51" fmla="*/ 673 h 1490"/>
                <a:gd name="T52" fmla="*/ 1039 w 2227"/>
                <a:gd name="T53" fmla="*/ 700 h 1490"/>
                <a:gd name="T54" fmla="*/ 1077 w 2227"/>
                <a:gd name="T55" fmla="*/ 724 h 1490"/>
                <a:gd name="T56" fmla="*/ 1118 w 2227"/>
                <a:gd name="T57" fmla="*/ 747 h 1490"/>
                <a:gd name="T58" fmla="*/ 1160 w 2227"/>
                <a:gd name="T59" fmla="*/ 775 h 1490"/>
                <a:gd name="T60" fmla="*/ 1193 w 2227"/>
                <a:gd name="T61" fmla="*/ 798 h 1490"/>
                <a:gd name="T62" fmla="*/ 1239 w 2227"/>
                <a:gd name="T63" fmla="*/ 831 h 1490"/>
                <a:gd name="T64" fmla="*/ 1290 w 2227"/>
                <a:gd name="T65" fmla="*/ 854 h 1490"/>
                <a:gd name="T66" fmla="*/ 1318 w 2227"/>
                <a:gd name="T67" fmla="*/ 881 h 1490"/>
                <a:gd name="T68" fmla="*/ 1354 w 2227"/>
                <a:gd name="T69" fmla="*/ 904 h 1490"/>
                <a:gd name="T70" fmla="*/ 1397 w 2227"/>
                <a:gd name="T71" fmla="*/ 928 h 1490"/>
                <a:gd name="T72" fmla="*/ 1438 w 2227"/>
                <a:gd name="T73" fmla="*/ 960 h 1490"/>
                <a:gd name="T74" fmla="*/ 1480 w 2227"/>
                <a:gd name="T75" fmla="*/ 988 h 1490"/>
                <a:gd name="T76" fmla="*/ 1522 w 2227"/>
                <a:gd name="T77" fmla="*/ 1016 h 1490"/>
                <a:gd name="T78" fmla="*/ 1550 w 2227"/>
                <a:gd name="T79" fmla="*/ 1039 h 1490"/>
                <a:gd name="T80" fmla="*/ 1601 w 2227"/>
                <a:gd name="T81" fmla="*/ 1067 h 1490"/>
                <a:gd name="T82" fmla="*/ 1633 w 2227"/>
                <a:gd name="T83" fmla="*/ 1095 h 1490"/>
                <a:gd name="T84" fmla="*/ 1675 w 2227"/>
                <a:gd name="T85" fmla="*/ 1118 h 1490"/>
                <a:gd name="T86" fmla="*/ 1721 w 2227"/>
                <a:gd name="T87" fmla="*/ 1150 h 1490"/>
                <a:gd name="T88" fmla="*/ 1763 w 2227"/>
                <a:gd name="T89" fmla="*/ 1173 h 1490"/>
                <a:gd name="T90" fmla="*/ 1800 w 2227"/>
                <a:gd name="T91" fmla="*/ 1202 h 1490"/>
                <a:gd name="T92" fmla="*/ 1847 w 2227"/>
                <a:gd name="T93" fmla="*/ 1234 h 1490"/>
                <a:gd name="T94" fmla="*/ 1879 w 2227"/>
                <a:gd name="T95" fmla="*/ 1257 h 1490"/>
                <a:gd name="T96" fmla="*/ 1920 w 2227"/>
                <a:gd name="T97" fmla="*/ 1286 h 1490"/>
                <a:gd name="T98" fmla="*/ 1958 w 2227"/>
                <a:gd name="T99" fmla="*/ 1309 h 1490"/>
                <a:gd name="T100" fmla="*/ 1999 w 2227"/>
                <a:gd name="T101" fmla="*/ 1336 h 1490"/>
                <a:gd name="T102" fmla="*/ 2037 w 2227"/>
                <a:gd name="T103" fmla="*/ 1364 h 1490"/>
                <a:gd name="T104" fmla="*/ 2074 w 2227"/>
                <a:gd name="T105" fmla="*/ 1388 h 1490"/>
                <a:gd name="T106" fmla="*/ 2130 w 2227"/>
                <a:gd name="T107" fmla="*/ 1420 h 1490"/>
                <a:gd name="T108" fmla="*/ 2176 w 2227"/>
                <a:gd name="T109" fmla="*/ 1447 h 1490"/>
                <a:gd name="T110" fmla="*/ 2214 w 2227"/>
                <a:gd name="T111" fmla="*/ 1480 h 14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27"/>
                <a:gd name="T169" fmla="*/ 0 h 1490"/>
                <a:gd name="T170" fmla="*/ 2227 w 2227"/>
                <a:gd name="T171" fmla="*/ 1490 h 14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27" h="1490">
                  <a:moveTo>
                    <a:pt x="0" y="0"/>
                  </a:moveTo>
                  <a:lnTo>
                    <a:pt x="0" y="5"/>
                  </a:lnTo>
                  <a:lnTo>
                    <a:pt x="18" y="14"/>
                  </a:lnTo>
                  <a:lnTo>
                    <a:pt x="28" y="23"/>
                  </a:lnTo>
                  <a:lnTo>
                    <a:pt x="42" y="28"/>
                  </a:lnTo>
                  <a:lnTo>
                    <a:pt x="56" y="37"/>
                  </a:lnTo>
                  <a:lnTo>
                    <a:pt x="61" y="41"/>
                  </a:lnTo>
                  <a:lnTo>
                    <a:pt x="65" y="46"/>
                  </a:lnTo>
                  <a:lnTo>
                    <a:pt x="74" y="51"/>
                  </a:lnTo>
                  <a:lnTo>
                    <a:pt x="84" y="55"/>
                  </a:lnTo>
                  <a:lnTo>
                    <a:pt x="88" y="60"/>
                  </a:lnTo>
                  <a:lnTo>
                    <a:pt x="97" y="65"/>
                  </a:lnTo>
                  <a:lnTo>
                    <a:pt x="107" y="70"/>
                  </a:lnTo>
                  <a:lnTo>
                    <a:pt x="107" y="75"/>
                  </a:lnTo>
                  <a:lnTo>
                    <a:pt x="116" y="84"/>
                  </a:lnTo>
                  <a:lnTo>
                    <a:pt x="125" y="88"/>
                  </a:lnTo>
                  <a:lnTo>
                    <a:pt x="135" y="88"/>
                  </a:lnTo>
                  <a:lnTo>
                    <a:pt x="144" y="97"/>
                  </a:lnTo>
                  <a:lnTo>
                    <a:pt x="149" y="102"/>
                  </a:lnTo>
                  <a:lnTo>
                    <a:pt x="154" y="107"/>
                  </a:lnTo>
                  <a:lnTo>
                    <a:pt x="167" y="116"/>
                  </a:lnTo>
                  <a:lnTo>
                    <a:pt x="176" y="120"/>
                  </a:lnTo>
                  <a:lnTo>
                    <a:pt x="190" y="130"/>
                  </a:lnTo>
                  <a:lnTo>
                    <a:pt x="204" y="134"/>
                  </a:lnTo>
                  <a:lnTo>
                    <a:pt x="213" y="143"/>
                  </a:lnTo>
                  <a:lnTo>
                    <a:pt x="218" y="143"/>
                  </a:lnTo>
                  <a:lnTo>
                    <a:pt x="227" y="148"/>
                  </a:lnTo>
                  <a:lnTo>
                    <a:pt x="233" y="158"/>
                  </a:lnTo>
                  <a:lnTo>
                    <a:pt x="237" y="158"/>
                  </a:lnTo>
                  <a:lnTo>
                    <a:pt x="251" y="167"/>
                  </a:lnTo>
                  <a:lnTo>
                    <a:pt x="256" y="172"/>
                  </a:lnTo>
                  <a:lnTo>
                    <a:pt x="265" y="172"/>
                  </a:lnTo>
                  <a:lnTo>
                    <a:pt x="274" y="181"/>
                  </a:lnTo>
                  <a:lnTo>
                    <a:pt x="278" y="186"/>
                  </a:lnTo>
                  <a:lnTo>
                    <a:pt x="283" y="190"/>
                  </a:lnTo>
                  <a:lnTo>
                    <a:pt x="297" y="199"/>
                  </a:lnTo>
                  <a:lnTo>
                    <a:pt x="306" y="204"/>
                  </a:lnTo>
                  <a:lnTo>
                    <a:pt x="315" y="213"/>
                  </a:lnTo>
                  <a:lnTo>
                    <a:pt x="320" y="213"/>
                  </a:lnTo>
                  <a:lnTo>
                    <a:pt x="330" y="218"/>
                  </a:lnTo>
                  <a:lnTo>
                    <a:pt x="339" y="227"/>
                  </a:lnTo>
                  <a:lnTo>
                    <a:pt x="339" y="232"/>
                  </a:lnTo>
                  <a:lnTo>
                    <a:pt x="348" y="232"/>
                  </a:lnTo>
                  <a:lnTo>
                    <a:pt x="362" y="241"/>
                  </a:lnTo>
                  <a:lnTo>
                    <a:pt x="362" y="245"/>
                  </a:lnTo>
                  <a:lnTo>
                    <a:pt x="376" y="251"/>
                  </a:lnTo>
                  <a:lnTo>
                    <a:pt x="385" y="256"/>
                  </a:lnTo>
                  <a:lnTo>
                    <a:pt x="390" y="260"/>
                  </a:lnTo>
                  <a:lnTo>
                    <a:pt x="399" y="265"/>
                  </a:lnTo>
                  <a:lnTo>
                    <a:pt x="403" y="269"/>
                  </a:lnTo>
                  <a:lnTo>
                    <a:pt x="408" y="274"/>
                  </a:lnTo>
                  <a:lnTo>
                    <a:pt x="423" y="283"/>
                  </a:lnTo>
                  <a:lnTo>
                    <a:pt x="427" y="288"/>
                  </a:lnTo>
                  <a:lnTo>
                    <a:pt x="432" y="288"/>
                  </a:lnTo>
                  <a:lnTo>
                    <a:pt x="441" y="297"/>
                  </a:lnTo>
                  <a:lnTo>
                    <a:pt x="450" y="301"/>
                  </a:lnTo>
                  <a:lnTo>
                    <a:pt x="455" y="301"/>
                  </a:lnTo>
                  <a:lnTo>
                    <a:pt x="464" y="311"/>
                  </a:lnTo>
                  <a:lnTo>
                    <a:pt x="469" y="320"/>
                  </a:lnTo>
                  <a:lnTo>
                    <a:pt x="473" y="320"/>
                  </a:lnTo>
                  <a:lnTo>
                    <a:pt x="487" y="324"/>
                  </a:lnTo>
                  <a:lnTo>
                    <a:pt x="492" y="329"/>
                  </a:lnTo>
                  <a:lnTo>
                    <a:pt x="501" y="334"/>
                  </a:lnTo>
                  <a:lnTo>
                    <a:pt x="510" y="343"/>
                  </a:lnTo>
                  <a:lnTo>
                    <a:pt x="520" y="348"/>
                  </a:lnTo>
                  <a:lnTo>
                    <a:pt x="534" y="358"/>
                  </a:lnTo>
                  <a:lnTo>
                    <a:pt x="539" y="358"/>
                  </a:lnTo>
                  <a:lnTo>
                    <a:pt x="543" y="367"/>
                  </a:lnTo>
                  <a:lnTo>
                    <a:pt x="552" y="371"/>
                  </a:lnTo>
                  <a:lnTo>
                    <a:pt x="557" y="376"/>
                  </a:lnTo>
                  <a:lnTo>
                    <a:pt x="566" y="380"/>
                  </a:lnTo>
                  <a:lnTo>
                    <a:pt x="580" y="385"/>
                  </a:lnTo>
                  <a:lnTo>
                    <a:pt x="589" y="394"/>
                  </a:lnTo>
                  <a:lnTo>
                    <a:pt x="598" y="399"/>
                  </a:lnTo>
                  <a:lnTo>
                    <a:pt x="608" y="403"/>
                  </a:lnTo>
                  <a:lnTo>
                    <a:pt x="613" y="408"/>
                  </a:lnTo>
                  <a:lnTo>
                    <a:pt x="622" y="417"/>
                  </a:lnTo>
                  <a:lnTo>
                    <a:pt x="627" y="417"/>
                  </a:lnTo>
                  <a:lnTo>
                    <a:pt x="641" y="426"/>
                  </a:lnTo>
                  <a:lnTo>
                    <a:pt x="645" y="431"/>
                  </a:lnTo>
                  <a:lnTo>
                    <a:pt x="645" y="436"/>
                  </a:lnTo>
                  <a:lnTo>
                    <a:pt x="663" y="441"/>
                  </a:lnTo>
                  <a:lnTo>
                    <a:pt x="673" y="450"/>
                  </a:lnTo>
                  <a:lnTo>
                    <a:pt x="686" y="455"/>
                  </a:lnTo>
                  <a:lnTo>
                    <a:pt x="701" y="464"/>
                  </a:lnTo>
                  <a:lnTo>
                    <a:pt x="710" y="469"/>
                  </a:lnTo>
                  <a:lnTo>
                    <a:pt x="715" y="478"/>
                  </a:lnTo>
                  <a:lnTo>
                    <a:pt x="729" y="487"/>
                  </a:lnTo>
                  <a:lnTo>
                    <a:pt x="743" y="492"/>
                  </a:lnTo>
                  <a:lnTo>
                    <a:pt x="752" y="496"/>
                  </a:lnTo>
                  <a:lnTo>
                    <a:pt x="756" y="501"/>
                  </a:lnTo>
                  <a:lnTo>
                    <a:pt x="770" y="510"/>
                  </a:lnTo>
                  <a:lnTo>
                    <a:pt x="775" y="510"/>
                  </a:lnTo>
                  <a:lnTo>
                    <a:pt x="779" y="519"/>
                  </a:lnTo>
                  <a:lnTo>
                    <a:pt x="788" y="524"/>
                  </a:lnTo>
                  <a:lnTo>
                    <a:pt x="794" y="528"/>
                  </a:lnTo>
                  <a:lnTo>
                    <a:pt x="803" y="534"/>
                  </a:lnTo>
                  <a:lnTo>
                    <a:pt x="812" y="539"/>
                  </a:lnTo>
                  <a:lnTo>
                    <a:pt x="817" y="548"/>
                  </a:lnTo>
                  <a:lnTo>
                    <a:pt x="831" y="557"/>
                  </a:lnTo>
                  <a:lnTo>
                    <a:pt x="835" y="557"/>
                  </a:lnTo>
                  <a:lnTo>
                    <a:pt x="844" y="562"/>
                  </a:lnTo>
                  <a:lnTo>
                    <a:pt x="858" y="571"/>
                  </a:lnTo>
                  <a:lnTo>
                    <a:pt x="867" y="580"/>
                  </a:lnTo>
                  <a:lnTo>
                    <a:pt x="877" y="584"/>
                  </a:lnTo>
                  <a:lnTo>
                    <a:pt x="881" y="589"/>
                  </a:lnTo>
                  <a:lnTo>
                    <a:pt x="886" y="594"/>
                  </a:lnTo>
                  <a:lnTo>
                    <a:pt x="901" y="603"/>
                  </a:lnTo>
                  <a:lnTo>
                    <a:pt x="910" y="607"/>
                  </a:lnTo>
                  <a:lnTo>
                    <a:pt x="919" y="617"/>
                  </a:lnTo>
                  <a:lnTo>
                    <a:pt x="924" y="617"/>
                  </a:lnTo>
                  <a:lnTo>
                    <a:pt x="928" y="621"/>
                  </a:lnTo>
                  <a:lnTo>
                    <a:pt x="946" y="631"/>
                  </a:lnTo>
                  <a:lnTo>
                    <a:pt x="956" y="641"/>
                  </a:lnTo>
                  <a:lnTo>
                    <a:pt x="960" y="645"/>
                  </a:lnTo>
                  <a:lnTo>
                    <a:pt x="965" y="650"/>
                  </a:lnTo>
                  <a:lnTo>
                    <a:pt x="974" y="654"/>
                  </a:lnTo>
                  <a:lnTo>
                    <a:pt x="984" y="663"/>
                  </a:lnTo>
                  <a:lnTo>
                    <a:pt x="989" y="663"/>
                  </a:lnTo>
                  <a:lnTo>
                    <a:pt x="1003" y="668"/>
                  </a:lnTo>
                  <a:lnTo>
                    <a:pt x="1007" y="673"/>
                  </a:lnTo>
                  <a:lnTo>
                    <a:pt x="1012" y="677"/>
                  </a:lnTo>
                  <a:lnTo>
                    <a:pt x="1021" y="686"/>
                  </a:lnTo>
                  <a:lnTo>
                    <a:pt x="1030" y="691"/>
                  </a:lnTo>
                  <a:lnTo>
                    <a:pt x="1030" y="696"/>
                  </a:lnTo>
                  <a:lnTo>
                    <a:pt x="1039" y="700"/>
                  </a:lnTo>
                  <a:lnTo>
                    <a:pt x="1048" y="709"/>
                  </a:lnTo>
                  <a:lnTo>
                    <a:pt x="1053" y="709"/>
                  </a:lnTo>
                  <a:lnTo>
                    <a:pt x="1062" y="714"/>
                  </a:lnTo>
                  <a:lnTo>
                    <a:pt x="1071" y="720"/>
                  </a:lnTo>
                  <a:lnTo>
                    <a:pt x="1077" y="724"/>
                  </a:lnTo>
                  <a:lnTo>
                    <a:pt x="1091" y="729"/>
                  </a:lnTo>
                  <a:lnTo>
                    <a:pt x="1095" y="733"/>
                  </a:lnTo>
                  <a:lnTo>
                    <a:pt x="1105" y="738"/>
                  </a:lnTo>
                  <a:lnTo>
                    <a:pt x="1114" y="747"/>
                  </a:lnTo>
                  <a:lnTo>
                    <a:pt x="1118" y="747"/>
                  </a:lnTo>
                  <a:lnTo>
                    <a:pt x="1128" y="752"/>
                  </a:lnTo>
                  <a:lnTo>
                    <a:pt x="1137" y="761"/>
                  </a:lnTo>
                  <a:lnTo>
                    <a:pt x="1141" y="761"/>
                  </a:lnTo>
                  <a:lnTo>
                    <a:pt x="1150" y="770"/>
                  </a:lnTo>
                  <a:lnTo>
                    <a:pt x="1160" y="775"/>
                  </a:lnTo>
                  <a:lnTo>
                    <a:pt x="1164" y="784"/>
                  </a:lnTo>
                  <a:lnTo>
                    <a:pt x="1179" y="793"/>
                  </a:lnTo>
                  <a:lnTo>
                    <a:pt x="1193" y="798"/>
                  </a:lnTo>
                  <a:lnTo>
                    <a:pt x="1202" y="807"/>
                  </a:lnTo>
                  <a:lnTo>
                    <a:pt x="1216" y="812"/>
                  </a:lnTo>
                  <a:lnTo>
                    <a:pt x="1225" y="822"/>
                  </a:lnTo>
                  <a:lnTo>
                    <a:pt x="1229" y="822"/>
                  </a:lnTo>
                  <a:lnTo>
                    <a:pt x="1239" y="831"/>
                  </a:lnTo>
                  <a:lnTo>
                    <a:pt x="1243" y="835"/>
                  </a:lnTo>
                  <a:lnTo>
                    <a:pt x="1252" y="840"/>
                  </a:lnTo>
                  <a:lnTo>
                    <a:pt x="1267" y="845"/>
                  </a:lnTo>
                  <a:lnTo>
                    <a:pt x="1286" y="854"/>
                  </a:lnTo>
                  <a:lnTo>
                    <a:pt x="1290" y="854"/>
                  </a:lnTo>
                  <a:lnTo>
                    <a:pt x="1295" y="863"/>
                  </a:lnTo>
                  <a:lnTo>
                    <a:pt x="1304" y="867"/>
                  </a:lnTo>
                  <a:lnTo>
                    <a:pt x="1304" y="877"/>
                  </a:lnTo>
                  <a:lnTo>
                    <a:pt x="1309" y="877"/>
                  </a:lnTo>
                  <a:lnTo>
                    <a:pt x="1318" y="881"/>
                  </a:lnTo>
                  <a:lnTo>
                    <a:pt x="1327" y="890"/>
                  </a:lnTo>
                  <a:lnTo>
                    <a:pt x="1331" y="895"/>
                  </a:lnTo>
                  <a:lnTo>
                    <a:pt x="1341" y="900"/>
                  </a:lnTo>
                  <a:lnTo>
                    <a:pt x="1354" y="904"/>
                  </a:lnTo>
                  <a:lnTo>
                    <a:pt x="1369" y="914"/>
                  </a:lnTo>
                  <a:lnTo>
                    <a:pt x="1374" y="919"/>
                  </a:lnTo>
                  <a:lnTo>
                    <a:pt x="1378" y="924"/>
                  </a:lnTo>
                  <a:lnTo>
                    <a:pt x="1392" y="928"/>
                  </a:lnTo>
                  <a:lnTo>
                    <a:pt x="1397" y="928"/>
                  </a:lnTo>
                  <a:lnTo>
                    <a:pt x="1406" y="937"/>
                  </a:lnTo>
                  <a:lnTo>
                    <a:pt x="1415" y="947"/>
                  </a:lnTo>
                  <a:lnTo>
                    <a:pt x="1433" y="951"/>
                  </a:lnTo>
                  <a:lnTo>
                    <a:pt x="1438" y="960"/>
                  </a:lnTo>
                  <a:lnTo>
                    <a:pt x="1447" y="965"/>
                  </a:lnTo>
                  <a:lnTo>
                    <a:pt x="1462" y="974"/>
                  </a:lnTo>
                  <a:lnTo>
                    <a:pt x="1467" y="974"/>
                  </a:lnTo>
                  <a:lnTo>
                    <a:pt x="1471" y="983"/>
                  </a:lnTo>
                  <a:lnTo>
                    <a:pt x="1480" y="988"/>
                  </a:lnTo>
                  <a:lnTo>
                    <a:pt x="1485" y="988"/>
                  </a:lnTo>
                  <a:lnTo>
                    <a:pt x="1494" y="997"/>
                  </a:lnTo>
                  <a:lnTo>
                    <a:pt x="1503" y="1003"/>
                  </a:lnTo>
                  <a:lnTo>
                    <a:pt x="1508" y="1007"/>
                  </a:lnTo>
                  <a:lnTo>
                    <a:pt x="1522" y="1016"/>
                  </a:lnTo>
                  <a:lnTo>
                    <a:pt x="1526" y="1016"/>
                  </a:lnTo>
                  <a:lnTo>
                    <a:pt x="1531" y="1021"/>
                  </a:lnTo>
                  <a:lnTo>
                    <a:pt x="1550" y="1030"/>
                  </a:lnTo>
                  <a:lnTo>
                    <a:pt x="1545" y="1035"/>
                  </a:lnTo>
                  <a:lnTo>
                    <a:pt x="1550" y="1039"/>
                  </a:lnTo>
                  <a:lnTo>
                    <a:pt x="1559" y="1044"/>
                  </a:lnTo>
                  <a:lnTo>
                    <a:pt x="1569" y="1048"/>
                  </a:lnTo>
                  <a:lnTo>
                    <a:pt x="1582" y="1058"/>
                  </a:lnTo>
                  <a:lnTo>
                    <a:pt x="1592" y="1062"/>
                  </a:lnTo>
                  <a:lnTo>
                    <a:pt x="1601" y="1067"/>
                  </a:lnTo>
                  <a:lnTo>
                    <a:pt x="1610" y="1071"/>
                  </a:lnTo>
                  <a:lnTo>
                    <a:pt x="1614" y="1076"/>
                  </a:lnTo>
                  <a:lnTo>
                    <a:pt x="1614" y="1081"/>
                  </a:lnTo>
                  <a:lnTo>
                    <a:pt x="1628" y="1090"/>
                  </a:lnTo>
                  <a:lnTo>
                    <a:pt x="1633" y="1095"/>
                  </a:lnTo>
                  <a:lnTo>
                    <a:pt x="1637" y="1100"/>
                  </a:lnTo>
                  <a:lnTo>
                    <a:pt x="1652" y="1105"/>
                  </a:lnTo>
                  <a:lnTo>
                    <a:pt x="1657" y="1105"/>
                  </a:lnTo>
                  <a:lnTo>
                    <a:pt x="1661" y="1114"/>
                  </a:lnTo>
                  <a:lnTo>
                    <a:pt x="1675" y="1118"/>
                  </a:lnTo>
                  <a:lnTo>
                    <a:pt x="1694" y="1128"/>
                  </a:lnTo>
                  <a:lnTo>
                    <a:pt x="1698" y="1132"/>
                  </a:lnTo>
                  <a:lnTo>
                    <a:pt x="1703" y="1132"/>
                  </a:lnTo>
                  <a:lnTo>
                    <a:pt x="1716" y="1141"/>
                  </a:lnTo>
                  <a:lnTo>
                    <a:pt x="1721" y="1150"/>
                  </a:lnTo>
                  <a:lnTo>
                    <a:pt x="1730" y="1160"/>
                  </a:lnTo>
                  <a:lnTo>
                    <a:pt x="1740" y="1160"/>
                  </a:lnTo>
                  <a:lnTo>
                    <a:pt x="1750" y="1164"/>
                  </a:lnTo>
                  <a:lnTo>
                    <a:pt x="1759" y="1173"/>
                  </a:lnTo>
                  <a:lnTo>
                    <a:pt x="1763" y="1173"/>
                  </a:lnTo>
                  <a:lnTo>
                    <a:pt x="1773" y="1183"/>
                  </a:lnTo>
                  <a:lnTo>
                    <a:pt x="1777" y="1188"/>
                  </a:lnTo>
                  <a:lnTo>
                    <a:pt x="1786" y="1193"/>
                  </a:lnTo>
                  <a:lnTo>
                    <a:pt x="1786" y="1197"/>
                  </a:lnTo>
                  <a:lnTo>
                    <a:pt x="1800" y="1202"/>
                  </a:lnTo>
                  <a:lnTo>
                    <a:pt x="1805" y="1207"/>
                  </a:lnTo>
                  <a:lnTo>
                    <a:pt x="1814" y="1211"/>
                  </a:lnTo>
                  <a:lnTo>
                    <a:pt x="1828" y="1216"/>
                  </a:lnTo>
                  <a:lnTo>
                    <a:pt x="1838" y="1225"/>
                  </a:lnTo>
                  <a:lnTo>
                    <a:pt x="1847" y="1234"/>
                  </a:lnTo>
                  <a:lnTo>
                    <a:pt x="1852" y="1234"/>
                  </a:lnTo>
                  <a:lnTo>
                    <a:pt x="1856" y="1243"/>
                  </a:lnTo>
                  <a:lnTo>
                    <a:pt x="1865" y="1248"/>
                  </a:lnTo>
                  <a:lnTo>
                    <a:pt x="1870" y="1248"/>
                  </a:lnTo>
                  <a:lnTo>
                    <a:pt x="1879" y="1257"/>
                  </a:lnTo>
                  <a:lnTo>
                    <a:pt x="1893" y="1266"/>
                  </a:lnTo>
                  <a:lnTo>
                    <a:pt x="1902" y="1271"/>
                  </a:lnTo>
                  <a:lnTo>
                    <a:pt x="1911" y="1281"/>
                  </a:lnTo>
                  <a:lnTo>
                    <a:pt x="1920" y="1286"/>
                  </a:lnTo>
                  <a:lnTo>
                    <a:pt x="1931" y="1295"/>
                  </a:lnTo>
                  <a:lnTo>
                    <a:pt x="1935" y="1299"/>
                  </a:lnTo>
                  <a:lnTo>
                    <a:pt x="1944" y="1304"/>
                  </a:lnTo>
                  <a:lnTo>
                    <a:pt x="1958" y="1309"/>
                  </a:lnTo>
                  <a:lnTo>
                    <a:pt x="1967" y="1318"/>
                  </a:lnTo>
                  <a:lnTo>
                    <a:pt x="1977" y="1322"/>
                  </a:lnTo>
                  <a:lnTo>
                    <a:pt x="1981" y="1327"/>
                  </a:lnTo>
                  <a:lnTo>
                    <a:pt x="1990" y="1332"/>
                  </a:lnTo>
                  <a:lnTo>
                    <a:pt x="1999" y="1336"/>
                  </a:lnTo>
                  <a:lnTo>
                    <a:pt x="2004" y="1341"/>
                  </a:lnTo>
                  <a:lnTo>
                    <a:pt x="2013" y="1350"/>
                  </a:lnTo>
                  <a:lnTo>
                    <a:pt x="2019" y="1350"/>
                  </a:lnTo>
                  <a:lnTo>
                    <a:pt x="2028" y="1354"/>
                  </a:lnTo>
                  <a:lnTo>
                    <a:pt x="2037" y="1364"/>
                  </a:lnTo>
                  <a:lnTo>
                    <a:pt x="2042" y="1364"/>
                  </a:lnTo>
                  <a:lnTo>
                    <a:pt x="2056" y="1368"/>
                  </a:lnTo>
                  <a:lnTo>
                    <a:pt x="2065" y="1378"/>
                  </a:lnTo>
                  <a:lnTo>
                    <a:pt x="2074" y="1388"/>
                  </a:lnTo>
                  <a:lnTo>
                    <a:pt x="2083" y="1392"/>
                  </a:lnTo>
                  <a:lnTo>
                    <a:pt x="2101" y="1401"/>
                  </a:lnTo>
                  <a:lnTo>
                    <a:pt x="2106" y="1406"/>
                  </a:lnTo>
                  <a:lnTo>
                    <a:pt x="2116" y="1411"/>
                  </a:lnTo>
                  <a:lnTo>
                    <a:pt x="2130" y="1420"/>
                  </a:lnTo>
                  <a:lnTo>
                    <a:pt x="2139" y="1424"/>
                  </a:lnTo>
                  <a:lnTo>
                    <a:pt x="2148" y="1433"/>
                  </a:lnTo>
                  <a:lnTo>
                    <a:pt x="2162" y="1438"/>
                  </a:lnTo>
                  <a:lnTo>
                    <a:pt x="2171" y="1447"/>
                  </a:lnTo>
                  <a:lnTo>
                    <a:pt x="2176" y="1447"/>
                  </a:lnTo>
                  <a:lnTo>
                    <a:pt x="2176" y="1452"/>
                  </a:lnTo>
                  <a:lnTo>
                    <a:pt x="2194" y="1461"/>
                  </a:lnTo>
                  <a:lnTo>
                    <a:pt x="2203" y="1471"/>
                  </a:lnTo>
                  <a:lnTo>
                    <a:pt x="2214" y="1480"/>
                  </a:lnTo>
                  <a:lnTo>
                    <a:pt x="2223" y="1485"/>
                  </a:lnTo>
                  <a:lnTo>
                    <a:pt x="2227" y="14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0" name="Freeform 3592"/>
            <p:cNvSpPr>
              <a:spLocks/>
            </p:cNvSpPr>
            <p:nvPr/>
          </p:nvSpPr>
          <p:spPr bwMode="auto">
            <a:xfrm>
              <a:off x="1477" y="2786"/>
              <a:ext cx="174" cy="117"/>
            </a:xfrm>
            <a:custGeom>
              <a:avLst/>
              <a:gdLst>
                <a:gd name="T0" fmla="*/ 4 w 867"/>
                <a:gd name="T1" fmla="*/ 4 h 584"/>
                <a:gd name="T2" fmla="*/ 18 w 867"/>
                <a:gd name="T3" fmla="*/ 9 h 584"/>
                <a:gd name="T4" fmla="*/ 32 w 867"/>
                <a:gd name="T5" fmla="*/ 18 h 584"/>
                <a:gd name="T6" fmla="*/ 46 w 867"/>
                <a:gd name="T7" fmla="*/ 32 h 584"/>
                <a:gd name="T8" fmla="*/ 60 w 867"/>
                <a:gd name="T9" fmla="*/ 41 h 584"/>
                <a:gd name="T10" fmla="*/ 74 w 867"/>
                <a:gd name="T11" fmla="*/ 50 h 584"/>
                <a:gd name="T12" fmla="*/ 88 w 867"/>
                <a:gd name="T13" fmla="*/ 59 h 584"/>
                <a:gd name="T14" fmla="*/ 106 w 867"/>
                <a:gd name="T15" fmla="*/ 73 h 584"/>
                <a:gd name="T16" fmla="*/ 115 w 867"/>
                <a:gd name="T17" fmla="*/ 78 h 584"/>
                <a:gd name="T18" fmla="*/ 134 w 867"/>
                <a:gd name="T19" fmla="*/ 92 h 584"/>
                <a:gd name="T20" fmla="*/ 148 w 867"/>
                <a:gd name="T21" fmla="*/ 102 h 584"/>
                <a:gd name="T22" fmla="*/ 162 w 867"/>
                <a:gd name="T23" fmla="*/ 111 h 584"/>
                <a:gd name="T24" fmla="*/ 176 w 867"/>
                <a:gd name="T25" fmla="*/ 120 h 584"/>
                <a:gd name="T26" fmla="*/ 194 w 867"/>
                <a:gd name="T27" fmla="*/ 129 h 584"/>
                <a:gd name="T28" fmla="*/ 208 w 867"/>
                <a:gd name="T29" fmla="*/ 138 h 584"/>
                <a:gd name="T30" fmla="*/ 217 w 867"/>
                <a:gd name="T31" fmla="*/ 148 h 584"/>
                <a:gd name="T32" fmla="*/ 240 w 867"/>
                <a:gd name="T33" fmla="*/ 161 h 584"/>
                <a:gd name="T34" fmla="*/ 260 w 867"/>
                <a:gd name="T35" fmla="*/ 171 h 584"/>
                <a:gd name="T36" fmla="*/ 269 w 867"/>
                <a:gd name="T37" fmla="*/ 175 h 584"/>
                <a:gd name="T38" fmla="*/ 283 w 867"/>
                <a:gd name="T39" fmla="*/ 190 h 584"/>
                <a:gd name="T40" fmla="*/ 301 w 867"/>
                <a:gd name="T41" fmla="*/ 204 h 584"/>
                <a:gd name="T42" fmla="*/ 315 w 867"/>
                <a:gd name="T43" fmla="*/ 208 h 584"/>
                <a:gd name="T44" fmla="*/ 324 w 867"/>
                <a:gd name="T45" fmla="*/ 217 h 584"/>
                <a:gd name="T46" fmla="*/ 348 w 867"/>
                <a:gd name="T47" fmla="*/ 231 h 584"/>
                <a:gd name="T48" fmla="*/ 357 w 867"/>
                <a:gd name="T49" fmla="*/ 240 h 584"/>
                <a:gd name="T50" fmla="*/ 366 w 867"/>
                <a:gd name="T51" fmla="*/ 250 h 584"/>
                <a:gd name="T52" fmla="*/ 389 w 867"/>
                <a:gd name="T53" fmla="*/ 263 h 584"/>
                <a:gd name="T54" fmla="*/ 398 w 867"/>
                <a:gd name="T55" fmla="*/ 268 h 584"/>
                <a:gd name="T56" fmla="*/ 412 w 867"/>
                <a:gd name="T57" fmla="*/ 278 h 584"/>
                <a:gd name="T58" fmla="*/ 431 w 867"/>
                <a:gd name="T59" fmla="*/ 292 h 584"/>
                <a:gd name="T60" fmla="*/ 445 w 867"/>
                <a:gd name="T61" fmla="*/ 301 h 584"/>
                <a:gd name="T62" fmla="*/ 455 w 867"/>
                <a:gd name="T63" fmla="*/ 310 h 584"/>
                <a:gd name="T64" fmla="*/ 477 w 867"/>
                <a:gd name="T65" fmla="*/ 324 h 584"/>
                <a:gd name="T66" fmla="*/ 491 w 867"/>
                <a:gd name="T67" fmla="*/ 329 h 584"/>
                <a:gd name="T68" fmla="*/ 505 w 867"/>
                <a:gd name="T69" fmla="*/ 338 h 584"/>
                <a:gd name="T70" fmla="*/ 523 w 867"/>
                <a:gd name="T71" fmla="*/ 352 h 584"/>
                <a:gd name="T72" fmla="*/ 543 w 867"/>
                <a:gd name="T73" fmla="*/ 361 h 584"/>
                <a:gd name="T74" fmla="*/ 561 w 867"/>
                <a:gd name="T75" fmla="*/ 380 h 584"/>
                <a:gd name="T76" fmla="*/ 575 w 867"/>
                <a:gd name="T77" fmla="*/ 385 h 584"/>
                <a:gd name="T78" fmla="*/ 584 w 867"/>
                <a:gd name="T79" fmla="*/ 394 h 584"/>
                <a:gd name="T80" fmla="*/ 607 w 867"/>
                <a:gd name="T81" fmla="*/ 408 h 584"/>
                <a:gd name="T82" fmla="*/ 616 w 867"/>
                <a:gd name="T83" fmla="*/ 412 h 584"/>
                <a:gd name="T84" fmla="*/ 626 w 867"/>
                <a:gd name="T85" fmla="*/ 426 h 584"/>
                <a:gd name="T86" fmla="*/ 645 w 867"/>
                <a:gd name="T87" fmla="*/ 440 h 584"/>
                <a:gd name="T88" fmla="*/ 663 w 867"/>
                <a:gd name="T89" fmla="*/ 444 h 584"/>
                <a:gd name="T90" fmla="*/ 672 w 867"/>
                <a:gd name="T91" fmla="*/ 454 h 584"/>
                <a:gd name="T92" fmla="*/ 691 w 867"/>
                <a:gd name="T93" fmla="*/ 468 h 584"/>
                <a:gd name="T94" fmla="*/ 714 w 867"/>
                <a:gd name="T95" fmla="*/ 482 h 584"/>
                <a:gd name="T96" fmla="*/ 728 w 867"/>
                <a:gd name="T97" fmla="*/ 491 h 584"/>
                <a:gd name="T98" fmla="*/ 742 w 867"/>
                <a:gd name="T99" fmla="*/ 496 h 584"/>
                <a:gd name="T100" fmla="*/ 756 w 867"/>
                <a:gd name="T101" fmla="*/ 510 h 584"/>
                <a:gd name="T102" fmla="*/ 774 w 867"/>
                <a:gd name="T103" fmla="*/ 523 h 584"/>
                <a:gd name="T104" fmla="*/ 783 w 867"/>
                <a:gd name="T105" fmla="*/ 528 h 584"/>
                <a:gd name="T106" fmla="*/ 797 w 867"/>
                <a:gd name="T107" fmla="*/ 537 h 584"/>
                <a:gd name="T108" fmla="*/ 821 w 867"/>
                <a:gd name="T109" fmla="*/ 551 h 584"/>
                <a:gd name="T110" fmla="*/ 830 w 867"/>
                <a:gd name="T111" fmla="*/ 561 h 584"/>
                <a:gd name="T112" fmla="*/ 853 w 867"/>
                <a:gd name="T113" fmla="*/ 575 h 584"/>
                <a:gd name="T114" fmla="*/ 867 w 867"/>
                <a:gd name="T115" fmla="*/ 584 h 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67"/>
                <a:gd name="T175" fmla="*/ 0 h 584"/>
                <a:gd name="T176" fmla="*/ 867 w 867"/>
                <a:gd name="T177" fmla="*/ 584 h 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67" h="584">
                  <a:moveTo>
                    <a:pt x="0" y="0"/>
                  </a:moveTo>
                  <a:lnTo>
                    <a:pt x="4" y="4"/>
                  </a:lnTo>
                  <a:lnTo>
                    <a:pt x="18" y="9"/>
                  </a:lnTo>
                  <a:lnTo>
                    <a:pt x="23" y="13"/>
                  </a:lnTo>
                  <a:lnTo>
                    <a:pt x="32" y="18"/>
                  </a:lnTo>
                  <a:lnTo>
                    <a:pt x="41" y="27"/>
                  </a:lnTo>
                  <a:lnTo>
                    <a:pt x="46" y="32"/>
                  </a:lnTo>
                  <a:lnTo>
                    <a:pt x="50" y="32"/>
                  </a:lnTo>
                  <a:lnTo>
                    <a:pt x="60" y="41"/>
                  </a:lnTo>
                  <a:lnTo>
                    <a:pt x="70" y="46"/>
                  </a:lnTo>
                  <a:lnTo>
                    <a:pt x="74" y="50"/>
                  </a:lnTo>
                  <a:lnTo>
                    <a:pt x="83" y="55"/>
                  </a:lnTo>
                  <a:lnTo>
                    <a:pt x="88" y="59"/>
                  </a:lnTo>
                  <a:lnTo>
                    <a:pt x="92" y="64"/>
                  </a:lnTo>
                  <a:lnTo>
                    <a:pt x="106" y="73"/>
                  </a:lnTo>
                  <a:lnTo>
                    <a:pt x="111" y="73"/>
                  </a:lnTo>
                  <a:lnTo>
                    <a:pt x="115" y="78"/>
                  </a:lnTo>
                  <a:lnTo>
                    <a:pt x="125" y="88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8" y="102"/>
                  </a:lnTo>
                  <a:lnTo>
                    <a:pt x="152" y="106"/>
                  </a:lnTo>
                  <a:lnTo>
                    <a:pt x="162" y="111"/>
                  </a:lnTo>
                  <a:lnTo>
                    <a:pt x="176" y="115"/>
                  </a:lnTo>
                  <a:lnTo>
                    <a:pt x="176" y="120"/>
                  </a:lnTo>
                  <a:lnTo>
                    <a:pt x="190" y="125"/>
                  </a:lnTo>
                  <a:lnTo>
                    <a:pt x="194" y="129"/>
                  </a:lnTo>
                  <a:lnTo>
                    <a:pt x="204" y="134"/>
                  </a:lnTo>
                  <a:lnTo>
                    <a:pt x="208" y="138"/>
                  </a:lnTo>
                  <a:lnTo>
                    <a:pt x="217" y="148"/>
                  </a:lnTo>
                  <a:lnTo>
                    <a:pt x="231" y="157"/>
                  </a:lnTo>
                  <a:lnTo>
                    <a:pt x="240" y="161"/>
                  </a:lnTo>
                  <a:lnTo>
                    <a:pt x="245" y="161"/>
                  </a:lnTo>
                  <a:lnTo>
                    <a:pt x="260" y="171"/>
                  </a:lnTo>
                  <a:lnTo>
                    <a:pt x="260" y="175"/>
                  </a:lnTo>
                  <a:lnTo>
                    <a:pt x="269" y="175"/>
                  </a:lnTo>
                  <a:lnTo>
                    <a:pt x="278" y="185"/>
                  </a:lnTo>
                  <a:lnTo>
                    <a:pt x="283" y="190"/>
                  </a:lnTo>
                  <a:lnTo>
                    <a:pt x="292" y="194"/>
                  </a:lnTo>
                  <a:lnTo>
                    <a:pt x="301" y="204"/>
                  </a:lnTo>
                  <a:lnTo>
                    <a:pt x="306" y="204"/>
                  </a:lnTo>
                  <a:lnTo>
                    <a:pt x="315" y="208"/>
                  </a:lnTo>
                  <a:lnTo>
                    <a:pt x="319" y="217"/>
                  </a:lnTo>
                  <a:lnTo>
                    <a:pt x="324" y="217"/>
                  </a:lnTo>
                  <a:lnTo>
                    <a:pt x="333" y="227"/>
                  </a:lnTo>
                  <a:lnTo>
                    <a:pt x="348" y="231"/>
                  </a:lnTo>
                  <a:lnTo>
                    <a:pt x="357" y="240"/>
                  </a:lnTo>
                  <a:lnTo>
                    <a:pt x="366" y="245"/>
                  </a:lnTo>
                  <a:lnTo>
                    <a:pt x="366" y="250"/>
                  </a:lnTo>
                  <a:lnTo>
                    <a:pt x="375" y="254"/>
                  </a:lnTo>
                  <a:lnTo>
                    <a:pt x="389" y="263"/>
                  </a:lnTo>
                  <a:lnTo>
                    <a:pt x="398" y="268"/>
                  </a:lnTo>
                  <a:lnTo>
                    <a:pt x="408" y="278"/>
                  </a:lnTo>
                  <a:lnTo>
                    <a:pt x="412" y="278"/>
                  </a:lnTo>
                  <a:lnTo>
                    <a:pt x="421" y="287"/>
                  </a:lnTo>
                  <a:lnTo>
                    <a:pt x="431" y="292"/>
                  </a:lnTo>
                  <a:lnTo>
                    <a:pt x="435" y="292"/>
                  </a:lnTo>
                  <a:lnTo>
                    <a:pt x="445" y="301"/>
                  </a:lnTo>
                  <a:lnTo>
                    <a:pt x="455" y="306"/>
                  </a:lnTo>
                  <a:lnTo>
                    <a:pt x="455" y="310"/>
                  </a:lnTo>
                  <a:lnTo>
                    <a:pt x="468" y="315"/>
                  </a:lnTo>
                  <a:lnTo>
                    <a:pt x="477" y="324"/>
                  </a:lnTo>
                  <a:lnTo>
                    <a:pt x="482" y="324"/>
                  </a:lnTo>
                  <a:lnTo>
                    <a:pt x="491" y="329"/>
                  </a:lnTo>
                  <a:lnTo>
                    <a:pt x="500" y="333"/>
                  </a:lnTo>
                  <a:lnTo>
                    <a:pt x="505" y="338"/>
                  </a:lnTo>
                  <a:lnTo>
                    <a:pt x="519" y="347"/>
                  </a:lnTo>
                  <a:lnTo>
                    <a:pt x="523" y="352"/>
                  </a:lnTo>
                  <a:lnTo>
                    <a:pt x="538" y="361"/>
                  </a:lnTo>
                  <a:lnTo>
                    <a:pt x="543" y="361"/>
                  </a:lnTo>
                  <a:lnTo>
                    <a:pt x="552" y="371"/>
                  </a:lnTo>
                  <a:lnTo>
                    <a:pt x="561" y="380"/>
                  </a:lnTo>
                  <a:lnTo>
                    <a:pt x="566" y="380"/>
                  </a:lnTo>
                  <a:lnTo>
                    <a:pt x="575" y="385"/>
                  </a:lnTo>
                  <a:lnTo>
                    <a:pt x="584" y="389"/>
                  </a:lnTo>
                  <a:lnTo>
                    <a:pt x="584" y="394"/>
                  </a:lnTo>
                  <a:lnTo>
                    <a:pt x="593" y="398"/>
                  </a:lnTo>
                  <a:lnTo>
                    <a:pt x="607" y="408"/>
                  </a:lnTo>
                  <a:lnTo>
                    <a:pt x="616" y="412"/>
                  </a:lnTo>
                  <a:lnTo>
                    <a:pt x="626" y="421"/>
                  </a:lnTo>
                  <a:lnTo>
                    <a:pt x="626" y="426"/>
                  </a:lnTo>
                  <a:lnTo>
                    <a:pt x="636" y="431"/>
                  </a:lnTo>
                  <a:lnTo>
                    <a:pt x="645" y="440"/>
                  </a:lnTo>
                  <a:lnTo>
                    <a:pt x="649" y="440"/>
                  </a:lnTo>
                  <a:lnTo>
                    <a:pt x="663" y="444"/>
                  </a:lnTo>
                  <a:lnTo>
                    <a:pt x="668" y="454"/>
                  </a:lnTo>
                  <a:lnTo>
                    <a:pt x="672" y="454"/>
                  </a:lnTo>
                  <a:lnTo>
                    <a:pt x="681" y="464"/>
                  </a:lnTo>
                  <a:lnTo>
                    <a:pt x="691" y="468"/>
                  </a:lnTo>
                  <a:lnTo>
                    <a:pt x="704" y="477"/>
                  </a:lnTo>
                  <a:lnTo>
                    <a:pt x="714" y="482"/>
                  </a:lnTo>
                  <a:lnTo>
                    <a:pt x="719" y="482"/>
                  </a:lnTo>
                  <a:lnTo>
                    <a:pt x="728" y="491"/>
                  </a:lnTo>
                  <a:lnTo>
                    <a:pt x="738" y="496"/>
                  </a:lnTo>
                  <a:lnTo>
                    <a:pt x="742" y="496"/>
                  </a:lnTo>
                  <a:lnTo>
                    <a:pt x="747" y="505"/>
                  </a:lnTo>
                  <a:lnTo>
                    <a:pt x="756" y="510"/>
                  </a:lnTo>
                  <a:lnTo>
                    <a:pt x="760" y="514"/>
                  </a:lnTo>
                  <a:lnTo>
                    <a:pt x="774" y="523"/>
                  </a:lnTo>
                  <a:lnTo>
                    <a:pt x="779" y="523"/>
                  </a:lnTo>
                  <a:lnTo>
                    <a:pt x="783" y="528"/>
                  </a:lnTo>
                  <a:lnTo>
                    <a:pt x="797" y="537"/>
                  </a:lnTo>
                  <a:lnTo>
                    <a:pt x="806" y="546"/>
                  </a:lnTo>
                  <a:lnTo>
                    <a:pt x="821" y="551"/>
                  </a:lnTo>
                  <a:lnTo>
                    <a:pt x="821" y="557"/>
                  </a:lnTo>
                  <a:lnTo>
                    <a:pt x="830" y="561"/>
                  </a:lnTo>
                  <a:lnTo>
                    <a:pt x="844" y="566"/>
                  </a:lnTo>
                  <a:lnTo>
                    <a:pt x="853" y="575"/>
                  </a:lnTo>
                  <a:lnTo>
                    <a:pt x="862" y="584"/>
                  </a:lnTo>
                  <a:lnTo>
                    <a:pt x="867" y="58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1" name="Freeform 3593"/>
            <p:cNvSpPr>
              <a:spLocks/>
            </p:cNvSpPr>
            <p:nvPr/>
          </p:nvSpPr>
          <p:spPr bwMode="auto">
            <a:xfrm>
              <a:off x="2157" y="3240"/>
              <a:ext cx="75" cy="50"/>
            </a:xfrm>
            <a:custGeom>
              <a:avLst/>
              <a:gdLst>
                <a:gd name="T0" fmla="*/ 0 w 376"/>
                <a:gd name="T1" fmla="*/ 0 h 251"/>
                <a:gd name="T2" fmla="*/ 9 w 376"/>
                <a:gd name="T3" fmla="*/ 5 h 251"/>
                <a:gd name="T4" fmla="*/ 9 w 376"/>
                <a:gd name="T5" fmla="*/ 10 h 251"/>
                <a:gd name="T6" fmla="*/ 14 w 376"/>
                <a:gd name="T7" fmla="*/ 14 h 251"/>
                <a:gd name="T8" fmla="*/ 23 w 376"/>
                <a:gd name="T9" fmla="*/ 23 h 251"/>
                <a:gd name="T10" fmla="*/ 32 w 376"/>
                <a:gd name="T11" fmla="*/ 28 h 251"/>
                <a:gd name="T12" fmla="*/ 37 w 376"/>
                <a:gd name="T13" fmla="*/ 28 h 251"/>
                <a:gd name="T14" fmla="*/ 50 w 376"/>
                <a:gd name="T15" fmla="*/ 37 h 251"/>
                <a:gd name="T16" fmla="*/ 50 w 376"/>
                <a:gd name="T17" fmla="*/ 37 h 251"/>
                <a:gd name="T18" fmla="*/ 60 w 376"/>
                <a:gd name="T19" fmla="*/ 46 h 251"/>
                <a:gd name="T20" fmla="*/ 70 w 376"/>
                <a:gd name="T21" fmla="*/ 55 h 251"/>
                <a:gd name="T22" fmla="*/ 74 w 376"/>
                <a:gd name="T23" fmla="*/ 55 h 251"/>
                <a:gd name="T24" fmla="*/ 83 w 376"/>
                <a:gd name="T25" fmla="*/ 60 h 251"/>
                <a:gd name="T26" fmla="*/ 97 w 376"/>
                <a:gd name="T27" fmla="*/ 66 h 251"/>
                <a:gd name="T28" fmla="*/ 97 w 376"/>
                <a:gd name="T29" fmla="*/ 70 h 251"/>
                <a:gd name="T30" fmla="*/ 106 w 376"/>
                <a:gd name="T31" fmla="*/ 75 h 251"/>
                <a:gd name="T32" fmla="*/ 111 w 376"/>
                <a:gd name="T33" fmla="*/ 84 h 251"/>
                <a:gd name="T34" fmla="*/ 116 w 376"/>
                <a:gd name="T35" fmla="*/ 84 h 251"/>
                <a:gd name="T36" fmla="*/ 129 w 376"/>
                <a:gd name="T37" fmla="*/ 93 h 251"/>
                <a:gd name="T38" fmla="*/ 139 w 376"/>
                <a:gd name="T39" fmla="*/ 98 h 251"/>
                <a:gd name="T40" fmla="*/ 143 w 376"/>
                <a:gd name="T41" fmla="*/ 98 h 251"/>
                <a:gd name="T42" fmla="*/ 158 w 376"/>
                <a:gd name="T43" fmla="*/ 107 h 251"/>
                <a:gd name="T44" fmla="*/ 158 w 376"/>
                <a:gd name="T45" fmla="*/ 112 h 251"/>
                <a:gd name="T46" fmla="*/ 158 w 376"/>
                <a:gd name="T47" fmla="*/ 112 h 251"/>
                <a:gd name="T48" fmla="*/ 176 w 376"/>
                <a:gd name="T49" fmla="*/ 121 h 251"/>
                <a:gd name="T50" fmla="*/ 181 w 376"/>
                <a:gd name="T51" fmla="*/ 125 h 251"/>
                <a:gd name="T52" fmla="*/ 185 w 376"/>
                <a:gd name="T53" fmla="*/ 130 h 251"/>
                <a:gd name="T54" fmla="*/ 204 w 376"/>
                <a:gd name="T55" fmla="*/ 139 h 251"/>
                <a:gd name="T56" fmla="*/ 213 w 376"/>
                <a:gd name="T57" fmla="*/ 144 h 251"/>
                <a:gd name="T58" fmla="*/ 222 w 376"/>
                <a:gd name="T59" fmla="*/ 153 h 251"/>
                <a:gd name="T60" fmla="*/ 227 w 376"/>
                <a:gd name="T61" fmla="*/ 153 h 251"/>
                <a:gd name="T62" fmla="*/ 236 w 376"/>
                <a:gd name="T63" fmla="*/ 163 h 251"/>
                <a:gd name="T64" fmla="*/ 246 w 376"/>
                <a:gd name="T65" fmla="*/ 168 h 251"/>
                <a:gd name="T66" fmla="*/ 251 w 376"/>
                <a:gd name="T67" fmla="*/ 168 h 251"/>
                <a:gd name="T68" fmla="*/ 255 w 376"/>
                <a:gd name="T69" fmla="*/ 177 h 251"/>
                <a:gd name="T70" fmla="*/ 264 w 376"/>
                <a:gd name="T71" fmla="*/ 181 h 251"/>
                <a:gd name="T72" fmla="*/ 269 w 376"/>
                <a:gd name="T73" fmla="*/ 181 h 251"/>
                <a:gd name="T74" fmla="*/ 278 w 376"/>
                <a:gd name="T75" fmla="*/ 191 h 251"/>
                <a:gd name="T76" fmla="*/ 287 w 376"/>
                <a:gd name="T77" fmla="*/ 200 h 251"/>
                <a:gd name="T78" fmla="*/ 292 w 376"/>
                <a:gd name="T79" fmla="*/ 200 h 251"/>
                <a:gd name="T80" fmla="*/ 301 w 376"/>
                <a:gd name="T81" fmla="*/ 204 h 251"/>
                <a:gd name="T82" fmla="*/ 310 w 376"/>
                <a:gd name="T83" fmla="*/ 214 h 251"/>
                <a:gd name="T84" fmla="*/ 324 w 376"/>
                <a:gd name="T85" fmla="*/ 223 h 251"/>
                <a:gd name="T86" fmla="*/ 333 w 376"/>
                <a:gd name="T87" fmla="*/ 227 h 251"/>
                <a:gd name="T88" fmla="*/ 339 w 376"/>
                <a:gd name="T89" fmla="*/ 227 h 251"/>
                <a:gd name="T90" fmla="*/ 348 w 376"/>
                <a:gd name="T91" fmla="*/ 236 h 251"/>
                <a:gd name="T92" fmla="*/ 353 w 376"/>
                <a:gd name="T93" fmla="*/ 236 h 251"/>
                <a:gd name="T94" fmla="*/ 362 w 376"/>
                <a:gd name="T95" fmla="*/ 246 h 251"/>
                <a:gd name="T96" fmla="*/ 376 w 376"/>
                <a:gd name="T97" fmla="*/ 251 h 25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251"/>
                <a:gd name="T149" fmla="*/ 376 w 376"/>
                <a:gd name="T150" fmla="*/ 251 h 25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251">
                  <a:moveTo>
                    <a:pt x="0" y="0"/>
                  </a:moveTo>
                  <a:lnTo>
                    <a:pt x="9" y="5"/>
                  </a:lnTo>
                  <a:lnTo>
                    <a:pt x="9" y="10"/>
                  </a:lnTo>
                  <a:lnTo>
                    <a:pt x="14" y="14"/>
                  </a:lnTo>
                  <a:lnTo>
                    <a:pt x="23" y="23"/>
                  </a:lnTo>
                  <a:lnTo>
                    <a:pt x="32" y="28"/>
                  </a:lnTo>
                  <a:lnTo>
                    <a:pt x="37" y="28"/>
                  </a:lnTo>
                  <a:lnTo>
                    <a:pt x="50" y="37"/>
                  </a:lnTo>
                  <a:lnTo>
                    <a:pt x="60" y="46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83" y="60"/>
                  </a:lnTo>
                  <a:lnTo>
                    <a:pt x="97" y="66"/>
                  </a:lnTo>
                  <a:lnTo>
                    <a:pt x="97" y="70"/>
                  </a:lnTo>
                  <a:lnTo>
                    <a:pt x="106" y="75"/>
                  </a:lnTo>
                  <a:lnTo>
                    <a:pt x="111" y="84"/>
                  </a:lnTo>
                  <a:lnTo>
                    <a:pt x="116" y="84"/>
                  </a:lnTo>
                  <a:lnTo>
                    <a:pt x="129" y="93"/>
                  </a:lnTo>
                  <a:lnTo>
                    <a:pt x="139" y="98"/>
                  </a:lnTo>
                  <a:lnTo>
                    <a:pt x="143" y="98"/>
                  </a:lnTo>
                  <a:lnTo>
                    <a:pt x="158" y="107"/>
                  </a:lnTo>
                  <a:lnTo>
                    <a:pt x="158" y="112"/>
                  </a:lnTo>
                  <a:lnTo>
                    <a:pt x="176" y="121"/>
                  </a:lnTo>
                  <a:lnTo>
                    <a:pt x="181" y="125"/>
                  </a:lnTo>
                  <a:lnTo>
                    <a:pt x="185" y="130"/>
                  </a:lnTo>
                  <a:lnTo>
                    <a:pt x="204" y="139"/>
                  </a:lnTo>
                  <a:lnTo>
                    <a:pt x="213" y="144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6" y="163"/>
                  </a:lnTo>
                  <a:lnTo>
                    <a:pt x="246" y="168"/>
                  </a:lnTo>
                  <a:lnTo>
                    <a:pt x="251" y="168"/>
                  </a:lnTo>
                  <a:lnTo>
                    <a:pt x="255" y="177"/>
                  </a:lnTo>
                  <a:lnTo>
                    <a:pt x="264" y="181"/>
                  </a:lnTo>
                  <a:lnTo>
                    <a:pt x="269" y="181"/>
                  </a:lnTo>
                  <a:lnTo>
                    <a:pt x="278" y="191"/>
                  </a:lnTo>
                  <a:lnTo>
                    <a:pt x="287" y="200"/>
                  </a:lnTo>
                  <a:lnTo>
                    <a:pt x="292" y="200"/>
                  </a:lnTo>
                  <a:lnTo>
                    <a:pt x="301" y="204"/>
                  </a:lnTo>
                  <a:lnTo>
                    <a:pt x="310" y="214"/>
                  </a:lnTo>
                  <a:lnTo>
                    <a:pt x="324" y="223"/>
                  </a:lnTo>
                  <a:lnTo>
                    <a:pt x="333" y="227"/>
                  </a:lnTo>
                  <a:lnTo>
                    <a:pt x="339" y="227"/>
                  </a:lnTo>
                  <a:lnTo>
                    <a:pt x="348" y="236"/>
                  </a:lnTo>
                  <a:lnTo>
                    <a:pt x="353" y="236"/>
                  </a:lnTo>
                  <a:lnTo>
                    <a:pt x="362" y="246"/>
                  </a:lnTo>
                  <a:lnTo>
                    <a:pt x="376" y="25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2" name="Freeform 3594"/>
            <p:cNvSpPr>
              <a:spLocks/>
            </p:cNvSpPr>
            <p:nvPr/>
          </p:nvSpPr>
          <p:spPr bwMode="auto">
            <a:xfrm>
              <a:off x="-45" y="859"/>
              <a:ext cx="307" cy="315"/>
            </a:xfrm>
            <a:custGeom>
              <a:avLst/>
              <a:gdLst>
                <a:gd name="T0" fmla="*/ 14 w 1531"/>
                <a:gd name="T1" fmla="*/ 22 h 1576"/>
                <a:gd name="T2" fmla="*/ 43 w 1531"/>
                <a:gd name="T3" fmla="*/ 55 h 1576"/>
                <a:gd name="T4" fmla="*/ 75 w 1531"/>
                <a:gd name="T5" fmla="*/ 82 h 1576"/>
                <a:gd name="T6" fmla="*/ 98 w 1531"/>
                <a:gd name="T7" fmla="*/ 111 h 1576"/>
                <a:gd name="T8" fmla="*/ 125 w 1531"/>
                <a:gd name="T9" fmla="*/ 138 h 1576"/>
                <a:gd name="T10" fmla="*/ 154 w 1531"/>
                <a:gd name="T11" fmla="*/ 166 h 1576"/>
                <a:gd name="T12" fmla="*/ 186 w 1531"/>
                <a:gd name="T13" fmla="*/ 199 h 1576"/>
                <a:gd name="T14" fmla="*/ 223 w 1531"/>
                <a:gd name="T15" fmla="*/ 236 h 1576"/>
                <a:gd name="T16" fmla="*/ 251 w 1531"/>
                <a:gd name="T17" fmla="*/ 263 h 1576"/>
                <a:gd name="T18" fmla="*/ 274 w 1531"/>
                <a:gd name="T19" fmla="*/ 292 h 1576"/>
                <a:gd name="T20" fmla="*/ 302 w 1531"/>
                <a:gd name="T21" fmla="*/ 319 h 1576"/>
                <a:gd name="T22" fmla="*/ 335 w 1531"/>
                <a:gd name="T23" fmla="*/ 351 h 1576"/>
                <a:gd name="T24" fmla="*/ 358 w 1531"/>
                <a:gd name="T25" fmla="*/ 375 h 1576"/>
                <a:gd name="T26" fmla="*/ 395 w 1531"/>
                <a:gd name="T27" fmla="*/ 412 h 1576"/>
                <a:gd name="T28" fmla="*/ 423 w 1531"/>
                <a:gd name="T29" fmla="*/ 444 h 1576"/>
                <a:gd name="T30" fmla="*/ 455 w 1531"/>
                <a:gd name="T31" fmla="*/ 473 h 1576"/>
                <a:gd name="T32" fmla="*/ 483 w 1531"/>
                <a:gd name="T33" fmla="*/ 505 h 1576"/>
                <a:gd name="T34" fmla="*/ 510 w 1531"/>
                <a:gd name="T35" fmla="*/ 532 h 1576"/>
                <a:gd name="T36" fmla="*/ 534 w 1531"/>
                <a:gd name="T37" fmla="*/ 556 h 1576"/>
                <a:gd name="T38" fmla="*/ 562 w 1531"/>
                <a:gd name="T39" fmla="*/ 588 h 1576"/>
                <a:gd name="T40" fmla="*/ 594 w 1531"/>
                <a:gd name="T41" fmla="*/ 621 h 1576"/>
                <a:gd name="T42" fmla="*/ 623 w 1531"/>
                <a:gd name="T43" fmla="*/ 649 h 1576"/>
                <a:gd name="T44" fmla="*/ 655 w 1531"/>
                <a:gd name="T45" fmla="*/ 681 h 1576"/>
                <a:gd name="T46" fmla="*/ 682 w 1531"/>
                <a:gd name="T47" fmla="*/ 709 h 1576"/>
                <a:gd name="T48" fmla="*/ 706 w 1531"/>
                <a:gd name="T49" fmla="*/ 732 h 1576"/>
                <a:gd name="T50" fmla="*/ 734 w 1531"/>
                <a:gd name="T51" fmla="*/ 765 h 1576"/>
                <a:gd name="T52" fmla="*/ 766 w 1531"/>
                <a:gd name="T53" fmla="*/ 792 h 1576"/>
                <a:gd name="T54" fmla="*/ 789 w 1531"/>
                <a:gd name="T55" fmla="*/ 815 h 1576"/>
                <a:gd name="T56" fmla="*/ 827 w 1531"/>
                <a:gd name="T57" fmla="*/ 853 h 1576"/>
                <a:gd name="T58" fmla="*/ 854 w 1531"/>
                <a:gd name="T59" fmla="*/ 885 h 1576"/>
                <a:gd name="T60" fmla="*/ 882 w 1531"/>
                <a:gd name="T61" fmla="*/ 913 h 1576"/>
                <a:gd name="T62" fmla="*/ 915 w 1531"/>
                <a:gd name="T63" fmla="*/ 946 h 1576"/>
                <a:gd name="T64" fmla="*/ 938 w 1531"/>
                <a:gd name="T65" fmla="*/ 969 h 1576"/>
                <a:gd name="T66" fmla="*/ 965 w 1531"/>
                <a:gd name="T67" fmla="*/ 996 h 1576"/>
                <a:gd name="T68" fmla="*/ 994 w 1531"/>
                <a:gd name="T69" fmla="*/ 1030 h 1576"/>
                <a:gd name="T70" fmla="*/ 1026 w 1531"/>
                <a:gd name="T71" fmla="*/ 1062 h 1576"/>
                <a:gd name="T72" fmla="*/ 1063 w 1531"/>
                <a:gd name="T73" fmla="*/ 1098 h 1576"/>
                <a:gd name="T74" fmla="*/ 1091 w 1531"/>
                <a:gd name="T75" fmla="*/ 1127 h 1576"/>
                <a:gd name="T76" fmla="*/ 1114 w 1531"/>
                <a:gd name="T77" fmla="*/ 1150 h 1576"/>
                <a:gd name="T78" fmla="*/ 1142 w 1531"/>
                <a:gd name="T79" fmla="*/ 1182 h 1576"/>
                <a:gd name="T80" fmla="*/ 1175 w 1531"/>
                <a:gd name="T81" fmla="*/ 1211 h 1576"/>
                <a:gd name="T82" fmla="*/ 1198 w 1531"/>
                <a:gd name="T83" fmla="*/ 1238 h 1576"/>
                <a:gd name="T84" fmla="*/ 1234 w 1531"/>
                <a:gd name="T85" fmla="*/ 1275 h 1576"/>
                <a:gd name="T86" fmla="*/ 1262 w 1531"/>
                <a:gd name="T87" fmla="*/ 1303 h 1576"/>
                <a:gd name="T88" fmla="*/ 1295 w 1531"/>
                <a:gd name="T89" fmla="*/ 1336 h 1576"/>
                <a:gd name="T90" fmla="*/ 1323 w 1531"/>
                <a:gd name="T91" fmla="*/ 1363 h 1576"/>
                <a:gd name="T92" fmla="*/ 1346 w 1531"/>
                <a:gd name="T93" fmla="*/ 1391 h 1576"/>
                <a:gd name="T94" fmla="*/ 1374 w 1531"/>
                <a:gd name="T95" fmla="*/ 1419 h 1576"/>
                <a:gd name="T96" fmla="*/ 1402 w 1531"/>
                <a:gd name="T97" fmla="*/ 1451 h 1576"/>
                <a:gd name="T98" fmla="*/ 1434 w 1531"/>
                <a:gd name="T99" fmla="*/ 1479 h 1576"/>
                <a:gd name="T100" fmla="*/ 1462 w 1531"/>
                <a:gd name="T101" fmla="*/ 1512 h 1576"/>
                <a:gd name="T102" fmla="*/ 1499 w 1531"/>
                <a:gd name="T103" fmla="*/ 1549 h 1576"/>
                <a:gd name="T104" fmla="*/ 1522 w 1531"/>
                <a:gd name="T105" fmla="*/ 1572 h 15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31"/>
                <a:gd name="T160" fmla="*/ 0 h 1576"/>
                <a:gd name="T161" fmla="*/ 1531 w 1531"/>
                <a:gd name="T162" fmla="*/ 1576 h 157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31" h="1576">
                  <a:moveTo>
                    <a:pt x="0" y="0"/>
                  </a:moveTo>
                  <a:lnTo>
                    <a:pt x="0" y="9"/>
                  </a:lnTo>
                  <a:lnTo>
                    <a:pt x="10" y="13"/>
                  </a:lnTo>
                  <a:lnTo>
                    <a:pt x="14" y="22"/>
                  </a:lnTo>
                  <a:lnTo>
                    <a:pt x="23" y="32"/>
                  </a:lnTo>
                  <a:lnTo>
                    <a:pt x="28" y="41"/>
                  </a:lnTo>
                  <a:lnTo>
                    <a:pt x="33" y="45"/>
                  </a:lnTo>
                  <a:lnTo>
                    <a:pt x="37" y="45"/>
                  </a:lnTo>
                  <a:lnTo>
                    <a:pt x="43" y="55"/>
                  </a:lnTo>
                  <a:lnTo>
                    <a:pt x="52" y="59"/>
                  </a:lnTo>
                  <a:lnTo>
                    <a:pt x="57" y="68"/>
                  </a:lnTo>
                  <a:lnTo>
                    <a:pt x="61" y="68"/>
                  </a:lnTo>
                  <a:lnTo>
                    <a:pt x="66" y="78"/>
                  </a:lnTo>
                  <a:lnTo>
                    <a:pt x="75" y="82"/>
                  </a:lnTo>
                  <a:lnTo>
                    <a:pt x="79" y="88"/>
                  </a:lnTo>
                  <a:lnTo>
                    <a:pt x="84" y="92"/>
                  </a:lnTo>
                  <a:lnTo>
                    <a:pt x="89" y="101"/>
                  </a:lnTo>
                  <a:lnTo>
                    <a:pt x="98" y="106"/>
                  </a:lnTo>
                  <a:lnTo>
                    <a:pt x="98" y="111"/>
                  </a:lnTo>
                  <a:lnTo>
                    <a:pt x="102" y="115"/>
                  </a:lnTo>
                  <a:lnTo>
                    <a:pt x="112" y="124"/>
                  </a:lnTo>
                  <a:lnTo>
                    <a:pt x="116" y="129"/>
                  </a:lnTo>
                  <a:lnTo>
                    <a:pt x="121" y="134"/>
                  </a:lnTo>
                  <a:lnTo>
                    <a:pt x="125" y="138"/>
                  </a:lnTo>
                  <a:lnTo>
                    <a:pt x="135" y="143"/>
                  </a:lnTo>
                  <a:lnTo>
                    <a:pt x="140" y="152"/>
                  </a:lnTo>
                  <a:lnTo>
                    <a:pt x="145" y="157"/>
                  </a:lnTo>
                  <a:lnTo>
                    <a:pt x="149" y="161"/>
                  </a:lnTo>
                  <a:lnTo>
                    <a:pt x="154" y="166"/>
                  </a:lnTo>
                  <a:lnTo>
                    <a:pt x="163" y="175"/>
                  </a:lnTo>
                  <a:lnTo>
                    <a:pt x="172" y="185"/>
                  </a:lnTo>
                  <a:lnTo>
                    <a:pt x="177" y="190"/>
                  </a:lnTo>
                  <a:lnTo>
                    <a:pt x="186" y="199"/>
                  </a:lnTo>
                  <a:lnTo>
                    <a:pt x="191" y="208"/>
                  </a:lnTo>
                  <a:lnTo>
                    <a:pt x="200" y="213"/>
                  </a:lnTo>
                  <a:lnTo>
                    <a:pt x="204" y="222"/>
                  </a:lnTo>
                  <a:lnTo>
                    <a:pt x="214" y="231"/>
                  </a:lnTo>
                  <a:lnTo>
                    <a:pt x="223" y="236"/>
                  </a:lnTo>
                  <a:lnTo>
                    <a:pt x="227" y="245"/>
                  </a:lnTo>
                  <a:lnTo>
                    <a:pt x="233" y="245"/>
                  </a:lnTo>
                  <a:lnTo>
                    <a:pt x="238" y="249"/>
                  </a:lnTo>
                  <a:lnTo>
                    <a:pt x="247" y="259"/>
                  </a:lnTo>
                  <a:lnTo>
                    <a:pt x="251" y="263"/>
                  </a:lnTo>
                  <a:lnTo>
                    <a:pt x="251" y="268"/>
                  </a:lnTo>
                  <a:lnTo>
                    <a:pt x="261" y="272"/>
                  </a:lnTo>
                  <a:lnTo>
                    <a:pt x="265" y="283"/>
                  </a:lnTo>
                  <a:lnTo>
                    <a:pt x="270" y="287"/>
                  </a:lnTo>
                  <a:lnTo>
                    <a:pt x="274" y="292"/>
                  </a:lnTo>
                  <a:lnTo>
                    <a:pt x="283" y="296"/>
                  </a:lnTo>
                  <a:lnTo>
                    <a:pt x="288" y="305"/>
                  </a:lnTo>
                  <a:lnTo>
                    <a:pt x="293" y="310"/>
                  </a:lnTo>
                  <a:lnTo>
                    <a:pt x="297" y="315"/>
                  </a:lnTo>
                  <a:lnTo>
                    <a:pt x="302" y="319"/>
                  </a:lnTo>
                  <a:lnTo>
                    <a:pt x="311" y="328"/>
                  </a:lnTo>
                  <a:lnTo>
                    <a:pt x="316" y="333"/>
                  </a:lnTo>
                  <a:lnTo>
                    <a:pt x="320" y="333"/>
                  </a:lnTo>
                  <a:lnTo>
                    <a:pt x="326" y="342"/>
                  </a:lnTo>
                  <a:lnTo>
                    <a:pt x="335" y="351"/>
                  </a:lnTo>
                  <a:lnTo>
                    <a:pt x="335" y="356"/>
                  </a:lnTo>
                  <a:lnTo>
                    <a:pt x="344" y="361"/>
                  </a:lnTo>
                  <a:lnTo>
                    <a:pt x="349" y="365"/>
                  </a:lnTo>
                  <a:lnTo>
                    <a:pt x="358" y="375"/>
                  </a:lnTo>
                  <a:lnTo>
                    <a:pt x="363" y="385"/>
                  </a:lnTo>
                  <a:lnTo>
                    <a:pt x="372" y="389"/>
                  </a:lnTo>
                  <a:lnTo>
                    <a:pt x="376" y="398"/>
                  </a:lnTo>
                  <a:lnTo>
                    <a:pt x="385" y="403"/>
                  </a:lnTo>
                  <a:lnTo>
                    <a:pt x="395" y="412"/>
                  </a:lnTo>
                  <a:lnTo>
                    <a:pt x="399" y="417"/>
                  </a:lnTo>
                  <a:lnTo>
                    <a:pt x="408" y="426"/>
                  </a:lnTo>
                  <a:lnTo>
                    <a:pt x="413" y="435"/>
                  </a:lnTo>
                  <a:lnTo>
                    <a:pt x="423" y="444"/>
                  </a:lnTo>
                  <a:lnTo>
                    <a:pt x="432" y="449"/>
                  </a:lnTo>
                  <a:lnTo>
                    <a:pt x="437" y="458"/>
                  </a:lnTo>
                  <a:lnTo>
                    <a:pt x="442" y="464"/>
                  </a:lnTo>
                  <a:lnTo>
                    <a:pt x="446" y="468"/>
                  </a:lnTo>
                  <a:lnTo>
                    <a:pt x="455" y="473"/>
                  </a:lnTo>
                  <a:lnTo>
                    <a:pt x="460" y="482"/>
                  </a:lnTo>
                  <a:lnTo>
                    <a:pt x="464" y="486"/>
                  </a:lnTo>
                  <a:lnTo>
                    <a:pt x="474" y="496"/>
                  </a:lnTo>
                  <a:lnTo>
                    <a:pt x="483" y="505"/>
                  </a:lnTo>
                  <a:lnTo>
                    <a:pt x="487" y="509"/>
                  </a:lnTo>
                  <a:lnTo>
                    <a:pt x="492" y="509"/>
                  </a:lnTo>
                  <a:lnTo>
                    <a:pt x="497" y="519"/>
                  </a:lnTo>
                  <a:lnTo>
                    <a:pt x="506" y="528"/>
                  </a:lnTo>
                  <a:lnTo>
                    <a:pt x="510" y="532"/>
                  </a:lnTo>
                  <a:lnTo>
                    <a:pt x="521" y="542"/>
                  </a:lnTo>
                  <a:lnTo>
                    <a:pt x="525" y="551"/>
                  </a:lnTo>
                  <a:lnTo>
                    <a:pt x="530" y="551"/>
                  </a:lnTo>
                  <a:lnTo>
                    <a:pt x="534" y="556"/>
                  </a:lnTo>
                  <a:lnTo>
                    <a:pt x="544" y="566"/>
                  </a:lnTo>
                  <a:lnTo>
                    <a:pt x="553" y="570"/>
                  </a:lnTo>
                  <a:lnTo>
                    <a:pt x="553" y="575"/>
                  </a:lnTo>
                  <a:lnTo>
                    <a:pt x="557" y="579"/>
                  </a:lnTo>
                  <a:lnTo>
                    <a:pt x="562" y="588"/>
                  </a:lnTo>
                  <a:lnTo>
                    <a:pt x="571" y="593"/>
                  </a:lnTo>
                  <a:lnTo>
                    <a:pt x="576" y="598"/>
                  </a:lnTo>
                  <a:lnTo>
                    <a:pt x="580" y="602"/>
                  </a:lnTo>
                  <a:lnTo>
                    <a:pt x="585" y="611"/>
                  </a:lnTo>
                  <a:lnTo>
                    <a:pt x="594" y="621"/>
                  </a:lnTo>
                  <a:lnTo>
                    <a:pt x="603" y="625"/>
                  </a:lnTo>
                  <a:lnTo>
                    <a:pt x="609" y="634"/>
                  </a:lnTo>
                  <a:lnTo>
                    <a:pt x="618" y="639"/>
                  </a:lnTo>
                  <a:lnTo>
                    <a:pt x="623" y="649"/>
                  </a:lnTo>
                  <a:lnTo>
                    <a:pt x="632" y="654"/>
                  </a:lnTo>
                  <a:lnTo>
                    <a:pt x="641" y="663"/>
                  </a:lnTo>
                  <a:lnTo>
                    <a:pt x="646" y="672"/>
                  </a:lnTo>
                  <a:lnTo>
                    <a:pt x="655" y="681"/>
                  </a:lnTo>
                  <a:lnTo>
                    <a:pt x="659" y="686"/>
                  </a:lnTo>
                  <a:lnTo>
                    <a:pt x="668" y="695"/>
                  </a:lnTo>
                  <a:lnTo>
                    <a:pt x="673" y="704"/>
                  </a:lnTo>
                  <a:lnTo>
                    <a:pt x="682" y="709"/>
                  </a:lnTo>
                  <a:lnTo>
                    <a:pt x="691" y="718"/>
                  </a:lnTo>
                  <a:lnTo>
                    <a:pt x="696" y="723"/>
                  </a:lnTo>
                  <a:lnTo>
                    <a:pt x="702" y="727"/>
                  </a:lnTo>
                  <a:lnTo>
                    <a:pt x="706" y="732"/>
                  </a:lnTo>
                  <a:lnTo>
                    <a:pt x="715" y="736"/>
                  </a:lnTo>
                  <a:lnTo>
                    <a:pt x="720" y="747"/>
                  </a:lnTo>
                  <a:lnTo>
                    <a:pt x="725" y="751"/>
                  </a:lnTo>
                  <a:lnTo>
                    <a:pt x="729" y="756"/>
                  </a:lnTo>
                  <a:lnTo>
                    <a:pt x="734" y="765"/>
                  </a:lnTo>
                  <a:lnTo>
                    <a:pt x="743" y="770"/>
                  </a:lnTo>
                  <a:lnTo>
                    <a:pt x="748" y="774"/>
                  </a:lnTo>
                  <a:lnTo>
                    <a:pt x="752" y="779"/>
                  </a:lnTo>
                  <a:lnTo>
                    <a:pt x="757" y="788"/>
                  </a:lnTo>
                  <a:lnTo>
                    <a:pt x="766" y="792"/>
                  </a:lnTo>
                  <a:lnTo>
                    <a:pt x="766" y="797"/>
                  </a:lnTo>
                  <a:lnTo>
                    <a:pt x="770" y="802"/>
                  </a:lnTo>
                  <a:lnTo>
                    <a:pt x="780" y="806"/>
                  </a:lnTo>
                  <a:lnTo>
                    <a:pt x="784" y="815"/>
                  </a:lnTo>
                  <a:lnTo>
                    <a:pt x="789" y="815"/>
                  </a:lnTo>
                  <a:lnTo>
                    <a:pt x="793" y="825"/>
                  </a:lnTo>
                  <a:lnTo>
                    <a:pt x="804" y="829"/>
                  </a:lnTo>
                  <a:lnTo>
                    <a:pt x="813" y="839"/>
                  </a:lnTo>
                  <a:lnTo>
                    <a:pt x="817" y="849"/>
                  </a:lnTo>
                  <a:lnTo>
                    <a:pt x="827" y="853"/>
                  </a:lnTo>
                  <a:lnTo>
                    <a:pt x="831" y="862"/>
                  </a:lnTo>
                  <a:lnTo>
                    <a:pt x="840" y="871"/>
                  </a:lnTo>
                  <a:lnTo>
                    <a:pt x="845" y="876"/>
                  </a:lnTo>
                  <a:lnTo>
                    <a:pt x="854" y="881"/>
                  </a:lnTo>
                  <a:lnTo>
                    <a:pt x="854" y="885"/>
                  </a:lnTo>
                  <a:lnTo>
                    <a:pt x="863" y="890"/>
                  </a:lnTo>
                  <a:lnTo>
                    <a:pt x="868" y="899"/>
                  </a:lnTo>
                  <a:lnTo>
                    <a:pt x="872" y="908"/>
                  </a:lnTo>
                  <a:lnTo>
                    <a:pt x="877" y="908"/>
                  </a:lnTo>
                  <a:lnTo>
                    <a:pt x="882" y="913"/>
                  </a:lnTo>
                  <a:lnTo>
                    <a:pt x="892" y="922"/>
                  </a:lnTo>
                  <a:lnTo>
                    <a:pt x="896" y="927"/>
                  </a:lnTo>
                  <a:lnTo>
                    <a:pt x="901" y="932"/>
                  </a:lnTo>
                  <a:lnTo>
                    <a:pt x="906" y="941"/>
                  </a:lnTo>
                  <a:lnTo>
                    <a:pt x="915" y="946"/>
                  </a:lnTo>
                  <a:lnTo>
                    <a:pt x="919" y="951"/>
                  </a:lnTo>
                  <a:lnTo>
                    <a:pt x="924" y="955"/>
                  </a:lnTo>
                  <a:lnTo>
                    <a:pt x="929" y="960"/>
                  </a:lnTo>
                  <a:lnTo>
                    <a:pt x="933" y="969"/>
                  </a:lnTo>
                  <a:lnTo>
                    <a:pt x="938" y="969"/>
                  </a:lnTo>
                  <a:lnTo>
                    <a:pt x="942" y="973"/>
                  </a:lnTo>
                  <a:lnTo>
                    <a:pt x="951" y="983"/>
                  </a:lnTo>
                  <a:lnTo>
                    <a:pt x="956" y="992"/>
                  </a:lnTo>
                  <a:lnTo>
                    <a:pt x="961" y="996"/>
                  </a:lnTo>
                  <a:lnTo>
                    <a:pt x="965" y="996"/>
                  </a:lnTo>
                  <a:lnTo>
                    <a:pt x="974" y="1006"/>
                  </a:lnTo>
                  <a:lnTo>
                    <a:pt x="979" y="1015"/>
                  </a:lnTo>
                  <a:lnTo>
                    <a:pt x="985" y="1015"/>
                  </a:lnTo>
                  <a:lnTo>
                    <a:pt x="989" y="1025"/>
                  </a:lnTo>
                  <a:lnTo>
                    <a:pt x="994" y="1030"/>
                  </a:lnTo>
                  <a:lnTo>
                    <a:pt x="1003" y="1039"/>
                  </a:lnTo>
                  <a:lnTo>
                    <a:pt x="1012" y="1043"/>
                  </a:lnTo>
                  <a:lnTo>
                    <a:pt x="1017" y="1053"/>
                  </a:lnTo>
                  <a:lnTo>
                    <a:pt x="1026" y="1057"/>
                  </a:lnTo>
                  <a:lnTo>
                    <a:pt x="1026" y="1062"/>
                  </a:lnTo>
                  <a:lnTo>
                    <a:pt x="1031" y="1066"/>
                  </a:lnTo>
                  <a:lnTo>
                    <a:pt x="1040" y="1075"/>
                  </a:lnTo>
                  <a:lnTo>
                    <a:pt x="1044" y="1085"/>
                  </a:lnTo>
                  <a:lnTo>
                    <a:pt x="1053" y="1089"/>
                  </a:lnTo>
                  <a:lnTo>
                    <a:pt x="1063" y="1098"/>
                  </a:lnTo>
                  <a:lnTo>
                    <a:pt x="1067" y="1103"/>
                  </a:lnTo>
                  <a:lnTo>
                    <a:pt x="1072" y="1108"/>
                  </a:lnTo>
                  <a:lnTo>
                    <a:pt x="1076" y="1112"/>
                  </a:lnTo>
                  <a:lnTo>
                    <a:pt x="1087" y="1122"/>
                  </a:lnTo>
                  <a:lnTo>
                    <a:pt x="1091" y="1127"/>
                  </a:lnTo>
                  <a:lnTo>
                    <a:pt x="1100" y="1136"/>
                  </a:lnTo>
                  <a:lnTo>
                    <a:pt x="1105" y="1145"/>
                  </a:lnTo>
                  <a:lnTo>
                    <a:pt x="1110" y="1150"/>
                  </a:lnTo>
                  <a:lnTo>
                    <a:pt x="1114" y="1150"/>
                  </a:lnTo>
                  <a:lnTo>
                    <a:pt x="1123" y="1159"/>
                  </a:lnTo>
                  <a:lnTo>
                    <a:pt x="1128" y="1168"/>
                  </a:lnTo>
                  <a:lnTo>
                    <a:pt x="1133" y="1173"/>
                  </a:lnTo>
                  <a:lnTo>
                    <a:pt x="1137" y="1173"/>
                  </a:lnTo>
                  <a:lnTo>
                    <a:pt x="1142" y="1182"/>
                  </a:lnTo>
                  <a:lnTo>
                    <a:pt x="1151" y="1191"/>
                  </a:lnTo>
                  <a:lnTo>
                    <a:pt x="1155" y="1191"/>
                  </a:lnTo>
                  <a:lnTo>
                    <a:pt x="1160" y="1196"/>
                  </a:lnTo>
                  <a:lnTo>
                    <a:pt x="1165" y="1205"/>
                  </a:lnTo>
                  <a:lnTo>
                    <a:pt x="1175" y="1211"/>
                  </a:lnTo>
                  <a:lnTo>
                    <a:pt x="1175" y="1215"/>
                  </a:lnTo>
                  <a:lnTo>
                    <a:pt x="1184" y="1220"/>
                  </a:lnTo>
                  <a:lnTo>
                    <a:pt x="1189" y="1229"/>
                  </a:lnTo>
                  <a:lnTo>
                    <a:pt x="1198" y="1234"/>
                  </a:lnTo>
                  <a:lnTo>
                    <a:pt x="1198" y="1238"/>
                  </a:lnTo>
                  <a:lnTo>
                    <a:pt x="1202" y="1243"/>
                  </a:lnTo>
                  <a:lnTo>
                    <a:pt x="1212" y="1252"/>
                  </a:lnTo>
                  <a:lnTo>
                    <a:pt x="1221" y="1261"/>
                  </a:lnTo>
                  <a:lnTo>
                    <a:pt x="1225" y="1266"/>
                  </a:lnTo>
                  <a:lnTo>
                    <a:pt x="1234" y="1275"/>
                  </a:lnTo>
                  <a:lnTo>
                    <a:pt x="1239" y="1279"/>
                  </a:lnTo>
                  <a:lnTo>
                    <a:pt x="1248" y="1289"/>
                  </a:lnTo>
                  <a:lnTo>
                    <a:pt x="1253" y="1298"/>
                  </a:lnTo>
                  <a:lnTo>
                    <a:pt x="1262" y="1303"/>
                  </a:lnTo>
                  <a:lnTo>
                    <a:pt x="1272" y="1313"/>
                  </a:lnTo>
                  <a:lnTo>
                    <a:pt x="1277" y="1317"/>
                  </a:lnTo>
                  <a:lnTo>
                    <a:pt x="1281" y="1326"/>
                  </a:lnTo>
                  <a:lnTo>
                    <a:pt x="1286" y="1326"/>
                  </a:lnTo>
                  <a:lnTo>
                    <a:pt x="1295" y="1336"/>
                  </a:lnTo>
                  <a:lnTo>
                    <a:pt x="1300" y="1345"/>
                  </a:lnTo>
                  <a:lnTo>
                    <a:pt x="1304" y="1345"/>
                  </a:lnTo>
                  <a:lnTo>
                    <a:pt x="1304" y="1349"/>
                  </a:lnTo>
                  <a:lnTo>
                    <a:pt x="1314" y="1358"/>
                  </a:lnTo>
                  <a:lnTo>
                    <a:pt x="1323" y="1363"/>
                  </a:lnTo>
                  <a:lnTo>
                    <a:pt x="1327" y="1372"/>
                  </a:lnTo>
                  <a:lnTo>
                    <a:pt x="1332" y="1372"/>
                  </a:lnTo>
                  <a:lnTo>
                    <a:pt x="1336" y="1381"/>
                  </a:lnTo>
                  <a:lnTo>
                    <a:pt x="1346" y="1386"/>
                  </a:lnTo>
                  <a:lnTo>
                    <a:pt x="1346" y="1391"/>
                  </a:lnTo>
                  <a:lnTo>
                    <a:pt x="1350" y="1395"/>
                  </a:lnTo>
                  <a:lnTo>
                    <a:pt x="1359" y="1405"/>
                  </a:lnTo>
                  <a:lnTo>
                    <a:pt x="1365" y="1410"/>
                  </a:lnTo>
                  <a:lnTo>
                    <a:pt x="1370" y="1415"/>
                  </a:lnTo>
                  <a:lnTo>
                    <a:pt x="1374" y="1419"/>
                  </a:lnTo>
                  <a:lnTo>
                    <a:pt x="1383" y="1428"/>
                  </a:lnTo>
                  <a:lnTo>
                    <a:pt x="1393" y="1433"/>
                  </a:lnTo>
                  <a:lnTo>
                    <a:pt x="1397" y="1442"/>
                  </a:lnTo>
                  <a:lnTo>
                    <a:pt x="1402" y="1451"/>
                  </a:lnTo>
                  <a:lnTo>
                    <a:pt x="1411" y="1456"/>
                  </a:lnTo>
                  <a:lnTo>
                    <a:pt x="1411" y="1460"/>
                  </a:lnTo>
                  <a:lnTo>
                    <a:pt x="1420" y="1465"/>
                  </a:lnTo>
                  <a:lnTo>
                    <a:pt x="1425" y="1470"/>
                  </a:lnTo>
                  <a:lnTo>
                    <a:pt x="1434" y="1479"/>
                  </a:lnTo>
                  <a:lnTo>
                    <a:pt x="1443" y="1488"/>
                  </a:lnTo>
                  <a:lnTo>
                    <a:pt x="1448" y="1494"/>
                  </a:lnTo>
                  <a:lnTo>
                    <a:pt x="1458" y="1503"/>
                  </a:lnTo>
                  <a:lnTo>
                    <a:pt x="1462" y="1512"/>
                  </a:lnTo>
                  <a:lnTo>
                    <a:pt x="1472" y="1521"/>
                  </a:lnTo>
                  <a:lnTo>
                    <a:pt x="1481" y="1526"/>
                  </a:lnTo>
                  <a:lnTo>
                    <a:pt x="1485" y="1535"/>
                  </a:lnTo>
                  <a:lnTo>
                    <a:pt x="1495" y="1540"/>
                  </a:lnTo>
                  <a:lnTo>
                    <a:pt x="1499" y="1549"/>
                  </a:lnTo>
                  <a:lnTo>
                    <a:pt x="1508" y="1553"/>
                  </a:lnTo>
                  <a:lnTo>
                    <a:pt x="1513" y="1562"/>
                  </a:lnTo>
                  <a:lnTo>
                    <a:pt x="1522" y="1567"/>
                  </a:lnTo>
                  <a:lnTo>
                    <a:pt x="1522" y="1572"/>
                  </a:lnTo>
                  <a:lnTo>
                    <a:pt x="1531" y="157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3" name="Freeform 3595"/>
            <p:cNvSpPr>
              <a:spLocks/>
            </p:cNvSpPr>
            <p:nvPr/>
          </p:nvSpPr>
          <p:spPr bwMode="auto">
            <a:xfrm>
              <a:off x="639" y="1562"/>
              <a:ext cx="129" cy="404"/>
            </a:xfrm>
            <a:custGeom>
              <a:avLst/>
              <a:gdLst>
                <a:gd name="T0" fmla="*/ 24 w 645"/>
                <a:gd name="T1" fmla="*/ 23 h 2019"/>
                <a:gd name="T2" fmla="*/ 51 w 645"/>
                <a:gd name="T3" fmla="*/ 56 h 2019"/>
                <a:gd name="T4" fmla="*/ 83 w 645"/>
                <a:gd name="T5" fmla="*/ 84 h 2019"/>
                <a:gd name="T6" fmla="*/ 88 w 645"/>
                <a:gd name="T7" fmla="*/ 120 h 2019"/>
                <a:gd name="T8" fmla="*/ 88 w 645"/>
                <a:gd name="T9" fmla="*/ 158 h 2019"/>
                <a:gd name="T10" fmla="*/ 92 w 645"/>
                <a:gd name="T11" fmla="*/ 199 h 2019"/>
                <a:gd name="T12" fmla="*/ 97 w 645"/>
                <a:gd name="T13" fmla="*/ 237 h 2019"/>
                <a:gd name="T14" fmla="*/ 102 w 645"/>
                <a:gd name="T15" fmla="*/ 265 h 2019"/>
                <a:gd name="T16" fmla="*/ 112 w 645"/>
                <a:gd name="T17" fmla="*/ 306 h 2019"/>
                <a:gd name="T18" fmla="*/ 116 w 645"/>
                <a:gd name="T19" fmla="*/ 344 h 2019"/>
                <a:gd name="T20" fmla="*/ 121 w 645"/>
                <a:gd name="T21" fmla="*/ 380 h 2019"/>
                <a:gd name="T22" fmla="*/ 125 w 645"/>
                <a:gd name="T23" fmla="*/ 409 h 2019"/>
                <a:gd name="T24" fmla="*/ 135 w 645"/>
                <a:gd name="T25" fmla="*/ 450 h 2019"/>
                <a:gd name="T26" fmla="*/ 167 w 645"/>
                <a:gd name="T27" fmla="*/ 478 h 2019"/>
                <a:gd name="T28" fmla="*/ 144 w 645"/>
                <a:gd name="T29" fmla="*/ 496 h 2019"/>
                <a:gd name="T30" fmla="*/ 153 w 645"/>
                <a:gd name="T31" fmla="*/ 534 h 2019"/>
                <a:gd name="T32" fmla="*/ 162 w 645"/>
                <a:gd name="T33" fmla="*/ 571 h 2019"/>
                <a:gd name="T34" fmla="*/ 171 w 645"/>
                <a:gd name="T35" fmla="*/ 604 h 2019"/>
                <a:gd name="T36" fmla="*/ 181 w 645"/>
                <a:gd name="T37" fmla="*/ 640 h 2019"/>
                <a:gd name="T38" fmla="*/ 190 w 645"/>
                <a:gd name="T39" fmla="*/ 677 h 2019"/>
                <a:gd name="T40" fmla="*/ 205 w 645"/>
                <a:gd name="T41" fmla="*/ 715 h 2019"/>
                <a:gd name="T42" fmla="*/ 209 w 645"/>
                <a:gd name="T43" fmla="*/ 747 h 2019"/>
                <a:gd name="T44" fmla="*/ 223 w 645"/>
                <a:gd name="T45" fmla="*/ 785 h 2019"/>
                <a:gd name="T46" fmla="*/ 232 w 645"/>
                <a:gd name="T47" fmla="*/ 821 h 2019"/>
                <a:gd name="T48" fmla="*/ 246 w 645"/>
                <a:gd name="T49" fmla="*/ 863 h 2019"/>
                <a:gd name="T50" fmla="*/ 255 w 645"/>
                <a:gd name="T51" fmla="*/ 901 h 2019"/>
                <a:gd name="T52" fmla="*/ 264 w 645"/>
                <a:gd name="T53" fmla="*/ 937 h 2019"/>
                <a:gd name="T54" fmla="*/ 273 w 645"/>
                <a:gd name="T55" fmla="*/ 970 h 2019"/>
                <a:gd name="T56" fmla="*/ 287 w 645"/>
                <a:gd name="T57" fmla="*/ 1007 h 2019"/>
                <a:gd name="T58" fmla="*/ 297 w 645"/>
                <a:gd name="T59" fmla="*/ 1039 h 2019"/>
                <a:gd name="T60" fmla="*/ 311 w 645"/>
                <a:gd name="T61" fmla="*/ 1077 h 2019"/>
                <a:gd name="T62" fmla="*/ 320 w 645"/>
                <a:gd name="T63" fmla="*/ 1105 h 2019"/>
                <a:gd name="T64" fmla="*/ 329 w 645"/>
                <a:gd name="T65" fmla="*/ 1141 h 2019"/>
                <a:gd name="T66" fmla="*/ 339 w 645"/>
                <a:gd name="T67" fmla="*/ 1174 h 2019"/>
                <a:gd name="T68" fmla="*/ 352 w 645"/>
                <a:gd name="T69" fmla="*/ 1211 h 2019"/>
                <a:gd name="T70" fmla="*/ 362 w 645"/>
                <a:gd name="T71" fmla="*/ 1243 h 2019"/>
                <a:gd name="T72" fmla="*/ 375 w 645"/>
                <a:gd name="T73" fmla="*/ 1281 h 2019"/>
                <a:gd name="T74" fmla="*/ 385 w 645"/>
                <a:gd name="T75" fmla="*/ 1308 h 2019"/>
                <a:gd name="T76" fmla="*/ 399 w 645"/>
                <a:gd name="T77" fmla="*/ 1351 h 2019"/>
                <a:gd name="T78" fmla="*/ 409 w 645"/>
                <a:gd name="T79" fmla="*/ 1378 h 2019"/>
                <a:gd name="T80" fmla="*/ 422 w 645"/>
                <a:gd name="T81" fmla="*/ 1420 h 2019"/>
                <a:gd name="T82" fmla="*/ 436 w 645"/>
                <a:gd name="T83" fmla="*/ 1457 h 2019"/>
                <a:gd name="T84" fmla="*/ 445 w 645"/>
                <a:gd name="T85" fmla="*/ 1494 h 2019"/>
                <a:gd name="T86" fmla="*/ 459 w 645"/>
                <a:gd name="T87" fmla="*/ 1526 h 2019"/>
                <a:gd name="T88" fmla="*/ 468 w 645"/>
                <a:gd name="T89" fmla="*/ 1555 h 2019"/>
                <a:gd name="T90" fmla="*/ 488 w 645"/>
                <a:gd name="T91" fmla="*/ 1596 h 2019"/>
                <a:gd name="T92" fmla="*/ 497 w 645"/>
                <a:gd name="T93" fmla="*/ 1625 h 2019"/>
                <a:gd name="T94" fmla="*/ 510 w 645"/>
                <a:gd name="T95" fmla="*/ 1657 h 2019"/>
                <a:gd name="T96" fmla="*/ 524 w 645"/>
                <a:gd name="T97" fmla="*/ 1693 h 2019"/>
                <a:gd name="T98" fmla="*/ 538 w 645"/>
                <a:gd name="T99" fmla="*/ 1722 h 2019"/>
                <a:gd name="T100" fmla="*/ 552 w 645"/>
                <a:gd name="T101" fmla="*/ 1763 h 2019"/>
                <a:gd name="T102" fmla="*/ 566 w 645"/>
                <a:gd name="T103" fmla="*/ 1791 h 2019"/>
                <a:gd name="T104" fmla="*/ 575 w 645"/>
                <a:gd name="T105" fmla="*/ 1824 h 2019"/>
                <a:gd name="T106" fmla="*/ 590 w 645"/>
                <a:gd name="T107" fmla="*/ 1861 h 2019"/>
                <a:gd name="T108" fmla="*/ 603 w 645"/>
                <a:gd name="T109" fmla="*/ 1897 h 2019"/>
                <a:gd name="T110" fmla="*/ 617 w 645"/>
                <a:gd name="T111" fmla="*/ 1935 h 2019"/>
                <a:gd name="T112" fmla="*/ 631 w 645"/>
                <a:gd name="T113" fmla="*/ 1976 h 2019"/>
                <a:gd name="T114" fmla="*/ 640 w 645"/>
                <a:gd name="T115" fmla="*/ 2005 h 20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5"/>
                <a:gd name="T175" fmla="*/ 0 h 2019"/>
                <a:gd name="T176" fmla="*/ 645 w 645"/>
                <a:gd name="T177" fmla="*/ 2019 h 201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5" h="2019">
                  <a:moveTo>
                    <a:pt x="0" y="0"/>
                  </a:moveTo>
                  <a:lnTo>
                    <a:pt x="4" y="5"/>
                  </a:lnTo>
                  <a:lnTo>
                    <a:pt x="14" y="14"/>
                  </a:lnTo>
                  <a:lnTo>
                    <a:pt x="19" y="18"/>
                  </a:lnTo>
                  <a:lnTo>
                    <a:pt x="24" y="23"/>
                  </a:lnTo>
                  <a:lnTo>
                    <a:pt x="28" y="33"/>
                  </a:lnTo>
                  <a:lnTo>
                    <a:pt x="37" y="38"/>
                  </a:lnTo>
                  <a:lnTo>
                    <a:pt x="42" y="47"/>
                  </a:lnTo>
                  <a:lnTo>
                    <a:pt x="51" y="56"/>
                  </a:lnTo>
                  <a:lnTo>
                    <a:pt x="60" y="61"/>
                  </a:lnTo>
                  <a:lnTo>
                    <a:pt x="65" y="70"/>
                  </a:lnTo>
                  <a:lnTo>
                    <a:pt x="74" y="74"/>
                  </a:lnTo>
                  <a:lnTo>
                    <a:pt x="83" y="84"/>
                  </a:lnTo>
                  <a:lnTo>
                    <a:pt x="88" y="93"/>
                  </a:lnTo>
                  <a:lnTo>
                    <a:pt x="92" y="97"/>
                  </a:lnTo>
                  <a:lnTo>
                    <a:pt x="88" y="107"/>
                  </a:lnTo>
                  <a:lnTo>
                    <a:pt x="88" y="116"/>
                  </a:lnTo>
                  <a:lnTo>
                    <a:pt x="88" y="120"/>
                  </a:lnTo>
                  <a:lnTo>
                    <a:pt x="88" y="131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8" y="153"/>
                  </a:lnTo>
                  <a:lnTo>
                    <a:pt x="88" y="158"/>
                  </a:lnTo>
                  <a:lnTo>
                    <a:pt x="92" y="167"/>
                  </a:lnTo>
                  <a:lnTo>
                    <a:pt x="92" y="176"/>
                  </a:lnTo>
                  <a:lnTo>
                    <a:pt x="92" y="181"/>
                  </a:lnTo>
                  <a:lnTo>
                    <a:pt x="92" y="190"/>
                  </a:lnTo>
                  <a:lnTo>
                    <a:pt x="92" y="199"/>
                  </a:lnTo>
                  <a:lnTo>
                    <a:pt x="97" y="209"/>
                  </a:lnTo>
                  <a:lnTo>
                    <a:pt x="97" y="213"/>
                  </a:lnTo>
                  <a:lnTo>
                    <a:pt x="97" y="223"/>
                  </a:lnTo>
                  <a:lnTo>
                    <a:pt x="97" y="228"/>
                  </a:lnTo>
                  <a:lnTo>
                    <a:pt x="97" y="237"/>
                  </a:lnTo>
                  <a:lnTo>
                    <a:pt x="102" y="242"/>
                  </a:lnTo>
                  <a:lnTo>
                    <a:pt x="102" y="251"/>
                  </a:lnTo>
                  <a:lnTo>
                    <a:pt x="102" y="260"/>
                  </a:lnTo>
                  <a:lnTo>
                    <a:pt x="102" y="265"/>
                  </a:lnTo>
                  <a:lnTo>
                    <a:pt x="102" y="274"/>
                  </a:lnTo>
                  <a:lnTo>
                    <a:pt x="107" y="283"/>
                  </a:lnTo>
                  <a:lnTo>
                    <a:pt x="107" y="292"/>
                  </a:lnTo>
                  <a:lnTo>
                    <a:pt x="107" y="297"/>
                  </a:lnTo>
                  <a:lnTo>
                    <a:pt x="112" y="306"/>
                  </a:lnTo>
                  <a:lnTo>
                    <a:pt x="112" y="311"/>
                  </a:lnTo>
                  <a:lnTo>
                    <a:pt x="112" y="321"/>
                  </a:lnTo>
                  <a:lnTo>
                    <a:pt x="112" y="325"/>
                  </a:lnTo>
                  <a:lnTo>
                    <a:pt x="116" y="335"/>
                  </a:lnTo>
                  <a:lnTo>
                    <a:pt x="116" y="344"/>
                  </a:lnTo>
                  <a:lnTo>
                    <a:pt x="116" y="353"/>
                  </a:lnTo>
                  <a:lnTo>
                    <a:pt x="116" y="357"/>
                  </a:lnTo>
                  <a:lnTo>
                    <a:pt x="121" y="367"/>
                  </a:lnTo>
                  <a:lnTo>
                    <a:pt x="121" y="376"/>
                  </a:lnTo>
                  <a:lnTo>
                    <a:pt x="121" y="380"/>
                  </a:lnTo>
                  <a:lnTo>
                    <a:pt x="121" y="390"/>
                  </a:lnTo>
                  <a:lnTo>
                    <a:pt x="125" y="394"/>
                  </a:lnTo>
                  <a:lnTo>
                    <a:pt x="125" y="399"/>
                  </a:lnTo>
                  <a:lnTo>
                    <a:pt x="125" y="403"/>
                  </a:lnTo>
                  <a:lnTo>
                    <a:pt x="125" y="409"/>
                  </a:lnTo>
                  <a:lnTo>
                    <a:pt x="130" y="418"/>
                  </a:lnTo>
                  <a:lnTo>
                    <a:pt x="130" y="427"/>
                  </a:lnTo>
                  <a:lnTo>
                    <a:pt x="130" y="436"/>
                  </a:lnTo>
                  <a:lnTo>
                    <a:pt x="135" y="441"/>
                  </a:lnTo>
                  <a:lnTo>
                    <a:pt x="135" y="450"/>
                  </a:lnTo>
                  <a:lnTo>
                    <a:pt x="135" y="459"/>
                  </a:lnTo>
                  <a:lnTo>
                    <a:pt x="139" y="464"/>
                  </a:lnTo>
                  <a:lnTo>
                    <a:pt x="139" y="473"/>
                  </a:lnTo>
                  <a:lnTo>
                    <a:pt x="148" y="473"/>
                  </a:lnTo>
                  <a:lnTo>
                    <a:pt x="167" y="478"/>
                  </a:lnTo>
                  <a:lnTo>
                    <a:pt x="185" y="478"/>
                  </a:lnTo>
                  <a:lnTo>
                    <a:pt x="167" y="482"/>
                  </a:lnTo>
                  <a:lnTo>
                    <a:pt x="148" y="487"/>
                  </a:lnTo>
                  <a:lnTo>
                    <a:pt x="144" y="487"/>
                  </a:lnTo>
                  <a:lnTo>
                    <a:pt x="144" y="496"/>
                  </a:lnTo>
                  <a:lnTo>
                    <a:pt x="148" y="502"/>
                  </a:lnTo>
                  <a:lnTo>
                    <a:pt x="148" y="511"/>
                  </a:lnTo>
                  <a:lnTo>
                    <a:pt x="148" y="520"/>
                  </a:lnTo>
                  <a:lnTo>
                    <a:pt x="148" y="525"/>
                  </a:lnTo>
                  <a:lnTo>
                    <a:pt x="153" y="534"/>
                  </a:lnTo>
                  <a:lnTo>
                    <a:pt x="153" y="543"/>
                  </a:lnTo>
                  <a:lnTo>
                    <a:pt x="158" y="548"/>
                  </a:lnTo>
                  <a:lnTo>
                    <a:pt x="158" y="557"/>
                  </a:lnTo>
                  <a:lnTo>
                    <a:pt x="162" y="561"/>
                  </a:lnTo>
                  <a:lnTo>
                    <a:pt x="162" y="571"/>
                  </a:lnTo>
                  <a:lnTo>
                    <a:pt x="162" y="580"/>
                  </a:lnTo>
                  <a:lnTo>
                    <a:pt x="167" y="584"/>
                  </a:lnTo>
                  <a:lnTo>
                    <a:pt x="167" y="589"/>
                  </a:lnTo>
                  <a:lnTo>
                    <a:pt x="167" y="595"/>
                  </a:lnTo>
                  <a:lnTo>
                    <a:pt x="171" y="604"/>
                  </a:lnTo>
                  <a:lnTo>
                    <a:pt x="171" y="613"/>
                  </a:lnTo>
                  <a:lnTo>
                    <a:pt x="176" y="618"/>
                  </a:lnTo>
                  <a:lnTo>
                    <a:pt x="176" y="627"/>
                  </a:lnTo>
                  <a:lnTo>
                    <a:pt x="176" y="631"/>
                  </a:lnTo>
                  <a:lnTo>
                    <a:pt x="181" y="640"/>
                  </a:lnTo>
                  <a:lnTo>
                    <a:pt x="181" y="645"/>
                  </a:lnTo>
                  <a:lnTo>
                    <a:pt x="185" y="654"/>
                  </a:lnTo>
                  <a:lnTo>
                    <a:pt x="185" y="663"/>
                  </a:lnTo>
                  <a:lnTo>
                    <a:pt x="190" y="673"/>
                  </a:lnTo>
                  <a:lnTo>
                    <a:pt x="190" y="677"/>
                  </a:lnTo>
                  <a:lnTo>
                    <a:pt x="194" y="686"/>
                  </a:lnTo>
                  <a:lnTo>
                    <a:pt x="194" y="697"/>
                  </a:lnTo>
                  <a:lnTo>
                    <a:pt x="199" y="701"/>
                  </a:lnTo>
                  <a:lnTo>
                    <a:pt x="199" y="710"/>
                  </a:lnTo>
                  <a:lnTo>
                    <a:pt x="205" y="715"/>
                  </a:lnTo>
                  <a:lnTo>
                    <a:pt x="205" y="724"/>
                  </a:lnTo>
                  <a:lnTo>
                    <a:pt x="205" y="733"/>
                  </a:lnTo>
                  <a:lnTo>
                    <a:pt x="209" y="738"/>
                  </a:lnTo>
                  <a:lnTo>
                    <a:pt x="209" y="742"/>
                  </a:lnTo>
                  <a:lnTo>
                    <a:pt x="209" y="747"/>
                  </a:lnTo>
                  <a:lnTo>
                    <a:pt x="214" y="756"/>
                  </a:lnTo>
                  <a:lnTo>
                    <a:pt x="214" y="761"/>
                  </a:lnTo>
                  <a:lnTo>
                    <a:pt x="218" y="770"/>
                  </a:lnTo>
                  <a:lnTo>
                    <a:pt x="218" y="779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7" y="799"/>
                  </a:lnTo>
                  <a:lnTo>
                    <a:pt x="232" y="808"/>
                  </a:lnTo>
                  <a:lnTo>
                    <a:pt x="232" y="817"/>
                  </a:lnTo>
                  <a:lnTo>
                    <a:pt x="232" y="821"/>
                  </a:lnTo>
                  <a:lnTo>
                    <a:pt x="237" y="831"/>
                  </a:lnTo>
                  <a:lnTo>
                    <a:pt x="237" y="840"/>
                  </a:lnTo>
                  <a:lnTo>
                    <a:pt x="237" y="844"/>
                  </a:lnTo>
                  <a:lnTo>
                    <a:pt x="241" y="854"/>
                  </a:lnTo>
                  <a:lnTo>
                    <a:pt x="246" y="863"/>
                  </a:lnTo>
                  <a:lnTo>
                    <a:pt x="246" y="867"/>
                  </a:lnTo>
                  <a:lnTo>
                    <a:pt x="250" y="878"/>
                  </a:lnTo>
                  <a:lnTo>
                    <a:pt x="250" y="887"/>
                  </a:lnTo>
                  <a:lnTo>
                    <a:pt x="255" y="891"/>
                  </a:lnTo>
                  <a:lnTo>
                    <a:pt x="255" y="901"/>
                  </a:lnTo>
                  <a:lnTo>
                    <a:pt x="260" y="905"/>
                  </a:lnTo>
                  <a:lnTo>
                    <a:pt x="260" y="914"/>
                  </a:lnTo>
                  <a:lnTo>
                    <a:pt x="264" y="923"/>
                  </a:lnTo>
                  <a:lnTo>
                    <a:pt x="264" y="933"/>
                  </a:lnTo>
                  <a:lnTo>
                    <a:pt x="264" y="937"/>
                  </a:lnTo>
                  <a:lnTo>
                    <a:pt x="269" y="946"/>
                  </a:lnTo>
                  <a:lnTo>
                    <a:pt x="269" y="951"/>
                  </a:lnTo>
                  <a:lnTo>
                    <a:pt x="273" y="960"/>
                  </a:lnTo>
                  <a:lnTo>
                    <a:pt x="273" y="965"/>
                  </a:lnTo>
                  <a:lnTo>
                    <a:pt x="273" y="970"/>
                  </a:lnTo>
                  <a:lnTo>
                    <a:pt x="278" y="975"/>
                  </a:lnTo>
                  <a:lnTo>
                    <a:pt x="283" y="984"/>
                  </a:lnTo>
                  <a:lnTo>
                    <a:pt x="283" y="989"/>
                  </a:lnTo>
                  <a:lnTo>
                    <a:pt x="287" y="998"/>
                  </a:lnTo>
                  <a:lnTo>
                    <a:pt x="287" y="1007"/>
                  </a:lnTo>
                  <a:lnTo>
                    <a:pt x="292" y="1016"/>
                  </a:lnTo>
                  <a:lnTo>
                    <a:pt x="292" y="1021"/>
                  </a:lnTo>
                  <a:lnTo>
                    <a:pt x="292" y="1030"/>
                  </a:lnTo>
                  <a:lnTo>
                    <a:pt x="297" y="1035"/>
                  </a:lnTo>
                  <a:lnTo>
                    <a:pt x="297" y="1039"/>
                  </a:lnTo>
                  <a:lnTo>
                    <a:pt x="297" y="1044"/>
                  </a:lnTo>
                  <a:lnTo>
                    <a:pt x="302" y="1053"/>
                  </a:lnTo>
                  <a:lnTo>
                    <a:pt x="302" y="1058"/>
                  </a:lnTo>
                  <a:lnTo>
                    <a:pt x="307" y="1068"/>
                  </a:lnTo>
                  <a:lnTo>
                    <a:pt x="311" y="1077"/>
                  </a:lnTo>
                  <a:lnTo>
                    <a:pt x="311" y="1082"/>
                  </a:lnTo>
                  <a:lnTo>
                    <a:pt x="316" y="1091"/>
                  </a:lnTo>
                  <a:lnTo>
                    <a:pt x="316" y="1100"/>
                  </a:lnTo>
                  <a:lnTo>
                    <a:pt x="320" y="1105"/>
                  </a:lnTo>
                  <a:lnTo>
                    <a:pt x="320" y="1114"/>
                  </a:lnTo>
                  <a:lnTo>
                    <a:pt x="320" y="1123"/>
                  </a:lnTo>
                  <a:lnTo>
                    <a:pt x="325" y="1127"/>
                  </a:lnTo>
                  <a:lnTo>
                    <a:pt x="329" y="1137"/>
                  </a:lnTo>
                  <a:lnTo>
                    <a:pt x="329" y="1141"/>
                  </a:lnTo>
                  <a:lnTo>
                    <a:pt x="334" y="1150"/>
                  </a:lnTo>
                  <a:lnTo>
                    <a:pt x="334" y="1161"/>
                  </a:lnTo>
                  <a:lnTo>
                    <a:pt x="339" y="1165"/>
                  </a:lnTo>
                  <a:lnTo>
                    <a:pt x="339" y="1170"/>
                  </a:lnTo>
                  <a:lnTo>
                    <a:pt x="339" y="1174"/>
                  </a:lnTo>
                  <a:lnTo>
                    <a:pt x="343" y="1184"/>
                  </a:lnTo>
                  <a:lnTo>
                    <a:pt x="348" y="1193"/>
                  </a:lnTo>
                  <a:lnTo>
                    <a:pt x="348" y="1197"/>
                  </a:lnTo>
                  <a:lnTo>
                    <a:pt x="352" y="1206"/>
                  </a:lnTo>
                  <a:lnTo>
                    <a:pt x="352" y="1211"/>
                  </a:lnTo>
                  <a:lnTo>
                    <a:pt x="352" y="1220"/>
                  </a:lnTo>
                  <a:lnTo>
                    <a:pt x="357" y="1225"/>
                  </a:lnTo>
                  <a:lnTo>
                    <a:pt x="357" y="1234"/>
                  </a:lnTo>
                  <a:lnTo>
                    <a:pt x="362" y="1239"/>
                  </a:lnTo>
                  <a:lnTo>
                    <a:pt x="362" y="1243"/>
                  </a:lnTo>
                  <a:lnTo>
                    <a:pt x="362" y="1253"/>
                  </a:lnTo>
                  <a:lnTo>
                    <a:pt x="366" y="1258"/>
                  </a:lnTo>
                  <a:lnTo>
                    <a:pt x="371" y="1267"/>
                  </a:lnTo>
                  <a:lnTo>
                    <a:pt x="371" y="1276"/>
                  </a:lnTo>
                  <a:lnTo>
                    <a:pt x="375" y="1281"/>
                  </a:lnTo>
                  <a:lnTo>
                    <a:pt x="375" y="1290"/>
                  </a:lnTo>
                  <a:lnTo>
                    <a:pt x="380" y="1295"/>
                  </a:lnTo>
                  <a:lnTo>
                    <a:pt x="380" y="1304"/>
                  </a:lnTo>
                  <a:lnTo>
                    <a:pt x="380" y="1308"/>
                  </a:lnTo>
                  <a:lnTo>
                    <a:pt x="385" y="1308"/>
                  </a:lnTo>
                  <a:lnTo>
                    <a:pt x="385" y="1318"/>
                  </a:lnTo>
                  <a:lnTo>
                    <a:pt x="390" y="1327"/>
                  </a:lnTo>
                  <a:lnTo>
                    <a:pt x="390" y="1336"/>
                  </a:lnTo>
                  <a:lnTo>
                    <a:pt x="395" y="1341"/>
                  </a:lnTo>
                  <a:lnTo>
                    <a:pt x="399" y="1351"/>
                  </a:lnTo>
                  <a:lnTo>
                    <a:pt x="399" y="1360"/>
                  </a:lnTo>
                  <a:lnTo>
                    <a:pt x="404" y="1365"/>
                  </a:lnTo>
                  <a:lnTo>
                    <a:pt x="404" y="1369"/>
                  </a:lnTo>
                  <a:lnTo>
                    <a:pt x="404" y="1374"/>
                  </a:lnTo>
                  <a:lnTo>
                    <a:pt x="409" y="1378"/>
                  </a:lnTo>
                  <a:lnTo>
                    <a:pt x="409" y="1388"/>
                  </a:lnTo>
                  <a:lnTo>
                    <a:pt x="413" y="1397"/>
                  </a:lnTo>
                  <a:lnTo>
                    <a:pt x="413" y="1401"/>
                  </a:lnTo>
                  <a:lnTo>
                    <a:pt x="418" y="1410"/>
                  </a:lnTo>
                  <a:lnTo>
                    <a:pt x="422" y="1420"/>
                  </a:lnTo>
                  <a:lnTo>
                    <a:pt x="422" y="1424"/>
                  </a:lnTo>
                  <a:lnTo>
                    <a:pt x="427" y="1433"/>
                  </a:lnTo>
                  <a:lnTo>
                    <a:pt x="427" y="1444"/>
                  </a:lnTo>
                  <a:lnTo>
                    <a:pt x="431" y="1448"/>
                  </a:lnTo>
                  <a:lnTo>
                    <a:pt x="436" y="1457"/>
                  </a:lnTo>
                  <a:lnTo>
                    <a:pt x="436" y="1462"/>
                  </a:lnTo>
                  <a:lnTo>
                    <a:pt x="436" y="1471"/>
                  </a:lnTo>
                  <a:lnTo>
                    <a:pt x="441" y="1480"/>
                  </a:lnTo>
                  <a:lnTo>
                    <a:pt x="445" y="1485"/>
                  </a:lnTo>
                  <a:lnTo>
                    <a:pt x="445" y="1494"/>
                  </a:lnTo>
                  <a:lnTo>
                    <a:pt x="450" y="1503"/>
                  </a:lnTo>
                  <a:lnTo>
                    <a:pt x="454" y="1512"/>
                  </a:lnTo>
                  <a:lnTo>
                    <a:pt x="454" y="1517"/>
                  </a:lnTo>
                  <a:lnTo>
                    <a:pt x="459" y="1526"/>
                  </a:lnTo>
                  <a:lnTo>
                    <a:pt x="464" y="1532"/>
                  </a:lnTo>
                  <a:lnTo>
                    <a:pt x="464" y="1541"/>
                  </a:lnTo>
                  <a:lnTo>
                    <a:pt x="468" y="1546"/>
                  </a:lnTo>
                  <a:lnTo>
                    <a:pt x="468" y="1550"/>
                  </a:lnTo>
                  <a:lnTo>
                    <a:pt x="468" y="1555"/>
                  </a:lnTo>
                  <a:lnTo>
                    <a:pt x="473" y="1564"/>
                  </a:lnTo>
                  <a:lnTo>
                    <a:pt x="473" y="1569"/>
                  </a:lnTo>
                  <a:lnTo>
                    <a:pt x="477" y="1578"/>
                  </a:lnTo>
                  <a:lnTo>
                    <a:pt x="482" y="1587"/>
                  </a:lnTo>
                  <a:lnTo>
                    <a:pt x="488" y="1596"/>
                  </a:lnTo>
                  <a:lnTo>
                    <a:pt x="488" y="1601"/>
                  </a:lnTo>
                  <a:lnTo>
                    <a:pt x="492" y="1605"/>
                  </a:lnTo>
                  <a:lnTo>
                    <a:pt x="492" y="1610"/>
                  </a:lnTo>
                  <a:lnTo>
                    <a:pt x="497" y="1614"/>
                  </a:lnTo>
                  <a:lnTo>
                    <a:pt x="497" y="1625"/>
                  </a:lnTo>
                  <a:lnTo>
                    <a:pt x="501" y="1629"/>
                  </a:lnTo>
                  <a:lnTo>
                    <a:pt x="506" y="1638"/>
                  </a:lnTo>
                  <a:lnTo>
                    <a:pt x="506" y="1648"/>
                  </a:lnTo>
                  <a:lnTo>
                    <a:pt x="510" y="1657"/>
                  </a:lnTo>
                  <a:lnTo>
                    <a:pt x="515" y="1661"/>
                  </a:lnTo>
                  <a:lnTo>
                    <a:pt x="515" y="1671"/>
                  </a:lnTo>
                  <a:lnTo>
                    <a:pt x="520" y="1680"/>
                  </a:lnTo>
                  <a:lnTo>
                    <a:pt x="524" y="1684"/>
                  </a:lnTo>
                  <a:lnTo>
                    <a:pt x="524" y="1693"/>
                  </a:lnTo>
                  <a:lnTo>
                    <a:pt x="529" y="1698"/>
                  </a:lnTo>
                  <a:lnTo>
                    <a:pt x="529" y="1707"/>
                  </a:lnTo>
                  <a:lnTo>
                    <a:pt x="533" y="1712"/>
                  </a:lnTo>
                  <a:lnTo>
                    <a:pt x="533" y="1717"/>
                  </a:lnTo>
                  <a:lnTo>
                    <a:pt x="538" y="1722"/>
                  </a:lnTo>
                  <a:lnTo>
                    <a:pt x="538" y="1731"/>
                  </a:lnTo>
                  <a:lnTo>
                    <a:pt x="543" y="1740"/>
                  </a:lnTo>
                  <a:lnTo>
                    <a:pt x="547" y="1745"/>
                  </a:lnTo>
                  <a:lnTo>
                    <a:pt x="552" y="1754"/>
                  </a:lnTo>
                  <a:lnTo>
                    <a:pt x="552" y="1763"/>
                  </a:lnTo>
                  <a:lnTo>
                    <a:pt x="552" y="1768"/>
                  </a:lnTo>
                  <a:lnTo>
                    <a:pt x="556" y="1768"/>
                  </a:lnTo>
                  <a:lnTo>
                    <a:pt x="556" y="1777"/>
                  </a:lnTo>
                  <a:lnTo>
                    <a:pt x="561" y="1782"/>
                  </a:lnTo>
                  <a:lnTo>
                    <a:pt x="566" y="1791"/>
                  </a:lnTo>
                  <a:lnTo>
                    <a:pt x="566" y="1800"/>
                  </a:lnTo>
                  <a:lnTo>
                    <a:pt x="570" y="1805"/>
                  </a:lnTo>
                  <a:lnTo>
                    <a:pt x="570" y="1815"/>
                  </a:lnTo>
                  <a:lnTo>
                    <a:pt x="575" y="1824"/>
                  </a:lnTo>
                  <a:lnTo>
                    <a:pt x="580" y="1833"/>
                  </a:lnTo>
                  <a:lnTo>
                    <a:pt x="585" y="1838"/>
                  </a:lnTo>
                  <a:lnTo>
                    <a:pt x="585" y="1847"/>
                  </a:lnTo>
                  <a:lnTo>
                    <a:pt x="585" y="1852"/>
                  </a:lnTo>
                  <a:lnTo>
                    <a:pt x="590" y="1861"/>
                  </a:lnTo>
                  <a:lnTo>
                    <a:pt x="594" y="1865"/>
                  </a:lnTo>
                  <a:lnTo>
                    <a:pt x="594" y="1875"/>
                  </a:lnTo>
                  <a:lnTo>
                    <a:pt x="599" y="1884"/>
                  </a:lnTo>
                  <a:lnTo>
                    <a:pt x="599" y="1888"/>
                  </a:lnTo>
                  <a:lnTo>
                    <a:pt x="603" y="1897"/>
                  </a:lnTo>
                  <a:lnTo>
                    <a:pt x="608" y="1908"/>
                  </a:lnTo>
                  <a:lnTo>
                    <a:pt x="608" y="1917"/>
                  </a:lnTo>
                  <a:lnTo>
                    <a:pt x="612" y="1921"/>
                  </a:lnTo>
                  <a:lnTo>
                    <a:pt x="612" y="1931"/>
                  </a:lnTo>
                  <a:lnTo>
                    <a:pt x="617" y="1935"/>
                  </a:lnTo>
                  <a:lnTo>
                    <a:pt x="617" y="1944"/>
                  </a:lnTo>
                  <a:lnTo>
                    <a:pt x="622" y="1954"/>
                  </a:lnTo>
                  <a:lnTo>
                    <a:pt x="626" y="1958"/>
                  </a:lnTo>
                  <a:lnTo>
                    <a:pt x="626" y="1967"/>
                  </a:lnTo>
                  <a:lnTo>
                    <a:pt x="631" y="1976"/>
                  </a:lnTo>
                  <a:lnTo>
                    <a:pt x="631" y="1981"/>
                  </a:lnTo>
                  <a:lnTo>
                    <a:pt x="635" y="1990"/>
                  </a:lnTo>
                  <a:lnTo>
                    <a:pt x="640" y="2000"/>
                  </a:lnTo>
                  <a:lnTo>
                    <a:pt x="640" y="2005"/>
                  </a:lnTo>
                  <a:lnTo>
                    <a:pt x="640" y="2014"/>
                  </a:lnTo>
                  <a:lnTo>
                    <a:pt x="645" y="20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4" name="Freeform 3596"/>
            <p:cNvSpPr>
              <a:spLocks/>
            </p:cNvSpPr>
            <p:nvPr/>
          </p:nvSpPr>
          <p:spPr bwMode="auto">
            <a:xfrm>
              <a:off x="317" y="1232"/>
              <a:ext cx="322" cy="330"/>
            </a:xfrm>
            <a:custGeom>
              <a:avLst/>
              <a:gdLst>
                <a:gd name="T0" fmla="*/ 18 w 1610"/>
                <a:gd name="T1" fmla="*/ 18 h 1651"/>
                <a:gd name="T2" fmla="*/ 56 w 1610"/>
                <a:gd name="T3" fmla="*/ 60 h 1651"/>
                <a:gd name="T4" fmla="*/ 93 w 1610"/>
                <a:gd name="T5" fmla="*/ 93 h 1651"/>
                <a:gd name="T6" fmla="*/ 121 w 1610"/>
                <a:gd name="T7" fmla="*/ 125 h 1651"/>
                <a:gd name="T8" fmla="*/ 144 w 1610"/>
                <a:gd name="T9" fmla="*/ 148 h 1651"/>
                <a:gd name="T10" fmla="*/ 172 w 1610"/>
                <a:gd name="T11" fmla="*/ 175 h 1651"/>
                <a:gd name="T12" fmla="*/ 204 w 1610"/>
                <a:gd name="T13" fmla="*/ 208 h 1651"/>
                <a:gd name="T14" fmla="*/ 228 w 1610"/>
                <a:gd name="T15" fmla="*/ 236 h 1651"/>
                <a:gd name="T16" fmla="*/ 264 w 1610"/>
                <a:gd name="T17" fmla="*/ 268 h 1651"/>
                <a:gd name="T18" fmla="*/ 292 w 1610"/>
                <a:gd name="T19" fmla="*/ 301 h 1651"/>
                <a:gd name="T20" fmla="*/ 316 w 1610"/>
                <a:gd name="T21" fmla="*/ 324 h 1651"/>
                <a:gd name="T22" fmla="*/ 343 w 1610"/>
                <a:gd name="T23" fmla="*/ 352 h 1651"/>
                <a:gd name="T24" fmla="*/ 376 w 1610"/>
                <a:gd name="T25" fmla="*/ 385 h 1651"/>
                <a:gd name="T26" fmla="*/ 399 w 1610"/>
                <a:gd name="T27" fmla="*/ 408 h 1651"/>
                <a:gd name="T28" fmla="*/ 436 w 1610"/>
                <a:gd name="T29" fmla="*/ 445 h 1651"/>
                <a:gd name="T30" fmla="*/ 464 w 1610"/>
                <a:gd name="T31" fmla="*/ 478 h 1651"/>
                <a:gd name="T32" fmla="*/ 491 w 1610"/>
                <a:gd name="T33" fmla="*/ 505 h 1651"/>
                <a:gd name="T34" fmla="*/ 524 w 1610"/>
                <a:gd name="T35" fmla="*/ 537 h 1651"/>
                <a:gd name="T36" fmla="*/ 547 w 1610"/>
                <a:gd name="T37" fmla="*/ 566 h 1651"/>
                <a:gd name="T38" fmla="*/ 575 w 1610"/>
                <a:gd name="T39" fmla="*/ 589 h 1651"/>
                <a:gd name="T40" fmla="*/ 603 w 1610"/>
                <a:gd name="T41" fmla="*/ 621 h 1651"/>
                <a:gd name="T42" fmla="*/ 636 w 1610"/>
                <a:gd name="T43" fmla="*/ 653 h 1651"/>
                <a:gd name="T44" fmla="*/ 659 w 1610"/>
                <a:gd name="T45" fmla="*/ 672 h 1651"/>
                <a:gd name="T46" fmla="*/ 696 w 1610"/>
                <a:gd name="T47" fmla="*/ 714 h 1651"/>
                <a:gd name="T48" fmla="*/ 724 w 1610"/>
                <a:gd name="T49" fmla="*/ 741 h 1651"/>
                <a:gd name="T50" fmla="*/ 747 w 1610"/>
                <a:gd name="T51" fmla="*/ 765 h 1651"/>
                <a:gd name="T52" fmla="*/ 775 w 1610"/>
                <a:gd name="T53" fmla="*/ 797 h 1651"/>
                <a:gd name="T54" fmla="*/ 807 w 1610"/>
                <a:gd name="T55" fmla="*/ 825 h 1651"/>
                <a:gd name="T56" fmla="*/ 830 w 1610"/>
                <a:gd name="T57" fmla="*/ 853 h 1651"/>
                <a:gd name="T58" fmla="*/ 858 w 1610"/>
                <a:gd name="T59" fmla="*/ 881 h 1651"/>
                <a:gd name="T60" fmla="*/ 896 w 1610"/>
                <a:gd name="T61" fmla="*/ 918 h 1651"/>
                <a:gd name="T62" fmla="*/ 923 w 1610"/>
                <a:gd name="T63" fmla="*/ 951 h 1651"/>
                <a:gd name="T64" fmla="*/ 955 w 1610"/>
                <a:gd name="T65" fmla="*/ 978 h 1651"/>
                <a:gd name="T66" fmla="*/ 979 w 1610"/>
                <a:gd name="T67" fmla="*/ 1006 h 1651"/>
                <a:gd name="T68" fmla="*/ 1007 w 1610"/>
                <a:gd name="T69" fmla="*/ 1034 h 1651"/>
                <a:gd name="T70" fmla="*/ 1034 w 1610"/>
                <a:gd name="T71" fmla="*/ 1062 h 1651"/>
                <a:gd name="T72" fmla="*/ 1067 w 1610"/>
                <a:gd name="T73" fmla="*/ 1094 h 1651"/>
                <a:gd name="T74" fmla="*/ 1104 w 1610"/>
                <a:gd name="T75" fmla="*/ 1132 h 1651"/>
                <a:gd name="T76" fmla="*/ 1132 w 1610"/>
                <a:gd name="T77" fmla="*/ 1164 h 1651"/>
                <a:gd name="T78" fmla="*/ 1165 w 1610"/>
                <a:gd name="T79" fmla="*/ 1192 h 1651"/>
                <a:gd name="T80" fmla="*/ 1192 w 1610"/>
                <a:gd name="T81" fmla="*/ 1225 h 1651"/>
                <a:gd name="T82" fmla="*/ 1215 w 1610"/>
                <a:gd name="T83" fmla="*/ 1248 h 1651"/>
                <a:gd name="T84" fmla="*/ 1243 w 1610"/>
                <a:gd name="T85" fmla="*/ 1280 h 1651"/>
                <a:gd name="T86" fmla="*/ 1281 w 1610"/>
                <a:gd name="T87" fmla="*/ 1313 h 1651"/>
                <a:gd name="T88" fmla="*/ 1313 w 1610"/>
                <a:gd name="T89" fmla="*/ 1345 h 1651"/>
                <a:gd name="T90" fmla="*/ 1341 w 1610"/>
                <a:gd name="T91" fmla="*/ 1377 h 1651"/>
                <a:gd name="T92" fmla="*/ 1369 w 1610"/>
                <a:gd name="T93" fmla="*/ 1406 h 1651"/>
                <a:gd name="T94" fmla="*/ 1392 w 1610"/>
                <a:gd name="T95" fmla="*/ 1429 h 1651"/>
                <a:gd name="T96" fmla="*/ 1424 w 1610"/>
                <a:gd name="T97" fmla="*/ 1461 h 1651"/>
                <a:gd name="T98" fmla="*/ 1452 w 1610"/>
                <a:gd name="T99" fmla="*/ 1488 h 1651"/>
                <a:gd name="T100" fmla="*/ 1485 w 1610"/>
                <a:gd name="T101" fmla="*/ 1521 h 1651"/>
                <a:gd name="T102" fmla="*/ 1512 w 1610"/>
                <a:gd name="T103" fmla="*/ 1554 h 1651"/>
                <a:gd name="T104" fmla="*/ 1541 w 1610"/>
                <a:gd name="T105" fmla="*/ 1581 h 1651"/>
                <a:gd name="T106" fmla="*/ 1577 w 1610"/>
                <a:gd name="T107" fmla="*/ 1619 h 1651"/>
                <a:gd name="T108" fmla="*/ 1605 w 1610"/>
                <a:gd name="T109" fmla="*/ 1646 h 16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10"/>
                <a:gd name="T166" fmla="*/ 0 h 1651"/>
                <a:gd name="T167" fmla="*/ 1610 w 1610"/>
                <a:gd name="T168" fmla="*/ 1651 h 16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10" h="1651">
                  <a:moveTo>
                    <a:pt x="0" y="0"/>
                  </a:moveTo>
                  <a:lnTo>
                    <a:pt x="4" y="4"/>
                  </a:lnTo>
                  <a:lnTo>
                    <a:pt x="9" y="9"/>
                  </a:lnTo>
                  <a:lnTo>
                    <a:pt x="13" y="14"/>
                  </a:lnTo>
                  <a:lnTo>
                    <a:pt x="18" y="18"/>
                  </a:lnTo>
                  <a:lnTo>
                    <a:pt x="24" y="27"/>
                  </a:lnTo>
                  <a:lnTo>
                    <a:pt x="33" y="32"/>
                  </a:lnTo>
                  <a:lnTo>
                    <a:pt x="42" y="41"/>
                  </a:lnTo>
                  <a:lnTo>
                    <a:pt x="47" y="50"/>
                  </a:lnTo>
                  <a:lnTo>
                    <a:pt x="56" y="60"/>
                  </a:lnTo>
                  <a:lnTo>
                    <a:pt x="65" y="64"/>
                  </a:lnTo>
                  <a:lnTo>
                    <a:pt x="70" y="73"/>
                  </a:lnTo>
                  <a:lnTo>
                    <a:pt x="74" y="78"/>
                  </a:lnTo>
                  <a:lnTo>
                    <a:pt x="83" y="87"/>
                  </a:lnTo>
                  <a:lnTo>
                    <a:pt x="93" y="93"/>
                  </a:lnTo>
                  <a:lnTo>
                    <a:pt x="97" y="102"/>
                  </a:lnTo>
                  <a:lnTo>
                    <a:pt x="102" y="102"/>
                  </a:lnTo>
                  <a:lnTo>
                    <a:pt x="106" y="111"/>
                  </a:lnTo>
                  <a:lnTo>
                    <a:pt x="116" y="120"/>
                  </a:lnTo>
                  <a:lnTo>
                    <a:pt x="121" y="125"/>
                  </a:lnTo>
                  <a:lnTo>
                    <a:pt x="130" y="134"/>
                  </a:lnTo>
                  <a:lnTo>
                    <a:pt x="135" y="143"/>
                  </a:lnTo>
                  <a:lnTo>
                    <a:pt x="139" y="148"/>
                  </a:lnTo>
                  <a:lnTo>
                    <a:pt x="144" y="148"/>
                  </a:lnTo>
                  <a:lnTo>
                    <a:pt x="153" y="157"/>
                  </a:lnTo>
                  <a:lnTo>
                    <a:pt x="162" y="161"/>
                  </a:lnTo>
                  <a:lnTo>
                    <a:pt x="162" y="166"/>
                  </a:lnTo>
                  <a:lnTo>
                    <a:pt x="167" y="171"/>
                  </a:lnTo>
                  <a:lnTo>
                    <a:pt x="172" y="175"/>
                  </a:lnTo>
                  <a:lnTo>
                    <a:pt x="181" y="184"/>
                  </a:lnTo>
                  <a:lnTo>
                    <a:pt x="185" y="190"/>
                  </a:lnTo>
                  <a:lnTo>
                    <a:pt x="190" y="195"/>
                  </a:lnTo>
                  <a:lnTo>
                    <a:pt x="194" y="204"/>
                  </a:lnTo>
                  <a:lnTo>
                    <a:pt x="204" y="208"/>
                  </a:lnTo>
                  <a:lnTo>
                    <a:pt x="204" y="213"/>
                  </a:lnTo>
                  <a:lnTo>
                    <a:pt x="214" y="218"/>
                  </a:lnTo>
                  <a:lnTo>
                    <a:pt x="218" y="227"/>
                  </a:lnTo>
                  <a:lnTo>
                    <a:pt x="228" y="231"/>
                  </a:lnTo>
                  <a:lnTo>
                    <a:pt x="228" y="236"/>
                  </a:lnTo>
                  <a:lnTo>
                    <a:pt x="232" y="241"/>
                  </a:lnTo>
                  <a:lnTo>
                    <a:pt x="241" y="245"/>
                  </a:lnTo>
                  <a:lnTo>
                    <a:pt x="251" y="254"/>
                  </a:lnTo>
                  <a:lnTo>
                    <a:pt x="255" y="263"/>
                  </a:lnTo>
                  <a:lnTo>
                    <a:pt x="264" y="268"/>
                  </a:lnTo>
                  <a:lnTo>
                    <a:pt x="269" y="277"/>
                  </a:lnTo>
                  <a:lnTo>
                    <a:pt x="278" y="287"/>
                  </a:lnTo>
                  <a:lnTo>
                    <a:pt x="283" y="292"/>
                  </a:lnTo>
                  <a:lnTo>
                    <a:pt x="292" y="301"/>
                  </a:lnTo>
                  <a:lnTo>
                    <a:pt x="301" y="310"/>
                  </a:lnTo>
                  <a:lnTo>
                    <a:pt x="307" y="315"/>
                  </a:lnTo>
                  <a:lnTo>
                    <a:pt x="311" y="320"/>
                  </a:lnTo>
                  <a:lnTo>
                    <a:pt x="316" y="324"/>
                  </a:lnTo>
                  <a:lnTo>
                    <a:pt x="325" y="329"/>
                  </a:lnTo>
                  <a:lnTo>
                    <a:pt x="330" y="338"/>
                  </a:lnTo>
                  <a:lnTo>
                    <a:pt x="334" y="343"/>
                  </a:lnTo>
                  <a:lnTo>
                    <a:pt x="339" y="347"/>
                  </a:lnTo>
                  <a:lnTo>
                    <a:pt x="343" y="352"/>
                  </a:lnTo>
                  <a:lnTo>
                    <a:pt x="353" y="361"/>
                  </a:lnTo>
                  <a:lnTo>
                    <a:pt x="357" y="365"/>
                  </a:lnTo>
                  <a:lnTo>
                    <a:pt x="362" y="370"/>
                  </a:lnTo>
                  <a:lnTo>
                    <a:pt x="366" y="380"/>
                  </a:lnTo>
                  <a:lnTo>
                    <a:pt x="376" y="385"/>
                  </a:lnTo>
                  <a:lnTo>
                    <a:pt x="376" y="389"/>
                  </a:lnTo>
                  <a:lnTo>
                    <a:pt x="380" y="394"/>
                  </a:lnTo>
                  <a:lnTo>
                    <a:pt x="389" y="399"/>
                  </a:lnTo>
                  <a:lnTo>
                    <a:pt x="394" y="408"/>
                  </a:lnTo>
                  <a:lnTo>
                    <a:pt x="399" y="408"/>
                  </a:lnTo>
                  <a:lnTo>
                    <a:pt x="404" y="417"/>
                  </a:lnTo>
                  <a:lnTo>
                    <a:pt x="413" y="422"/>
                  </a:lnTo>
                  <a:lnTo>
                    <a:pt x="422" y="431"/>
                  </a:lnTo>
                  <a:lnTo>
                    <a:pt x="427" y="440"/>
                  </a:lnTo>
                  <a:lnTo>
                    <a:pt x="436" y="445"/>
                  </a:lnTo>
                  <a:lnTo>
                    <a:pt x="441" y="454"/>
                  </a:lnTo>
                  <a:lnTo>
                    <a:pt x="450" y="463"/>
                  </a:lnTo>
                  <a:lnTo>
                    <a:pt x="455" y="468"/>
                  </a:lnTo>
                  <a:lnTo>
                    <a:pt x="464" y="478"/>
                  </a:lnTo>
                  <a:lnTo>
                    <a:pt x="473" y="482"/>
                  </a:lnTo>
                  <a:lnTo>
                    <a:pt x="478" y="491"/>
                  </a:lnTo>
                  <a:lnTo>
                    <a:pt x="482" y="496"/>
                  </a:lnTo>
                  <a:lnTo>
                    <a:pt x="487" y="501"/>
                  </a:lnTo>
                  <a:lnTo>
                    <a:pt x="491" y="505"/>
                  </a:lnTo>
                  <a:lnTo>
                    <a:pt x="501" y="514"/>
                  </a:lnTo>
                  <a:lnTo>
                    <a:pt x="506" y="524"/>
                  </a:lnTo>
                  <a:lnTo>
                    <a:pt x="511" y="524"/>
                  </a:lnTo>
                  <a:lnTo>
                    <a:pt x="515" y="528"/>
                  </a:lnTo>
                  <a:lnTo>
                    <a:pt x="524" y="537"/>
                  </a:lnTo>
                  <a:lnTo>
                    <a:pt x="529" y="542"/>
                  </a:lnTo>
                  <a:lnTo>
                    <a:pt x="529" y="546"/>
                  </a:lnTo>
                  <a:lnTo>
                    <a:pt x="538" y="551"/>
                  </a:lnTo>
                  <a:lnTo>
                    <a:pt x="543" y="561"/>
                  </a:lnTo>
                  <a:lnTo>
                    <a:pt x="547" y="566"/>
                  </a:lnTo>
                  <a:lnTo>
                    <a:pt x="552" y="570"/>
                  </a:lnTo>
                  <a:lnTo>
                    <a:pt x="561" y="575"/>
                  </a:lnTo>
                  <a:lnTo>
                    <a:pt x="570" y="584"/>
                  </a:lnTo>
                  <a:lnTo>
                    <a:pt x="570" y="589"/>
                  </a:lnTo>
                  <a:lnTo>
                    <a:pt x="575" y="589"/>
                  </a:lnTo>
                  <a:lnTo>
                    <a:pt x="584" y="598"/>
                  </a:lnTo>
                  <a:lnTo>
                    <a:pt x="590" y="607"/>
                  </a:lnTo>
                  <a:lnTo>
                    <a:pt x="594" y="612"/>
                  </a:lnTo>
                  <a:lnTo>
                    <a:pt x="599" y="612"/>
                  </a:lnTo>
                  <a:lnTo>
                    <a:pt x="603" y="621"/>
                  </a:lnTo>
                  <a:lnTo>
                    <a:pt x="613" y="630"/>
                  </a:lnTo>
                  <a:lnTo>
                    <a:pt x="617" y="630"/>
                  </a:lnTo>
                  <a:lnTo>
                    <a:pt x="622" y="635"/>
                  </a:lnTo>
                  <a:lnTo>
                    <a:pt x="626" y="644"/>
                  </a:lnTo>
                  <a:lnTo>
                    <a:pt x="636" y="653"/>
                  </a:lnTo>
                  <a:lnTo>
                    <a:pt x="640" y="659"/>
                  </a:lnTo>
                  <a:lnTo>
                    <a:pt x="649" y="668"/>
                  </a:lnTo>
                  <a:lnTo>
                    <a:pt x="654" y="672"/>
                  </a:lnTo>
                  <a:lnTo>
                    <a:pt x="659" y="672"/>
                  </a:lnTo>
                  <a:lnTo>
                    <a:pt x="663" y="682"/>
                  </a:lnTo>
                  <a:lnTo>
                    <a:pt x="672" y="691"/>
                  </a:lnTo>
                  <a:lnTo>
                    <a:pt x="682" y="700"/>
                  </a:lnTo>
                  <a:lnTo>
                    <a:pt x="687" y="705"/>
                  </a:lnTo>
                  <a:lnTo>
                    <a:pt x="696" y="714"/>
                  </a:lnTo>
                  <a:lnTo>
                    <a:pt x="701" y="718"/>
                  </a:lnTo>
                  <a:lnTo>
                    <a:pt x="701" y="723"/>
                  </a:lnTo>
                  <a:lnTo>
                    <a:pt x="710" y="728"/>
                  </a:lnTo>
                  <a:lnTo>
                    <a:pt x="715" y="737"/>
                  </a:lnTo>
                  <a:lnTo>
                    <a:pt x="724" y="741"/>
                  </a:lnTo>
                  <a:lnTo>
                    <a:pt x="733" y="751"/>
                  </a:lnTo>
                  <a:lnTo>
                    <a:pt x="738" y="756"/>
                  </a:lnTo>
                  <a:lnTo>
                    <a:pt x="742" y="765"/>
                  </a:lnTo>
                  <a:lnTo>
                    <a:pt x="747" y="765"/>
                  </a:lnTo>
                  <a:lnTo>
                    <a:pt x="751" y="774"/>
                  </a:lnTo>
                  <a:lnTo>
                    <a:pt x="761" y="784"/>
                  </a:lnTo>
                  <a:lnTo>
                    <a:pt x="765" y="788"/>
                  </a:lnTo>
                  <a:lnTo>
                    <a:pt x="770" y="788"/>
                  </a:lnTo>
                  <a:lnTo>
                    <a:pt x="775" y="797"/>
                  </a:lnTo>
                  <a:lnTo>
                    <a:pt x="784" y="807"/>
                  </a:lnTo>
                  <a:lnTo>
                    <a:pt x="789" y="807"/>
                  </a:lnTo>
                  <a:lnTo>
                    <a:pt x="794" y="811"/>
                  </a:lnTo>
                  <a:lnTo>
                    <a:pt x="798" y="820"/>
                  </a:lnTo>
                  <a:lnTo>
                    <a:pt x="807" y="825"/>
                  </a:lnTo>
                  <a:lnTo>
                    <a:pt x="807" y="830"/>
                  </a:lnTo>
                  <a:lnTo>
                    <a:pt x="812" y="834"/>
                  </a:lnTo>
                  <a:lnTo>
                    <a:pt x="821" y="844"/>
                  </a:lnTo>
                  <a:lnTo>
                    <a:pt x="830" y="849"/>
                  </a:lnTo>
                  <a:lnTo>
                    <a:pt x="830" y="853"/>
                  </a:lnTo>
                  <a:lnTo>
                    <a:pt x="835" y="858"/>
                  </a:lnTo>
                  <a:lnTo>
                    <a:pt x="844" y="867"/>
                  </a:lnTo>
                  <a:lnTo>
                    <a:pt x="849" y="872"/>
                  </a:lnTo>
                  <a:lnTo>
                    <a:pt x="853" y="872"/>
                  </a:lnTo>
                  <a:lnTo>
                    <a:pt x="858" y="881"/>
                  </a:lnTo>
                  <a:lnTo>
                    <a:pt x="863" y="890"/>
                  </a:lnTo>
                  <a:lnTo>
                    <a:pt x="873" y="895"/>
                  </a:lnTo>
                  <a:lnTo>
                    <a:pt x="882" y="904"/>
                  </a:lnTo>
                  <a:lnTo>
                    <a:pt x="886" y="909"/>
                  </a:lnTo>
                  <a:lnTo>
                    <a:pt x="896" y="918"/>
                  </a:lnTo>
                  <a:lnTo>
                    <a:pt x="905" y="927"/>
                  </a:lnTo>
                  <a:lnTo>
                    <a:pt x="909" y="931"/>
                  </a:lnTo>
                  <a:lnTo>
                    <a:pt x="919" y="942"/>
                  </a:lnTo>
                  <a:lnTo>
                    <a:pt x="923" y="951"/>
                  </a:lnTo>
                  <a:lnTo>
                    <a:pt x="932" y="960"/>
                  </a:lnTo>
                  <a:lnTo>
                    <a:pt x="937" y="960"/>
                  </a:lnTo>
                  <a:lnTo>
                    <a:pt x="942" y="965"/>
                  </a:lnTo>
                  <a:lnTo>
                    <a:pt x="946" y="974"/>
                  </a:lnTo>
                  <a:lnTo>
                    <a:pt x="955" y="978"/>
                  </a:lnTo>
                  <a:lnTo>
                    <a:pt x="960" y="983"/>
                  </a:lnTo>
                  <a:lnTo>
                    <a:pt x="960" y="988"/>
                  </a:lnTo>
                  <a:lnTo>
                    <a:pt x="970" y="992"/>
                  </a:lnTo>
                  <a:lnTo>
                    <a:pt x="975" y="1001"/>
                  </a:lnTo>
                  <a:lnTo>
                    <a:pt x="979" y="1006"/>
                  </a:lnTo>
                  <a:lnTo>
                    <a:pt x="984" y="1011"/>
                  </a:lnTo>
                  <a:lnTo>
                    <a:pt x="993" y="1020"/>
                  </a:lnTo>
                  <a:lnTo>
                    <a:pt x="1002" y="1024"/>
                  </a:lnTo>
                  <a:lnTo>
                    <a:pt x="1002" y="1030"/>
                  </a:lnTo>
                  <a:lnTo>
                    <a:pt x="1007" y="1034"/>
                  </a:lnTo>
                  <a:lnTo>
                    <a:pt x="1011" y="1044"/>
                  </a:lnTo>
                  <a:lnTo>
                    <a:pt x="1021" y="1048"/>
                  </a:lnTo>
                  <a:lnTo>
                    <a:pt x="1025" y="1048"/>
                  </a:lnTo>
                  <a:lnTo>
                    <a:pt x="1030" y="1057"/>
                  </a:lnTo>
                  <a:lnTo>
                    <a:pt x="1034" y="1062"/>
                  </a:lnTo>
                  <a:lnTo>
                    <a:pt x="1044" y="1071"/>
                  </a:lnTo>
                  <a:lnTo>
                    <a:pt x="1044" y="1076"/>
                  </a:lnTo>
                  <a:lnTo>
                    <a:pt x="1053" y="1076"/>
                  </a:lnTo>
                  <a:lnTo>
                    <a:pt x="1058" y="1085"/>
                  </a:lnTo>
                  <a:lnTo>
                    <a:pt x="1067" y="1094"/>
                  </a:lnTo>
                  <a:lnTo>
                    <a:pt x="1072" y="1103"/>
                  </a:lnTo>
                  <a:lnTo>
                    <a:pt x="1081" y="1108"/>
                  </a:lnTo>
                  <a:lnTo>
                    <a:pt x="1090" y="1117"/>
                  </a:lnTo>
                  <a:lnTo>
                    <a:pt x="1095" y="1127"/>
                  </a:lnTo>
                  <a:lnTo>
                    <a:pt x="1104" y="1132"/>
                  </a:lnTo>
                  <a:lnTo>
                    <a:pt x="1109" y="1141"/>
                  </a:lnTo>
                  <a:lnTo>
                    <a:pt x="1118" y="1146"/>
                  </a:lnTo>
                  <a:lnTo>
                    <a:pt x="1123" y="1155"/>
                  </a:lnTo>
                  <a:lnTo>
                    <a:pt x="1132" y="1164"/>
                  </a:lnTo>
                  <a:lnTo>
                    <a:pt x="1141" y="1169"/>
                  </a:lnTo>
                  <a:lnTo>
                    <a:pt x="1150" y="1178"/>
                  </a:lnTo>
                  <a:lnTo>
                    <a:pt x="1150" y="1182"/>
                  </a:lnTo>
                  <a:lnTo>
                    <a:pt x="1156" y="1187"/>
                  </a:lnTo>
                  <a:lnTo>
                    <a:pt x="1165" y="1192"/>
                  </a:lnTo>
                  <a:lnTo>
                    <a:pt x="1169" y="1201"/>
                  </a:lnTo>
                  <a:lnTo>
                    <a:pt x="1174" y="1205"/>
                  </a:lnTo>
                  <a:lnTo>
                    <a:pt x="1179" y="1210"/>
                  </a:lnTo>
                  <a:lnTo>
                    <a:pt x="1183" y="1216"/>
                  </a:lnTo>
                  <a:lnTo>
                    <a:pt x="1192" y="1225"/>
                  </a:lnTo>
                  <a:lnTo>
                    <a:pt x="1197" y="1229"/>
                  </a:lnTo>
                  <a:lnTo>
                    <a:pt x="1202" y="1229"/>
                  </a:lnTo>
                  <a:lnTo>
                    <a:pt x="1206" y="1238"/>
                  </a:lnTo>
                  <a:lnTo>
                    <a:pt x="1215" y="1248"/>
                  </a:lnTo>
                  <a:lnTo>
                    <a:pt x="1220" y="1252"/>
                  </a:lnTo>
                  <a:lnTo>
                    <a:pt x="1229" y="1261"/>
                  </a:lnTo>
                  <a:lnTo>
                    <a:pt x="1234" y="1271"/>
                  </a:lnTo>
                  <a:lnTo>
                    <a:pt x="1238" y="1271"/>
                  </a:lnTo>
                  <a:lnTo>
                    <a:pt x="1243" y="1280"/>
                  </a:lnTo>
                  <a:lnTo>
                    <a:pt x="1253" y="1284"/>
                  </a:lnTo>
                  <a:lnTo>
                    <a:pt x="1262" y="1294"/>
                  </a:lnTo>
                  <a:lnTo>
                    <a:pt x="1267" y="1298"/>
                  </a:lnTo>
                  <a:lnTo>
                    <a:pt x="1276" y="1307"/>
                  </a:lnTo>
                  <a:lnTo>
                    <a:pt x="1281" y="1313"/>
                  </a:lnTo>
                  <a:lnTo>
                    <a:pt x="1281" y="1317"/>
                  </a:lnTo>
                  <a:lnTo>
                    <a:pt x="1290" y="1322"/>
                  </a:lnTo>
                  <a:lnTo>
                    <a:pt x="1294" y="1331"/>
                  </a:lnTo>
                  <a:lnTo>
                    <a:pt x="1304" y="1336"/>
                  </a:lnTo>
                  <a:lnTo>
                    <a:pt x="1313" y="1345"/>
                  </a:lnTo>
                  <a:lnTo>
                    <a:pt x="1317" y="1354"/>
                  </a:lnTo>
                  <a:lnTo>
                    <a:pt x="1322" y="1359"/>
                  </a:lnTo>
                  <a:lnTo>
                    <a:pt x="1327" y="1363"/>
                  </a:lnTo>
                  <a:lnTo>
                    <a:pt x="1331" y="1368"/>
                  </a:lnTo>
                  <a:lnTo>
                    <a:pt x="1341" y="1377"/>
                  </a:lnTo>
                  <a:lnTo>
                    <a:pt x="1346" y="1382"/>
                  </a:lnTo>
                  <a:lnTo>
                    <a:pt x="1350" y="1382"/>
                  </a:lnTo>
                  <a:lnTo>
                    <a:pt x="1355" y="1391"/>
                  </a:lnTo>
                  <a:lnTo>
                    <a:pt x="1364" y="1400"/>
                  </a:lnTo>
                  <a:lnTo>
                    <a:pt x="1369" y="1406"/>
                  </a:lnTo>
                  <a:lnTo>
                    <a:pt x="1373" y="1406"/>
                  </a:lnTo>
                  <a:lnTo>
                    <a:pt x="1378" y="1415"/>
                  </a:lnTo>
                  <a:lnTo>
                    <a:pt x="1387" y="1424"/>
                  </a:lnTo>
                  <a:lnTo>
                    <a:pt x="1392" y="1429"/>
                  </a:lnTo>
                  <a:lnTo>
                    <a:pt x="1401" y="1438"/>
                  </a:lnTo>
                  <a:lnTo>
                    <a:pt x="1410" y="1447"/>
                  </a:lnTo>
                  <a:lnTo>
                    <a:pt x="1415" y="1452"/>
                  </a:lnTo>
                  <a:lnTo>
                    <a:pt x="1424" y="1461"/>
                  </a:lnTo>
                  <a:lnTo>
                    <a:pt x="1429" y="1465"/>
                  </a:lnTo>
                  <a:lnTo>
                    <a:pt x="1434" y="1470"/>
                  </a:lnTo>
                  <a:lnTo>
                    <a:pt x="1439" y="1475"/>
                  </a:lnTo>
                  <a:lnTo>
                    <a:pt x="1443" y="1484"/>
                  </a:lnTo>
                  <a:lnTo>
                    <a:pt x="1452" y="1488"/>
                  </a:lnTo>
                  <a:lnTo>
                    <a:pt x="1452" y="1493"/>
                  </a:lnTo>
                  <a:lnTo>
                    <a:pt x="1462" y="1499"/>
                  </a:lnTo>
                  <a:lnTo>
                    <a:pt x="1466" y="1508"/>
                  </a:lnTo>
                  <a:lnTo>
                    <a:pt x="1475" y="1512"/>
                  </a:lnTo>
                  <a:lnTo>
                    <a:pt x="1485" y="1521"/>
                  </a:lnTo>
                  <a:lnTo>
                    <a:pt x="1489" y="1531"/>
                  </a:lnTo>
                  <a:lnTo>
                    <a:pt x="1498" y="1535"/>
                  </a:lnTo>
                  <a:lnTo>
                    <a:pt x="1498" y="1540"/>
                  </a:lnTo>
                  <a:lnTo>
                    <a:pt x="1503" y="1544"/>
                  </a:lnTo>
                  <a:lnTo>
                    <a:pt x="1512" y="1554"/>
                  </a:lnTo>
                  <a:lnTo>
                    <a:pt x="1521" y="1558"/>
                  </a:lnTo>
                  <a:lnTo>
                    <a:pt x="1526" y="1567"/>
                  </a:lnTo>
                  <a:lnTo>
                    <a:pt x="1532" y="1572"/>
                  </a:lnTo>
                  <a:lnTo>
                    <a:pt x="1541" y="1581"/>
                  </a:lnTo>
                  <a:lnTo>
                    <a:pt x="1550" y="1591"/>
                  </a:lnTo>
                  <a:lnTo>
                    <a:pt x="1554" y="1596"/>
                  </a:lnTo>
                  <a:lnTo>
                    <a:pt x="1564" y="1605"/>
                  </a:lnTo>
                  <a:lnTo>
                    <a:pt x="1573" y="1614"/>
                  </a:lnTo>
                  <a:lnTo>
                    <a:pt x="1577" y="1619"/>
                  </a:lnTo>
                  <a:lnTo>
                    <a:pt x="1582" y="1628"/>
                  </a:lnTo>
                  <a:lnTo>
                    <a:pt x="1587" y="1628"/>
                  </a:lnTo>
                  <a:lnTo>
                    <a:pt x="1591" y="1637"/>
                  </a:lnTo>
                  <a:lnTo>
                    <a:pt x="1600" y="1642"/>
                  </a:lnTo>
                  <a:lnTo>
                    <a:pt x="1605" y="1646"/>
                  </a:lnTo>
                  <a:lnTo>
                    <a:pt x="1610" y="165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5" name="Freeform 3597"/>
            <p:cNvSpPr>
              <a:spLocks/>
            </p:cNvSpPr>
            <p:nvPr/>
          </p:nvSpPr>
          <p:spPr bwMode="auto">
            <a:xfrm>
              <a:off x="951" y="2259"/>
              <a:ext cx="442" cy="298"/>
            </a:xfrm>
            <a:custGeom>
              <a:avLst/>
              <a:gdLst>
                <a:gd name="T0" fmla="*/ 27 w 2208"/>
                <a:gd name="T1" fmla="*/ 29 h 1490"/>
                <a:gd name="T2" fmla="*/ 50 w 2208"/>
                <a:gd name="T3" fmla="*/ 56 h 1490"/>
                <a:gd name="T4" fmla="*/ 88 w 2208"/>
                <a:gd name="T5" fmla="*/ 84 h 1490"/>
                <a:gd name="T6" fmla="*/ 116 w 2208"/>
                <a:gd name="T7" fmla="*/ 113 h 1490"/>
                <a:gd name="T8" fmla="*/ 153 w 2208"/>
                <a:gd name="T9" fmla="*/ 145 h 1490"/>
                <a:gd name="T10" fmla="*/ 190 w 2208"/>
                <a:gd name="T11" fmla="*/ 177 h 1490"/>
                <a:gd name="T12" fmla="*/ 222 w 2208"/>
                <a:gd name="T13" fmla="*/ 205 h 1490"/>
                <a:gd name="T14" fmla="*/ 251 w 2208"/>
                <a:gd name="T15" fmla="*/ 233 h 1490"/>
                <a:gd name="T16" fmla="*/ 288 w 2208"/>
                <a:gd name="T17" fmla="*/ 260 h 1490"/>
                <a:gd name="T18" fmla="*/ 324 w 2208"/>
                <a:gd name="T19" fmla="*/ 294 h 1490"/>
                <a:gd name="T20" fmla="*/ 357 w 2208"/>
                <a:gd name="T21" fmla="*/ 317 h 1490"/>
                <a:gd name="T22" fmla="*/ 394 w 2208"/>
                <a:gd name="T23" fmla="*/ 344 h 1490"/>
                <a:gd name="T24" fmla="*/ 422 w 2208"/>
                <a:gd name="T25" fmla="*/ 367 h 1490"/>
                <a:gd name="T26" fmla="*/ 459 w 2208"/>
                <a:gd name="T27" fmla="*/ 396 h 1490"/>
                <a:gd name="T28" fmla="*/ 491 w 2208"/>
                <a:gd name="T29" fmla="*/ 418 h 1490"/>
                <a:gd name="T30" fmla="*/ 534 w 2208"/>
                <a:gd name="T31" fmla="*/ 451 h 1490"/>
                <a:gd name="T32" fmla="*/ 571 w 2208"/>
                <a:gd name="T33" fmla="*/ 474 h 1490"/>
                <a:gd name="T34" fmla="*/ 607 w 2208"/>
                <a:gd name="T35" fmla="*/ 502 h 1490"/>
                <a:gd name="T36" fmla="*/ 640 w 2208"/>
                <a:gd name="T37" fmla="*/ 525 h 1490"/>
                <a:gd name="T38" fmla="*/ 682 w 2208"/>
                <a:gd name="T39" fmla="*/ 557 h 1490"/>
                <a:gd name="T40" fmla="*/ 719 w 2208"/>
                <a:gd name="T41" fmla="*/ 581 h 1490"/>
                <a:gd name="T42" fmla="*/ 761 w 2208"/>
                <a:gd name="T43" fmla="*/ 609 h 1490"/>
                <a:gd name="T44" fmla="*/ 802 w 2208"/>
                <a:gd name="T45" fmla="*/ 641 h 1490"/>
                <a:gd name="T46" fmla="*/ 844 w 2208"/>
                <a:gd name="T47" fmla="*/ 665 h 1490"/>
                <a:gd name="T48" fmla="*/ 881 w 2208"/>
                <a:gd name="T49" fmla="*/ 688 h 1490"/>
                <a:gd name="T50" fmla="*/ 923 w 2208"/>
                <a:gd name="T51" fmla="*/ 720 h 1490"/>
                <a:gd name="T52" fmla="*/ 960 w 2208"/>
                <a:gd name="T53" fmla="*/ 743 h 1490"/>
                <a:gd name="T54" fmla="*/ 998 w 2208"/>
                <a:gd name="T55" fmla="*/ 762 h 1490"/>
                <a:gd name="T56" fmla="*/ 1039 w 2208"/>
                <a:gd name="T57" fmla="*/ 794 h 1490"/>
                <a:gd name="T58" fmla="*/ 1080 w 2208"/>
                <a:gd name="T59" fmla="*/ 817 h 1490"/>
                <a:gd name="T60" fmla="*/ 1127 w 2208"/>
                <a:gd name="T61" fmla="*/ 845 h 1490"/>
                <a:gd name="T62" fmla="*/ 1169 w 2208"/>
                <a:gd name="T63" fmla="*/ 873 h 1490"/>
                <a:gd name="T64" fmla="*/ 1216 w 2208"/>
                <a:gd name="T65" fmla="*/ 901 h 1490"/>
                <a:gd name="T66" fmla="*/ 1257 w 2208"/>
                <a:gd name="T67" fmla="*/ 924 h 1490"/>
                <a:gd name="T68" fmla="*/ 1290 w 2208"/>
                <a:gd name="T69" fmla="*/ 948 h 1490"/>
                <a:gd name="T70" fmla="*/ 1327 w 2208"/>
                <a:gd name="T71" fmla="*/ 971 h 1490"/>
                <a:gd name="T72" fmla="*/ 1378 w 2208"/>
                <a:gd name="T73" fmla="*/ 998 h 1490"/>
                <a:gd name="T74" fmla="*/ 1415 w 2208"/>
                <a:gd name="T75" fmla="*/ 1021 h 1490"/>
                <a:gd name="T76" fmla="*/ 1471 w 2208"/>
                <a:gd name="T77" fmla="*/ 1059 h 1490"/>
                <a:gd name="T78" fmla="*/ 1512 w 2208"/>
                <a:gd name="T79" fmla="*/ 1082 h 1490"/>
                <a:gd name="T80" fmla="*/ 1554 w 2208"/>
                <a:gd name="T81" fmla="*/ 1105 h 1490"/>
                <a:gd name="T82" fmla="*/ 1596 w 2208"/>
                <a:gd name="T83" fmla="*/ 1133 h 1490"/>
                <a:gd name="T84" fmla="*/ 1633 w 2208"/>
                <a:gd name="T85" fmla="*/ 1152 h 1490"/>
                <a:gd name="T86" fmla="*/ 1684 w 2208"/>
                <a:gd name="T87" fmla="*/ 1184 h 1490"/>
                <a:gd name="T88" fmla="*/ 1730 w 2208"/>
                <a:gd name="T89" fmla="*/ 1216 h 1490"/>
                <a:gd name="T90" fmla="*/ 1786 w 2208"/>
                <a:gd name="T91" fmla="*/ 1245 h 1490"/>
                <a:gd name="T92" fmla="*/ 1818 w 2208"/>
                <a:gd name="T93" fmla="*/ 1268 h 1490"/>
                <a:gd name="T94" fmla="*/ 1865 w 2208"/>
                <a:gd name="T95" fmla="*/ 1290 h 1490"/>
                <a:gd name="T96" fmla="*/ 1902 w 2208"/>
                <a:gd name="T97" fmla="*/ 1313 h 1490"/>
                <a:gd name="T98" fmla="*/ 1944 w 2208"/>
                <a:gd name="T99" fmla="*/ 1342 h 1490"/>
                <a:gd name="T100" fmla="*/ 1990 w 2208"/>
                <a:gd name="T101" fmla="*/ 1365 h 1490"/>
                <a:gd name="T102" fmla="*/ 2032 w 2208"/>
                <a:gd name="T103" fmla="*/ 1392 h 1490"/>
                <a:gd name="T104" fmla="*/ 2074 w 2208"/>
                <a:gd name="T105" fmla="*/ 1416 h 1490"/>
                <a:gd name="T106" fmla="*/ 2115 w 2208"/>
                <a:gd name="T107" fmla="*/ 1439 h 1490"/>
                <a:gd name="T108" fmla="*/ 2162 w 2208"/>
                <a:gd name="T109" fmla="*/ 1462 h 1490"/>
                <a:gd name="T110" fmla="*/ 2203 w 2208"/>
                <a:gd name="T111" fmla="*/ 1485 h 14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08"/>
                <a:gd name="T169" fmla="*/ 0 h 1490"/>
                <a:gd name="T170" fmla="*/ 2208 w 2208"/>
                <a:gd name="T171" fmla="*/ 1490 h 14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08" h="1490">
                  <a:moveTo>
                    <a:pt x="0" y="0"/>
                  </a:moveTo>
                  <a:lnTo>
                    <a:pt x="9" y="11"/>
                  </a:lnTo>
                  <a:lnTo>
                    <a:pt x="14" y="15"/>
                  </a:lnTo>
                  <a:lnTo>
                    <a:pt x="23" y="24"/>
                  </a:lnTo>
                  <a:lnTo>
                    <a:pt x="27" y="29"/>
                  </a:lnTo>
                  <a:lnTo>
                    <a:pt x="32" y="29"/>
                  </a:lnTo>
                  <a:lnTo>
                    <a:pt x="37" y="38"/>
                  </a:lnTo>
                  <a:lnTo>
                    <a:pt x="46" y="47"/>
                  </a:lnTo>
                  <a:lnTo>
                    <a:pt x="50" y="52"/>
                  </a:lnTo>
                  <a:lnTo>
                    <a:pt x="50" y="56"/>
                  </a:lnTo>
                  <a:lnTo>
                    <a:pt x="61" y="61"/>
                  </a:lnTo>
                  <a:lnTo>
                    <a:pt x="70" y="70"/>
                  </a:lnTo>
                  <a:lnTo>
                    <a:pt x="79" y="79"/>
                  </a:lnTo>
                  <a:lnTo>
                    <a:pt x="88" y="84"/>
                  </a:lnTo>
                  <a:lnTo>
                    <a:pt x="93" y="89"/>
                  </a:lnTo>
                  <a:lnTo>
                    <a:pt x="97" y="93"/>
                  </a:lnTo>
                  <a:lnTo>
                    <a:pt x="102" y="98"/>
                  </a:lnTo>
                  <a:lnTo>
                    <a:pt x="111" y="108"/>
                  </a:lnTo>
                  <a:lnTo>
                    <a:pt x="116" y="113"/>
                  </a:lnTo>
                  <a:lnTo>
                    <a:pt x="120" y="117"/>
                  </a:lnTo>
                  <a:lnTo>
                    <a:pt x="125" y="122"/>
                  </a:lnTo>
                  <a:lnTo>
                    <a:pt x="134" y="131"/>
                  </a:lnTo>
                  <a:lnTo>
                    <a:pt x="143" y="140"/>
                  </a:lnTo>
                  <a:lnTo>
                    <a:pt x="153" y="145"/>
                  </a:lnTo>
                  <a:lnTo>
                    <a:pt x="158" y="149"/>
                  </a:lnTo>
                  <a:lnTo>
                    <a:pt x="163" y="154"/>
                  </a:lnTo>
                  <a:lnTo>
                    <a:pt x="172" y="163"/>
                  </a:lnTo>
                  <a:lnTo>
                    <a:pt x="181" y="168"/>
                  </a:lnTo>
                  <a:lnTo>
                    <a:pt x="190" y="177"/>
                  </a:lnTo>
                  <a:lnTo>
                    <a:pt x="199" y="181"/>
                  </a:lnTo>
                  <a:lnTo>
                    <a:pt x="199" y="186"/>
                  </a:lnTo>
                  <a:lnTo>
                    <a:pt x="208" y="191"/>
                  </a:lnTo>
                  <a:lnTo>
                    <a:pt x="213" y="201"/>
                  </a:lnTo>
                  <a:lnTo>
                    <a:pt x="222" y="205"/>
                  </a:lnTo>
                  <a:lnTo>
                    <a:pt x="231" y="215"/>
                  </a:lnTo>
                  <a:lnTo>
                    <a:pt x="241" y="224"/>
                  </a:lnTo>
                  <a:lnTo>
                    <a:pt x="246" y="224"/>
                  </a:lnTo>
                  <a:lnTo>
                    <a:pt x="251" y="233"/>
                  </a:lnTo>
                  <a:lnTo>
                    <a:pt x="260" y="237"/>
                  </a:lnTo>
                  <a:lnTo>
                    <a:pt x="269" y="242"/>
                  </a:lnTo>
                  <a:lnTo>
                    <a:pt x="269" y="247"/>
                  </a:lnTo>
                  <a:lnTo>
                    <a:pt x="278" y="251"/>
                  </a:lnTo>
                  <a:lnTo>
                    <a:pt x="288" y="260"/>
                  </a:lnTo>
                  <a:lnTo>
                    <a:pt x="297" y="265"/>
                  </a:lnTo>
                  <a:lnTo>
                    <a:pt x="306" y="274"/>
                  </a:lnTo>
                  <a:lnTo>
                    <a:pt x="310" y="279"/>
                  </a:lnTo>
                  <a:lnTo>
                    <a:pt x="315" y="283"/>
                  </a:lnTo>
                  <a:lnTo>
                    <a:pt x="324" y="294"/>
                  </a:lnTo>
                  <a:lnTo>
                    <a:pt x="329" y="294"/>
                  </a:lnTo>
                  <a:lnTo>
                    <a:pt x="333" y="298"/>
                  </a:lnTo>
                  <a:lnTo>
                    <a:pt x="344" y="307"/>
                  </a:lnTo>
                  <a:lnTo>
                    <a:pt x="353" y="312"/>
                  </a:lnTo>
                  <a:lnTo>
                    <a:pt x="357" y="317"/>
                  </a:lnTo>
                  <a:lnTo>
                    <a:pt x="367" y="321"/>
                  </a:lnTo>
                  <a:lnTo>
                    <a:pt x="376" y="326"/>
                  </a:lnTo>
                  <a:lnTo>
                    <a:pt x="376" y="330"/>
                  </a:lnTo>
                  <a:lnTo>
                    <a:pt x="385" y="335"/>
                  </a:lnTo>
                  <a:lnTo>
                    <a:pt x="394" y="344"/>
                  </a:lnTo>
                  <a:lnTo>
                    <a:pt x="403" y="349"/>
                  </a:lnTo>
                  <a:lnTo>
                    <a:pt x="412" y="358"/>
                  </a:lnTo>
                  <a:lnTo>
                    <a:pt x="417" y="362"/>
                  </a:lnTo>
                  <a:lnTo>
                    <a:pt x="422" y="367"/>
                  </a:lnTo>
                  <a:lnTo>
                    <a:pt x="432" y="376"/>
                  </a:lnTo>
                  <a:lnTo>
                    <a:pt x="441" y="376"/>
                  </a:lnTo>
                  <a:lnTo>
                    <a:pt x="446" y="381"/>
                  </a:lnTo>
                  <a:lnTo>
                    <a:pt x="455" y="391"/>
                  </a:lnTo>
                  <a:lnTo>
                    <a:pt x="459" y="396"/>
                  </a:lnTo>
                  <a:lnTo>
                    <a:pt x="464" y="400"/>
                  </a:lnTo>
                  <a:lnTo>
                    <a:pt x="473" y="405"/>
                  </a:lnTo>
                  <a:lnTo>
                    <a:pt x="482" y="409"/>
                  </a:lnTo>
                  <a:lnTo>
                    <a:pt x="482" y="414"/>
                  </a:lnTo>
                  <a:lnTo>
                    <a:pt x="491" y="418"/>
                  </a:lnTo>
                  <a:lnTo>
                    <a:pt x="501" y="428"/>
                  </a:lnTo>
                  <a:lnTo>
                    <a:pt x="519" y="437"/>
                  </a:lnTo>
                  <a:lnTo>
                    <a:pt x="525" y="441"/>
                  </a:lnTo>
                  <a:lnTo>
                    <a:pt x="534" y="451"/>
                  </a:lnTo>
                  <a:lnTo>
                    <a:pt x="543" y="460"/>
                  </a:lnTo>
                  <a:lnTo>
                    <a:pt x="548" y="460"/>
                  </a:lnTo>
                  <a:lnTo>
                    <a:pt x="557" y="464"/>
                  </a:lnTo>
                  <a:lnTo>
                    <a:pt x="566" y="469"/>
                  </a:lnTo>
                  <a:lnTo>
                    <a:pt x="571" y="474"/>
                  </a:lnTo>
                  <a:lnTo>
                    <a:pt x="575" y="484"/>
                  </a:lnTo>
                  <a:lnTo>
                    <a:pt x="584" y="488"/>
                  </a:lnTo>
                  <a:lnTo>
                    <a:pt x="589" y="493"/>
                  </a:lnTo>
                  <a:lnTo>
                    <a:pt x="598" y="498"/>
                  </a:lnTo>
                  <a:lnTo>
                    <a:pt x="607" y="502"/>
                  </a:lnTo>
                  <a:lnTo>
                    <a:pt x="612" y="507"/>
                  </a:lnTo>
                  <a:lnTo>
                    <a:pt x="616" y="511"/>
                  </a:lnTo>
                  <a:lnTo>
                    <a:pt x="627" y="520"/>
                  </a:lnTo>
                  <a:lnTo>
                    <a:pt x="631" y="525"/>
                  </a:lnTo>
                  <a:lnTo>
                    <a:pt x="640" y="525"/>
                  </a:lnTo>
                  <a:lnTo>
                    <a:pt x="650" y="534"/>
                  </a:lnTo>
                  <a:lnTo>
                    <a:pt x="654" y="539"/>
                  </a:lnTo>
                  <a:lnTo>
                    <a:pt x="663" y="543"/>
                  </a:lnTo>
                  <a:lnTo>
                    <a:pt x="677" y="553"/>
                  </a:lnTo>
                  <a:lnTo>
                    <a:pt x="682" y="557"/>
                  </a:lnTo>
                  <a:lnTo>
                    <a:pt x="691" y="566"/>
                  </a:lnTo>
                  <a:lnTo>
                    <a:pt x="695" y="566"/>
                  </a:lnTo>
                  <a:lnTo>
                    <a:pt x="705" y="572"/>
                  </a:lnTo>
                  <a:lnTo>
                    <a:pt x="715" y="581"/>
                  </a:lnTo>
                  <a:lnTo>
                    <a:pt x="719" y="581"/>
                  </a:lnTo>
                  <a:lnTo>
                    <a:pt x="729" y="590"/>
                  </a:lnTo>
                  <a:lnTo>
                    <a:pt x="738" y="595"/>
                  </a:lnTo>
                  <a:lnTo>
                    <a:pt x="752" y="604"/>
                  </a:lnTo>
                  <a:lnTo>
                    <a:pt x="761" y="609"/>
                  </a:lnTo>
                  <a:lnTo>
                    <a:pt x="775" y="618"/>
                  </a:lnTo>
                  <a:lnTo>
                    <a:pt x="784" y="622"/>
                  </a:lnTo>
                  <a:lnTo>
                    <a:pt x="793" y="627"/>
                  </a:lnTo>
                  <a:lnTo>
                    <a:pt x="797" y="636"/>
                  </a:lnTo>
                  <a:lnTo>
                    <a:pt x="802" y="641"/>
                  </a:lnTo>
                  <a:lnTo>
                    <a:pt x="808" y="641"/>
                  </a:lnTo>
                  <a:lnTo>
                    <a:pt x="821" y="650"/>
                  </a:lnTo>
                  <a:lnTo>
                    <a:pt x="826" y="655"/>
                  </a:lnTo>
                  <a:lnTo>
                    <a:pt x="831" y="655"/>
                  </a:lnTo>
                  <a:lnTo>
                    <a:pt x="844" y="665"/>
                  </a:lnTo>
                  <a:lnTo>
                    <a:pt x="849" y="669"/>
                  </a:lnTo>
                  <a:lnTo>
                    <a:pt x="849" y="674"/>
                  </a:lnTo>
                  <a:lnTo>
                    <a:pt x="863" y="679"/>
                  </a:lnTo>
                  <a:lnTo>
                    <a:pt x="867" y="683"/>
                  </a:lnTo>
                  <a:lnTo>
                    <a:pt x="881" y="688"/>
                  </a:lnTo>
                  <a:lnTo>
                    <a:pt x="890" y="697"/>
                  </a:lnTo>
                  <a:lnTo>
                    <a:pt x="905" y="702"/>
                  </a:lnTo>
                  <a:lnTo>
                    <a:pt x="910" y="711"/>
                  </a:lnTo>
                  <a:lnTo>
                    <a:pt x="923" y="720"/>
                  </a:lnTo>
                  <a:lnTo>
                    <a:pt x="933" y="724"/>
                  </a:lnTo>
                  <a:lnTo>
                    <a:pt x="937" y="724"/>
                  </a:lnTo>
                  <a:lnTo>
                    <a:pt x="946" y="734"/>
                  </a:lnTo>
                  <a:lnTo>
                    <a:pt x="956" y="738"/>
                  </a:lnTo>
                  <a:lnTo>
                    <a:pt x="960" y="743"/>
                  </a:lnTo>
                  <a:lnTo>
                    <a:pt x="969" y="747"/>
                  </a:lnTo>
                  <a:lnTo>
                    <a:pt x="974" y="752"/>
                  </a:lnTo>
                  <a:lnTo>
                    <a:pt x="983" y="757"/>
                  </a:lnTo>
                  <a:lnTo>
                    <a:pt x="998" y="762"/>
                  </a:lnTo>
                  <a:lnTo>
                    <a:pt x="1007" y="771"/>
                  </a:lnTo>
                  <a:lnTo>
                    <a:pt x="1016" y="781"/>
                  </a:lnTo>
                  <a:lnTo>
                    <a:pt x="1021" y="781"/>
                  </a:lnTo>
                  <a:lnTo>
                    <a:pt x="1030" y="785"/>
                  </a:lnTo>
                  <a:lnTo>
                    <a:pt x="1039" y="794"/>
                  </a:lnTo>
                  <a:lnTo>
                    <a:pt x="1044" y="794"/>
                  </a:lnTo>
                  <a:lnTo>
                    <a:pt x="1058" y="803"/>
                  </a:lnTo>
                  <a:lnTo>
                    <a:pt x="1062" y="803"/>
                  </a:lnTo>
                  <a:lnTo>
                    <a:pt x="1067" y="808"/>
                  </a:lnTo>
                  <a:lnTo>
                    <a:pt x="1080" y="817"/>
                  </a:lnTo>
                  <a:lnTo>
                    <a:pt x="1080" y="822"/>
                  </a:lnTo>
                  <a:lnTo>
                    <a:pt x="1091" y="826"/>
                  </a:lnTo>
                  <a:lnTo>
                    <a:pt x="1104" y="831"/>
                  </a:lnTo>
                  <a:lnTo>
                    <a:pt x="1118" y="840"/>
                  </a:lnTo>
                  <a:lnTo>
                    <a:pt x="1127" y="845"/>
                  </a:lnTo>
                  <a:lnTo>
                    <a:pt x="1141" y="855"/>
                  </a:lnTo>
                  <a:lnTo>
                    <a:pt x="1146" y="860"/>
                  </a:lnTo>
                  <a:lnTo>
                    <a:pt x="1160" y="864"/>
                  </a:lnTo>
                  <a:lnTo>
                    <a:pt x="1169" y="873"/>
                  </a:lnTo>
                  <a:lnTo>
                    <a:pt x="1182" y="878"/>
                  </a:lnTo>
                  <a:lnTo>
                    <a:pt x="1193" y="887"/>
                  </a:lnTo>
                  <a:lnTo>
                    <a:pt x="1202" y="896"/>
                  </a:lnTo>
                  <a:lnTo>
                    <a:pt x="1216" y="901"/>
                  </a:lnTo>
                  <a:lnTo>
                    <a:pt x="1220" y="901"/>
                  </a:lnTo>
                  <a:lnTo>
                    <a:pt x="1225" y="910"/>
                  </a:lnTo>
                  <a:lnTo>
                    <a:pt x="1234" y="910"/>
                  </a:lnTo>
                  <a:lnTo>
                    <a:pt x="1239" y="915"/>
                  </a:lnTo>
                  <a:lnTo>
                    <a:pt x="1257" y="924"/>
                  </a:lnTo>
                  <a:lnTo>
                    <a:pt x="1266" y="928"/>
                  </a:lnTo>
                  <a:lnTo>
                    <a:pt x="1281" y="938"/>
                  </a:lnTo>
                  <a:lnTo>
                    <a:pt x="1285" y="938"/>
                  </a:lnTo>
                  <a:lnTo>
                    <a:pt x="1290" y="948"/>
                  </a:lnTo>
                  <a:lnTo>
                    <a:pt x="1299" y="952"/>
                  </a:lnTo>
                  <a:lnTo>
                    <a:pt x="1304" y="957"/>
                  </a:lnTo>
                  <a:lnTo>
                    <a:pt x="1313" y="962"/>
                  </a:lnTo>
                  <a:lnTo>
                    <a:pt x="1322" y="966"/>
                  </a:lnTo>
                  <a:lnTo>
                    <a:pt x="1327" y="971"/>
                  </a:lnTo>
                  <a:lnTo>
                    <a:pt x="1341" y="980"/>
                  </a:lnTo>
                  <a:lnTo>
                    <a:pt x="1354" y="985"/>
                  </a:lnTo>
                  <a:lnTo>
                    <a:pt x="1363" y="989"/>
                  </a:lnTo>
                  <a:lnTo>
                    <a:pt x="1368" y="994"/>
                  </a:lnTo>
                  <a:lnTo>
                    <a:pt x="1378" y="998"/>
                  </a:lnTo>
                  <a:lnTo>
                    <a:pt x="1387" y="1003"/>
                  </a:lnTo>
                  <a:lnTo>
                    <a:pt x="1392" y="1007"/>
                  </a:lnTo>
                  <a:lnTo>
                    <a:pt x="1406" y="1017"/>
                  </a:lnTo>
                  <a:lnTo>
                    <a:pt x="1410" y="1017"/>
                  </a:lnTo>
                  <a:lnTo>
                    <a:pt x="1415" y="1021"/>
                  </a:lnTo>
                  <a:lnTo>
                    <a:pt x="1429" y="1030"/>
                  </a:lnTo>
                  <a:lnTo>
                    <a:pt x="1443" y="1041"/>
                  </a:lnTo>
                  <a:lnTo>
                    <a:pt x="1452" y="1045"/>
                  </a:lnTo>
                  <a:lnTo>
                    <a:pt x="1465" y="1054"/>
                  </a:lnTo>
                  <a:lnTo>
                    <a:pt x="1471" y="1059"/>
                  </a:lnTo>
                  <a:lnTo>
                    <a:pt x="1476" y="1064"/>
                  </a:lnTo>
                  <a:lnTo>
                    <a:pt x="1489" y="1068"/>
                  </a:lnTo>
                  <a:lnTo>
                    <a:pt x="1494" y="1073"/>
                  </a:lnTo>
                  <a:lnTo>
                    <a:pt x="1508" y="1077"/>
                  </a:lnTo>
                  <a:lnTo>
                    <a:pt x="1512" y="1082"/>
                  </a:lnTo>
                  <a:lnTo>
                    <a:pt x="1517" y="1087"/>
                  </a:lnTo>
                  <a:lnTo>
                    <a:pt x="1526" y="1091"/>
                  </a:lnTo>
                  <a:lnTo>
                    <a:pt x="1535" y="1096"/>
                  </a:lnTo>
                  <a:lnTo>
                    <a:pt x="1545" y="1100"/>
                  </a:lnTo>
                  <a:lnTo>
                    <a:pt x="1554" y="1105"/>
                  </a:lnTo>
                  <a:lnTo>
                    <a:pt x="1558" y="1105"/>
                  </a:lnTo>
                  <a:lnTo>
                    <a:pt x="1573" y="1114"/>
                  </a:lnTo>
                  <a:lnTo>
                    <a:pt x="1578" y="1119"/>
                  </a:lnTo>
                  <a:lnTo>
                    <a:pt x="1582" y="1123"/>
                  </a:lnTo>
                  <a:lnTo>
                    <a:pt x="1596" y="1133"/>
                  </a:lnTo>
                  <a:lnTo>
                    <a:pt x="1601" y="1133"/>
                  </a:lnTo>
                  <a:lnTo>
                    <a:pt x="1605" y="1138"/>
                  </a:lnTo>
                  <a:lnTo>
                    <a:pt x="1619" y="1147"/>
                  </a:lnTo>
                  <a:lnTo>
                    <a:pt x="1624" y="1147"/>
                  </a:lnTo>
                  <a:lnTo>
                    <a:pt x="1633" y="1152"/>
                  </a:lnTo>
                  <a:lnTo>
                    <a:pt x="1642" y="1161"/>
                  </a:lnTo>
                  <a:lnTo>
                    <a:pt x="1657" y="1166"/>
                  </a:lnTo>
                  <a:lnTo>
                    <a:pt x="1666" y="1175"/>
                  </a:lnTo>
                  <a:lnTo>
                    <a:pt x="1670" y="1175"/>
                  </a:lnTo>
                  <a:lnTo>
                    <a:pt x="1684" y="1184"/>
                  </a:lnTo>
                  <a:lnTo>
                    <a:pt x="1689" y="1188"/>
                  </a:lnTo>
                  <a:lnTo>
                    <a:pt x="1698" y="1188"/>
                  </a:lnTo>
                  <a:lnTo>
                    <a:pt x="1707" y="1198"/>
                  </a:lnTo>
                  <a:lnTo>
                    <a:pt x="1721" y="1207"/>
                  </a:lnTo>
                  <a:lnTo>
                    <a:pt x="1730" y="1216"/>
                  </a:lnTo>
                  <a:lnTo>
                    <a:pt x="1744" y="1221"/>
                  </a:lnTo>
                  <a:lnTo>
                    <a:pt x="1748" y="1225"/>
                  </a:lnTo>
                  <a:lnTo>
                    <a:pt x="1763" y="1231"/>
                  </a:lnTo>
                  <a:lnTo>
                    <a:pt x="1772" y="1235"/>
                  </a:lnTo>
                  <a:lnTo>
                    <a:pt x="1786" y="1245"/>
                  </a:lnTo>
                  <a:lnTo>
                    <a:pt x="1795" y="1249"/>
                  </a:lnTo>
                  <a:lnTo>
                    <a:pt x="1800" y="1249"/>
                  </a:lnTo>
                  <a:lnTo>
                    <a:pt x="1809" y="1258"/>
                  </a:lnTo>
                  <a:lnTo>
                    <a:pt x="1814" y="1263"/>
                  </a:lnTo>
                  <a:lnTo>
                    <a:pt x="1818" y="1268"/>
                  </a:lnTo>
                  <a:lnTo>
                    <a:pt x="1832" y="1277"/>
                  </a:lnTo>
                  <a:lnTo>
                    <a:pt x="1837" y="1277"/>
                  </a:lnTo>
                  <a:lnTo>
                    <a:pt x="1847" y="1281"/>
                  </a:lnTo>
                  <a:lnTo>
                    <a:pt x="1861" y="1286"/>
                  </a:lnTo>
                  <a:lnTo>
                    <a:pt x="1865" y="1290"/>
                  </a:lnTo>
                  <a:lnTo>
                    <a:pt x="1870" y="1300"/>
                  </a:lnTo>
                  <a:lnTo>
                    <a:pt x="1879" y="1304"/>
                  </a:lnTo>
                  <a:lnTo>
                    <a:pt x="1884" y="1304"/>
                  </a:lnTo>
                  <a:lnTo>
                    <a:pt x="1897" y="1313"/>
                  </a:lnTo>
                  <a:lnTo>
                    <a:pt x="1902" y="1313"/>
                  </a:lnTo>
                  <a:lnTo>
                    <a:pt x="1911" y="1318"/>
                  </a:lnTo>
                  <a:lnTo>
                    <a:pt x="1925" y="1328"/>
                  </a:lnTo>
                  <a:lnTo>
                    <a:pt x="1930" y="1328"/>
                  </a:lnTo>
                  <a:lnTo>
                    <a:pt x="1940" y="1337"/>
                  </a:lnTo>
                  <a:lnTo>
                    <a:pt x="1944" y="1342"/>
                  </a:lnTo>
                  <a:lnTo>
                    <a:pt x="1949" y="1342"/>
                  </a:lnTo>
                  <a:lnTo>
                    <a:pt x="1967" y="1351"/>
                  </a:lnTo>
                  <a:lnTo>
                    <a:pt x="1976" y="1360"/>
                  </a:lnTo>
                  <a:lnTo>
                    <a:pt x="1986" y="1365"/>
                  </a:lnTo>
                  <a:lnTo>
                    <a:pt x="1990" y="1365"/>
                  </a:lnTo>
                  <a:lnTo>
                    <a:pt x="2004" y="1374"/>
                  </a:lnTo>
                  <a:lnTo>
                    <a:pt x="2009" y="1379"/>
                  </a:lnTo>
                  <a:lnTo>
                    <a:pt x="2009" y="1383"/>
                  </a:lnTo>
                  <a:lnTo>
                    <a:pt x="2027" y="1388"/>
                  </a:lnTo>
                  <a:lnTo>
                    <a:pt x="2032" y="1392"/>
                  </a:lnTo>
                  <a:lnTo>
                    <a:pt x="2042" y="1397"/>
                  </a:lnTo>
                  <a:lnTo>
                    <a:pt x="2051" y="1402"/>
                  </a:lnTo>
                  <a:lnTo>
                    <a:pt x="2060" y="1402"/>
                  </a:lnTo>
                  <a:lnTo>
                    <a:pt x="2069" y="1411"/>
                  </a:lnTo>
                  <a:lnTo>
                    <a:pt x="2074" y="1416"/>
                  </a:lnTo>
                  <a:lnTo>
                    <a:pt x="2078" y="1421"/>
                  </a:lnTo>
                  <a:lnTo>
                    <a:pt x="2097" y="1426"/>
                  </a:lnTo>
                  <a:lnTo>
                    <a:pt x="2097" y="1430"/>
                  </a:lnTo>
                  <a:lnTo>
                    <a:pt x="2106" y="1435"/>
                  </a:lnTo>
                  <a:lnTo>
                    <a:pt x="2115" y="1439"/>
                  </a:lnTo>
                  <a:lnTo>
                    <a:pt x="2124" y="1444"/>
                  </a:lnTo>
                  <a:lnTo>
                    <a:pt x="2134" y="1453"/>
                  </a:lnTo>
                  <a:lnTo>
                    <a:pt x="2139" y="1453"/>
                  </a:lnTo>
                  <a:lnTo>
                    <a:pt x="2148" y="1458"/>
                  </a:lnTo>
                  <a:lnTo>
                    <a:pt x="2162" y="1462"/>
                  </a:lnTo>
                  <a:lnTo>
                    <a:pt x="2162" y="1467"/>
                  </a:lnTo>
                  <a:lnTo>
                    <a:pt x="2176" y="1472"/>
                  </a:lnTo>
                  <a:lnTo>
                    <a:pt x="2185" y="1476"/>
                  </a:lnTo>
                  <a:lnTo>
                    <a:pt x="2190" y="1481"/>
                  </a:lnTo>
                  <a:lnTo>
                    <a:pt x="2203" y="1485"/>
                  </a:lnTo>
                  <a:lnTo>
                    <a:pt x="2208" y="14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6" name="Freeform 3598"/>
            <p:cNvSpPr>
              <a:spLocks/>
            </p:cNvSpPr>
            <p:nvPr/>
          </p:nvSpPr>
          <p:spPr bwMode="auto">
            <a:xfrm>
              <a:off x="801" y="2062"/>
              <a:ext cx="150" cy="197"/>
            </a:xfrm>
            <a:custGeom>
              <a:avLst/>
              <a:gdLst>
                <a:gd name="T0" fmla="*/ 5 w 752"/>
                <a:gd name="T1" fmla="*/ 9 h 983"/>
                <a:gd name="T2" fmla="*/ 9 w 752"/>
                <a:gd name="T3" fmla="*/ 23 h 983"/>
                <a:gd name="T4" fmla="*/ 19 w 752"/>
                <a:gd name="T5" fmla="*/ 46 h 983"/>
                <a:gd name="T6" fmla="*/ 28 w 752"/>
                <a:gd name="T7" fmla="*/ 65 h 983"/>
                <a:gd name="T8" fmla="*/ 37 w 752"/>
                <a:gd name="T9" fmla="*/ 84 h 983"/>
                <a:gd name="T10" fmla="*/ 46 w 752"/>
                <a:gd name="T11" fmla="*/ 107 h 983"/>
                <a:gd name="T12" fmla="*/ 56 w 752"/>
                <a:gd name="T13" fmla="*/ 121 h 983"/>
                <a:gd name="T14" fmla="*/ 66 w 752"/>
                <a:gd name="T15" fmla="*/ 144 h 983"/>
                <a:gd name="T16" fmla="*/ 70 w 752"/>
                <a:gd name="T17" fmla="*/ 163 h 983"/>
                <a:gd name="T18" fmla="*/ 84 w 752"/>
                <a:gd name="T19" fmla="*/ 181 h 983"/>
                <a:gd name="T20" fmla="*/ 93 w 752"/>
                <a:gd name="T21" fmla="*/ 200 h 983"/>
                <a:gd name="T22" fmla="*/ 107 w 752"/>
                <a:gd name="T23" fmla="*/ 223 h 983"/>
                <a:gd name="T24" fmla="*/ 116 w 752"/>
                <a:gd name="T25" fmla="*/ 236 h 983"/>
                <a:gd name="T26" fmla="*/ 130 w 752"/>
                <a:gd name="T27" fmla="*/ 260 h 983"/>
                <a:gd name="T28" fmla="*/ 139 w 752"/>
                <a:gd name="T29" fmla="*/ 274 h 983"/>
                <a:gd name="T30" fmla="*/ 154 w 752"/>
                <a:gd name="T31" fmla="*/ 297 h 983"/>
                <a:gd name="T32" fmla="*/ 168 w 752"/>
                <a:gd name="T33" fmla="*/ 320 h 983"/>
                <a:gd name="T34" fmla="*/ 181 w 752"/>
                <a:gd name="T35" fmla="*/ 339 h 983"/>
                <a:gd name="T36" fmla="*/ 190 w 752"/>
                <a:gd name="T37" fmla="*/ 358 h 983"/>
                <a:gd name="T38" fmla="*/ 204 w 752"/>
                <a:gd name="T39" fmla="*/ 376 h 983"/>
                <a:gd name="T40" fmla="*/ 218 w 752"/>
                <a:gd name="T41" fmla="*/ 399 h 983"/>
                <a:gd name="T42" fmla="*/ 232 w 752"/>
                <a:gd name="T43" fmla="*/ 413 h 983"/>
                <a:gd name="T44" fmla="*/ 242 w 752"/>
                <a:gd name="T45" fmla="*/ 432 h 983"/>
                <a:gd name="T46" fmla="*/ 256 w 752"/>
                <a:gd name="T47" fmla="*/ 450 h 983"/>
                <a:gd name="T48" fmla="*/ 270 w 752"/>
                <a:gd name="T49" fmla="*/ 464 h 983"/>
                <a:gd name="T50" fmla="*/ 288 w 752"/>
                <a:gd name="T51" fmla="*/ 487 h 983"/>
                <a:gd name="T52" fmla="*/ 306 w 752"/>
                <a:gd name="T53" fmla="*/ 510 h 983"/>
                <a:gd name="T54" fmla="*/ 315 w 752"/>
                <a:gd name="T55" fmla="*/ 524 h 983"/>
                <a:gd name="T56" fmla="*/ 334 w 752"/>
                <a:gd name="T57" fmla="*/ 548 h 983"/>
                <a:gd name="T58" fmla="*/ 353 w 752"/>
                <a:gd name="T59" fmla="*/ 566 h 983"/>
                <a:gd name="T60" fmla="*/ 367 w 752"/>
                <a:gd name="T61" fmla="*/ 589 h 983"/>
                <a:gd name="T62" fmla="*/ 381 w 752"/>
                <a:gd name="T63" fmla="*/ 603 h 983"/>
                <a:gd name="T64" fmla="*/ 399 w 752"/>
                <a:gd name="T65" fmla="*/ 627 h 983"/>
                <a:gd name="T66" fmla="*/ 413 w 752"/>
                <a:gd name="T67" fmla="*/ 641 h 983"/>
                <a:gd name="T68" fmla="*/ 432 w 752"/>
                <a:gd name="T69" fmla="*/ 664 h 983"/>
                <a:gd name="T70" fmla="*/ 446 w 752"/>
                <a:gd name="T71" fmla="*/ 677 h 983"/>
                <a:gd name="T72" fmla="*/ 460 w 752"/>
                <a:gd name="T73" fmla="*/ 696 h 983"/>
                <a:gd name="T74" fmla="*/ 478 w 752"/>
                <a:gd name="T75" fmla="*/ 715 h 983"/>
                <a:gd name="T76" fmla="*/ 496 w 752"/>
                <a:gd name="T77" fmla="*/ 733 h 983"/>
                <a:gd name="T78" fmla="*/ 510 w 752"/>
                <a:gd name="T79" fmla="*/ 747 h 983"/>
                <a:gd name="T80" fmla="*/ 530 w 752"/>
                <a:gd name="T81" fmla="*/ 761 h 983"/>
                <a:gd name="T82" fmla="*/ 543 w 752"/>
                <a:gd name="T83" fmla="*/ 779 h 983"/>
                <a:gd name="T84" fmla="*/ 562 w 752"/>
                <a:gd name="T85" fmla="*/ 802 h 983"/>
                <a:gd name="T86" fmla="*/ 580 w 752"/>
                <a:gd name="T87" fmla="*/ 817 h 983"/>
                <a:gd name="T88" fmla="*/ 594 w 752"/>
                <a:gd name="T89" fmla="*/ 831 h 983"/>
                <a:gd name="T90" fmla="*/ 618 w 752"/>
                <a:gd name="T91" fmla="*/ 854 h 983"/>
                <a:gd name="T92" fmla="*/ 632 w 752"/>
                <a:gd name="T93" fmla="*/ 868 h 983"/>
                <a:gd name="T94" fmla="*/ 650 w 752"/>
                <a:gd name="T95" fmla="*/ 891 h 983"/>
                <a:gd name="T96" fmla="*/ 673 w 752"/>
                <a:gd name="T97" fmla="*/ 910 h 983"/>
                <a:gd name="T98" fmla="*/ 687 w 752"/>
                <a:gd name="T99" fmla="*/ 924 h 983"/>
                <a:gd name="T100" fmla="*/ 705 w 752"/>
                <a:gd name="T101" fmla="*/ 937 h 983"/>
                <a:gd name="T102" fmla="*/ 720 w 752"/>
                <a:gd name="T103" fmla="*/ 956 h 983"/>
                <a:gd name="T104" fmla="*/ 738 w 752"/>
                <a:gd name="T105" fmla="*/ 974 h 98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52"/>
                <a:gd name="T160" fmla="*/ 0 h 983"/>
                <a:gd name="T161" fmla="*/ 752 w 752"/>
                <a:gd name="T162" fmla="*/ 983 h 98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52" h="983">
                  <a:moveTo>
                    <a:pt x="0" y="0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28"/>
                  </a:lnTo>
                  <a:lnTo>
                    <a:pt x="14" y="37"/>
                  </a:lnTo>
                  <a:lnTo>
                    <a:pt x="19" y="46"/>
                  </a:lnTo>
                  <a:lnTo>
                    <a:pt x="23" y="55"/>
                  </a:lnTo>
                  <a:lnTo>
                    <a:pt x="28" y="61"/>
                  </a:lnTo>
                  <a:lnTo>
                    <a:pt x="28" y="65"/>
                  </a:lnTo>
                  <a:lnTo>
                    <a:pt x="32" y="70"/>
                  </a:lnTo>
                  <a:lnTo>
                    <a:pt x="32" y="79"/>
                  </a:lnTo>
                  <a:lnTo>
                    <a:pt x="37" y="84"/>
                  </a:lnTo>
                  <a:lnTo>
                    <a:pt x="37" y="93"/>
                  </a:lnTo>
                  <a:lnTo>
                    <a:pt x="42" y="98"/>
                  </a:lnTo>
                  <a:lnTo>
                    <a:pt x="46" y="107"/>
                  </a:lnTo>
                  <a:lnTo>
                    <a:pt x="51" y="111"/>
                  </a:lnTo>
                  <a:lnTo>
                    <a:pt x="56" y="121"/>
                  </a:lnTo>
                  <a:lnTo>
                    <a:pt x="56" y="130"/>
                  </a:lnTo>
                  <a:lnTo>
                    <a:pt x="61" y="139"/>
                  </a:lnTo>
                  <a:lnTo>
                    <a:pt x="66" y="144"/>
                  </a:lnTo>
                  <a:lnTo>
                    <a:pt x="70" y="154"/>
                  </a:lnTo>
                  <a:lnTo>
                    <a:pt x="70" y="158"/>
                  </a:lnTo>
                  <a:lnTo>
                    <a:pt x="70" y="163"/>
                  </a:lnTo>
                  <a:lnTo>
                    <a:pt x="75" y="167"/>
                  </a:lnTo>
                  <a:lnTo>
                    <a:pt x="79" y="177"/>
                  </a:lnTo>
                  <a:lnTo>
                    <a:pt x="84" y="181"/>
                  </a:lnTo>
                  <a:lnTo>
                    <a:pt x="88" y="190"/>
                  </a:lnTo>
                  <a:lnTo>
                    <a:pt x="93" y="195"/>
                  </a:lnTo>
                  <a:lnTo>
                    <a:pt x="93" y="200"/>
                  </a:lnTo>
                  <a:lnTo>
                    <a:pt x="98" y="204"/>
                  </a:lnTo>
                  <a:lnTo>
                    <a:pt x="102" y="213"/>
                  </a:lnTo>
                  <a:lnTo>
                    <a:pt x="107" y="223"/>
                  </a:lnTo>
                  <a:lnTo>
                    <a:pt x="111" y="227"/>
                  </a:lnTo>
                  <a:lnTo>
                    <a:pt x="116" y="232"/>
                  </a:lnTo>
                  <a:lnTo>
                    <a:pt x="116" y="236"/>
                  </a:lnTo>
                  <a:lnTo>
                    <a:pt x="121" y="246"/>
                  </a:lnTo>
                  <a:lnTo>
                    <a:pt x="121" y="251"/>
                  </a:lnTo>
                  <a:lnTo>
                    <a:pt x="130" y="260"/>
                  </a:lnTo>
                  <a:lnTo>
                    <a:pt x="134" y="265"/>
                  </a:lnTo>
                  <a:lnTo>
                    <a:pt x="134" y="269"/>
                  </a:lnTo>
                  <a:lnTo>
                    <a:pt x="139" y="274"/>
                  </a:lnTo>
                  <a:lnTo>
                    <a:pt x="144" y="283"/>
                  </a:lnTo>
                  <a:lnTo>
                    <a:pt x="149" y="288"/>
                  </a:lnTo>
                  <a:lnTo>
                    <a:pt x="154" y="297"/>
                  </a:lnTo>
                  <a:lnTo>
                    <a:pt x="158" y="306"/>
                  </a:lnTo>
                  <a:lnTo>
                    <a:pt x="163" y="315"/>
                  </a:lnTo>
                  <a:lnTo>
                    <a:pt x="168" y="320"/>
                  </a:lnTo>
                  <a:lnTo>
                    <a:pt x="172" y="329"/>
                  </a:lnTo>
                  <a:lnTo>
                    <a:pt x="177" y="334"/>
                  </a:lnTo>
                  <a:lnTo>
                    <a:pt x="181" y="339"/>
                  </a:lnTo>
                  <a:lnTo>
                    <a:pt x="181" y="344"/>
                  </a:lnTo>
                  <a:lnTo>
                    <a:pt x="186" y="348"/>
                  </a:lnTo>
                  <a:lnTo>
                    <a:pt x="190" y="358"/>
                  </a:lnTo>
                  <a:lnTo>
                    <a:pt x="195" y="367"/>
                  </a:lnTo>
                  <a:lnTo>
                    <a:pt x="200" y="371"/>
                  </a:lnTo>
                  <a:lnTo>
                    <a:pt x="204" y="376"/>
                  </a:lnTo>
                  <a:lnTo>
                    <a:pt x="209" y="381"/>
                  </a:lnTo>
                  <a:lnTo>
                    <a:pt x="213" y="390"/>
                  </a:lnTo>
                  <a:lnTo>
                    <a:pt x="218" y="399"/>
                  </a:lnTo>
                  <a:lnTo>
                    <a:pt x="223" y="404"/>
                  </a:lnTo>
                  <a:lnTo>
                    <a:pt x="232" y="413"/>
                  </a:lnTo>
                  <a:lnTo>
                    <a:pt x="236" y="417"/>
                  </a:lnTo>
                  <a:lnTo>
                    <a:pt x="236" y="427"/>
                  </a:lnTo>
                  <a:lnTo>
                    <a:pt x="242" y="432"/>
                  </a:lnTo>
                  <a:lnTo>
                    <a:pt x="247" y="437"/>
                  </a:lnTo>
                  <a:lnTo>
                    <a:pt x="251" y="441"/>
                  </a:lnTo>
                  <a:lnTo>
                    <a:pt x="256" y="450"/>
                  </a:lnTo>
                  <a:lnTo>
                    <a:pt x="265" y="460"/>
                  </a:lnTo>
                  <a:lnTo>
                    <a:pt x="265" y="464"/>
                  </a:lnTo>
                  <a:lnTo>
                    <a:pt x="270" y="464"/>
                  </a:lnTo>
                  <a:lnTo>
                    <a:pt x="274" y="473"/>
                  </a:lnTo>
                  <a:lnTo>
                    <a:pt x="279" y="483"/>
                  </a:lnTo>
                  <a:lnTo>
                    <a:pt x="288" y="487"/>
                  </a:lnTo>
                  <a:lnTo>
                    <a:pt x="292" y="496"/>
                  </a:lnTo>
                  <a:lnTo>
                    <a:pt x="297" y="501"/>
                  </a:lnTo>
                  <a:lnTo>
                    <a:pt x="306" y="510"/>
                  </a:lnTo>
                  <a:lnTo>
                    <a:pt x="306" y="515"/>
                  </a:lnTo>
                  <a:lnTo>
                    <a:pt x="311" y="519"/>
                  </a:lnTo>
                  <a:lnTo>
                    <a:pt x="315" y="524"/>
                  </a:lnTo>
                  <a:lnTo>
                    <a:pt x="325" y="534"/>
                  </a:lnTo>
                  <a:lnTo>
                    <a:pt x="329" y="543"/>
                  </a:lnTo>
                  <a:lnTo>
                    <a:pt x="334" y="548"/>
                  </a:lnTo>
                  <a:lnTo>
                    <a:pt x="344" y="557"/>
                  </a:lnTo>
                  <a:lnTo>
                    <a:pt x="349" y="566"/>
                  </a:lnTo>
                  <a:lnTo>
                    <a:pt x="353" y="566"/>
                  </a:lnTo>
                  <a:lnTo>
                    <a:pt x="358" y="571"/>
                  </a:lnTo>
                  <a:lnTo>
                    <a:pt x="362" y="580"/>
                  </a:lnTo>
                  <a:lnTo>
                    <a:pt x="367" y="589"/>
                  </a:lnTo>
                  <a:lnTo>
                    <a:pt x="372" y="594"/>
                  </a:lnTo>
                  <a:lnTo>
                    <a:pt x="376" y="594"/>
                  </a:lnTo>
                  <a:lnTo>
                    <a:pt x="381" y="603"/>
                  </a:lnTo>
                  <a:lnTo>
                    <a:pt x="385" y="608"/>
                  </a:lnTo>
                  <a:lnTo>
                    <a:pt x="394" y="617"/>
                  </a:lnTo>
                  <a:lnTo>
                    <a:pt x="399" y="627"/>
                  </a:lnTo>
                  <a:lnTo>
                    <a:pt x="408" y="636"/>
                  </a:lnTo>
                  <a:lnTo>
                    <a:pt x="413" y="641"/>
                  </a:lnTo>
                  <a:lnTo>
                    <a:pt x="417" y="650"/>
                  </a:lnTo>
                  <a:lnTo>
                    <a:pt x="427" y="654"/>
                  </a:lnTo>
                  <a:lnTo>
                    <a:pt x="432" y="664"/>
                  </a:lnTo>
                  <a:lnTo>
                    <a:pt x="437" y="668"/>
                  </a:lnTo>
                  <a:lnTo>
                    <a:pt x="441" y="673"/>
                  </a:lnTo>
                  <a:lnTo>
                    <a:pt x="446" y="677"/>
                  </a:lnTo>
                  <a:lnTo>
                    <a:pt x="455" y="687"/>
                  </a:lnTo>
                  <a:lnTo>
                    <a:pt x="460" y="691"/>
                  </a:lnTo>
                  <a:lnTo>
                    <a:pt x="460" y="696"/>
                  </a:lnTo>
                  <a:lnTo>
                    <a:pt x="469" y="700"/>
                  </a:lnTo>
                  <a:lnTo>
                    <a:pt x="473" y="710"/>
                  </a:lnTo>
                  <a:lnTo>
                    <a:pt x="478" y="715"/>
                  </a:lnTo>
                  <a:lnTo>
                    <a:pt x="483" y="720"/>
                  </a:lnTo>
                  <a:lnTo>
                    <a:pt x="492" y="724"/>
                  </a:lnTo>
                  <a:lnTo>
                    <a:pt x="496" y="733"/>
                  </a:lnTo>
                  <a:lnTo>
                    <a:pt x="501" y="738"/>
                  </a:lnTo>
                  <a:lnTo>
                    <a:pt x="501" y="743"/>
                  </a:lnTo>
                  <a:lnTo>
                    <a:pt x="510" y="747"/>
                  </a:lnTo>
                  <a:lnTo>
                    <a:pt x="519" y="756"/>
                  </a:lnTo>
                  <a:lnTo>
                    <a:pt x="525" y="761"/>
                  </a:lnTo>
                  <a:lnTo>
                    <a:pt x="530" y="761"/>
                  </a:lnTo>
                  <a:lnTo>
                    <a:pt x="534" y="770"/>
                  </a:lnTo>
                  <a:lnTo>
                    <a:pt x="539" y="779"/>
                  </a:lnTo>
                  <a:lnTo>
                    <a:pt x="543" y="779"/>
                  </a:lnTo>
                  <a:lnTo>
                    <a:pt x="548" y="784"/>
                  </a:lnTo>
                  <a:lnTo>
                    <a:pt x="557" y="793"/>
                  </a:lnTo>
                  <a:lnTo>
                    <a:pt x="562" y="802"/>
                  </a:lnTo>
                  <a:lnTo>
                    <a:pt x="566" y="808"/>
                  </a:lnTo>
                  <a:lnTo>
                    <a:pt x="571" y="808"/>
                  </a:lnTo>
                  <a:lnTo>
                    <a:pt x="580" y="817"/>
                  </a:lnTo>
                  <a:lnTo>
                    <a:pt x="585" y="826"/>
                  </a:lnTo>
                  <a:lnTo>
                    <a:pt x="589" y="826"/>
                  </a:lnTo>
                  <a:lnTo>
                    <a:pt x="594" y="831"/>
                  </a:lnTo>
                  <a:lnTo>
                    <a:pt x="603" y="840"/>
                  </a:lnTo>
                  <a:lnTo>
                    <a:pt x="608" y="845"/>
                  </a:lnTo>
                  <a:lnTo>
                    <a:pt x="618" y="854"/>
                  </a:lnTo>
                  <a:lnTo>
                    <a:pt x="627" y="863"/>
                  </a:lnTo>
                  <a:lnTo>
                    <a:pt x="632" y="868"/>
                  </a:lnTo>
                  <a:lnTo>
                    <a:pt x="641" y="877"/>
                  </a:lnTo>
                  <a:lnTo>
                    <a:pt x="645" y="886"/>
                  </a:lnTo>
                  <a:lnTo>
                    <a:pt x="650" y="891"/>
                  </a:lnTo>
                  <a:lnTo>
                    <a:pt x="655" y="895"/>
                  </a:lnTo>
                  <a:lnTo>
                    <a:pt x="664" y="901"/>
                  </a:lnTo>
                  <a:lnTo>
                    <a:pt x="673" y="910"/>
                  </a:lnTo>
                  <a:lnTo>
                    <a:pt x="677" y="915"/>
                  </a:lnTo>
                  <a:lnTo>
                    <a:pt x="687" y="924"/>
                  </a:lnTo>
                  <a:lnTo>
                    <a:pt x="696" y="928"/>
                  </a:lnTo>
                  <a:lnTo>
                    <a:pt x="696" y="933"/>
                  </a:lnTo>
                  <a:lnTo>
                    <a:pt x="705" y="937"/>
                  </a:lnTo>
                  <a:lnTo>
                    <a:pt x="710" y="947"/>
                  </a:lnTo>
                  <a:lnTo>
                    <a:pt x="715" y="956"/>
                  </a:lnTo>
                  <a:lnTo>
                    <a:pt x="720" y="956"/>
                  </a:lnTo>
                  <a:lnTo>
                    <a:pt x="724" y="960"/>
                  </a:lnTo>
                  <a:lnTo>
                    <a:pt x="734" y="970"/>
                  </a:lnTo>
                  <a:lnTo>
                    <a:pt x="738" y="974"/>
                  </a:lnTo>
                  <a:lnTo>
                    <a:pt x="743" y="979"/>
                  </a:lnTo>
                  <a:lnTo>
                    <a:pt x="752" y="9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7" name="Freeform 3599"/>
            <p:cNvSpPr>
              <a:spLocks/>
            </p:cNvSpPr>
            <p:nvPr/>
          </p:nvSpPr>
          <p:spPr bwMode="auto">
            <a:xfrm>
              <a:off x="1585" y="2664"/>
              <a:ext cx="504" cy="276"/>
            </a:xfrm>
            <a:custGeom>
              <a:avLst/>
              <a:gdLst>
                <a:gd name="T0" fmla="*/ 28 w 2519"/>
                <a:gd name="T1" fmla="*/ 14 h 1383"/>
                <a:gd name="T2" fmla="*/ 69 w 2519"/>
                <a:gd name="T3" fmla="*/ 36 h 1383"/>
                <a:gd name="T4" fmla="*/ 111 w 2519"/>
                <a:gd name="T5" fmla="*/ 60 h 1383"/>
                <a:gd name="T6" fmla="*/ 153 w 2519"/>
                <a:gd name="T7" fmla="*/ 83 h 1383"/>
                <a:gd name="T8" fmla="*/ 200 w 2519"/>
                <a:gd name="T9" fmla="*/ 106 h 1383"/>
                <a:gd name="T10" fmla="*/ 241 w 2519"/>
                <a:gd name="T11" fmla="*/ 129 h 1383"/>
                <a:gd name="T12" fmla="*/ 283 w 2519"/>
                <a:gd name="T13" fmla="*/ 153 h 1383"/>
                <a:gd name="T14" fmla="*/ 324 w 2519"/>
                <a:gd name="T15" fmla="*/ 176 h 1383"/>
                <a:gd name="T16" fmla="*/ 371 w 2519"/>
                <a:gd name="T17" fmla="*/ 204 h 1383"/>
                <a:gd name="T18" fmla="*/ 413 w 2519"/>
                <a:gd name="T19" fmla="*/ 227 h 1383"/>
                <a:gd name="T20" fmla="*/ 473 w 2519"/>
                <a:gd name="T21" fmla="*/ 260 h 1383"/>
                <a:gd name="T22" fmla="*/ 519 w 2519"/>
                <a:gd name="T23" fmla="*/ 278 h 1383"/>
                <a:gd name="T24" fmla="*/ 556 w 2519"/>
                <a:gd name="T25" fmla="*/ 301 h 1383"/>
                <a:gd name="T26" fmla="*/ 598 w 2519"/>
                <a:gd name="T27" fmla="*/ 325 h 1383"/>
                <a:gd name="T28" fmla="*/ 640 w 2519"/>
                <a:gd name="T29" fmla="*/ 348 h 1383"/>
                <a:gd name="T30" fmla="*/ 682 w 2519"/>
                <a:gd name="T31" fmla="*/ 371 h 1383"/>
                <a:gd name="T32" fmla="*/ 723 w 2519"/>
                <a:gd name="T33" fmla="*/ 394 h 1383"/>
                <a:gd name="T34" fmla="*/ 761 w 2519"/>
                <a:gd name="T35" fmla="*/ 417 h 1383"/>
                <a:gd name="T36" fmla="*/ 802 w 2519"/>
                <a:gd name="T37" fmla="*/ 441 h 1383"/>
                <a:gd name="T38" fmla="*/ 845 w 2519"/>
                <a:gd name="T39" fmla="*/ 464 h 1383"/>
                <a:gd name="T40" fmla="*/ 886 w 2519"/>
                <a:gd name="T41" fmla="*/ 487 h 1383"/>
                <a:gd name="T42" fmla="*/ 942 w 2519"/>
                <a:gd name="T43" fmla="*/ 515 h 1383"/>
                <a:gd name="T44" fmla="*/ 992 w 2519"/>
                <a:gd name="T45" fmla="*/ 547 h 1383"/>
                <a:gd name="T46" fmla="*/ 1039 w 2519"/>
                <a:gd name="T47" fmla="*/ 566 h 1383"/>
                <a:gd name="T48" fmla="*/ 1081 w 2519"/>
                <a:gd name="T49" fmla="*/ 589 h 1383"/>
                <a:gd name="T50" fmla="*/ 1123 w 2519"/>
                <a:gd name="T51" fmla="*/ 617 h 1383"/>
                <a:gd name="T52" fmla="*/ 1164 w 2519"/>
                <a:gd name="T53" fmla="*/ 640 h 1383"/>
                <a:gd name="T54" fmla="*/ 1206 w 2519"/>
                <a:gd name="T55" fmla="*/ 663 h 1383"/>
                <a:gd name="T56" fmla="*/ 1253 w 2519"/>
                <a:gd name="T57" fmla="*/ 682 h 1383"/>
                <a:gd name="T58" fmla="*/ 1294 w 2519"/>
                <a:gd name="T59" fmla="*/ 705 h 1383"/>
                <a:gd name="T60" fmla="*/ 1327 w 2519"/>
                <a:gd name="T61" fmla="*/ 733 h 1383"/>
                <a:gd name="T62" fmla="*/ 1364 w 2519"/>
                <a:gd name="T63" fmla="*/ 751 h 1383"/>
                <a:gd name="T64" fmla="*/ 1420 w 2519"/>
                <a:gd name="T65" fmla="*/ 784 h 1383"/>
                <a:gd name="T66" fmla="*/ 1466 w 2519"/>
                <a:gd name="T67" fmla="*/ 807 h 1383"/>
                <a:gd name="T68" fmla="*/ 1508 w 2519"/>
                <a:gd name="T69" fmla="*/ 826 h 1383"/>
                <a:gd name="T70" fmla="*/ 1549 w 2519"/>
                <a:gd name="T71" fmla="*/ 853 h 1383"/>
                <a:gd name="T72" fmla="*/ 1586 w 2519"/>
                <a:gd name="T73" fmla="*/ 876 h 1383"/>
                <a:gd name="T74" fmla="*/ 1638 w 2519"/>
                <a:gd name="T75" fmla="*/ 905 h 1383"/>
                <a:gd name="T76" fmla="*/ 1683 w 2519"/>
                <a:gd name="T77" fmla="*/ 923 h 1383"/>
                <a:gd name="T78" fmla="*/ 1726 w 2519"/>
                <a:gd name="T79" fmla="*/ 946 h 1383"/>
                <a:gd name="T80" fmla="*/ 1767 w 2519"/>
                <a:gd name="T81" fmla="*/ 974 h 1383"/>
                <a:gd name="T82" fmla="*/ 1814 w 2519"/>
                <a:gd name="T83" fmla="*/ 993 h 1383"/>
                <a:gd name="T84" fmla="*/ 1851 w 2519"/>
                <a:gd name="T85" fmla="*/ 1021 h 1383"/>
                <a:gd name="T86" fmla="*/ 1893 w 2519"/>
                <a:gd name="T87" fmla="*/ 1044 h 1383"/>
                <a:gd name="T88" fmla="*/ 1930 w 2519"/>
                <a:gd name="T89" fmla="*/ 1067 h 1383"/>
                <a:gd name="T90" fmla="*/ 1972 w 2519"/>
                <a:gd name="T91" fmla="*/ 1090 h 1383"/>
                <a:gd name="T92" fmla="*/ 2027 w 2519"/>
                <a:gd name="T93" fmla="*/ 1113 h 1383"/>
                <a:gd name="T94" fmla="*/ 2088 w 2519"/>
                <a:gd name="T95" fmla="*/ 1150 h 1383"/>
                <a:gd name="T96" fmla="*/ 2129 w 2519"/>
                <a:gd name="T97" fmla="*/ 1174 h 1383"/>
                <a:gd name="T98" fmla="*/ 2171 w 2519"/>
                <a:gd name="T99" fmla="*/ 1197 h 1383"/>
                <a:gd name="T100" fmla="*/ 2208 w 2519"/>
                <a:gd name="T101" fmla="*/ 1220 h 1383"/>
                <a:gd name="T102" fmla="*/ 2255 w 2519"/>
                <a:gd name="T103" fmla="*/ 1243 h 1383"/>
                <a:gd name="T104" fmla="*/ 2292 w 2519"/>
                <a:gd name="T105" fmla="*/ 1262 h 1383"/>
                <a:gd name="T106" fmla="*/ 2333 w 2519"/>
                <a:gd name="T107" fmla="*/ 1285 h 1383"/>
                <a:gd name="T108" fmla="*/ 2394 w 2519"/>
                <a:gd name="T109" fmla="*/ 1313 h 1383"/>
                <a:gd name="T110" fmla="*/ 2435 w 2519"/>
                <a:gd name="T111" fmla="*/ 1336 h 1383"/>
                <a:gd name="T112" fmla="*/ 2477 w 2519"/>
                <a:gd name="T113" fmla="*/ 1364 h 1383"/>
                <a:gd name="T114" fmla="*/ 2519 w 2519"/>
                <a:gd name="T115" fmla="*/ 1383 h 13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19"/>
                <a:gd name="T175" fmla="*/ 0 h 1383"/>
                <a:gd name="T176" fmla="*/ 2519 w 2519"/>
                <a:gd name="T177" fmla="*/ 1383 h 138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19" h="1383">
                  <a:moveTo>
                    <a:pt x="0" y="0"/>
                  </a:moveTo>
                  <a:lnTo>
                    <a:pt x="5" y="0"/>
                  </a:lnTo>
                  <a:lnTo>
                    <a:pt x="1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46" y="23"/>
                  </a:lnTo>
                  <a:lnTo>
                    <a:pt x="60" y="27"/>
                  </a:lnTo>
                  <a:lnTo>
                    <a:pt x="69" y="36"/>
                  </a:lnTo>
                  <a:lnTo>
                    <a:pt x="88" y="41"/>
                  </a:lnTo>
                  <a:lnTo>
                    <a:pt x="88" y="47"/>
                  </a:lnTo>
                  <a:lnTo>
                    <a:pt x="98" y="51"/>
                  </a:lnTo>
                  <a:lnTo>
                    <a:pt x="107" y="60"/>
                  </a:lnTo>
                  <a:lnTo>
                    <a:pt x="111" y="60"/>
                  </a:lnTo>
                  <a:lnTo>
                    <a:pt x="120" y="65"/>
                  </a:lnTo>
                  <a:lnTo>
                    <a:pt x="134" y="74"/>
                  </a:lnTo>
                  <a:lnTo>
                    <a:pt x="139" y="74"/>
                  </a:lnTo>
                  <a:lnTo>
                    <a:pt x="153" y="83"/>
                  </a:lnTo>
                  <a:lnTo>
                    <a:pt x="166" y="93"/>
                  </a:lnTo>
                  <a:lnTo>
                    <a:pt x="176" y="93"/>
                  </a:lnTo>
                  <a:lnTo>
                    <a:pt x="176" y="97"/>
                  </a:lnTo>
                  <a:lnTo>
                    <a:pt x="195" y="106"/>
                  </a:lnTo>
                  <a:lnTo>
                    <a:pt x="200" y="106"/>
                  </a:lnTo>
                  <a:lnTo>
                    <a:pt x="209" y="111"/>
                  </a:lnTo>
                  <a:lnTo>
                    <a:pt x="218" y="116"/>
                  </a:lnTo>
                  <a:lnTo>
                    <a:pt x="227" y="120"/>
                  </a:lnTo>
                  <a:lnTo>
                    <a:pt x="236" y="125"/>
                  </a:lnTo>
                  <a:lnTo>
                    <a:pt x="241" y="129"/>
                  </a:lnTo>
                  <a:lnTo>
                    <a:pt x="250" y="134"/>
                  </a:lnTo>
                  <a:lnTo>
                    <a:pt x="259" y="139"/>
                  </a:lnTo>
                  <a:lnTo>
                    <a:pt x="268" y="144"/>
                  </a:lnTo>
                  <a:lnTo>
                    <a:pt x="283" y="153"/>
                  </a:lnTo>
                  <a:lnTo>
                    <a:pt x="297" y="158"/>
                  </a:lnTo>
                  <a:lnTo>
                    <a:pt x="306" y="162"/>
                  </a:lnTo>
                  <a:lnTo>
                    <a:pt x="311" y="167"/>
                  </a:lnTo>
                  <a:lnTo>
                    <a:pt x="324" y="176"/>
                  </a:lnTo>
                  <a:lnTo>
                    <a:pt x="338" y="181"/>
                  </a:lnTo>
                  <a:lnTo>
                    <a:pt x="347" y="190"/>
                  </a:lnTo>
                  <a:lnTo>
                    <a:pt x="361" y="195"/>
                  </a:lnTo>
                  <a:lnTo>
                    <a:pt x="371" y="204"/>
                  </a:lnTo>
                  <a:lnTo>
                    <a:pt x="381" y="208"/>
                  </a:lnTo>
                  <a:lnTo>
                    <a:pt x="390" y="213"/>
                  </a:lnTo>
                  <a:lnTo>
                    <a:pt x="399" y="218"/>
                  </a:lnTo>
                  <a:lnTo>
                    <a:pt x="408" y="227"/>
                  </a:lnTo>
                  <a:lnTo>
                    <a:pt x="413" y="227"/>
                  </a:lnTo>
                  <a:lnTo>
                    <a:pt x="426" y="237"/>
                  </a:lnTo>
                  <a:lnTo>
                    <a:pt x="436" y="241"/>
                  </a:lnTo>
                  <a:lnTo>
                    <a:pt x="440" y="241"/>
                  </a:lnTo>
                  <a:lnTo>
                    <a:pt x="454" y="251"/>
                  </a:lnTo>
                  <a:lnTo>
                    <a:pt x="473" y="260"/>
                  </a:lnTo>
                  <a:lnTo>
                    <a:pt x="478" y="260"/>
                  </a:lnTo>
                  <a:lnTo>
                    <a:pt x="487" y="264"/>
                  </a:lnTo>
                  <a:lnTo>
                    <a:pt x="496" y="269"/>
                  </a:lnTo>
                  <a:lnTo>
                    <a:pt x="501" y="274"/>
                  </a:lnTo>
                  <a:lnTo>
                    <a:pt x="519" y="278"/>
                  </a:lnTo>
                  <a:lnTo>
                    <a:pt x="519" y="283"/>
                  </a:lnTo>
                  <a:lnTo>
                    <a:pt x="528" y="287"/>
                  </a:lnTo>
                  <a:lnTo>
                    <a:pt x="542" y="292"/>
                  </a:lnTo>
                  <a:lnTo>
                    <a:pt x="547" y="297"/>
                  </a:lnTo>
                  <a:lnTo>
                    <a:pt x="556" y="301"/>
                  </a:lnTo>
                  <a:lnTo>
                    <a:pt x="562" y="306"/>
                  </a:lnTo>
                  <a:lnTo>
                    <a:pt x="575" y="310"/>
                  </a:lnTo>
                  <a:lnTo>
                    <a:pt x="585" y="315"/>
                  </a:lnTo>
                  <a:lnTo>
                    <a:pt x="589" y="319"/>
                  </a:lnTo>
                  <a:lnTo>
                    <a:pt x="598" y="325"/>
                  </a:lnTo>
                  <a:lnTo>
                    <a:pt x="607" y="330"/>
                  </a:lnTo>
                  <a:lnTo>
                    <a:pt x="607" y="334"/>
                  </a:lnTo>
                  <a:lnTo>
                    <a:pt x="626" y="339"/>
                  </a:lnTo>
                  <a:lnTo>
                    <a:pt x="630" y="343"/>
                  </a:lnTo>
                  <a:lnTo>
                    <a:pt x="640" y="348"/>
                  </a:lnTo>
                  <a:lnTo>
                    <a:pt x="649" y="357"/>
                  </a:lnTo>
                  <a:lnTo>
                    <a:pt x="654" y="357"/>
                  </a:lnTo>
                  <a:lnTo>
                    <a:pt x="668" y="362"/>
                  </a:lnTo>
                  <a:lnTo>
                    <a:pt x="668" y="366"/>
                  </a:lnTo>
                  <a:lnTo>
                    <a:pt x="682" y="371"/>
                  </a:lnTo>
                  <a:lnTo>
                    <a:pt x="691" y="376"/>
                  </a:lnTo>
                  <a:lnTo>
                    <a:pt x="696" y="380"/>
                  </a:lnTo>
                  <a:lnTo>
                    <a:pt x="705" y="385"/>
                  </a:lnTo>
                  <a:lnTo>
                    <a:pt x="714" y="389"/>
                  </a:lnTo>
                  <a:lnTo>
                    <a:pt x="723" y="394"/>
                  </a:lnTo>
                  <a:lnTo>
                    <a:pt x="732" y="403"/>
                  </a:lnTo>
                  <a:lnTo>
                    <a:pt x="747" y="412"/>
                  </a:lnTo>
                  <a:lnTo>
                    <a:pt x="756" y="412"/>
                  </a:lnTo>
                  <a:lnTo>
                    <a:pt x="761" y="417"/>
                  </a:lnTo>
                  <a:lnTo>
                    <a:pt x="775" y="427"/>
                  </a:lnTo>
                  <a:lnTo>
                    <a:pt x="779" y="427"/>
                  </a:lnTo>
                  <a:lnTo>
                    <a:pt x="788" y="432"/>
                  </a:lnTo>
                  <a:lnTo>
                    <a:pt x="798" y="441"/>
                  </a:lnTo>
                  <a:lnTo>
                    <a:pt x="802" y="441"/>
                  </a:lnTo>
                  <a:lnTo>
                    <a:pt x="816" y="445"/>
                  </a:lnTo>
                  <a:lnTo>
                    <a:pt x="821" y="450"/>
                  </a:lnTo>
                  <a:lnTo>
                    <a:pt x="830" y="455"/>
                  </a:lnTo>
                  <a:lnTo>
                    <a:pt x="839" y="464"/>
                  </a:lnTo>
                  <a:lnTo>
                    <a:pt x="845" y="464"/>
                  </a:lnTo>
                  <a:lnTo>
                    <a:pt x="863" y="473"/>
                  </a:lnTo>
                  <a:lnTo>
                    <a:pt x="868" y="473"/>
                  </a:lnTo>
                  <a:lnTo>
                    <a:pt x="872" y="478"/>
                  </a:lnTo>
                  <a:lnTo>
                    <a:pt x="886" y="487"/>
                  </a:lnTo>
                  <a:lnTo>
                    <a:pt x="900" y="496"/>
                  </a:lnTo>
                  <a:lnTo>
                    <a:pt x="909" y="496"/>
                  </a:lnTo>
                  <a:lnTo>
                    <a:pt x="913" y="501"/>
                  </a:lnTo>
                  <a:lnTo>
                    <a:pt x="927" y="510"/>
                  </a:lnTo>
                  <a:lnTo>
                    <a:pt x="942" y="515"/>
                  </a:lnTo>
                  <a:lnTo>
                    <a:pt x="951" y="524"/>
                  </a:lnTo>
                  <a:lnTo>
                    <a:pt x="956" y="524"/>
                  </a:lnTo>
                  <a:lnTo>
                    <a:pt x="974" y="529"/>
                  </a:lnTo>
                  <a:lnTo>
                    <a:pt x="983" y="538"/>
                  </a:lnTo>
                  <a:lnTo>
                    <a:pt x="992" y="547"/>
                  </a:lnTo>
                  <a:lnTo>
                    <a:pt x="1011" y="557"/>
                  </a:lnTo>
                  <a:lnTo>
                    <a:pt x="1015" y="557"/>
                  </a:lnTo>
                  <a:lnTo>
                    <a:pt x="1025" y="561"/>
                  </a:lnTo>
                  <a:lnTo>
                    <a:pt x="1039" y="566"/>
                  </a:lnTo>
                  <a:lnTo>
                    <a:pt x="1044" y="570"/>
                  </a:lnTo>
                  <a:lnTo>
                    <a:pt x="1053" y="580"/>
                  </a:lnTo>
                  <a:lnTo>
                    <a:pt x="1058" y="580"/>
                  </a:lnTo>
                  <a:lnTo>
                    <a:pt x="1067" y="584"/>
                  </a:lnTo>
                  <a:lnTo>
                    <a:pt x="1081" y="589"/>
                  </a:lnTo>
                  <a:lnTo>
                    <a:pt x="1081" y="593"/>
                  </a:lnTo>
                  <a:lnTo>
                    <a:pt x="1099" y="598"/>
                  </a:lnTo>
                  <a:lnTo>
                    <a:pt x="1104" y="603"/>
                  </a:lnTo>
                  <a:lnTo>
                    <a:pt x="1113" y="608"/>
                  </a:lnTo>
                  <a:lnTo>
                    <a:pt x="1123" y="617"/>
                  </a:lnTo>
                  <a:lnTo>
                    <a:pt x="1132" y="622"/>
                  </a:lnTo>
                  <a:lnTo>
                    <a:pt x="1146" y="626"/>
                  </a:lnTo>
                  <a:lnTo>
                    <a:pt x="1151" y="631"/>
                  </a:lnTo>
                  <a:lnTo>
                    <a:pt x="1164" y="640"/>
                  </a:lnTo>
                  <a:lnTo>
                    <a:pt x="1183" y="645"/>
                  </a:lnTo>
                  <a:lnTo>
                    <a:pt x="1187" y="649"/>
                  </a:lnTo>
                  <a:lnTo>
                    <a:pt x="1192" y="654"/>
                  </a:lnTo>
                  <a:lnTo>
                    <a:pt x="1206" y="663"/>
                  </a:lnTo>
                  <a:lnTo>
                    <a:pt x="1210" y="663"/>
                  </a:lnTo>
                  <a:lnTo>
                    <a:pt x="1225" y="668"/>
                  </a:lnTo>
                  <a:lnTo>
                    <a:pt x="1230" y="672"/>
                  </a:lnTo>
                  <a:lnTo>
                    <a:pt x="1239" y="677"/>
                  </a:lnTo>
                  <a:lnTo>
                    <a:pt x="1253" y="682"/>
                  </a:lnTo>
                  <a:lnTo>
                    <a:pt x="1257" y="686"/>
                  </a:lnTo>
                  <a:lnTo>
                    <a:pt x="1266" y="691"/>
                  </a:lnTo>
                  <a:lnTo>
                    <a:pt x="1275" y="695"/>
                  </a:lnTo>
                  <a:lnTo>
                    <a:pt x="1275" y="701"/>
                  </a:lnTo>
                  <a:lnTo>
                    <a:pt x="1294" y="705"/>
                  </a:lnTo>
                  <a:lnTo>
                    <a:pt x="1298" y="705"/>
                  </a:lnTo>
                  <a:lnTo>
                    <a:pt x="1303" y="715"/>
                  </a:lnTo>
                  <a:lnTo>
                    <a:pt x="1313" y="724"/>
                  </a:lnTo>
                  <a:lnTo>
                    <a:pt x="1318" y="728"/>
                  </a:lnTo>
                  <a:lnTo>
                    <a:pt x="1327" y="733"/>
                  </a:lnTo>
                  <a:lnTo>
                    <a:pt x="1336" y="738"/>
                  </a:lnTo>
                  <a:lnTo>
                    <a:pt x="1355" y="747"/>
                  </a:lnTo>
                  <a:lnTo>
                    <a:pt x="1359" y="751"/>
                  </a:lnTo>
                  <a:lnTo>
                    <a:pt x="1364" y="751"/>
                  </a:lnTo>
                  <a:lnTo>
                    <a:pt x="1377" y="761"/>
                  </a:lnTo>
                  <a:lnTo>
                    <a:pt x="1382" y="761"/>
                  </a:lnTo>
                  <a:lnTo>
                    <a:pt x="1391" y="770"/>
                  </a:lnTo>
                  <a:lnTo>
                    <a:pt x="1400" y="774"/>
                  </a:lnTo>
                  <a:lnTo>
                    <a:pt x="1420" y="784"/>
                  </a:lnTo>
                  <a:lnTo>
                    <a:pt x="1424" y="788"/>
                  </a:lnTo>
                  <a:lnTo>
                    <a:pt x="1434" y="788"/>
                  </a:lnTo>
                  <a:lnTo>
                    <a:pt x="1447" y="798"/>
                  </a:lnTo>
                  <a:lnTo>
                    <a:pt x="1452" y="798"/>
                  </a:lnTo>
                  <a:lnTo>
                    <a:pt x="1466" y="807"/>
                  </a:lnTo>
                  <a:lnTo>
                    <a:pt x="1470" y="807"/>
                  </a:lnTo>
                  <a:lnTo>
                    <a:pt x="1479" y="817"/>
                  </a:lnTo>
                  <a:lnTo>
                    <a:pt x="1489" y="817"/>
                  </a:lnTo>
                  <a:lnTo>
                    <a:pt x="1498" y="821"/>
                  </a:lnTo>
                  <a:lnTo>
                    <a:pt x="1508" y="826"/>
                  </a:lnTo>
                  <a:lnTo>
                    <a:pt x="1513" y="830"/>
                  </a:lnTo>
                  <a:lnTo>
                    <a:pt x="1526" y="840"/>
                  </a:lnTo>
                  <a:lnTo>
                    <a:pt x="1531" y="840"/>
                  </a:lnTo>
                  <a:lnTo>
                    <a:pt x="1545" y="844"/>
                  </a:lnTo>
                  <a:lnTo>
                    <a:pt x="1549" y="853"/>
                  </a:lnTo>
                  <a:lnTo>
                    <a:pt x="1554" y="853"/>
                  </a:lnTo>
                  <a:lnTo>
                    <a:pt x="1572" y="858"/>
                  </a:lnTo>
                  <a:lnTo>
                    <a:pt x="1572" y="867"/>
                  </a:lnTo>
                  <a:lnTo>
                    <a:pt x="1572" y="872"/>
                  </a:lnTo>
                  <a:lnTo>
                    <a:pt x="1586" y="876"/>
                  </a:lnTo>
                  <a:lnTo>
                    <a:pt x="1596" y="876"/>
                  </a:lnTo>
                  <a:lnTo>
                    <a:pt x="1605" y="881"/>
                  </a:lnTo>
                  <a:lnTo>
                    <a:pt x="1619" y="891"/>
                  </a:lnTo>
                  <a:lnTo>
                    <a:pt x="1628" y="900"/>
                  </a:lnTo>
                  <a:lnTo>
                    <a:pt x="1638" y="905"/>
                  </a:lnTo>
                  <a:lnTo>
                    <a:pt x="1647" y="905"/>
                  </a:lnTo>
                  <a:lnTo>
                    <a:pt x="1660" y="914"/>
                  </a:lnTo>
                  <a:lnTo>
                    <a:pt x="1679" y="923"/>
                  </a:lnTo>
                  <a:lnTo>
                    <a:pt x="1683" y="923"/>
                  </a:lnTo>
                  <a:lnTo>
                    <a:pt x="1689" y="928"/>
                  </a:lnTo>
                  <a:lnTo>
                    <a:pt x="1703" y="937"/>
                  </a:lnTo>
                  <a:lnTo>
                    <a:pt x="1707" y="937"/>
                  </a:lnTo>
                  <a:lnTo>
                    <a:pt x="1717" y="942"/>
                  </a:lnTo>
                  <a:lnTo>
                    <a:pt x="1726" y="946"/>
                  </a:lnTo>
                  <a:lnTo>
                    <a:pt x="1730" y="951"/>
                  </a:lnTo>
                  <a:lnTo>
                    <a:pt x="1744" y="960"/>
                  </a:lnTo>
                  <a:lnTo>
                    <a:pt x="1749" y="960"/>
                  </a:lnTo>
                  <a:lnTo>
                    <a:pt x="1758" y="965"/>
                  </a:lnTo>
                  <a:lnTo>
                    <a:pt x="1767" y="974"/>
                  </a:lnTo>
                  <a:lnTo>
                    <a:pt x="1772" y="974"/>
                  </a:lnTo>
                  <a:lnTo>
                    <a:pt x="1786" y="984"/>
                  </a:lnTo>
                  <a:lnTo>
                    <a:pt x="1791" y="989"/>
                  </a:lnTo>
                  <a:lnTo>
                    <a:pt x="1800" y="993"/>
                  </a:lnTo>
                  <a:lnTo>
                    <a:pt x="1814" y="993"/>
                  </a:lnTo>
                  <a:lnTo>
                    <a:pt x="1814" y="998"/>
                  </a:lnTo>
                  <a:lnTo>
                    <a:pt x="1828" y="1007"/>
                  </a:lnTo>
                  <a:lnTo>
                    <a:pt x="1832" y="1007"/>
                  </a:lnTo>
                  <a:lnTo>
                    <a:pt x="1837" y="1011"/>
                  </a:lnTo>
                  <a:lnTo>
                    <a:pt x="1851" y="1021"/>
                  </a:lnTo>
                  <a:lnTo>
                    <a:pt x="1855" y="1021"/>
                  </a:lnTo>
                  <a:lnTo>
                    <a:pt x="1864" y="1025"/>
                  </a:lnTo>
                  <a:lnTo>
                    <a:pt x="1879" y="1034"/>
                  </a:lnTo>
                  <a:lnTo>
                    <a:pt x="1884" y="1034"/>
                  </a:lnTo>
                  <a:lnTo>
                    <a:pt x="1893" y="1044"/>
                  </a:lnTo>
                  <a:lnTo>
                    <a:pt x="1898" y="1048"/>
                  </a:lnTo>
                  <a:lnTo>
                    <a:pt x="1907" y="1053"/>
                  </a:lnTo>
                  <a:lnTo>
                    <a:pt x="1921" y="1057"/>
                  </a:lnTo>
                  <a:lnTo>
                    <a:pt x="1930" y="1067"/>
                  </a:lnTo>
                  <a:lnTo>
                    <a:pt x="1943" y="1071"/>
                  </a:lnTo>
                  <a:lnTo>
                    <a:pt x="1943" y="1077"/>
                  </a:lnTo>
                  <a:lnTo>
                    <a:pt x="1957" y="1081"/>
                  </a:lnTo>
                  <a:lnTo>
                    <a:pt x="1962" y="1081"/>
                  </a:lnTo>
                  <a:lnTo>
                    <a:pt x="1972" y="1090"/>
                  </a:lnTo>
                  <a:lnTo>
                    <a:pt x="1986" y="1095"/>
                  </a:lnTo>
                  <a:lnTo>
                    <a:pt x="1995" y="1095"/>
                  </a:lnTo>
                  <a:lnTo>
                    <a:pt x="2004" y="1104"/>
                  </a:lnTo>
                  <a:lnTo>
                    <a:pt x="2018" y="1109"/>
                  </a:lnTo>
                  <a:lnTo>
                    <a:pt x="2027" y="1113"/>
                  </a:lnTo>
                  <a:lnTo>
                    <a:pt x="2032" y="1118"/>
                  </a:lnTo>
                  <a:lnTo>
                    <a:pt x="2050" y="1127"/>
                  </a:lnTo>
                  <a:lnTo>
                    <a:pt x="2069" y="1136"/>
                  </a:lnTo>
                  <a:lnTo>
                    <a:pt x="2069" y="1141"/>
                  </a:lnTo>
                  <a:lnTo>
                    <a:pt x="2088" y="1150"/>
                  </a:lnTo>
                  <a:lnTo>
                    <a:pt x="2092" y="1155"/>
                  </a:lnTo>
                  <a:lnTo>
                    <a:pt x="2097" y="1159"/>
                  </a:lnTo>
                  <a:lnTo>
                    <a:pt x="2111" y="1164"/>
                  </a:lnTo>
                  <a:lnTo>
                    <a:pt x="2115" y="1164"/>
                  </a:lnTo>
                  <a:lnTo>
                    <a:pt x="2129" y="1174"/>
                  </a:lnTo>
                  <a:lnTo>
                    <a:pt x="2134" y="1174"/>
                  </a:lnTo>
                  <a:lnTo>
                    <a:pt x="2143" y="1179"/>
                  </a:lnTo>
                  <a:lnTo>
                    <a:pt x="2152" y="1188"/>
                  </a:lnTo>
                  <a:lnTo>
                    <a:pt x="2157" y="1188"/>
                  </a:lnTo>
                  <a:lnTo>
                    <a:pt x="2171" y="1197"/>
                  </a:lnTo>
                  <a:lnTo>
                    <a:pt x="2176" y="1202"/>
                  </a:lnTo>
                  <a:lnTo>
                    <a:pt x="2181" y="1202"/>
                  </a:lnTo>
                  <a:lnTo>
                    <a:pt x="2199" y="1211"/>
                  </a:lnTo>
                  <a:lnTo>
                    <a:pt x="2204" y="1211"/>
                  </a:lnTo>
                  <a:lnTo>
                    <a:pt x="2208" y="1220"/>
                  </a:lnTo>
                  <a:lnTo>
                    <a:pt x="2222" y="1225"/>
                  </a:lnTo>
                  <a:lnTo>
                    <a:pt x="2240" y="1234"/>
                  </a:lnTo>
                  <a:lnTo>
                    <a:pt x="2255" y="1243"/>
                  </a:lnTo>
                  <a:lnTo>
                    <a:pt x="2264" y="1248"/>
                  </a:lnTo>
                  <a:lnTo>
                    <a:pt x="2283" y="1257"/>
                  </a:lnTo>
                  <a:lnTo>
                    <a:pt x="2287" y="1257"/>
                  </a:lnTo>
                  <a:lnTo>
                    <a:pt x="2292" y="1262"/>
                  </a:lnTo>
                  <a:lnTo>
                    <a:pt x="2306" y="1272"/>
                  </a:lnTo>
                  <a:lnTo>
                    <a:pt x="2315" y="1272"/>
                  </a:lnTo>
                  <a:lnTo>
                    <a:pt x="2324" y="1281"/>
                  </a:lnTo>
                  <a:lnTo>
                    <a:pt x="2328" y="1285"/>
                  </a:lnTo>
                  <a:lnTo>
                    <a:pt x="2333" y="1285"/>
                  </a:lnTo>
                  <a:lnTo>
                    <a:pt x="2348" y="1294"/>
                  </a:lnTo>
                  <a:lnTo>
                    <a:pt x="2362" y="1304"/>
                  </a:lnTo>
                  <a:lnTo>
                    <a:pt x="2371" y="1308"/>
                  </a:lnTo>
                  <a:lnTo>
                    <a:pt x="2380" y="1313"/>
                  </a:lnTo>
                  <a:lnTo>
                    <a:pt x="2394" y="1313"/>
                  </a:lnTo>
                  <a:lnTo>
                    <a:pt x="2394" y="1317"/>
                  </a:lnTo>
                  <a:lnTo>
                    <a:pt x="2408" y="1327"/>
                  </a:lnTo>
                  <a:lnTo>
                    <a:pt x="2412" y="1327"/>
                  </a:lnTo>
                  <a:lnTo>
                    <a:pt x="2426" y="1331"/>
                  </a:lnTo>
                  <a:lnTo>
                    <a:pt x="2435" y="1336"/>
                  </a:lnTo>
                  <a:lnTo>
                    <a:pt x="2445" y="1340"/>
                  </a:lnTo>
                  <a:lnTo>
                    <a:pt x="2459" y="1345"/>
                  </a:lnTo>
                  <a:lnTo>
                    <a:pt x="2464" y="1345"/>
                  </a:lnTo>
                  <a:lnTo>
                    <a:pt x="2477" y="1355"/>
                  </a:lnTo>
                  <a:lnTo>
                    <a:pt x="2477" y="1364"/>
                  </a:lnTo>
                  <a:lnTo>
                    <a:pt x="2496" y="1369"/>
                  </a:lnTo>
                  <a:lnTo>
                    <a:pt x="2500" y="1374"/>
                  </a:lnTo>
                  <a:lnTo>
                    <a:pt x="2510" y="1378"/>
                  </a:lnTo>
                  <a:lnTo>
                    <a:pt x="2519" y="13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8" name="Freeform 3600"/>
            <p:cNvSpPr>
              <a:spLocks/>
            </p:cNvSpPr>
            <p:nvPr/>
          </p:nvSpPr>
          <p:spPr bwMode="auto">
            <a:xfrm>
              <a:off x="1455" y="2592"/>
              <a:ext cx="130" cy="72"/>
            </a:xfrm>
            <a:custGeom>
              <a:avLst/>
              <a:gdLst>
                <a:gd name="T0" fmla="*/ 10 w 650"/>
                <a:gd name="T1" fmla="*/ 5 h 358"/>
                <a:gd name="T2" fmla="*/ 28 w 650"/>
                <a:gd name="T3" fmla="*/ 19 h 358"/>
                <a:gd name="T4" fmla="*/ 46 w 650"/>
                <a:gd name="T5" fmla="*/ 29 h 358"/>
                <a:gd name="T6" fmla="*/ 60 w 650"/>
                <a:gd name="T7" fmla="*/ 38 h 358"/>
                <a:gd name="T8" fmla="*/ 74 w 650"/>
                <a:gd name="T9" fmla="*/ 43 h 358"/>
                <a:gd name="T10" fmla="*/ 102 w 650"/>
                <a:gd name="T11" fmla="*/ 61 h 358"/>
                <a:gd name="T12" fmla="*/ 116 w 650"/>
                <a:gd name="T13" fmla="*/ 70 h 358"/>
                <a:gd name="T14" fmla="*/ 135 w 650"/>
                <a:gd name="T15" fmla="*/ 79 h 358"/>
                <a:gd name="T16" fmla="*/ 158 w 650"/>
                <a:gd name="T17" fmla="*/ 89 h 358"/>
                <a:gd name="T18" fmla="*/ 182 w 650"/>
                <a:gd name="T19" fmla="*/ 102 h 358"/>
                <a:gd name="T20" fmla="*/ 200 w 650"/>
                <a:gd name="T21" fmla="*/ 111 h 358"/>
                <a:gd name="T22" fmla="*/ 214 w 650"/>
                <a:gd name="T23" fmla="*/ 122 h 358"/>
                <a:gd name="T24" fmla="*/ 227 w 650"/>
                <a:gd name="T25" fmla="*/ 126 h 358"/>
                <a:gd name="T26" fmla="*/ 246 w 650"/>
                <a:gd name="T27" fmla="*/ 135 h 358"/>
                <a:gd name="T28" fmla="*/ 264 w 650"/>
                <a:gd name="T29" fmla="*/ 149 h 358"/>
                <a:gd name="T30" fmla="*/ 283 w 650"/>
                <a:gd name="T31" fmla="*/ 158 h 358"/>
                <a:gd name="T32" fmla="*/ 302 w 650"/>
                <a:gd name="T33" fmla="*/ 163 h 358"/>
                <a:gd name="T34" fmla="*/ 316 w 650"/>
                <a:gd name="T35" fmla="*/ 172 h 358"/>
                <a:gd name="T36" fmla="*/ 329 w 650"/>
                <a:gd name="T37" fmla="*/ 181 h 358"/>
                <a:gd name="T38" fmla="*/ 352 w 650"/>
                <a:gd name="T39" fmla="*/ 191 h 358"/>
                <a:gd name="T40" fmla="*/ 372 w 650"/>
                <a:gd name="T41" fmla="*/ 204 h 358"/>
                <a:gd name="T42" fmla="*/ 395 w 650"/>
                <a:gd name="T43" fmla="*/ 219 h 358"/>
                <a:gd name="T44" fmla="*/ 418 w 650"/>
                <a:gd name="T45" fmla="*/ 224 h 358"/>
                <a:gd name="T46" fmla="*/ 427 w 650"/>
                <a:gd name="T47" fmla="*/ 233 h 358"/>
                <a:gd name="T48" fmla="*/ 441 w 650"/>
                <a:gd name="T49" fmla="*/ 242 h 358"/>
                <a:gd name="T50" fmla="*/ 460 w 650"/>
                <a:gd name="T51" fmla="*/ 251 h 358"/>
                <a:gd name="T52" fmla="*/ 478 w 650"/>
                <a:gd name="T53" fmla="*/ 265 h 358"/>
                <a:gd name="T54" fmla="*/ 497 w 650"/>
                <a:gd name="T55" fmla="*/ 274 h 358"/>
                <a:gd name="T56" fmla="*/ 506 w 650"/>
                <a:gd name="T57" fmla="*/ 279 h 358"/>
                <a:gd name="T58" fmla="*/ 533 w 650"/>
                <a:gd name="T59" fmla="*/ 297 h 358"/>
                <a:gd name="T60" fmla="*/ 553 w 650"/>
                <a:gd name="T61" fmla="*/ 302 h 358"/>
                <a:gd name="T62" fmla="*/ 567 w 650"/>
                <a:gd name="T63" fmla="*/ 312 h 358"/>
                <a:gd name="T64" fmla="*/ 589 w 650"/>
                <a:gd name="T65" fmla="*/ 321 h 358"/>
                <a:gd name="T66" fmla="*/ 608 w 650"/>
                <a:gd name="T67" fmla="*/ 335 h 358"/>
                <a:gd name="T68" fmla="*/ 622 w 650"/>
                <a:gd name="T69" fmla="*/ 339 h 358"/>
                <a:gd name="T70" fmla="*/ 635 w 650"/>
                <a:gd name="T71" fmla="*/ 349 h 3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50"/>
                <a:gd name="T109" fmla="*/ 0 h 358"/>
                <a:gd name="T110" fmla="*/ 650 w 650"/>
                <a:gd name="T111" fmla="*/ 358 h 3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50" h="358">
                  <a:moveTo>
                    <a:pt x="0" y="0"/>
                  </a:moveTo>
                  <a:lnTo>
                    <a:pt x="10" y="5"/>
                  </a:lnTo>
                  <a:lnTo>
                    <a:pt x="19" y="14"/>
                  </a:lnTo>
                  <a:lnTo>
                    <a:pt x="28" y="19"/>
                  </a:lnTo>
                  <a:lnTo>
                    <a:pt x="33" y="19"/>
                  </a:lnTo>
                  <a:lnTo>
                    <a:pt x="46" y="29"/>
                  </a:lnTo>
                  <a:lnTo>
                    <a:pt x="51" y="29"/>
                  </a:lnTo>
                  <a:lnTo>
                    <a:pt x="60" y="38"/>
                  </a:lnTo>
                  <a:lnTo>
                    <a:pt x="69" y="43"/>
                  </a:lnTo>
                  <a:lnTo>
                    <a:pt x="74" y="43"/>
                  </a:lnTo>
                  <a:lnTo>
                    <a:pt x="93" y="52"/>
                  </a:lnTo>
                  <a:lnTo>
                    <a:pt x="102" y="61"/>
                  </a:lnTo>
                  <a:lnTo>
                    <a:pt x="112" y="66"/>
                  </a:lnTo>
                  <a:lnTo>
                    <a:pt x="116" y="70"/>
                  </a:lnTo>
                  <a:lnTo>
                    <a:pt x="130" y="75"/>
                  </a:lnTo>
                  <a:lnTo>
                    <a:pt x="135" y="79"/>
                  </a:lnTo>
                  <a:lnTo>
                    <a:pt x="144" y="79"/>
                  </a:lnTo>
                  <a:lnTo>
                    <a:pt x="158" y="89"/>
                  </a:lnTo>
                  <a:lnTo>
                    <a:pt x="167" y="98"/>
                  </a:lnTo>
                  <a:lnTo>
                    <a:pt x="182" y="102"/>
                  </a:lnTo>
                  <a:lnTo>
                    <a:pt x="200" y="111"/>
                  </a:lnTo>
                  <a:lnTo>
                    <a:pt x="214" y="122"/>
                  </a:lnTo>
                  <a:lnTo>
                    <a:pt x="223" y="126"/>
                  </a:lnTo>
                  <a:lnTo>
                    <a:pt x="227" y="126"/>
                  </a:lnTo>
                  <a:lnTo>
                    <a:pt x="241" y="135"/>
                  </a:lnTo>
                  <a:lnTo>
                    <a:pt x="246" y="135"/>
                  </a:lnTo>
                  <a:lnTo>
                    <a:pt x="255" y="145"/>
                  </a:lnTo>
                  <a:lnTo>
                    <a:pt x="264" y="149"/>
                  </a:lnTo>
                  <a:lnTo>
                    <a:pt x="274" y="149"/>
                  </a:lnTo>
                  <a:lnTo>
                    <a:pt x="283" y="158"/>
                  </a:lnTo>
                  <a:lnTo>
                    <a:pt x="288" y="158"/>
                  </a:lnTo>
                  <a:lnTo>
                    <a:pt x="302" y="163"/>
                  </a:lnTo>
                  <a:lnTo>
                    <a:pt x="306" y="168"/>
                  </a:lnTo>
                  <a:lnTo>
                    <a:pt x="316" y="172"/>
                  </a:lnTo>
                  <a:lnTo>
                    <a:pt x="329" y="181"/>
                  </a:lnTo>
                  <a:lnTo>
                    <a:pt x="343" y="191"/>
                  </a:lnTo>
                  <a:lnTo>
                    <a:pt x="352" y="191"/>
                  </a:lnTo>
                  <a:lnTo>
                    <a:pt x="357" y="195"/>
                  </a:lnTo>
                  <a:lnTo>
                    <a:pt x="372" y="204"/>
                  </a:lnTo>
                  <a:lnTo>
                    <a:pt x="385" y="213"/>
                  </a:lnTo>
                  <a:lnTo>
                    <a:pt x="395" y="219"/>
                  </a:lnTo>
                  <a:lnTo>
                    <a:pt x="399" y="219"/>
                  </a:lnTo>
                  <a:lnTo>
                    <a:pt x="418" y="224"/>
                  </a:lnTo>
                  <a:lnTo>
                    <a:pt x="418" y="228"/>
                  </a:lnTo>
                  <a:lnTo>
                    <a:pt x="427" y="233"/>
                  </a:lnTo>
                  <a:lnTo>
                    <a:pt x="436" y="242"/>
                  </a:lnTo>
                  <a:lnTo>
                    <a:pt x="441" y="242"/>
                  </a:lnTo>
                  <a:lnTo>
                    <a:pt x="455" y="251"/>
                  </a:lnTo>
                  <a:lnTo>
                    <a:pt x="460" y="251"/>
                  </a:lnTo>
                  <a:lnTo>
                    <a:pt x="469" y="256"/>
                  </a:lnTo>
                  <a:lnTo>
                    <a:pt x="478" y="265"/>
                  </a:lnTo>
                  <a:lnTo>
                    <a:pt x="483" y="265"/>
                  </a:lnTo>
                  <a:lnTo>
                    <a:pt x="497" y="274"/>
                  </a:lnTo>
                  <a:lnTo>
                    <a:pt x="501" y="279"/>
                  </a:lnTo>
                  <a:lnTo>
                    <a:pt x="506" y="279"/>
                  </a:lnTo>
                  <a:lnTo>
                    <a:pt x="524" y="288"/>
                  </a:lnTo>
                  <a:lnTo>
                    <a:pt x="533" y="297"/>
                  </a:lnTo>
                  <a:lnTo>
                    <a:pt x="543" y="302"/>
                  </a:lnTo>
                  <a:lnTo>
                    <a:pt x="553" y="302"/>
                  </a:lnTo>
                  <a:lnTo>
                    <a:pt x="562" y="312"/>
                  </a:lnTo>
                  <a:lnTo>
                    <a:pt x="567" y="312"/>
                  </a:lnTo>
                  <a:lnTo>
                    <a:pt x="580" y="316"/>
                  </a:lnTo>
                  <a:lnTo>
                    <a:pt x="589" y="321"/>
                  </a:lnTo>
                  <a:lnTo>
                    <a:pt x="594" y="326"/>
                  </a:lnTo>
                  <a:lnTo>
                    <a:pt x="608" y="335"/>
                  </a:lnTo>
                  <a:lnTo>
                    <a:pt x="612" y="335"/>
                  </a:lnTo>
                  <a:lnTo>
                    <a:pt x="622" y="339"/>
                  </a:lnTo>
                  <a:lnTo>
                    <a:pt x="631" y="344"/>
                  </a:lnTo>
                  <a:lnTo>
                    <a:pt x="635" y="349"/>
                  </a:lnTo>
                  <a:lnTo>
                    <a:pt x="650" y="35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89" name="Freeform 3601"/>
            <p:cNvSpPr>
              <a:spLocks/>
            </p:cNvSpPr>
            <p:nvPr/>
          </p:nvSpPr>
          <p:spPr bwMode="auto">
            <a:xfrm>
              <a:off x="2150" y="2975"/>
              <a:ext cx="82" cy="43"/>
            </a:xfrm>
            <a:custGeom>
              <a:avLst/>
              <a:gdLst>
                <a:gd name="T0" fmla="*/ 0 w 408"/>
                <a:gd name="T1" fmla="*/ 0 h 217"/>
                <a:gd name="T2" fmla="*/ 4 w 408"/>
                <a:gd name="T3" fmla="*/ 0 h 217"/>
                <a:gd name="T4" fmla="*/ 18 w 408"/>
                <a:gd name="T5" fmla="*/ 4 h 217"/>
                <a:gd name="T6" fmla="*/ 23 w 408"/>
                <a:gd name="T7" fmla="*/ 9 h 217"/>
                <a:gd name="T8" fmla="*/ 32 w 408"/>
                <a:gd name="T9" fmla="*/ 13 h 217"/>
                <a:gd name="T10" fmla="*/ 41 w 408"/>
                <a:gd name="T11" fmla="*/ 18 h 217"/>
                <a:gd name="T12" fmla="*/ 46 w 408"/>
                <a:gd name="T13" fmla="*/ 22 h 217"/>
                <a:gd name="T14" fmla="*/ 59 w 408"/>
                <a:gd name="T15" fmla="*/ 27 h 217"/>
                <a:gd name="T16" fmla="*/ 64 w 408"/>
                <a:gd name="T17" fmla="*/ 32 h 217"/>
                <a:gd name="T18" fmla="*/ 73 w 408"/>
                <a:gd name="T19" fmla="*/ 36 h 217"/>
                <a:gd name="T20" fmla="*/ 82 w 408"/>
                <a:gd name="T21" fmla="*/ 45 h 217"/>
                <a:gd name="T22" fmla="*/ 88 w 408"/>
                <a:gd name="T23" fmla="*/ 45 h 217"/>
                <a:gd name="T24" fmla="*/ 102 w 408"/>
                <a:gd name="T25" fmla="*/ 50 h 217"/>
                <a:gd name="T26" fmla="*/ 106 w 408"/>
                <a:gd name="T27" fmla="*/ 55 h 217"/>
                <a:gd name="T28" fmla="*/ 106 w 408"/>
                <a:gd name="T29" fmla="*/ 59 h 217"/>
                <a:gd name="T30" fmla="*/ 129 w 408"/>
                <a:gd name="T31" fmla="*/ 68 h 217"/>
                <a:gd name="T32" fmla="*/ 143 w 408"/>
                <a:gd name="T33" fmla="*/ 78 h 217"/>
                <a:gd name="T34" fmla="*/ 148 w 408"/>
                <a:gd name="T35" fmla="*/ 78 h 217"/>
                <a:gd name="T36" fmla="*/ 161 w 408"/>
                <a:gd name="T37" fmla="*/ 83 h 217"/>
                <a:gd name="T38" fmla="*/ 171 w 408"/>
                <a:gd name="T39" fmla="*/ 88 h 217"/>
                <a:gd name="T40" fmla="*/ 175 w 408"/>
                <a:gd name="T41" fmla="*/ 92 h 217"/>
                <a:gd name="T42" fmla="*/ 190 w 408"/>
                <a:gd name="T43" fmla="*/ 97 h 217"/>
                <a:gd name="T44" fmla="*/ 190 w 408"/>
                <a:gd name="T45" fmla="*/ 102 h 217"/>
                <a:gd name="T46" fmla="*/ 213 w 408"/>
                <a:gd name="T47" fmla="*/ 106 h 217"/>
                <a:gd name="T48" fmla="*/ 213 w 408"/>
                <a:gd name="T49" fmla="*/ 111 h 217"/>
                <a:gd name="T50" fmla="*/ 217 w 408"/>
                <a:gd name="T51" fmla="*/ 111 h 217"/>
                <a:gd name="T52" fmla="*/ 222 w 408"/>
                <a:gd name="T53" fmla="*/ 120 h 217"/>
                <a:gd name="T54" fmla="*/ 236 w 408"/>
                <a:gd name="T55" fmla="*/ 124 h 217"/>
                <a:gd name="T56" fmla="*/ 240 w 408"/>
                <a:gd name="T57" fmla="*/ 129 h 217"/>
                <a:gd name="T58" fmla="*/ 254 w 408"/>
                <a:gd name="T59" fmla="*/ 134 h 217"/>
                <a:gd name="T60" fmla="*/ 259 w 408"/>
                <a:gd name="T61" fmla="*/ 134 h 217"/>
                <a:gd name="T62" fmla="*/ 278 w 408"/>
                <a:gd name="T63" fmla="*/ 143 h 217"/>
                <a:gd name="T64" fmla="*/ 278 w 408"/>
                <a:gd name="T65" fmla="*/ 147 h 217"/>
                <a:gd name="T66" fmla="*/ 278 w 408"/>
                <a:gd name="T67" fmla="*/ 152 h 217"/>
                <a:gd name="T68" fmla="*/ 278 w 408"/>
                <a:gd name="T69" fmla="*/ 152 h 217"/>
                <a:gd name="T70" fmla="*/ 296 w 408"/>
                <a:gd name="T71" fmla="*/ 161 h 217"/>
                <a:gd name="T72" fmla="*/ 301 w 408"/>
                <a:gd name="T73" fmla="*/ 161 h 217"/>
                <a:gd name="T74" fmla="*/ 310 w 408"/>
                <a:gd name="T75" fmla="*/ 166 h 217"/>
                <a:gd name="T76" fmla="*/ 319 w 408"/>
                <a:gd name="T77" fmla="*/ 170 h 217"/>
                <a:gd name="T78" fmla="*/ 324 w 408"/>
                <a:gd name="T79" fmla="*/ 176 h 217"/>
                <a:gd name="T80" fmla="*/ 338 w 408"/>
                <a:gd name="T81" fmla="*/ 181 h 217"/>
                <a:gd name="T82" fmla="*/ 342 w 408"/>
                <a:gd name="T83" fmla="*/ 185 h 217"/>
                <a:gd name="T84" fmla="*/ 352 w 408"/>
                <a:gd name="T85" fmla="*/ 190 h 217"/>
                <a:gd name="T86" fmla="*/ 365 w 408"/>
                <a:gd name="T87" fmla="*/ 194 h 217"/>
                <a:gd name="T88" fmla="*/ 365 w 408"/>
                <a:gd name="T89" fmla="*/ 199 h 217"/>
                <a:gd name="T90" fmla="*/ 385 w 408"/>
                <a:gd name="T91" fmla="*/ 204 h 217"/>
                <a:gd name="T92" fmla="*/ 394 w 408"/>
                <a:gd name="T93" fmla="*/ 204 h 217"/>
                <a:gd name="T94" fmla="*/ 394 w 408"/>
                <a:gd name="T95" fmla="*/ 213 h 217"/>
                <a:gd name="T96" fmla="*/ 408 w 408"/>
                <a:gd name="T97" fmla="*/ 217 h 2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8"/>
                <a:gd name="T148" fmla="*/ 0 h 217"/>
                <a:gd name="T149" fmla="*/ 408 w 408"/>
                <a:gd name="T150" fmla="*/ 217 h 21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8" h="217">
                  <a:moveTo>
                    <a:pt x="0" y="0"/>
                  </a:moveTo>
                  <a:lnTo>
                    <a:pt x="4" y="0"/>
                  </a:lnTo>
                  <a:lnTo>
                    <a:pt x="18" y="4"/>
                  </a:lnTo>
                  <a:lnTo>
                    <a:pt x="23" y="9"/>
                  </a:lnTo>
                  <a:lnTo>
                    <a:pt x="32" y="13"/>
                  </a:lnTo>
                  <a:lnTo>
                    <a:pt x="41" y="18"/>
                  </a:lnTo>
                  <a:lnTo>
                    <a:pt x="46" y="22"/>
                  </a:lnTo>
                  <a:lnTo>
                    <a:pt x="59" y="27"/>
                  </a:lnTo>
                  <a:lnTo>
                    <a:pt x="64" y="32"/>
                  </a:lnTo>
                  <a:lnTo>
                    <a:pt x="73" y="36"/>
                  </a:lnTo>
                  <a:lnTo>
                    <a:pt x="82" y="45"/>
                  </a:lnTo>
                  <a:lnTo>
                    <a:pt x="88" y="45"/>
                  </a:lnTo>
                  <a:lnTo>
                    <a:pt x="102" y="50"/>
                  </a:lnTo>
                  <a:lnTo>
                    <a:pt x="106" y="55"/>
                  </a:lnTo>
                  <a:lnTo>
                    <a:pt x="106" y="59"/>
                  </a:lnTo>
                  <a:lnTo>
                    <a:pt x="129" y="68"/>
                  </a:lnTo>
                  <a:lnTo>
                    <a:pt x="143" y="78"/>
                  </a:lnTo>
                  <a:lnTo>
                    <a:pt x="148" y="78"/>
                  </a:lnTo>
                  <a:lnTo>
                    <a:pt x="161" y="83"/>
                  </a:lnTo>
                  <a:lnTo>
                    <a:pt x="171" y="88"/>
                  </a:lnTo>
                  <a:lnTo>
                    <a:pt x="175" y="92"/>
                  </a:lnTo>
                  <a:lnTo>
                    <a:pt x="190" y="97"/>
                  </a:lnTo>
                  <a:lnTo>
                    <a:pt x="190" y="102"/>
                  </a:lnTo>
                  <a:lnTo>
                    <a:pt x="213" y="106"/>
                  </a:lnTo>
                  <a:lnTo>
                    <a:pt x="213" y="111"/>
                  </a:lnTo>
                  <a:lnTo>
                    <a:pt x="217" y="111"/>
                  </a:lnTo>
                  <a:lnTo>
                    <a:pt x="222" y="120"/>
                  </a:lnTo>
                  <a:lnTo>
                    <a:pt x="236" y="124"/>
                  </a:lnTo>
                  <a:lnTo>
                    <a:pt x="240" y="129"/>
                  </a:lnTo>
                  <a:lnTo>
                    <a:pt x="254" y="134"/>
                  </a:lnTo>
                  <a:lnTo>
                    <a:pt x="259" y="134"/>
                  </a:lnTo>
                  <a:lnTo>
                    <a:pt x="278" y="143"/>
                  </a:lnTo>
                  <a:lnTo>
                    <a:pt x="278" y="147"/>
                  </a:lnTo>
                  <a:lnTo>
                    <a:pt x="278" y="152"/>
                  </a:lnTo>
                  <a:lnTo>
                    <a:pt x="296" y="161"/>
                  </a:lnTo>
                  <a:lnTo>
                    <a:pt x="301" y="161"/>
                  </a:lnTo>
                  <a:lnTo>
                    <a:pt x="310" y="166"/>
                  </a:lnTo>
                  <a:lnTo>
                    <a:pt x="319" y="170"/>
                  </a:lnTo>
                  <a:lnTo>
                    <a:pt x="324" y="176"/>
                  </a:lnTo>
                  <a:lnTo>
                    <a:pt x="338" y="181"/>
                  </a:lnTo>
                  <a:lnTo>
                    <a:pt x="342" y="185"/>
                  </a:lnTo>
                  <a:lnTo>
                    <a:pt x="352" y="190"/>
                  </a:lnTo>
                  <a:lnTo>
                    <a:pt x="365" y="194"/>
                  </a:lnTo>
                  <a:lnTo>
                    <a:pt x="365" y="199"/>
                  </a:lnTo>
                  <a:lnTo>
                    <a:pt x="385" y="204"/>
                  </a:lnTo>
                  <a:lnTo>
                    <a:pt x="394" y="204"/>
                  </a:lnTo>
                  <a:lnTo>
                    <a:pt x="394" y="213"/>
                  </a:lnTo>
                  <a:lnTo>
                    <a:pt x="408" y="21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0" name="Freeform 3602"/>
            <p:cNvSpPr>
              <a:spLocks/>
            </p:cNvSpPr>
            <p:nvPr/>
          </p:nvSpPr>
          <p:spPr bwMode="auto">
            <a:xfrm>
              <a:off x="-45" y="859"/>
              <a:ext cx="242" cy="206"/>
            </a:xfrm>
            <a:custGeom>
              <a:avLst/>
              <a:gdLst>
                <a:gd name="T0" fmla="*/ 10 w 1207"/>
                <a:gd name="T1" fmla="*/ 13 h 1030"/>
                <a:gd name="T2" fmla="*/ 28 w 1207"/>
                <a:gd name="T3" fmla="*/ 32 h 1030"/>
                <a:gd name="T4" fmla="*/ 47 w 1207"/>
                <a:gd name="T5" fmla="*/ 45 h 1030"/>
                <a:gd name="T6" fmla="*/ 66 w 1207"/>
                <a:gd name="T7" fmla="*/ 59 h 1030"/>
                <a:gd name="T8" fmla="*/ 84 w 1207"/>
                <a:gd name="T9" fmla="*/ 78 h 1030"/>
                <a:gd name="T10" fmla="*/ 98 w 1207"/>
                <a:gd name="T11" fmla="*/ 92 h 1030"/>
                <a:gd name="T12" fmla="*/ 121 w 1207"/>
                <a:gd name="T13" fmla="*/ 111 h 1030"/>
                <a:gd name="T14" fmla="*/ 145 w 1207"/>
                <a:gd name="T15" fmla="*/ 129 h 1030"/>
                <a:gd name="T16" fmla="*/ 163 w 1207"/>
                <a:gd name="T17" fmla="*/ 143 h 1030"/>
                <a:gd name="T18" fmla="*/ 181 w 1207"/>
                <a:gd name="T19" fmla="*/ 161 h 1030"/>
                <a:gd name="T20" fmla="*/ 200 w 1207"/>
                <a:gd name="T21" fmla="*/ 175 h 1030"/>
                <a:gd name="T22" fmla="*/ 218 w 1207"/>
                <a:gd name="T23" fmla="*/ 190 h 1030"/>
                <a:gd name="T24" fmla="*/ 233 w 1207"/>
                <a:gd name="T25" fmla="*/ 208 h 1030"/>
                <a:gd name="T26" fmla="*/ 256 w 1207"/>
                <a:gd name="T27" fmla="*/ 222 h 1030"/>
                <a:gd name="T28" fmla="*/ 279 w 1207"/>
                <a:gd name="T29" fmla="*/ 245 h 1030"/>
                <a:gd name="T30" fmla="*/ 297 w 1207"/>
                <a:gd name="T31" fmla="*/ 259 h 1030"/>
                <a:gd name="T32" fmla="*/ 316 w 1207"/>
                <a:gd name="T33" fmla="*/ 272 h 1030"/>
                <a:gd name="T34" fmla="*/ 335 w 1207"/>
                <a:gd name="T35" fmla="*/ 292 h 1030"/>
                <a:gd name="T36" fmla="*/ 358 w 1207"/>
                <a:gd name="T37" fmla="*/ 310 h 1030"/>
                <a:gd name="T38" fmla="*/ 376 w 1207"/>
                <a:gd name="T39" fmla="*/ 328 h 1030"/>
                <a:gd name="T40" fmla="*/ 399 w 1207"/>
                <a:gd name="T41" fmla="*/ 347 h 1030"/>
                <a:gd name="T42" fmla="*/ 423 w 1207"/>
                <a:gd name="T43" fmla="*/ 365 h 1030"/>
                <a:gd name="T44" fmla="*/ 442 w 1207"/>
                <a:gd name="T45" fmla="*/ 385 h 1030"/>
                <a:gd name="T46" fmla="*/ 464 w 1207"/>
                <a:gd name="T47" fmla="*/ 403 h 1030"/>
                <a:gd name="T48" fmla="*/ 487 w 1207"/>
                <a:gd name="T49" fmla="*/ 417 h 1030"/>
                <a:gd name="T50" fmla="*/ 510 w 1207"/>
                <a:gd name="T51" fmla="*/ 435 h 1030"/>
                <a:gd name="T52" fmla="*/ 530 w 1207"/>
                <a:gd name="T53" fmla="*/ 453 h 1030"/>
                <a:gd name="T54" fmla="*/ 553 w 1207"/>
                <a:gd name="T55" fmla="*/ 473 h 1030"/>
                <a:gd name="T56" fmla="*/ 571 w 1207"/>
                <a:gd name="T57" fmla="*/ 486 h 1030"/>
                <a:gd name="T58" fmla="*/ 585 w 1207"/>
                <a:gd name="T59" fmla="*/ 505 h 1030"/>
                <a:gd name="T60" fmla="*/ 603 w 1207"/>
                <a:gd name="T61" fmla="*/ 519 h 1030"/>
                <a:gd name="T62" fmla="*/ 623 w 1207"/>
                <a:gd name="T63" fmla="*/ 532 h 1030"/>
                <a:gd name="T64" fmla="*/ 641 w 1207"/>
                <a:gd name="T65" fmla="*/ 551 h 1030"/>
                <a:gd name="T66" fmla="*/ 668 w 1207"/>
                <a:gd name="T67" fmla="*/ 570 h 1030"/>
                <a:gd name="T68" fmla="*/ 687 w 1207"/>
                <a:gd name="T69" fmla="*/ 588 h 1030"/>
                <a:gd name="T70" fmla="*/ 706 w 1207"/>
                <a:gd name="T71" fmla="*/ 602 h 1030"/>
                <a:gd name="T72" fmla="*/ 725 w 1207"/>
                <a:gd name="T73" fmla="*/ 621 h 1030"/>
                <a:gd name="T74" fmla="*/ 748 w 1207"/>
                <a:gd name="T75" fmla="*/ 639 h 1030"/>
                <a:gd name="T76" fmla="*/ 766 w 1207"/>
                <a:gd name="T77" fmla="*/ 654 h 1030"/>
                <a:gd name="T78" fmla="*/ 789 w 1207"/>
                <a:gd name="T79" fmla="*/ 677 h 1030"/>
                <a:gd name="T80" fmla="*/ 813 w 1207"/>
                <a:gd name="T81" fmla="*/ 690 h 1030"/>
                <a:gd name="T82" fmla="*/ 831 w 1207"/>
                <a:gd name="T83" fmla="*/ 709 h 1030"/>
                <a:gd name="T84" fmla="*/ 849 w 1207"/>
                <a:gd name="T85" fmla="*/ 723 h 1030"/>
                <a:gd name="T86" fmla="*/ 868 w 1207"/>
                <a:gd name="T87" fmla="*/ 736 h 1030"/>
                <a:gd name="T88" fmla="*/ 896 w 1207"/>
                <a:gd name="T89" fmla="*/ 765 h 1030"/>
                <a:gd name="T90" fmla="*/ 910 w 1207"/>
                <a:gd name="T91" fmla="*/ 779 h 1030"/>
                <a:gd name="T92" fmla="*/ 929 w 1207"/>
                <a:gd name="T93" fmla="*/ 792 h 1030"/>
                <a:gd name="T94" fmla="*/ 956 w 1207"/>
                <a:gd name="T95" fmla="*/ 815 h 1030"/>
                <a:gd name="T96" fmla="*/ 974 w 1207"/>
                <a:gd name="T97" fmla="*/ 829 h 1030"/>
                <a:gd name="T98" fmla="*/ 994 w 1207"/>
                <a:gd name="T99" fmla="*/ 849 h 1030"/>
                <a:gd name="T100" fmla="*/ 1012 w 1207"/>
                <a:gd name="T101" fmla="*/ 862 h 1030"/>
                <a:gd name="T102" fmla="*/ 1031 w 1207"/>
                <a:gd name="T103" fmla="*/ 876 h 1030"/>
                <a:gd name="T104" fmla="*/ 1053 w 1207"/>
                <a:gd name="T105" fmla="*/ 899 h 1030"/>
                <a:gd name="T106" fmla="*/ 1072 w 1207"/>
                <a:gd name="T107" fmla="*/ 913 h 1030"/>
                <a:gd name="T108" fmla="*/ 1091 w 1207"/>
                <a:gd name="T109" fmla="*/ 932 h 1030"/>
                <a:gd name="T110" fmla="*/ 1110 w 1207"/>
                <a:gd name="T111" fmla="*/ 946 h 1030"/>
                <a:gd name="T112" fmla="*/ 1133 w 1207"/>
                <a:gd name="T113" fmla="*/ 964 h 1030"/>
                <a:gd name="T114" fmla="*/ 1155 w 1207"/>
                <a:gd name="T115" fmla="*/ 983 h 1030"/>
                <a:gd name="T116" fmla="*/ 1175 w 1207"/>
                <a:gd name="T117" fmla="*/ 1001 h 1030"/>
                <a:gd name="T118" fmla="*/ 1198 w 1207"/>
                <a:gd name="T119" fmla="*/ 1019 h 10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07"/>
                <a:gd name="T181" fmla="*/ 0 h 1030"/>
                <a:gd name="T182" fmla="*/ 1207 w 1207"/>
                <a:gd name="T183" fmla="*/ 1030 h 10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07" h="1030">
                  <a:moveTo>
                    <a:pt x="0" y="0"/>
                  </a:moveTo>
                  <a:lnTo>
                    <a:pt x="5" y="9"/>
                  </a:lnTo>
                  <a:lnTo>
                    <a:pt x="10" y="13"/>
                  </a:lnTo>
                  <a:lnTo>
                    <a:pt x="14" y="18"/>
                  </a:lnTo>
                  <a:lnTo>
                    <a:pt x="19" y="22"/>
                  </a:lnTo>
                  <a:lnTo>
                    <a:pt x="28" y="32"/>
                  </a:lnTo>
                  <a:lnTo>
                    <a:pt x="33" y="36"/>
                  </a:lnTo>
                  <a:lnTo>
                    <a:pt x="37" y="41"/>
                  </a:lnTo>
                  <a:lnTo>
                    <a:pt x="47" y="45"/>
                  </a:lnTo>
                  <a:lnTo>
                    <a:pt x="57" y="55"/>
                  </a:lnTo>
                  <a:lnTo>
                    <a:pt x="66" y="59"/>
                  </a:lnTo>
                  <a:lnTo>
                    <a:pt x="75" y="68"/>
                  </a:lnTo>
                  <a:lnTo>
                    <a:pt x="79" y="73"/>
                  </a:lnTo>
                  <a:lnTo>
                    <a:pt x="84" y="78"/>
                  </a:lnTo>
                  <a:lnTo>
                    <a:pt x="89" y="82"/>
                  </a:lnTo>
                  <a:lnTo>
                    <a:pt x="98" y="92"/>
                  </a:lnTo>
                  <a:lnTo>
                    <a:pt x="112" y="101"/>
                  </a:lnTo>
                  <a:lnTo>
                    <a:pt x="116" y="106"/>
                  </a:lnTo>
                  <a:lnTo>
                    <a:pt x="121" y="111"/>
                  </a:lnTo>
                  <a:lnTo>
                    <a:pt x="125" y="115"/>
                  </a:lnTo>
                  <a:lnTo>
                    <a:pt x="135" y="124"/>
                  </a:lnTo>
                  <a:lnTo>
                    <a:pt x="145" y="129"/>
                  </a:lnTo>
                  <a:lnTo>
                    <a:pt x="154" y="138"/>
                  </a:lnTo>
                  <a:lnTo>
                    <a:pt x="163" y="143"/>
                  </a:lnTo>
                  <a:lnTo>
                    <a:pt x="163" y="147"/>
                  </a:lnTo>
                  <a:lnTo>
                    <a:pt x="172" y="152"/>
                  </a:lnTo>
                  <a:lnTo>
                    <a:pt x="181" y="161"/>
                  </a:lnTo>
                  <a:lnTo>
                    <a:pt x="186" y="161"/>
                  </a:lnTo>
                  <a:lnTo>
                    <a:pt x="191" y="166"/>
                  </a:lnTo>
                  <a:lnTo>
                    <a:pt x="200" y="175"/>
                  </a:lnTo>
                  <a:lnTo>
                    <a:pt x="204" y="185"/>
                  </a:lnTo>
                  <a:lnTo>
                    <a:pt x="209" y="185"/>
                  </a:lnTo>
                  <a:lnTo>
                    <a:pt x="218" y="190"/>
                  </a:lnTo>
                  <a:lnTo>
                    <a:pt x="227" y="199"/>
                  </a:lnTo>
                  <a:lnTo>
                    <a:pt x="233" y="208"/>
                  </a:lnTo>
                  <a:lnTo>
                    <a:pt x="247" y="213"/>
                  </a:lnTo>
                  <a:lnTo>
                    <a:pt x="251" y="217"/>
                  </a:lnTo>
                  <a:lnTo>
                    <a:pt x="256" y="222"/>
                  </a:lnTo>
                  <a:lnTo>
                    <a:pt x="261" y="231"/>
                  </a:lnTo>
                  <a:lnTo>
                    <a:pt x="270" y="236"/>
                  </a:lnTo>
                  <a:lnTo>
                    <a:pt x="279" y="245"/>
                  </a:lnTo>
                  <a:lnTo>
                    <a:pt x="293" y="249"/>
                  </a:lnTo>
                  <a:lnTo>
                    <a:pt x="293" y="254"/>
                  </a:lnTo>
                  <a:lnTo>
                    <a:pt x="297" y="259"/>
                  </a:lnTo>
                  <a:lnTo>
                    <a:pt x="306" y="268"/>
                  </a:lnTo>
                  <a:lnTo>
                    <a:pt x="316" y="272"/>
                  </a:lnTo>
                  <a:lnTo>
                    <a:pt x="326" y="283"/>
                  </a:lnTo>
                  <a:lnTo>
                    <a:pt x="335" y="292"/>
                  </a:lnTo>
                  <a:lnTo>
                    <a:pt x="344" y="296"/>
                  </a:lnTo>
                  <a:lnTo>
                    <a:pt x="353" y="305"/>
                  </a:lnTo>
                  <a:lnTo>
                    <a:pt x="358" y="310"/>
                  </a:lnTo>
                  <a:lnTo>
                    <a:pt x="363" y="315"/>
                  </a:lnTo>
                  <a:lnTo>
                    <a:pt x="372" y="319"/>
                  </a:lnTo>
                  <a:lnTo>
                    <a:pt x="376" y="328"/>
                  </a:lnTo>
                  <a:lnTo>
                    <a:pt x="390" y="333"/>
                  </a:lnTo>
                  <a:lnTo>
                    <a:pt x="399" y="342"/>
                  </a:lnTo>
                  <a:lnTo>
                    <a:pt x="399" y="347"/>
                  </a:lnTo>
                  <a:lnTo>
                    <a:pt x="408" y="351"/>
                  </a:lnTo>
                  <a:lnTo>
                    <a:pt x="413" y="361"/>
                  </a:lnTo>
                  <a:lnTo>
                    <a:pt x="423" y="365"/>
                  </a:lnTo>
                  <a:lnTo>
                    <a:pt x="437" y="375"/>
                  </a:lnTo>
                  <a:lnTo>
                    <a:pt x="442" y="385"/>
                  </a:lnTo>
                  <a:lnTo>
                    <a:pt x="451" y="389"/>
                  </a:lnTo>
                  <a:lnTo>
                    <a:pt x="460" y="398"/>
                  </a:lnTo>
                  <a:lnTo>
                    <a:pt x="464" y="403"/>
                  </a:lnTo>
                  <a:lnTo>
                    <a:pt x="469" y="403"/>
                  </a:lnTo>
                  <a:lnTo>
                    <a:pt x="478" y="412"/>
                  </a:lnTo>
                  <a:lnTo>
                    <a:pt x="487" y="417"/>
                  </a:lnTo>
                  <a:lnTo>
                    <a:pt x="497" y="426"/>
                  </a:lnTo>
                  <a:lnTo>
                    <a:pt x="506" y="435"/>
                  </a:lnTo>
                  <a:lnTo>
                    <a:pt x="510" y="435"/>
                  </a:lnTo>
                  <a:lnTo>
                    <a:pt x="516" y="444"/>
                  </a:lnTo>
                  <a:lnTo>
                    <a:pt x="525" y="449"/>
                  </a:lnTo>
                  <a:lnTo>
                    <a:pt x="530" y="453"/>
                  </a:lnTo>
                  <a:lnTo>
                    <a:pt x="534" y="458"/>
                  </a:lnTo>
                  <a:lnTo>
                    <a:pt x="544" y="468"/>
                  </a:lnTo>
                  <a:lnTo>
                    <a:pt x="553" y="473"/>
                  </a:lnTo>
                  <a:lnTo>
                    <a:pt x="557" y="482"/>
                  </a:lnTo>
                  <a:lnTo>
                    <a:pt x="571" y="486"/>
                  </a:lnTo>
                  <a:lnTo>
                    <a:pt x="576" y="491"/>
                  </a:lnTo>
                  <a:lnTo>
                    <a:pt x="580" y="496"/>
                  </a:lnTo>
                  <a:lnTo>
                    <a:pt x="585" y="505"/>
                  </a:lnTo>
                  <a:lnTo>
                    <a:pt x="594" y="509"/>
                  </a:lnTo>
                  <a:lnTo>
                    <a:pt x="603" y="519"/>
                  </a:lnTo>
                  <a:lnTo>
                    <a:pt x="613" y="528"/>
                  </a:lnTo>
                  <a:lnTo>
                    <a:pt x="618" y="528"/>
                  </a:lnTo>
                  <a:lnTo>
                    <a:pt x="623" y="532"/>
                  </a:lnTo>
                  <a:lnTo>
                    <a:pt x="632" y="542"/>
                  </a:lnTo>
                  <a:lnTo>
                    <a:pt x="641" y="546"/>
                  </a:lnTo>
                  <a:lnTo>
                    <a:pt x="641" y="551"/>
                  </a:lnTo>
                  <a:lnTo>
                    <a:pt x="650" y="556"/>
                  </a:lnTo>
                  <a:lnTo>
                    <a:pt x="659" y="566"/>
                  </a:lnTo>
                  <a:lnTo>
                    <a:pt x="668" y="570"/>
                  </a:lnTo>
                  <a:lnTo>
                    <a:pt x="678" y="579"/>
                  </a:lnTo>
                  <a:lnTo>
                    <a:pt x="682" y="584"/>
                  </a:lnTo>
                  <a:lnTo>
                    <a:pt x="687" y="588"/>
                  </a:lnTo>
                  <a:lnTo>
                    <a:pt x="696" y="593"/>
                  </a:lnTo>
                  <a:lnTo>
                    <a:pt x="702" y="602"/>
                  </a:lnTo>
                  <a:lnTo>
                    <a:pt x="706" y="602"/>
                  </a:lnTo>
                  <a:lnTo>
                    <a:pt x="715" y="611"/>
                  </a:lnTo>
                  <a:lnTo>
                    <a:pt x="725" y="621"/>
                  </a:lnTo>
                  <a:lnTo>
                    <a:pt x="729" y="625"/>
                  </a:lnTo>
                  <a:lnTo>
                    <a:pt x="738" y="634"/>
                  </a:lnTo>
                  <a:lnTo>
                    <a:pt x="748" y="639"/>
                  </a:lnTo>
                  <a:lnTo>
                    <a:pt x="752" y="639"/>
                  </a:lnTo>
                  <a:lnTo>
                    <a:pt x="757" y="649"/>
                  </a:lnTo>
                  <a:lnTo>
                    <a:pt x="766" y="654"/>
                  </a:lnTo>
                  <a:lnTo>
                    <a:pt x="775" y="663"/>
                  </a:lnTo>
                  <a:lnTo>
                    <a:pt x="784" y="672"/>
                  </a:lnTo>
                  <a:lnTo>
                    <a:pt x="789" y="677"/>
                  </a:lnTo>
                  <a:lnTo>
                    <a:pt x="793" y="681"/>
                  </a:lnTo>
                  <a:lnTo>
                    <a:pt x="804" y="686"/>
                  </a:lnTo>
                  <a:lnTo>
                    <a:pt x="813" y="690"/>
                  </a:lnTo>
                  <a:lnTo>
                    <a:pt x="813" y="695"/>
                  </a:lnTo>
                  <a:lnTo>
                    <a:pt x="822" y="704"/>
                  </a:lnTo>
                  <a:lnTo>
                    <a:pt x="831" y="709"/>
                  </a:lnTo>
                  <a:lnTo>
                    <a:pt x="840" y="718"/>
                  </a:lnTo>
                  <a:lnTo>
                    <a:pt x="849" y="723"/>
                  </a:lnTo>
                  <a:lnTo>
                    <a:pt x="854" y="727"/>
                  </a:lnTo>
                  <a:lnTo>
                    <a:pt x="859" y="732"/>
                  </a:lnTo>
                  <a:lnTo>
                    <a:pt x="868" y="736"/>
                  </a:lnTo>
                  <a:lnTo>
                    <a:pt x="872" y="747"/>
                  </a:lnTo>
                  <a:lnTo>
                    <a:pt x="882" y="756"/>
                  </a:lnTo>
                  <a:lnTo>
                    <a:pt x="896" y="765"/>
                  </a:lnTo>
                  <a:lnTo>
                    <a:pt x="901" y="770"/>
                  </a:lnTo>
                  <a:lnTo>
                    <a:pt x="910" y="779"/>
                  </a:lnTo>
                  <a:lnTo>
                    <a:pt x="919" y="783"/>
                  </a:lnTo>
                  <a:lnTo>
                    <a:pt x="919" y="788"/>
                  </a:lnTo>
                  <a:lnTo>
                    <a:pt x="929" y="792"/>
                  </a:lnTo>
                  <a:lnTo>
                    <a:pt x="938" y="802"/>
                  </a:lnTo>
                  <a:lnTo>
                    <a:pt x="947" y="806"/>
                  </a:lnTo>
                  <a:lnTo>
                    <a:pt x="956" y="815"/>
                  </a:lnTo>
                  <a:lnTo>
                    <a:pt x="961" y="820"/>
                  </a:lnTo>
                  <a:lnTo>
                    <a:pt x="965" y="825"/>
                  </a:lnTo>
                  <a:lnTo>
                    <a:pt x="974" y="829"/>
                  </a:lnTo>
                  <a:lnTo>
                    <a:pt x="985" y="839"/>
                  </a:lnTo>
                  <a:lnTo>
                    <a:pt x="994" y="849"/>
                  </a:lnTo>
                  <a:lnTo>
                    <a:pt x="1003" y="853"/>
                  </a:lnTo>
                  <a:lnTo>
                    <a:pt x="1003" y="858"/>
                  </a:lnTo>
                  <a:lnTo>
                    <a:pt x="1012" y="862"/>
                  </a:lnTo>
                  <a:lnTo>
                    <a:pt x="1017" y="871"/>
                  </a:lnTo>
                  <a:lnTo>
                    <a:pt x="1026" y="876"/>
                  </a:lnTo>
                  <a:lnTo>
                    <a:pt x="1031" y="876"/>
                  </a:lnTo>
                  <a:lnTo>
                    <a:pt x="1040" y="885"/>
                  </a:lnTo>
                  <a:lnTo>
                    <a:pt x="1044" y="890"/>
                  </a:lnTo>
                  <a:lnTo>
                    <a:pt x="1053" y="899"/>
                  </a:lnTo>
                  <a:lnTo>
                    <a:pt x="1063" y="908"/>
                  </a:lnTo>
                  <a:lnTo>
                    <a:pt x="1067" y="913"/>
                  </a:lnTo>
                  <a:lnTo>
                    <a:pt x="1072" y="913"/>
                  </a:lnTo>
                  <a:lnTo>
                    <a:pt x="1082" y="922"/>
                  </a:lnTo>
                  <a:lnTo>
                    <a:pt x="1091" y="927"/>
                  </a:lnTo>
                  <a:lnTo>
                    <a:pt x="1091" y="932"/>
                  </a:lnTo>
                  <a:lnTo>
                    <a:pt x="1100" y="941"/>
                  </a:lnTo>
                  <a:lnTo>
                    <a:pt x="1110" y="946"/>
                  </a:lnTo>
                  <a:lnTo>
                    <a:pt x="1119" y="955"/>
                  </a:lnTo>
                  <a:lnTo>
                    <a:pt x="1128" y="960"/>
                  </a:lnTo>
                  <a:lnTo>
                    <a:pt x="1133" y="964"/>
                  </a:lnTo>
                  <a:lnTo>
                    <a:pt x="1137" y="969"/>
                  </a:lnTo>
                  <a:lnTo>
                    <a:pt x="1146" y="973"/>
                  </a:lnTo>
                  <a:lnTo>
                    <a:pt x="1155" y="983"/>
                  </a:lnTo>
                  <a:lnTo>
                    <a:pt x="1165" y="992"/>
                  </a:lnTo>
                  <a:lnTo>
                    <a:pt x="1175" y="996"/>
                  </a:lnTo>
                  <a:lnTo>
                    <a:pt x="1175" y="1001"/>
                  </a:lnTo>
                  <a:lnTo>
                    <a:pt x="1184" y="1006"/>
                  </a:lnTo>
                  <a:lnTo>
                    <a:pt x="1189" y="1015"/>
                  </a:lnTo>
                  <a:lnTo>
                    <a:pt x="1198" y="1019"/>
                  </a:lnTo>
                  <a:lnTo>
                    <a:pt x="1198" y="1025"/>
                  </a:lnTo>
                  <a:lnTo>
                    <a:pt x="1207" y="103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1" name="Freeform 3603"/>
            <p:cNvSpPr>
              <a:spLocks/>
            </p:cNvSpPr>
            <p:nvPr/>
          </p:nvSpPr>
          <p:spPr bwMode="auto">
            <a:xfrm>
              <a:off x="497" y="1318"/>
              <a:ext cx="319" cy="339"/>
            </a:xfrm>
            <a:custGeom>
              <a:avLst/>
              <a:gdLst>
                <a:gd name="T0" fmla="*/ 27 w 1596"/>
                <a:gd name="T1" fmla="*/ 23 h 1693"/>
                <a:gd name="T2" fmla="*/ 64 w 1596"/>
                <a:gd name="T3" fmla="*/ 51 h 1693"/>
                <a:gd name="T4" fmla="*/ 88 w 1596"/>
                <a:gd name="T5" fmla="*/ 74 h 1693"/>
                <a:gd name="T6" fmla="*/ 125 w 1596"/>
                <a:gd name="T7" fmla="*/ 106 h 1693"/>
                <a:gd name="T8" fmla="*/ 152 w 1596"/>
                <a:gd name="T9" fmla="*/ 130 h 1693"/>
                <a:gd name="T10" fmla="*/ 194 w 1596"/>
                <a:gd name="T11" fmla="*/ 162 h 1693"/>
                <a:gd name="T12" fmla="*/ 222 w 1596"/>
                <a:gd name="T13" fmla="*/ 190 h 1693"/>
                <a:gd name="T14" fmla="*/ 254 w 1596"/>
                <a:gd name="T15" fmla="*/ 217 h 1693"/>
                <a:gd name="T16" fmla="*/ 287 w 1596"/>
                <a:gd name="T17" fmla="*/ 241 h 1693"/>
                <a:gd name="T18" fmla="*/ 319 w 1596"/>
                <a:gd name="T19" fmla="*/ 269 h 1693"/>
                <a:gd name="T20" fmla="*/ 362 w 1596"/>
                <a:gd name="T21" fmla="*/ 306 h 1693"/>
                <a:gd name="T22" fmla="*/ 389 w 1596"/>
                <a:gd name="T23" fmla="*/ 325 h 1693"/>
                <a:gd name="T24" fmla="*/ 421 w 1596"/>
                <a:gd name="T25" fmla="*/ 357 h 1693"/>
                <a:gd name="T26" fmla="*/ 459 w 1596"/>
                <a:gd name="T27" fmla="*/ 389 h 1693"/>
                <a:gd name="T28" fmla="*/ 491 w 1596"/>
                <a:gd name="T29" fmla="*/ 418 h 1693"/>
                <a:gd name="T30" fmla="*/ 523 w 1596"/>
                <a:gd name="T31" fmla="*/ 441 h 1693"/>
                <a:gd name="T32" fmla="*/ 556 w 1596"/>
                <a:gd name="T33" fmla="*/ 473 h 1693"/>
                <a:gd name="T34" fmla="*/ 584 w 1596"/>
                <a:gd name="T35" fmla="*/ 496 h 1693"/>
                <a:gd name="T36" fmla="*/ 621 w 1596"/>
                <a:gd name="T37" fmla="*/ 529 h 1693"/>
                <a:gd name="T38" fmla="*/ 649 w 1596"/>
                <a:gd name="T39" fmla="*/ 547 h 1693"/>
                <a:gd name="T40" fmla="*/ 686 w 1596"/>
                <a:gd name="T41" fmla="*/ 584 h 1693"/>
                <a:gd name="T42" fmla="*/ 718 w 1596"/>
                <a:gd name="T43" fmla="*/ 613 h 1693"/>
                <a:gd name="T44" fmla="*/ 751 w 1596"/>
                <a:gd name="T45" fmla="*/ 636 h 1693"/>
                <a:gd name="T46" fmla="*/ 783 w 1596"/>
                <a:gd name="T47" fmla="*/ 663 h 1693"/>
                <a:gd name="T48" fmla="*/ 816 w 1596"/>
                <a:gd name="T49" fmla="*/ 692 h 1693"/>
                <a:gd name="T50" fmla="*/ 858 w 1596"/>
                <a:gd name="T51" fmla="*/ 724 h 1693"/>
                <a:gd name="T52" fmla="*/ 885 w 1596"/>
                <a:gd name="T53" fmla="*/ 747 h 1693"/>
                <a:gd name="T54" fmla="*/ 919 w 1596"/>
                <a:gd name="T55" fmla="*/ 779 h 1693"/>
                <a:gd name="T56" fmla="*/ 955 w 1596"/>
                <a:gd name="T57" fmla="*/ 807 h 1693"/>
                <a:gd name="T58" fmla="*/ 987 w 1596"/>
                <a:gd name="T59" fmla="*/ 835 h 1693"/>
                <a:gd name="T60" fmla="*/ 1021 w 1596"/>
                <a:gd name="T61" fmla="*/ 863 h 1693"/>
                <a:gd name="T62" fmla="*/ 1053 w 1596"/>
                <a:gd name="T63" fmla="*/ 891 h 1693"/>
                <a:gd name="T64" fmla="*/ 1089 w 1596"/>
                <a:gd name="T65" fmla="*/ 923 h 1693"/>
                <a:gd name="T66" fmla="*/ 1127 w 1596"/>
                <a:gd name="T67" fmla="*/ 951 h 1693"/>
                <a:gd name="T68" fmla="*/ 1159 w 1596"/>
                <a:gd name="T69" fmla="*/ 984 h 1693"/>
                <a:gd name="T70" fmla="*/ 1187 w 1596"/>
                <a:gd name="T71" fmla="*/ 1007 h 1693"/>
                <a:gd name="T72" fmla="*/ 1224 w 1596"/>
                <a:gd name="T73" fmla="*/ 1034 h 1693"/>
                <a:gd name="T74" fmla="*/ 1252 w 1596"/>
                <a:gd name="T75" fmla="*/ 1057 h 1693"/>
                <a:gd name="T76" fmla="*/ 1289 w 1596"/>
                <a:gd name="T77" fmla="*/ 1090 h 1693"/>
                <a:gd name="T78" fmla="*/ 1317 w 1596"/>
                <a:gd name="T79" fmla="*/ 1113 h 1693"/>
                <a:gd name="T80" fmla="*/ 1354 w 1596"/>
                <a:gd name="T81" fmla="*/ 1146 h 1693"/>
                <a:gd name="T82" fmla="*/ 1387 w 1596"/>
                <a:gd name="T83" fmla="*/ 1174 h 1693"/>
                <a:gd name="T84" fmla="*/ 1424 w 1596"/>
                <a:gd name="T85" fmla="*/ 1206 h 1693"/>
                <a:gd name="T86" fmla="*/ 1461 w 1596"/>
                <a:gd name="T87" fmla="*/ 1234 h 1693"/>
                <a:gd name="T88" fmla="*/ 1489 w 1596"/>
                <a:gd name="T89" fmla="*/ 1258 h 1693"/>
                <a:gd name="T90" fmla="*/ 1526 w 1596"/>
                <a:gd name="T91" fmla="*/ 1290 h 1693"/>
                <a:gd name="T92" fmla="*/ 1558 w 1596"/>
                <a:gd name="T93" fmla="*/ 1317 h 1693"/>
                <a:gd name="T94" fmla="*/ 1544 w 1596"/>
                <a:gd name="T95" fmla="*/ 1351 h 1693"/>
                <a:gd name="T96" fmla="*/ 1544 w 1596"/>
                <a:gd name="T97" fmla="*/ 1387 h 1693"/>
                <a:gd name="T98" fmla="*/ 1544 w 1596"/>
                <a:gd name="T99" fmla="*/ 1429 h 1693"/>
                <a:gd name="T100" fmla="*/ 1544 w 1596"/>
                <a:gd name="T101" fmla="*/ 1462 h 1693"/>
                <a:gd name="T102" fmla="*/ 1549 w 1596"/>
                <a:gd name="T103" fmla="*/ 1503 h 1693"/>
                <a:gd name="T104" fmla="*/ 1549 w 1596"/>
                <a:gd name="T105" fmla="*/ 1531 h 1693"/>
                <a:gd name="T106" fmla="*/ 1553 w 1596"/>
                <a:gd name="T107" fmla="*/ 1573 h 1693"/>
                <a:gd name="T108" fmla="*/ 1558 w 1596"/>
                <a:gd name="T109" fmla="*/ 1610 h 1693"/>
                <a:gd name="T110" fmla="*/ 1563 w 1596"/>
                <a:gd name="T111" fmla="*/ 1647 h 1693"/>
                <a:gd name="T112" fmla="*/ 1567 w 1596"/>
                <a:gd name="T113" fmla="*/ 1684 h 16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96"/>
                <a:gd name="T172" fmla="*/ 0 h 1693"/>
                <a:gd name="T173" fmla="*/ 1596 w 1596"/>
                <a:gd name="T174" fmla="*/ 1693 h 16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96" h="1693">
                  <a:moveTo>
                    <a:pt x="0" y="0"/>
                  </a:moveTo>
                  <a:lnTo>
                    <a:pt x="9" y="9"/>
                  </a:lnTo>
                  <a:lnTo>
                    <a:pt x="18" y="14"/>
                  </a:lnTo>
                  <a:lnTo>
                    <a:pt x="23" y="18"/>
                  </a:lnTo>
                  <a:lnTo>
                    <a:pt x="27" y="23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6" y="37"/>
                  </a:lnTo>
                  <a:lnTo>
                    <a:pt x="50" y="47"/>
                  </a:lnTo>
                  <a:lnTo>
                    <a:pt x="64" y="51"/>
                  </a:lnTo>
                  <a:lnTo>
                    <a:pt x="64" y="56"/>
                  </a:lnTo>
                  <a:lnTo>
                    <a:pt x="74" y="60"/>
                  </a:lnTo>
                  <a:lnTo>
                    <a:pt x="79" y="70"/>
                  </a:lnTo>
                  <a:lnTo>
                    <a:pt x="83" y="70"/>
                  </a:lnTo>
                  <a:lnTo>
                    <a:pt x="88" y="74"/>
                  </a:lnTo>
                  <a:lnTo>
                    <a:pt x="97" y="83"/>
                  </a:lnTo>
                  <a:lnTo>
                    <a:pt x="106" y="93"/>
                  </a:lnTo>
                  <a:lnTo>
                    <a:pt x="115" y="97"/>
                  </a:lnTo>
                  <a:lnTo>
                    <a:pt x="125" y="106"/>
                  </a:lnTo>
                  <a:lnTo>
                    <a:pt x="129" y="106"/>
                  </a:lnTo>
                  <a:lnTo>
                    <a:pt x="134" y="115"/>
                  </a:lnTo>
                  <a:lnTo>
                    <a:pt x="143" y="120"/>
                  </a:lnTo>
                  <a:lnTo>
                    <a:pt x="148" y="125"/>
                  </a:lnTo>
                  <a:lnTo>
                    <a:pt x="152" y="130"/>
                  </a:lnTo>
                  <a:lnTo>
                    <a:pt x="162" y="139"/>
                  </a:lnTo>
                  <a:lnTo>
                    <a:pt x="171" y="144"/>
                  </a:lnTo>
                  <a:lnTo>
                    <a:pt x="181" y="153"/>
                  </a:lnTo>
                  <a:lnTo>
                    <a:pt x="190" y="158"/>
                  </a:lnTo>
                  <a:lnTo>
                    <a:pt x="194" y="162"/>
                  </a:lnTo>
                  <a:lnTo>
                    <a:pt x="199" y="167"/>
                  </a:lnTo>
                  <a:lnTo>
                    <a:pt x="208" y="176"/>
                  </a:lnTo>
                  <a:lnTo>
                    <a:pt x="213" y="181"/>
                  </a:lnTo>
                  <a:lnTo>
                    <a:pt x="217" y="181"/>
                  </a:lnTo>
                  <a:lnTo>
                    <a:pt x="222" y="190"/>
                  </a:lnTo>
                  <a:lnTo>
                    <a:pt x="231" y="199"/>
                  </a:lnTo>
                  <a:lnTo>
                    <a:pt x="236" y="199"/>
                  </a:lnTo>
                  <a:lnTo>
                    <a:pt x="245" y="204"/>
                  </a:lnTo>
                  <a:lnTo>
                    <a:pt x="250" y="213"/>
                  </a:lnTo>
                  <a:lnTo>
                    <a:pt x="254" y="217"/>
                  </a:lnTo>
                  <a:lnTo>
                    <a:pt x="260" y="222"/>
                  </a:lnTo>
                  <a:lnTo>
                    <a:pt x="269" y="228"/>
                  </a:lnTo>
                  <a:lnTo>
                    <a:pt x="278" y="237"/>
                  </a:lnTo>
                  <a:lnTo>
                    <a:pt x="287" y="241"/>
                  </a:lnTo>
                  <a:lnTo>
                    <a:pt x="296" y="251"/>
                  </a:lnTo>
                  <a:lnTo>
                    <a:pt x="301" y="255"/>
                  </a:lnTo>
                  <a:lnTo>
                    <a:pt x="306" y="260"/>
                  </a:lnTo>
                  <a:lnTo>
                    <a:pt x="315" y="269"/>
                  </a:lnTo>
                  <a:lnTo>
                    <a:pt x="319" y="269"/>
                  </a:lnTo>
                  <a:lnTo>
                    <a:pt x="324" y="274"/>
                  </a:lnTo>
                  <a:lnTo>
                    <a:pt x="333" y="283"/>
                  </a:lnTo>
                  <a:lnTo>
                    <a:pt x="342" y="292"/>
                  </a:lnTo>
                  <a:lnTo>
                    <a:pt x="353" y="297"/>
                  </a:lnTo>
                  <a:lnTo>
                    <a:pt x="362" y="306"/>
                  </a:lnTo>
                  <a:lnTo>
                    <a:pt x="366" y="306"/>
                  </a:lnTo>
                  <a:lnTo>
                    <a:pt x="366" y="310"/>
                  </a:lnTo>
                  <a:lnTo>
                    <a:pt x="375" y="320"/>
                  </a:lnTo>
                  <a:lnTo>
                    <a:pt x="385" y="325"/>
                  </a:lnTo>
                  <a:lnTo>
                    <a:pt x="389" y="325"/>
                  </a:lnTo>
                  <a:lnTo>
                    <a:pt x="398" y="334"/>
                  </a:lnTo>
                  <a:lnTo>
                    <a:pt x="403" y="343"/>
                  </a:lnTo>
                  <a:lnTo>
                    <a:pt x="408" y="343"/>
                  </a:lnTo>
                  <a:lnTo>
                    <a:pt x="412" y="353"/>
                  </a:lnTo>
                  <a:lnTo>
                    <a:pt x="421" y="357"/>
                  </a:lnTo>
                  <a:lnTo>
                    <a:pt x="426" y="362"/>
                  </a:lnTo>
                  <a:lnTo>
                    <a:pt x="431" y="366"/>
                  </a:lnTo>
                  <a:lnTo>
                    <a:pt x="440" y="376"/>
                  </a:lnTo>
                  <a:lnTo>
                    <a:pt x="450" y="380"/>
                  </a:lnTo>
                  <a:lnTo>
                    <a:pt x="459" y="389"/>
                  </a:lnTo>
                  <a:lnTo>
                    <a:pt x="468" y="394"/>
                  </a:lnTo>
                  <a:lnTo>
                    <a:pt x="473" y="399"/>
                  </a:lnTo>
                  <a:lnTo>
                    <a:pt x="477" y="403"/>
                  </a:lnTo>
                  <a:lnTo>
                    <a:pt x="487" y="413"/>
                  </a:lnTo>
                  <a:lnTo>
                    <a:pt x="491" y="418"/>
                  </a:lnTo>
                  <a:lnTo>
                    <a:pt x="496" y="418"/>
                  </a:lnTo>
                  <a:lnTo>
                    <a:pt x="505" y="427"/>
                  </a:lnTo>
                  <a:lnTo>
                    <a:pt x="514" y="436"/>
                  </a:lnTo>
                  <a:lnTo>
                    <a:pt x="523" y="441"/>
                  </a:lnTo>
                  <a:lnTo>
                    <a:pt x="533" y="450"/>
                  </a:lnTo>
                  <a:lnTo>
                    <a:pt x="538" y="455"/>
                  </a:lnTo>
                  <a:lnTo>
                    <a:pt x="543" y="459"/>
                  </a:lnTo>
                  <a:lnTo>
                    <a:pt x="547" y="464"/>
                  </a:lnTo>
                  <a:lnTo>
                    <a:pt x="556" y="473"/>
                  </a:lnTo>
                  <a:lnTo>
                    <a:pt x="561" y="473"/>
                  </a:lnTo>
                  <a:lnTo>
                    <a:pt x="570" y="478"/>
                  </a:lnTo>
                  <a:lnTo>
                    <a:pt x="575" y="487"/>
                  </a:lnTo>
                  <a:lnTo>
                    <a:pt x="579" y="491"/>
                  </a:lnTo>
                  <a:lnTo>
                    <a:pt x="584" y="496"/>
                  </a:lnTo>
                  <a:lnTo>
                    <a:pt x="593" y="500"/>
                  </a:lnTo>
                  <a:lnTo>
                    <a:pt x="598" y="511"/>
                  </a:lnTo>
                  <a:lnTo>
                    <a:pt x="602" y="511"/>
                  </a:lnTo>
                  <a:lnTo>
                    <a:pt x="612" y="520"/>
                  </a:lnTo>
                  <a:lnTo>
                    <a:pt x="621" y="529"/>
                  </a:lnTo>
                  <a:lnTo>
                    <a:pt x="625" y="529"/>
                  </a:lnTo>
                  <a:lnTo>
                    <a:pt x="630" y="534"/>
                  </a:lnTo>
                  <a:lnTo>
                    <a:pt x="640" y="543"/>
                  </a:lnTo>
                  <a:lnTo>
                    <a:pt x="645" y="547"/>
                  </a:lnTo>
                  <a:lnTo>
                    <a:pt x="649" y="547"/>
                  </a:lnTo>
                  <a:lnTo>
                    <a:pt x="658" y="557"/>
                  </a:lnTo>
                  <a:lnTo>
                    <a:pt x="668" y="561"/>
                  </a:lnTo>
                  <a:lnTo>
                    <a:pt x="677" y="570"/>
                  </a:lnTo>
                  <a:lnTo>
                    <a:pt x="686" y="580"/>
                  </a:lnTo>
                  <a:lnTo>
                    <a:pt x="686" y="584"/>
                  </a:lnTo>
                  <a:lnTo>
                    <a:pt x="691" y="589"/>
                  </a:lnTo>
                  <a:lnTo>
                    <a:pt x="704" y="593"/>
                  </a:lnTo>
                  <a:lnTo>
                    <a:pt x="709" y="599"/>
                  </a:lnTo>
                  <a:lnTo>
                    <a:pt x="714" y="603"/>
                  </a:lnTo>
                  <a:lnTo>
                    <a:pt x="718" y="613"/>
                  </a:lnTo>
                  <a:lnTo>
                    <a:pt x="728" y="617"/>
                  </a:lnTo>
                  <a:lnTo>
                    <a:pt x="733" y="617"/>
                  </a:lnTo>
                  <a:lnTo>
                    <a:pt x="738" y="626"/>
                  </a:lnTo>
                  <a:lnTo>
                    <a:pt x="747" y="631"/>
                  </a:lnTo>
                  <a:lnTo>
                    <a:pt x="751" y="636"/>
                  </a:lnTo>
                  <a:lnTo>
                    <a:pt x="756" y="640"/>
                  </a:lnTo>
                  <a:lnTo>
                    <a:pt x="765" y="645"/>
                  </a:lnTo>
                  <a:lnTo>
                    <a:pt x="774" y="654"/>
                  </a:lnTo>
                  <a:lnTo>
                    <a:pt x="783" y="663"/>
                  </a:lnTo>
                  <a:lnTo>
                    <a:pt x="793" y="672"/>
                  </a:lnTo>
                  <a:lnTo>
                    <a:pt x="797" y="672"/>
                  </a:lnTo>
                  <a:lnTo>
                    <a:pt x="802" y="677"/>
                  </a:lnTo>
                  <a:lnTo>
                    <a:pt x="811" y="686"/>
                  </a:lnTo>
                  <a:lnTo>
                    <a:pt x="816" y="692"/>
                  </a:lnTo>
                  <a:lnTo>
                    <a:pt x="821" y="696"/>
                  </a:lnTo>
                  <a:lnTo>
                    <a:pt x="830" y="701"/>
                  </a:lnTo>
                  <a:lnTo>
                    <a:pt x="839" y="710"/>
                  </a:lnTo>
                  <a:lnTo>
                    <a:pt x="849" y="715"/>
                  </a:lnTo>
                  <a:lnTo>
                    <a:pt x="858" y="724"/>
                  </a:lnTo>
                  <a:lnTo>
                    <a:pt x="862" y="728"/>
                  </a:lnTo>
                  <a:lnTo>
                    <a:pt x="862" y="733"/>
                  </a:lnTo>
                  <a:lnTo>
                    <a:pt x="872" y="738"/>
                  </a:lnTo>
                  <a:lnTo>
                    <a:pt x="881" y="747"/>
                  </a:lnTo>
                  <a:lnTo>
                    <a:pt x="885" y="747"/>
                  </a:lnTo>
                  <a:lnTo>
                    <a:pt x="890" y="756"/>
                  </a:lnTo>
                  <a:lnTo>
                    <a:pt x="899" y="761"/>
                  </a:lnTo>
                  <a:lnTo>
                    <a:pt x="904" y="765"/>
                  </a:lnTo>
                  <a:lnTo>
                    <a:pt x="908" y="770"/>
                  </a:lnTo>
                  <a:lnTo>
                    <a:pt x="919" y="779"/>
                  </a:lnTo>
                  <a:lnTo>
                    <a:pt x="923" y="785"/>
                  </a:lnTo>
                  <a:lnTo>
                    <a:pt x="928" y="785"/>
                  </a:lnTo>
                  <a:lnTo>
                    <a:pt x="937" y="794"/>
                  </a:lnTo>
                  <a:lnTo>
                    <a:pt x="946" y="798"/>
                  </a:lnTo>
                  <a:lnTo>
                    <a:pt x="955" y="807"/>
                  </a:lnTo>
                  <a:lnTo>
                    <a:pt x="964" y="817"/>
                  </a:lnTo>
                  <a:lnTo>
                    <a:pt x="969" y="821"/>
                  </a:lnTo>
                  <a:lnTo>
                    <a:pt x="974" y="821"/>
                  </a:lnTo>
                  <a:lnTo>
                    <a:pt x="983" y="830"/>
                  </a:lnTo>
                  <a:lnTo>
                    <a:pt x="987" y="835"/>
                  </a:lnTo>
                  <a:lnTo>
                    <a:pt x="992" y="840"/>
                  </a:lnTo>
                  <a:lnTo>
                    <a:pt x="1001" y="849"/>
                  </a:lnTo>
                  <a:lnTo>
                    <a:pt x="1006" y="853"/>
                  </a:lnTo>
                  <a:lnTo>
                    <a:pt x="1011" y="853"/>
                  </a:lnTo>
                  <a:lnTo>
                    <a:pt x="1021" y="863"/>
                  </a:lnTo>
                  <a:lnTo>
                    <a:pt x="1030" y="867"/>
                  </a:lnTo>
                  <a:lnTo>
                    <a:pt x="1034" y="872"/>
                  </a:lnTo>
                  <a:lnTo>
                    <a:pt x="1034" y="876"/>
                  </a:lnTo>
                  <a:lnTo>
                    <a:pt x="1043" y="882"/>
                  </a:lnTo>
                  <a:lnTo>
                    <a:pt x="1053" y="891"/>
                  </a:lnTo>
                  <a:lnTo>
                    <a:pt x="1062" y="900"/>
                  </a:lnTo>
                  <a:lnTo>
                    <a:pt x="1071" y="905"/>
                  </a:lnTo>
                  <a:lnTo>
                    <a:pt x="1076" y="909"/>
                  </a:lnTo>
                  <a:lnTo>
                    <a:pt x="1080" y="914"/>
                  </a:lnTo>
                  <a:lnTo>
                    <a:pt x="1089" y="923"/>
                  </a:lnTo>
                  <a:lnTo>
                    <a:pt x="1094" y="928"/>
                  </a:lnTo>
                  <a:lnTo>
                    <a:pt x="1099" y="932"/>
                  </a:lnTo>
                  <a:lnTo>
                    <a:pt x="1109" y="937"/>
                  </a:lnTo>
                  <a:lnTo>
                    <a:pt x="1118" y="946"/>
                  </a:lnTo>
                  <a:lnTo>
                    <a:pt x="1127" y="951"/>
                  </a:lnTo>
                  <a:lnTo>
                    <a:pt x="1136" y="960"/>
                  </a:lnTo>
                  <a:lnTo>
                    <a:pt x="1141" y="965"/>
                  </a:lnTo>
                  <a:lnTo>
                    <a:pt x="1145" y="969"/>
                  </a:lnTo>
                  <a:lnTo>
                    <a:pt x="1150" y="975"/>
                  </a:lnTo>
                  <a:lnTo>
                    <a:pt x="1159" y="984"/>
                  </a:lnTo>
                  <a:lnTo>
                    <a:pt x="1173" y="993"/>
                  </a:lnTo>
                  <a:lnTo>
                    <a:pt x="1178" y="998"/>
                  </a:lnTo>
                  <a:lnTo>
                    <a:pt x="1182" y="1002"/>
                  </a:lnTo>
                  <a:lnTo>
                    <a:pt x="1187" y="1007"/>
                  </a:lnTo>
                  <a:lnTo>
                    <a:pt x="1196" y="1016"/>
                  </a:lnTo>
                  <a:lnTo>
                    <a:pt x="1206" y="1021"/>
                  </a:lnTo>
                  <a:lnTo>
                    <a:pt x="1215" y="1030"/>
                  </a:lnTo>
                  <a:lnTo>
                    <a:pt x="1224" y="1034"/>
                  </a:lnTo>
                  <a:lnTo>
                    <a:pt x="1224" y="1039"/>
                  </a:lnTo>
                  <a:lnTo>
                    <a:pt x="1234" y="1044"/>
                  </a:lnTo>
                  <a:lnTo>
                    <a:pt x="1243" y="1053"/>
                  </a:lnTo>
                  <a:lnTo>
                    <a:pt x="1247" y="1053"/>
                  </a:lnTo>
                  <a:lnTo>
                    <a:pt x="1252" y="1057"/>
                  </a:lnTo>
                  <a:lnTo>
                    <a:pt x="1261" y="1068"/>
                  </a:lnTo>
                  <a:lnTo>
                    <a:pt x="1266" y="1077"/>
                  </a:lnTo>
                  <a:lnTo>
                    <a:pt x="1270" y="1077"/>
                  </a:lnTo>
                  <a:lnTo>
                    <a:pt x="1280" y="1081"/>
                  </a:lnTo>
                  <a:lnTo>
                    <a:pt x="1289" y="1090"/>
                  </a:lnTo>
                  <a:lnTo>
                    <a:pt x="1299" y="1100"/>
                  </a:lnTo>
                  <a:lnTo>
                    <a:pt x="1308" y="1104"/>
                  </a:lnTo>
                  <a:lnTo>
                    <a:pt x="1313" y="1109"/>
                  </a:lnTo>
                  <a:lnTo>
                    <a:pt x="1317" y="1113"/>
                  </a:lnTo>
                  <a:lnTo>
                    <a:pt x="1326" y="1123"/>
                  </a:lnTo>
                  <a:lnTo>
                    <a:pt x="1331" y="1127"/>
                  </a:lnTo>
                  <a:lnTo>
                    <a:pt x="1345" y="1136"/>
                  </a:lnTo>
                  <a:lnTo>
                    <a:pt x="1354" y="1141"/>
                  </a:lnTo>
                  <a:lnTo>
                    <a:pt x="1354" y="1146"/>
                  </a:lnTo>
                  <a:lnTo>
                    <a:pt x="1359" y="1150"/>
                  </a:lnTo>
                  <a:lnTo>
                    <a:pt x="1368" y="1160"/>
                  </a:lnTo>
                  <a:lnTo>
                    <a:pt x="1377" y="1165"/>
                  </a:lnTo>
                  <a:lnTo>
                    <a:pt x="1377" y="1170"/>
                  </a:lnTo>
                  <a:lnTo>
                    <a:pt x="1387" y="1174"/>
                  </a:lnTo>
                  <a:lnTo>
                    <a:pt x="1396" y="1183"/>
                  </a:lnTo>
                  <a:lnTo>
                    <a:pt x="1406" y="1188"/>
                  </a:lnTo>
                  <a:lnTo>
                    <a:pt x="1415" y="1197"/>
                  </a:lnTo>
                  <a:lnTo>
                    <a:pt x="1419" y="1202"/>
                  </a:lnTo>
                  <a:lnTo>
                    <a:pt x="1424" y="1206"/>
                  </a:lnTo>
                  <a:lnTo>
                    <a:pt x="1433" y="1211"/>
                  </a:lnTo>
                  <a:lnTo>
                    <a:pt x="1442" y="1220"/>
                  </a:lnTo>
                  <a:lnTo>
                    <a:pt x="1451" y="1225"/>
                  </a:lnTo>
                  <a:lnTo>
                    <a:pt x="1461" y="1234"/>
                  </a:lnTo>
                  <a:lnTo>
                    <a:pt x="1461" y="1238"/>
                  </a:lnTo>
                  <a:lnTo>
                    <a:pt x="1470" y="1243"/>
                  </a:lnTo>
                  <a:lnTo>
                    <a:pt x="1474" y="1253"/>
                  </a:lnTo>
                  <a:lnTo>
                    <a:pt x="1485" y="1258"/>
                  </a:lnTo>
                  <a:lnTo>
                    <a:pt x="1489" y="1258"/>
                  </a:lnTo>
                  <a:lnTo>
                    <a:pt x="1498" y="1267"/>
                  </a:lnTo>
                  <a:lnTo>
                    <a:pt x="1503" y="1276"/>
                  </a:lnTo>
                  <a:lnTo>
                    <a:pt x="1512" y="1281"/>
                  </a:lnTo>
                  <a:lnTo>
                    <a:pt x="1521" y="1290"/>
                  </a:lnTo>
                  <a:lnTo>
                    <a:pt x="1526" y="1290"/>
                  </a:lnTo>
                  <a:lnTo>
                    <a:pt x="1530" y="1294"/>
                  </a:lnTo>
                  <a:lnTo>
                    <a:pt x="1540" y="1304"/>
                  </a:lnTo>
                  <a:lnTo>
                    <a:pt x="1549" y="1313"/>
                  </a:lnTo>
                  <a:lnTo>
                    <a:pt x="1558" y="1317"/>
                  </a:lnTo>
                  <a:lnTo>
                    <a:pt x="1549" y="1327"/>
                  </a:lnTo>
                  <a:lnTo>
                    <a:pt x="1544" y="1327"/>
                  </a:lnTo>
                  <a:lnTo>
                    <a:pt x="1544" y="1336"/>
                  </a:lnTo>
                  <a:lnTo>
                    <a:pt x="1544" y="1340"/>
                  </a:lnTo>
                  <a:lnTo>
                    <a:pt x="1544" y="1351"/>
                  </a:lnTo>
                  <a:lnTo>
                    <a:pt x="1544" y="1360"/>
                  </a:lnTo>
                  <a:lnTo>
                    <a:pt x="1544" y="1364"/>
                  </a:lnTo>
                  <a:lnTo>
                    <a:pt x="1544" y="1373"/>
                  </a:lnTo>
                  <a:lnTo>
                    <a:pt x="1544" y="1378"/>
                  </a:lnTo>
                  <a:lnTo>
                    <a:pt x="1544" y="1387"/>
                  </a:lnTo>
                  <a:lnTo>
                    <a:pt x="1544" y="1396"/>
                  </a:lnTo>
                  <a:lnTo>
                    <a:pt x="1544" y="1401"/>
                  </a:lnTo>
                  <a:lnTo>
                    <a:pt x="1544" y="1410"/>
                  </a:lnTo>
                  <a:lnTo>
                    <a:pt x="1544" y="1419"/>
                  </a:lnTo>
                  <a:lnTo>
                    <a:pt x="1544" y="1429"/>
                  </a:lnTo>
                  <a:lnTo>
                    <a:pt x="1544" y="1433"/>
                  </a:lnTo>
                  <a:lnTo>
                    <a:pt x="1544" y="1443"/>
                  </a:lnTo>
                  <a:lnTo>
                    <a:pt x="1544" y="1448"/>
                  </a:lnTo>
                  <a:lnTo>
                    <a:pt x="1544" y="1457"/>
                  </a:lnTo>
                  <a:lnTo>
                    <a:pt x="1544" y="1462"/>
                  </a:lnTo>
                  <a:lnTo>
                    <a:pt x="1549" y="1471"/>
                  </a:lnTo>
                  <a:lnTo>
                    <a:pt x="1549" y="1480"/>
                  </a:lnTo>
                  <a:lnTo>
                    <a:pt x="1549" y="1485"/>
                  </a:lnTo>
                  <a:lnTo>
                    <a:pt x="1549" y="1494"/>
                  </a:lnTo>
                  <a:lnTo>
                    <a:pt x="1549" y="1503"/>
                  </a:lnTo>
                  <a:lnTo>
                    <a:pt x="1549" y="1508"/>
                  </a:lnTo>
                  <a:lnTo>
                    <a:pt x="1549" y="1512"/>
                  </a:lnTo>
                  <a:lnTo>
                    <a:pt x="1549" y="1517"/>
                  </a:lnTo>
                  <a:lnTo>
                    <a:pt x="1549" y="1526"/>
                  </a:lnTo>
                  <a:lnTo>
                    <a:pt x="1549" y="1531"/>
                  </a:lnTo>
                  <a:lnTo>
                    <a:pt x="1553" y="1541"/>
                  </a:lnTo>
                  <a:lnTo>
                    <a:pt x="1553" y="1545"/>
                  </a:lnTo>
                  <a:lnTo>
                    <a:pt x="1553" y="1555"/>
                  </a:lnTo>
                  <a:lnTo>
                    <a:pt x="1553" y="1564"/>
                  </a:lnTo>
                  <a:lnTo>
                    <a:pt x="1553" y="1573"/>
                  </a:lnTo>
                  <a:lnTo>
                    <a:pt x="1558" y="1577"/>
                  </a:lnTo>
                  <a:lnTo>
                    <a:pt x="1558" y="1587"/>
                  </a:lnTo>
                  <a:lnTo>
                    <a:pt x="1558" y="1596"/>
                  </a:lnTo>
                  <a:lnTo>
                    <a:pt x="1558" y="1600"/>
                  </a:lnTo>
                  <a:lnTo>
                    <a:pt x="1558" y="1610"/>
                  </a:lnTo>
                  <a:lnTo>
                    <a:pt x="1558" y="1614"/>
                  </a:lnTo>
                  <a:lnTo>
                    <a:pt x="1558" y="1623"/>
                  </a:lnTo>
                  <a:lnTo>
                    <a:pt x="1563" y="1634"/>
                  </a:lnTo>
                  <a:lnTo>
                    <a:pt x="1563" y="1638"/>
                  </a:lnTo>
                  <a:lnTo>
                    <a:pt x="1563" y="1647"/>
                  </a:lnTo>
                  <a:lnTo>
                    <a:pt x="1563" y="1656"/>
                  </a:lnTo>
                  <a:lnTo>
                    <a:pt x="1567" y="1661"/>
                  </a:lnTo>
                  <a:lnTo>
                    <a:pt x="1567" y="1670"/>
                  </a:lnTo>
                  <a:lnTo>
                    <a:pt x="1567" y="1679"/>
                  </a:lnTo>
                  <a:lnTo>
                    <a:pt x="1567" y="1684"/>
                  </a:lnTo>
                  <a:lnTo>
                    <a:pt x="1572" y="1684"/>
                  </a:lnTo>
                  <a:lnTo>
                    <a:pt x="1572" y="1693"/>
                  </a:lnTo>
                  <a:lnTo>
                    <a:pt x="1591" y="1693"/>
                  </a:lnTo>
                  <a:lnTo>
                    <a:pt x="1596" y="169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2" name="Freeform 3604"/>
            <p:cNvSpPr>
              <a:spLocks/>
            </p:cNvSpPr>
            <p:nvPr/>
          </p:nvSpPr>
          <p:spPr bwMode="auto">
            <a:xfrm>
              <a:off x="255" y="1114"/>
              <a:ext cx="242" cy="204"/>
            </a:xfrm>
            <a:custGeom>
              <a:avLst/>
              <a:gdLst>
                <a:gd name="T0" fmla="*/ 9 w 1207"/>
                <a:gd name="T1" fmla="*/ 4 h 1021"/>
                <a:gd name="T2" fmla="*/ 23 w 1207"/>
                <a:gd name="T3" fmla="*/ 23 h 1021"/>
                <a:gd name="T4" fmla="*/ 41 w 1207"/>
                <a:gd name="T5" fmla="*/ 38 h 1021"/>
                <a:gd name="T6" fmla="*/ 65 w 1207"/>
                <a:gd name="T7" fmla="*/ 56 h 1021"/>
                <a:gd name="T8" fmla="*/ 88 w 1207"/>
                <a:gd name="T9" fmla="*/ 70 h 1021"/>
                <a:gd name="T10" fmla="*/ 107 w 1207"/>
                <a:gd name="T11" fmla="*/ 88 h 1021"/>
                <a:gd name="T12" fmla="*/ 125 w 1207"/>
                <a:gd name="T13" fmla="*/ 106 h 1021"/>
                <a:gd name="T14" fmla="*/ 143 w 1207"/>
                <a:gd name="T15" fmla="*/ 120 h 1021"/>
                <a:gd name="T16" fmla="*/ 172 w 1207"/>
                <a:gd name="T17" fmla="*/ 144 h 1021"/>
                <a:gd name="T18" fmla="*/ 186 w 1207"/>
                <a:gd name="T19" fmla="*/ 158 h 1021"/>
                <a:gd name="T20" fmla="*/ 204 w 1207"/>
                <a:gd name="T21" fmla="*/ 176 h 1021"/>
                <a:gd name="T22" fmla="*/ 232 w 1207"/>
                <a:gd name="T23" fmla="*/ 195 h 1021"/>
                <a:gd name="T24" fmla="*/ 251 w 1207"/>
                <a:gd name="T25" fmla="*/ 213 h 1021"/>
                <a:gd name="T26" fmla="*/ 269 w 1207"/>
                <a:gd name="T27" fmla="*/ 228 h 1021"/>
                <a:gd name="T28" fmla="*/ 288 w 1207"/>
                <a:gd name="T29" fmla="*/ 246 h 1021"/>
                <a:gd name="T30" fmla="*/ 306 w 1207"/>
                <a:gd name="T31" fmla="*/ 260 h 1021"/>
                <a:gd name="T32" fmla="*/ 329 w 1207"/>
                <a:gd name="T33" fmla="*/ 278 h 1021"/>
                <a:gd name="T34" fmla="*/ 353 w 1207"/>
                <a:gd name="T35" fmla="*/ 297 h 1021"/>
                <a:gd name="T36" fmla="*/ 367 w 1207"/>
                <a:gd name="T37" fmla="*/ 311 h 1021"/>
                <a:gd name="T38" fmla="*/ 385 w 1207"/>
                <a:gd name="T39" fmla="*/ 330 h 1021"/>
                <a:gd name="T40" fmla="*/ 408 w 1207"/>
                <a:gd name="T41" fmla="*/ 348 h 1021"/>
                <a:gd name="T42" fmla="*/ 432 w 1207"/>
                <a:gd name="T43" fmla="*/ 362 h 1021"/>
                <a:gd name="T44" fmla="*/ 450 w 1207"/>
                <a:gd name="T45" fmla="*/ 385 h 1021"/>
                <a:gd name="T46" fmla="*/ 473 w 1207"/>
                <a:gd name="T47" fmla="*/ 399 h 1021"/>
                <a:gd name="T48" fmla="*/ 496 w 1207"/>
                <a:gd name="T49" fmla="*/ 418 h 1021"/>
                <a:gd name="T50" fmla="*/ 515 w 1207"/>
                <a:gd name="T51" fmla="*/ 436 h 1021"/>
                <a:gd name="T52" fmla="*/ 539 w 1207"/>
                <a:gd name="T53" fmla="*/ 455 h 1021"/>
                <a:gd name="T54" fmla="*/ 557 w 1207"/>
                <a:gd name="T55" fmla="*/ 473 h 1021"/>
                <a:gd name="T56" fmla="*/ 575 w 1207"/>
                <a:gd name="T57" fmla="*/ 487 h 1021"/>
                <a:gd name="T58" fmla="*/ 594 w 1207"/>
                <a:gd name="T59" fmla="*/ 502 h 1021"/>
                <a:gd name="T60" fmla="*/ 618 w 1207"/>
                <a:gd name="T61" fmla="*/ 525 h 1021"/>
                <a:gd name="T62" fmla="*/ 641 w 1207"/>
                <a:gd name="T63" fmla="*/ 538 h 1021"/>
                <a:gd name="T64" fmla="*/ 654 w 1207"/>
                <a:gd name="T65" fmla="*/ 557 h 1021"/>
                <a:gd name="T66" fmla="*/ 677 w 1207"/>
                <a:gd name="T67" fmla="*/ 570 h 1021"/>
                <a:gd name="T68" fmla="*/ 691 w 1207"/>
                <a:gd name="T69" fmla="*/ 584 h 1021"/>
                <a:gd name="T70" fmla="*/ 720 w 1207"/>
                <a:gd name="T71" fmla="*/ 608 h 1021"/>
                <a:gd name="T72" fmla="*/ 738 w 1207"/>
                <a:gd name="T73" fmla="*/ 622 h 1021"/>
                <a:gd name="T74" fmla="*/ 756 w 1207"/>
                <a:gd name="T75" fmla="*/ 640 h 1021"/>
                <a:gd name="T76" fmla="*/ 775 w 1207"/>
                <a:gd name="T77" fmla="*/ 654 h 1021"/>
                <a:gd name="T78" fmla="*/ 793 w 1207"/>
                <a:gd name="T79" fmla="*/ 672 h 1021"/>
                <a:gd name="T80" fmla="*/ 817 w 1207"/>
                <a:gd name="T81" fmla="*/ 692 h 1021"/>
                <a:gd name="T82" fmla="*/ 835 w 1207"/>
                <a:gd name="T83" fmla="*/ 710 h 1021"/>
                <a:gd name="T84" fmla="*/ 854 w 1207"/>
                <a:gd name="T85" fmla="*/ 724 h 1021"/>
                <a:gd name="T86" fmla="*/ 872 w 1207"/>
                <a:gd name="T87" fmla="*/ 738 h 1021"/>
                <a:gd name="T88" fmla="*/ 890 w 1207"/>
                <a:gd name="T89" fmla="*/ 751 h 1021"/>
                <a:gd name="T90" fmla="*/ 910 w 1207"/>
                <a:gd name="T91" fmla="*/ 765 h 1021"/>
                <a:gd name="T92" fmla="*/ 928 w 1207"/>
                <a:gd name="T93" fmla="*/ 785 h 1021"/>
                <a:gd name="T94" fmla="*/ 947 w 1207"/>
                <a:gd name="T95" fmla="*/ 803 h 1021"/>
                <a:gd name="T96" fmla="*/ 970 w 1207"/>
                <a:gd name="T97" fmla="*/ 821 h 1021"/>
                <a:gd name="T98" fmla="*/ 993 w 1207"/>
                <a:gd name="T99" fmla="*/ 835 h 1021"/>
                <a:gd name="T100" fmla="*/ 1012 w 1207"/>
                <a:gd name="T101" fmla="*/ 853 h 1021"/>
                <a:gd name="T102" fmla="*/ 1035 w 1207"/>
                <a:gd name="T103" fmla="*/ 873 h 1021"/>
                <a:gd name="T104" fmla="*/ 1053 w 1207"/>
                <a:gd name="T105" fmla="*/ 891 h 1021"/>
                <a:gd name="T106" fmla="*/ 1072 w 1207"/>
                <a:gd name="T107" fmla="*/ 905 h 1021"/>
                <a:gd name="T108" fmla="*/ 1091 w 1207"/>
                <a:gd name="T109" fmla="*/ 919 h 1021"/>
                <a:gd name="T110" fmla="*/ 1114 w 1207"/>
                <a:gd name="T111" fmla="*/ 942 h 1021"/>
                <a:gd name="T112" fmla="*/ 1137 w 1207"/>
                <a:gd name="T113" fmla="*/ 960 h 1021"/>
                <a:gd name="T114" fmla="*/ 1151 w 1207"/>
                <a:gd name="T115" fmla="*/ 975 h 1021"/>
                <a:gd name="T116" fmla="*/ 1169 w 1207"/>
                <a:gd name="T117" fmla="*/ 989 h 1021"/>
                <a:gd name="T118" fmla="*/ 1188 w 1207"/>
                <a:gd name="T119" fmla="*/ 1007 h 1021"/>
                <a:gd name="T120" fmla="*/ 1207 w 1207"/>
                <a:gd name="T121" fmla="*/ 1021 h 10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7"/>
                <a:gd name="T184" fmla="*/ 0 h 1021"/>
                <a:gd name="T185" fmla="*/ 1207 w 1207"/>
                <a:gd name="T186" fmla="*/ 1021 h 102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7" h="1021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14" y="14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37" y="28"/>
                  </a:lnTo>
                  <a:lnTo>
                    <a:pt x="41" y="38"/>
                  </a:lnTo>
                  <a:lnTo>
                    <a:pt x="52" y="42"/>
                  </a:lnTo>
                  <a:lnTo>
                    <a:pt x="61" y="51"/>
                  </a:lnTo>
                  <a:lnTo>
                    <a:pt x="65" y="56"/>
                  </a:lnTo>
                  <a:lnTo>
                    <a:pt x="70" y="61"/>
                  </a:lnTo>
                  <a:lnTo>
                    <a:pt x="79" y="70"/>
                  </a:lnTo>
                  <a:lnTo>
                    <a:pt x="88" y="70"/>
                  </a:lnTo>
                  <a:lnTo>
                    <a:pt x="88" y="74"/>
                  </a:lnTo>
                  <a:lnTo>
                    <a:pt x="98" y="83"/>
                  </a:lnTo>
                  <a:lnTo>
                    <a:pt x="107" y="88"/>
                  </a:lnTo>
                  <a:lnTo>
                    <a:pt x="107" y="93"/>
                  </a:lnTo>
                  <a:lnTo>
                    <a:pt x="116" y="97"/>
                  </a:lnTo>
                  <a:lnTo>
                    <a:pt x="125" y="106"/>
                  </a:lnTo>
                  <a:lnTo>
                    <a:pt x="130" y="106"/>
                  </a:lnTo>
                  <a:lnTo>
                    <a:pt x="134" y="111"/>
                  </a:lnTo>
                  <a:lnTo>
                    <a:pt x="143" y="120"/>
                  </a:lnTo>
                  <a:lnTo>
                    <a:pt x="154" y="130"/>
                  </a:lnTo>
                  <a:lnTo>
                    <a:pt x="158" y="135"/>
                  </a:lnTo>
                  <a:lnTo>
                    <a:pt x="172" y="144"/>
                  </a:lnTo>
                  <a:lnTo>
                    <a:pt x="181" y="153"/>
                  </a:lnTo>
                  <a:lnTo>
                    <a:pt x="186" y="158"/>
                  </a:lnTo>
                  <a:lnTo>
                    <a:pt x="195" y="163"/>
                  </a:lnTo>
                  <a:lnTo>
                    <a:pt x="195" y="167"/>
                  </a:lnTo>
                  <a:lnTo>
                    <a:pt x="204" y="176"/>
                  </a:lnTo>
                  <a:lnTo>
                    <a:pt x="213" y="181"/>
                  </a:lnTo>
                  <a:lnTo>
                    <a:pt x="222" y="190"/>
                  </a:lnTo>
                  <a:lnTo>
                    <a:pt x="232" y="195"/>
                  </a:lnTo>
                  <a:lnTo>
                    <a:pt x="236" y="199"/>
                  </a:lnTo>
                  <a:lnTo>
                    <a:pt x="242" y="204"/>
                  </a:lnTo>
                  <a:lnTo>
                    <a:pt x="251" y="213"/>
                  </a:lnTo>
                  <a:lnTo>
                    <a:pt x="260" y="219"/>
                  </a:lnTo>
                  <a:lnTo>
                    <a:pt x="269" y="228"/>
                  </a:lnTo>
                  <a:lnTo>
                    <a:pt x="279" y="237"/>
                  </a:lnTo>
                  <a:lnTo>
                    <a:pt x="288" y="246"/>
                  </a:lnTo>
                  <a:lnTo>
                    <a:pt x="297" y="251"/>
                  </a:lnTo>
                  <a:lnTo>
                    <a:pt x="302" y="255"/>
                  </a:lnTo>
                  <a:lnTo>
                    <a:pt x="306" y="260"/>
                  </a:lnTo>
                  <a:lnTo>
                    <a:pt x="315" y="265"/>
                  </a:lnTo>
                  <a:lnTo>
                    <a:pt x="324" y="274"/>
                  </a:lnTo>
                  <a:lnTo>
                    <a:pt x="329" y="278"/>
                  </a:lnTo>
                  <a:lnTo>
                    <a:pt x="339" y="287"/>
                  </a:lnTo>
                  <a:lnTo>
                    <a:pt x="344" y="292"/>
                  </a:lnTo>
                  <a:lnTo>
                    <a:pt x="353" y="297"/>
                  </a:lnTo>
                  <a:lnTo>
                    <a:pt x="358" y="301"/>
                  </a:lnTo>
                  <a:lnTo>
                    <a:pt x="367" y="311"/>
                  </a:lnTo>
                  <a:lnTo>
                    <a:pt x="376" y="321"/>
                  </a:lnTo>
                  <a:lnTo>
                    <a:pt x="385" y="330"/>
                  </a:lnTo>
                  <a:lnTo>
                    <a:pt x="394" y="334"/>
                  </a:lnTo>
                  <a:lnTo>
                    <a:pt x="404" y="344"/>
                  </a:lnTo>
                  <a:lnTo>
                    <a:pt x="408" y="348"/>
                  </a:lnTo>
                  <a:lnTo>
                    <a:pt x="413" y="348"/>
                  </a:lnTo>
                  <a:lnTo>
                    <a:pt x="422" y="357"/>
                  </a:lnTo>
                  <a:lnTo>
                    <a:pt x="432" y="362"/>
                  </a:lnTo>
                  <a:lnTo>
                    <a:pt x="441" y="371"/>
                  </a:lnTo>
                  <a:lnTo>
                    <a:pt x="450" y="380"/>
                  </a:lnTo>
                  <a:lnTo>
                    <a:pt x="450" y="385"/>
                  </a:lnTo>
                  <a:lnTo>
                    <a:pt x="460" y="389"/>
                  </a:lnTo>
                  <a:lnTo>
                    <a:pt x="469" y="394"/>
                  </a:lnTo>
                  <a:lnTo>
                    <a:pt x="473" y="399"/>
                  </a:lnTo>
                  <a:lnTo>
                    <a:pt x="473" y="404"/>
                  </a:lnTo>
                  <a:lnTo>
                    <a:pt x="483" y="413"/>
                  </a:lnTo>
                  <a:lnTo>
                    <a:pt x="496" y="418"/>
                  </a:lnTo>
                  <a:lnTo>
                    <a:pt x="501" y="427"/>
                  </a:lnTo>
                  <a:lnTo>
                    <a:pt x="510" y="432"/>
                  </a:lnTo>
                  <a:lnTo>
                    <a:pt x="515" y="436"/>
                  </a:lnTo>
                  <a:lnTo>
                    <a:pt x="519" y="441"/>
                  </a:lnTo>
                  <a:lnTo>
                    <a:pt x="529" y="450"/>
                  </a:lnTo>
                  <a:lnTo>
                    <a:pt x="539" y="455"/>
                  </a:lnTo>
                  <a:lnTo>
                    <a:pt x="548" y="464"/>
                  </a:lnTo>
                  <a:lnTo>
                    <a:pt x="557" y="473"/>
                  </a:lnTo>
                  <a:lnTo>
                    <a:pt x="562" y="473"/>
                  </a:lnTo>
                  <a:lnTo>
                    <a:pt x="566" y="478"/>
                  </a:lnTo>
                  <a:lnTo>
                    <a:pt x="575" y="487"/>
                  </a:lnTo>
                  <a:lnTo>
                    <a:pt x="580" y="491"/>
                  </a:lnTo>
                  <a:lnTo>
                    <a:pt x="585" y="497"/>
                  </a:lnTo>
                  <a:lnTo>
                    <a:pt x="594" y="502"/>
                  </a:lnTo>
                  <a:lnTo>
                    <a:pt x="603" y="511"/>
                  </a:lnTo>
                  <a:lnTo>
                    <a:pt x="612" y="515"/>
                  </a:lnTo>
                  <a:lnTo>
                    <a:pt x="618" y="525"/>
                  </a:lnTo>
                  <a:lnTo>
                    <a:pt x="622" y="529"/>
                  </a:lnTo>
                  <a:lnTo>
                    <a:pt x="631" y="534"/>
                  </a:lnTo>
                  <a:lnTo>
                    <a:pt x="641" y="538"/>
                  </a:lnTo>
                  <a:lnTo>
                    <a:pt x="645" y="548"/>
                  </a:lnTo>
                  <a:lnTo>
                    <a:pt x="650" y="548"/>
                  </a:lnTo>
                  <a:lnTo>
                    <a:pt x="654" y="557"/>
                  </a:lnTo>
                  <a:lnTo>
                    <a:pt x="664" y="566"/>
                  </a:lnTo>
                  <a:lnTo>
                    <a:pt x="668" y="566"/>
                  </a:lnTo>
                  <a:lnTo>
                    <a:pt x="677" y="570"/>
                  </a:lnTo>
                  <a:lnTo>
                    <a:pt x="682" y="580"/>
                  </a:lnTo>
                  <a:lnTo>
                    <a:pt x="687" y="584"/>
                  </a:lnTo>
                  <a:lnTo>
                    <a:pt x="691" y="584"/>
                  </a:lnTo>
                  <a:lnTo>
                    <a:pt x="700" y="594"/>
                  </a:lnTo>
                  <a:lnTo>
                    <a:pt x="710" y="599"/>
                  </a:lnTo>
                  <a:lnTo>
                    <a:pt x="720" y="608"/>
                  </a:lnTo>
                  <a:lnTo>
                    <a:pt x="729" y="617"/>
                  </a:lnTo>
                  <a:lnTo>
                    <a:pt x="733" y="622"/>
                  </a:lnTo>
                  <a:lnTo>
                    <a:pt x="738" y="622"/>
                  </a:lnTo>
                  <a:lnTo>
                    <a:pt x="747" y="631"/>
                  </a:lnTo>
                  <a:lnTo>
                    <a:pt x="752" y="636"/>
                  </a:lnTo>
                  <a:lnTo>
                    <a:pt x="756" y="640"/>
                  </a:lnTo>
                  <a:lnTo>
                    <a:pt x="766" y="650"/>
                  </a:lnTo>
                  <a:lnTo>
                    <a:pt x="775" y="654"/>
                  </a:lnTo>
                  <a:lnTo>
                    <a:pt x="784" y="663"/>
                  </a:lnTo>
                  <a:lnTo>
                    <a:pt x="793" y="668"/>
                  </a:lnTo>
                  <a:lnTo>
                    <a:pt x="793" y="672"/>
                  </a:lnTo>
                  <a:lnTo>
                    <a:pt x="798" y="677"/>
                  </a:lnTo>
                  <a:lnTo>
                    <a:pt x="812" y="683"/>
                  </a:lnTo>
                  <a:lnTo>
                    <a:pt x="817" y="692"/>
                  </a:lnTo>
                  <a:lnTo>
                    <a:pt x="822" y="692"/>
                  </a:lnTo>
                  <a:lnTo>
                    <a:pt x="826" y="701"/>
                  </a:lnTo>
                  <a:lnTo>
                    <a:pt x="835" y="710"/>
                  </a:lnTo>
                  <a:lnTo>
                    <a:pt x="840" y="710"/>
                  </a:lnTo>
                  <a:lnTo>
                    <a:pt x="845" y="715"/>
                  </a:lnTo>
                  <a:lnTo>
                    <a:pt x="854" y="724"/>
                  </a:lnTo>
                  <a:lnTo>
                    <a:pt x="858" y="729"/>
                  </a:lnTo>
                  <a:lnTo>
                    <a:pt x="863" y="733"/>
                  </a:lnTo>
                  <a:lnTo>
                    <a:pt x="872" y="738"/>
                  </a:lnTo>
                  <a:lnTo>
                    <a:pt x="881" y="747"/>
                  </a:lnTo>
                  <a:lnTo>
                    <a:pt x="890" y="751"/>
                  </a:lnTo>
                  <a:lnTo>
                    <a:pt x="901" y="761"/>
                  </a:lnTo>
                  <a:lnTo>
                    <a:pt x="905" y="765"/>
                  </a:lnTo>
                  <a:lnTo>
                    <a:pt x="910" y="765"/>
                  </a:lnTo>
                  <a:lnTo>
                    <a:pt x="919" y="774"/>
                  </a:lnTo>
                  <a:lnTo>
                    <a:pt x="928" y="785"/>
                  </a:lnTo>
                  <a:lnTo>
                    <a:pt x="937" y="794"/>
                  </a:lnTo>
                  <a:lnTo>
                    <a:pt x="947" y="798"/>
                  </a:lnTo>
                  <a:lnTo>
                    <a:pt x="947" y="803"/>
                  </a:lnTo>
                  <a:lnTo>
                    <a:pt x="956" y="808"/>
                  </a:lnTo>
                  <a:lnTo>
                    <a:pt x="965" y="817"/>
                  </a:lnTo>
                  <a:lnTo>
                    <a:pt x="970" y="821"/>
                  </a:lnTo>
                  <a:lnTo>
                    <a:pt x="979" y="831"/>
                  </a:lnTo>
                  <a:lnTo>
                    <a:pt x="993" y="835"/>
                  </a:lnTo>
                  <a:lnTo>
                    <a:pt x="998" y="844"/>
                  </a:lnTo>
                  <a:lnTo>
                    <a:pt x="1007" y="853"/>
                  </a:lnTo>
                  <a:lnTo>
                    <a:pt x="1012" y="853"/>
                  </a:lnTo>
                  <a:lnTo>
                    <a:pt x="1016" y="858"/>
                  </a:lnTo>
                  <a:lnTo>
                    <a:pt x="1026" y="867"/>
                  </a:lnTo>
                  <a:lnTo>
                    <a:pt x="1035" y="873"/>
                  </a:lnTo>
                  <a:lnTo>
                    <a:pt x="1035" y="877"/>
                  </a:lnTo>
                  <a:lnTo>
                    <a:pt x="1044" y="882"/>
                  </a:lnTo>
                  <a:lnTo>
                    <a:pt x="1053" y="891"/>
                  </a:lnTo>
                  <a:lnTo>
                    <a:pt x="1062" y="900"/>
                  </a:lnTo>
                  <a:lnTo>
                    <a:pt x="1072" y="905"/>
                  </a:lnTo>
                  <a:lnTo>
                    <a:pt x="1076" y="910"/>
                  </a:lnTo>
                  <a:lnTo>
                    <a:pt x="1081" y="914"/>
                  </a:lnTo>
                  <a:lnTo>
                    <a:pt x="1091" y="919"/>
                  </a:lnTo>
                  <a:lnTo>
                    <a:pt x="1100" y="928"/>
                  </a:lnTo>
                  <a:lnTo>
                    <a:pt x="1109" y="937"/>
                  </a:lnTo>
                  <a:lnTo>
                    <a:pt x="1114" y="942"/>
                  </a:lnTo>
                  <a:lnTo>
                    <a:pt x="1118" y="946"/>
                  </a:lnTo>
                  <a:lnTo>
                    <a:pt x="1123" y="951"/>
                  </a:lnTo>
                  <a:lnTo>
                    <a:pt x="1137" y="960"/>
                  </a:lnTo>
                  <a:lnTo>
                    <a:pt x="1141" y="966"/>
                  </a:lnTo>
                  <a:lnTo>
                    <a:pt x="1141" y="970"/>
                  </a:lnTo>
                  <a:lnTo>
                    <a:pt x="1151" y="975"/>
                  </a:lnTo>
                  <a:lnTo>
                    <a:pt x="1160" y="984"/>
                  </a:lnTo>
                  <a:lnTo>
                    <a:pt x="1164" y="984"/>
                  </a:lnTo>
                  <a:lnTo>
                    <a:pt x="1169" y="989"/>
                  </a:lnTo>
                  <a:lnTo>
                    <a:pt x="1178" y="998"/>
                  </a:lnTo>
                  <a:lnTo>
                    <a:pt x="1184" y="1002"/>
                  </a:lnTo>
                  <a:lnTo>
                    <a:pt x="1188" y="1007"/>
                  </a:lnTo>
                  <a:lnTo>
                    <a:pt x="1197" y="1012"/>
                  </a:lnTo>
                  <a:lnTo>
                    <a:pt x="1207" y="10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3" name="Freeform 3605"/>
            <p:cNvSpPr>
              <a:spLocks/>
            </p:cNvSpPr>
            <p:nvPr/>
          </p:nvSpPr>
          <p:spPr bwMode="auto">
            <a:xfrm>
              <a:off x="958" y="2076"/>
              <a:ext cx="381" cy="321"/>
            </a:xfrm>
            <a:custGeom>
              <a:avLst/>
              <a:gdLst>
                <a:gd name="T0" fmla="*/ 18 w 1908"/>
                <a:gd name="T1" fmla="*/ 28 h 1605"/>
                <a:gd name="T2" fmla="*/ 33 w 1908"/>
                <a:gd name="T3" fmla="*/ 60 h 1605"/>
                <a:gd name="T4" fmla="*/ 52 w 1908"/>
                <a:gd name="T5" fmla="*/ 93 h 1605"/>
                <a:gd name="T6" fmla="*/ 70 w 1908"/>
                <a:gd name="T7" fmla="*/ 120 h 1605"/>
                <a:gd name="T8" fmla="*/ 88 w 1908"/>
                <a:gd name="T9" fmla="*/ 153 h 1605"/>
                <a:gd name="T10" fmla="*/ 117 w 1908"/>
                <a:gd name="T11" fmla="*/ 190 h 1605"/>
                <a:gd name="T12" fmla="*/ 144 w 1908"/>
                <a:gd name="T13" fmla="*/ 227 h 1605"/>
                <a:gd name="T14" fmla="*/ 167 w 1908"/>
                <a:gd name="T15" fmla="*/ 259 h 1605"/>
                <a:gd name="T16" fmla="*/ 190 w 1908"/>
                <a:gd name="T17" fmla="*/ 288 h 1605"/>
                <a:gd name="T18" fmla="*/ 214 w 1908"/>
                <a:gd name="T19" fmla="*/ 320 h 1605"/>
                <a:gd name="T20" fmla="*/ 237 w 1908"/>
                <a:gd name="T21" fmla="*/ 347 h 1605"/>
                <a:gd name="T22" fmla="*/ 265 w 1908"/>
                <a:gd name="T23" fmla="*/ 380 h 1605"/>
                <a:gd name="T24" fmla="*/ 292 w 1908"/>
                <a:gd name="T25" fmla="*/ 413 h 1605"/>
                <a:gd name="T26" fmla="*/ 321 w 1908"/>
                <a:gd name="T27" fmla="*/ 440 h 1605"/>
                <a:gd name="T28" fmla="*/ 344 w 1908"/>
                <a:gd name="T29" fmla="*/ 464 h 1605"/>
                <a:gd name="T30" fmla="*/ 371 w 1908"/>
                <a:gd name="T31" fmla="*/ 496 h 1605"/>
                <a:gd name="T32" fmla="*/ 404 w 1908"/>
                <a:gd name="T33" fmla="*/ 524 h 1605"/>
                <a:gd name="T34" fmla="*/ 427 w 1908"/>
                <a:gd name="T35" fmla="*/ 552 h 1605"/>
                <a:gd name="T36" fmla="*/ 455 w 1908"/>
                <a:gd name="T37" fmla="*/ 580 h 1605"/>
                <a:gd name="T38" fmla="*/ 487 w 1908"/>
                <a:gd name="T39" fmla="*/ 607 h 1605"/>
                <a:gd name="T40" fmla="*/ 525 w 1908"/>
                <a:gd name="T41" fmla="*/ 640 h 1605"/>
                <a:gd name="T42" fmla="*/ 557 w 1908"/>
                <a:gd name="T43" fmla="*/ 673 h 1605"/>
                <a:gd name="T44" fmla="*/ 584 w 1908"/>
                <a:gd name="T45" fmla="*/ 691 h 1605"/>
                <a:gd name="T46" fmla="*/ 618 w 1908"/>
                <a:gd name="T47" fmla="*/ 723 h 1605"/>
                <a:gd name="T48" fmla="*/ 650 w 1908"/>
                <a:gd name="T49" fmla="*/ 756 h 1605"/>
                <a:gd name="T50" fmla="*/ 687 w 1908"/>
                <a:gd name="T51" fmla="*/ 784 h 1605"/>
                <a:gd name="T52" fmla="*/ 729 w 1908"/>
                <a:gd name="T53" fmla="*/ 816 h 1605"/>
                <a:gd name="T54" fmla="*/ 752 w 1908"/>
                <a:gd name="T55" fmla="*/ 840 h 1605"/>
                <a:gd name="T56" fmla="*/ 794 w 1908"/>
                <a:gd name="T57" fmla="*/ 872 h 1605"/>
                <a:gd name="T58" fmla="*/ 831 w 1908"/>
                <a:gd name="T59" fmla="*/ 900 h 1605"/>
                <a:gd name="T60" fmla="*/ 867 w 1908"/>
                <a:gd name="T61" fmla="*/ 928 h 1605"/>
                <a:gd name="T62" fmla="*/ 901 w 1908"/>
                <a:gd name="T63" fmla="*/ 956 h 1605"/>
                <a:gd name="T64" fmla="*/ 933 w 1908"/>
                <a:gd name="T65" fmla="*/ 983 h 1605"/>
                <a:gd name="T66" fmla="*/ 975 w 1908"/>
                <a:gd name="T67" fmla="*/ 1011 h 1605"/>
                <a:gd name="T68" fmla="*/ 1007 w 1908"/>
                <a:gd name="T69" fmla="*/ 1039 h 1605"/>
                <a:gd name="T70" fmla="*/ 1044 w 1908"/>
                <a:gd name="T71" fmla="*/ 1067 h 1605"/>
                <a:gd name="T72" fmla="*/ 1077 w 1908"/>
                <a:gd name="T73" fmla="*/ 1090 h 1605"/>
                <a:gd name="T74" fmla="*/ 1114 w 1908"/>
                <a:gd name="T75" fmla="*/ 1118 h 1605"/>
                <a:gd name="T76" fmla="*/ 1150 w 1908"/>
                <a:gd name="T77" fmla="*/ 1146 h 1605"/>
                <a:gd name="T78" fmla="*/ 1193 w 1908"/>
                <a:gd name="T79" fmla="*/ 1173 h 1605"/>
                <a:gd name="T80" fmla="*/ 1239 w 1908"/>
                <a:gd name="T81" fmla="*/ 1207 h 1605"/>
                <a:gd name="T82" fmla="*/ 1272 w 1908"/>
                <a:gd name="T83" fmla="*/ 1230 h 1605"/>
                <a:gd name="T84" fmla="*/ 1313 w 1908"/>
                <a:gd name="T85" fmla="*/ 1252 h 1605"/>
                <a:gd name="T86" fmla="*/ 1355 w 1908"/>
                <a:gd name="T87" fmla="*/ 1280 h 1605"/>
                <a:gd name="T88" fmla="*/ 1392 w 1908"/>
                <a:gd name="T89" fmla="*/ 1304 h 1605"/>
                <a:gd name="T90" fmla="*/ 1429 w 1908"/>
                <a:gd name="T91" fmla="*/ 1327 h 1605"/>
                <a:gd name="T92" fmla="*/ 1471 w 1908"/>
                <a:gd name="T93" fmla="*/ 1350 h 1605"/>
                <a:gd name="T94" fmla="*/ 1508 w 1908"/>
                <a:gd name="T95" fmla="*/ 1373 h 1605"/>
                <a:gd name="T96" fmla="*/ 1546 w 1908"/>
                <a:gd name="T97" fmla="*/ 1401 h 1605"/>
                <a:gd name="T98" fmla="*/ 1587 w 1908"/>
                <a:gd name="T99" fmla="*/ 1424 h 1605"/>
                <a:gd name="T100" fmla="*/ 1634 w 1908"/>
                <a:gd name="T101" fmla="*/ 1452 h 1605"/>
                <a:gd name="T102" fmla="*/ 1675 w 1908"/>
                <a:gd name="T103" fmla="*/ 1475 h 1605"/>
                <a:gd name="T104" fmla="*/ 1716 w 1908"/>
                <a:gd name="T105" fmla="*/ 1503 h 1605"/>
                <a:gd name="T106" fmla="*/ 1759 w 1908"/>
                <a:gd name="T107" fmla="*/ 1522 h 1605"/>
                <a:gd name="T108" fmla="*/ 1800 w 1908"/>
                <a:gd name="T109" fmla="*/ 1549 h 1605"/>
                <a:gd name="T110" fmla="*/ 1842 w 1908"/>
                <a:gd name="T111" fmla="*/ 1568 h 1605"/>
                <a:gd name="T112" fmla="*/ 1884 w 1908"/>
                <a:gd name="T113" fmla="*/ 1592 h 160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08"/>
                <a:gd name="T172" fmla="*/ 0 h 1605"/>
                <a:gd name="T173" fmla="*/ 1908 w 1908"/>
                <a:gd name="T174" fmla="*/ 1605 h 160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08" h="1605">
                  <a:moveTo>
                    <a:pt x="0" y="0"/>
                  </a:moveTo>
                  <a:lnTo>
                    <a:pt x="5" y="9"/>
                  </a:lnTo>
                  <a:lnTo>
                    <a:pt x="9" y="14"/>
                  </a:lnTo>
                  <a:lnTo>
                    <a:pt x="14" y="23"/>
                  </a:lnTo>
                  <a:lnTo>
                    <a:pt x="18" y="28"/>
                  </a:lnTo>
                  <a:lnTo>
                    <a:pt x="18" y="32"/>
                  </a:lnTo>
                  <a:lnTo>
                    <a:pt x="18" y="37"/>
                  </a:lnTo>
                  <a:lnTo>
                    <a:pt x="24" y="46"/>
                  </a:lnTo>
                  <a:lnTo>
                    <a:pt x="29" y="51"/>
                  </a:lnTo>
                  <a:lnTo>
                    <a:pt x="33" y="60"/>
                  </a:lnTo>
                  <a:lnTo>
                    <a:pt x="38" y="69"/>
                  </a:lnTo>
                  <a:lnTo>
                    <a:pt x="38" y="74"/>
                  </a:lnTo>
                  <a:lnTo>
                    <a:pt x="42" y="74"/>
                  </a:lnTo>
                  <a:lnTo>
                    <a:pt x="47" y="84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61" y="107"/>
                  </a:lnTo>
                  <a:lnTo>
                    <a:pt x="65" y="111"/>
                  </a:lnTo>
                  <a:lnTo>
                    <a:pt x="70" y="120"/>
                  </a:lnTo>
                  <a:lnTo>
                    <a:pt x="74" y="130"/>
                  </a:lnTo>
                  <a:lnTo>
                    <a:pt x="79" y="134"/>
                  </a:lnTo>
                  <a:lnTo>
                    <a:pt x="84" y="143"/>
                  </a:lnTo>
                  <a:lnTo>
                    <a:pt x="88" y="153"/>
                  </a:lnTo>
                  <a:lnTo>
                    <a:pt x="93" y="162"/>
                  </a:lnTo>
                  <a:lnTo>
                    <a:pt x="97" y="166"/>
                  </a:lnTo>
                  <a:lnTo>
                    <a:pt x="102" y="176"/>
                  </a:lnTo>
                  <a:lnTo>
                    <a:pt x="111" y="181"/>
                  </a:lnTo>
                  <a:lnTo>
                    <a:pt x="117" y="190"/>
                  </a:lnTo>
                  <a:lnTo>
                    <a:pt x="121" y="195"/>
                  </a:lnTo>
                  <a:lnTo>
                    <a:pt x="126" y="204"/>
                  </a:lnTo>
                  <a:lnTo>
                    <a:pt x="131" y="213"/>
                  </a:lnTo>
                  <a:lnTo>
                    <a:pt x="135" y="218"/>
                  </a:lnTo>
                  <a:lnTo>
                    <a:pt x="144" y="227"/>
                  </a:lnTo>
                  <a:lnTo>
                    <a:pt x="149" y="236"/>
                  </a:lnTo>
                  <a:lnTo>
                    <a:pt x="154" y="245"/>
                  </a:lnTo>
                  <a:lnTo>
                    <a:pt x="158" y="250"/>
                  </a:lnTo>
                  <a:lnTo>
                    <a:pt x="167" y="259"/>
                  </a:lnTo>
                  <a:lnTo>
                    <a:pt x="167" y="264"/>
                  </a:lnTo>
                  <a:lnTo>
                    <a:pt x="172" y="264"/>
                  </a:lnTo>
                  <a:lnTo>
                    <a:pt x="176" y="274"/>
                  </a:lnTo>
                  <a:lnTo>
                    <a:pt x="181" y="278"/>
                  </a:lnTo>
                  <a:lnTo>
                    <a:pt x="190" y="288"/>
                  </a:lnTo>
                  <a:lnTo>
                    <a:pt x="190" y="292"/>
                  </a:lnTo>
                  <a:lnTo>
                    <a:pt x="195" y="297"/>
                  </a:lnTo>
                  <a:lnTo>
                    <a:pt x="199" y="306"/>
                  </a:lnTo>
                  <a:lnTo>
                    <a:pt x="209" y="311"/>
                  </a:lnTo>
                  <a:lnTo>
                    <a:pt x="214" y="320"/>
                  </a:lnTo>
                  <a:lnTo>
                    <a:pt x="219" y="329"/>
                  </a:lnTo>
                  <a:lnTo>
                    <a:pt x="228" y="334"/>
                  </a:lnTo>
                  <a:lnTo>
                    <a:pt x="233" y="343"/>
                  </a:lnTo>
                  <a:lnTo>
                    <a:pt x="237" y="343"/>
                  </a:lnTo>
                  <a:lnTo>
                    <a:pt x="237" y="347"/>
                  </a:lnTo>
                  <a:lnTo>
                    <a:pt x="246" y="357"/>
                  </a:lnTo>
                  <a:lnTo>
                    <a:pt x="251" y="367"/>
                  </a:lnTo>
                  <a:lnTo>
                    <a:pt x="256" y="367"/>
                  </a:lnTo>
                  <a:lnTo>
                    <a:pt x="260" y="371"/>
                  </a:lnTo>
                  <a:lnTo>
                    <a:pt x="265" y="380"/>
                  </a:lnTo>
                  <a:lnTo>
                    <a:pt x="269" y="390"/>
                  </a:lnTo>
                  <a:lnTo>
                    <a:pt x="278" y="394"/>
                  </a:lnTo>
                  <a:lnTo>
                    <a:pt x="288" y="403"/>
                  </a:lnTo>
                  <a:lnTo>
                    <a:pt x="292" y="413"/>
                  </a:lnTo>
                  <a:lnTo>
                    <a:pt x="297" y="417"/>
                  </a:lnTo>
                  <a:lnTo>
                    <a:pt x="307" y="426"/>
                  </a:lnTo>
                  <a:lnTo>
                    <a:pt x="316" y="431"/>
                  </a:lnTo>
                  <a:lnTo>
                    <a:pt x="321" y="440"/>
                  </a:lnTo>
                  <a:lnTo>
                    <a:pt x="330" y="449"/>
                  </a:lnTo>
                  <a:lnTo>
                    <a:pt x="335" y="454"/>
                  </a:lnTo>
                  <a:lnTo>
                    <a:pt x="344" y="464"/>
                  </a:lnTo>
                  <a:lnTo>
                    <a:pt x="353" y="473"/>
                  </a:lnTo>
                  <a:lnTo>
                    <a:pt x="358" y="478"/>
                  </a:lnTo>
                  <a:lnTo>
                    <a:pt x="362" y="482"/>
                  </a:lnTo>
                  <a:lnTo>
                    <a:pt x="367" y="487"/>
                  </a:lnTo>
                  <a:lnTo>
                    <a:pt x="371" y="496"/>
                  </a:lnTo>
                  <a:lnTo>
                    <a:pt x="380" y="501"/>
                  </a:lnTo>
                  <a:lnTo>
                    <a:pt x="385" y="510"/>
                  </a:lnTo>
                  <a:lnTo>
                    <a:pt x="394" y="519"/>
                  </a:lnTo>
                  <a:lnTo>
                    <a:pt x="404" y="524"/>
                  </a:lnTo>
                  <a:lnTo>
                    <a:pt x="409" y="528"/>
                  </a:lnTo>
                  <a:lnTo>
                    <a:pt x="414" y="533"/>
                  </a:lnTo>
                  <a:lnTo>
                    <a:pt x="418" y="538"/>
                  </a:lnTo>
                  <a:lnTo>
                    <a:pt x="427" y="547"/>
                  </a:lnTo>
                  <a:lnTo>
                    <a:pt x="427" y="552"/>
                  </a:lnTo>
                  <a:lnTo>
                    <a:pt x="432" y="557"/>
                  </a:lnTo>
                  <a:lnTo>
                    <a:pt x="441" y="566"/>
                  </a:lnTo>
                  <a:lnTo>
                    <a:pt x="450" y="571"/>
                  </a:lnTo>
                  <a:lnTo>
                    <a:pt x="455" y="580"/>
                  </a:lnTo>
                  <a:lnTo>
                    <a:pt x="464" y="584"/>
                  </a:lnTo>
                  <a:lnTo>
                    <a:pt x="469" y="594"/>
                  </a:lnTo>
                  <a:lnTo>
                    <a:pt x="473" y="594"/>
                  </a:lnTo>
                  <a:lnTo>
                    <a:pt x="482" y="603"/>
                  </a:lnTo>
                  <a:lnTo>
                    <a:pt x="487" y="607"/>
                  </a:lnTo>
                  <a:lnTo>
                    <a:pt x="493" y="612"/>
                  </a:lnTo>
                  <a:lnTo>
                    <a:pt x="497" y="617"/>
                  </a:lnTo>
                  <a:lnTo>
                    <a:pt x="506" y="621"/>
                  </a:lnTo>
                  <a:lnTo>
                    <a:pt x="516" y="630"/>
                  </a:lnTo>
                  <a:lnTo>
                    <a:pt x="525" y="640"/>
                  </a:lnTo>
                  <a:lnTo>
                    <a:pt x="529" y="650"/>
                  </a:lnTo>
                  <a:lnTo>
                    <a:pt x="534" y="654"/>
                  </a:lnTo>
                  <a:lnTo>
                    <a:pt x="539" y="654"/>
                  </a:lnTo>
                  <a:lnTo>
                    <a:pt x="548" y="663"/>
                  </a:lnTo>
                  <a:lnTo>
                    <a:pt x="557" y="673"/>
                  </a:lnTo>
                  <a:lnTo>
                    <a:pt x="566" y="677"/>
                  </a:lnTo>
                  <a:lnTo>
                    <a:pt x="575" y="686"/>
                  </a:lnTo>
                  <a:lnTo>
                    <a:pt x="580" y="686"/>
                  </a:lnTo>
                  <a:lnTo>
                    <a:pt x="584" y="691"/>
                  </a:lnTo>
                  <a:lnTo>
                    <a:pt x="590" y="700"/>
                  </a:lnTo>
                  <a:lnTo>
                    <a:pt x="599" y="709"/>
                  </a:lnTo>
                  <a:lnTo>
                    <a:pt x="604" y="709"/>
                  </a:lnTo>
                  <a:lnTo>
                    <a:pt x="608" y="714"/>
                  </a:lnTo>
                  <a:lnTo>
                    <a:pt x="618" y="723"/>
                  </a:lnTo>
                  <a:lnTo>
                    <a:pt x="622" y="728"/>
                  </a:lnTo>
                  <a:lnTo>
                    <a:pt x="627" y="732"/>
                  </a:lnTo>
                  <a:lnTo>
                    <a:pt x="636" y="738"/>
                  </a:lnTo>
                  <a:lnTo>
                    <a:pt x="645" y="747"/>
                  </a:lnTo>
                  <a:lnTo>
                    <a:pt x="650" y="756"/>
                  </a:lnTo>
                  <a:lnTo>
                    <a:pt x="663" y="761"/>
                  </a:lnTo>
                  <a:lnTo>
                    <a:pt x="663" y="765"/>
                  </a:lnTo>
                  <a:lnTo>
                    <a:pt x="673" y="770"/>
                  </a:lnTo>
                  <a:lnTo>
                    <a:pt x="677" y="775"/>
                  </a:lnTo>
                  <a:lnTo>
                    <a:pt x="687" y="784"/>
                  </a:lnTo>
                  <a:lnTo>
                    <a:pt x="701" y="793"/>
                  </a:lnTo>
                  <a:lnTo>
                    <a:pt x="706" y="798"/>
                  </a:lnTo>
                  <a:lnTo>
                    <a:pt x="720" y="807"/>
                  </a:lnTo>
                  <a:lnTo>
                    <a:pt x="729" y="816"/>
                  </a:lnTo>
                  <a:lnTo>
                    <a:pt x="733" y="825"/>
                  </a:lnTo>
                  <a:lnTo>
                    <a:pt x="747" y="831"/>
                  </a:lnTo>
                  <a:lnTo>
                    <a:pt x="752" y="835"/>
                  </a:lnTo>
                  <a:lnTo>
                    <a:pt x="752" y="840"/>
                  </a:lnTo>
                  <a:lnTo>
                    <a:pt x="761" y="845"/>
                  </a:lnTo>
                  <a:lnTo>
                    <a:pt x="770" y="854"/>
                  </a:lnTo>
                  <a:lnTo>
                    <a:pt x="780" y="858"/>
                  </a:lnTo>
                  <a:lnTo>
                    <a:pt x="789" y="867"/>
                  </a:lnTo>
                  <a:lnTo>
                    <a:pt x="794" y="872"/>
                  </a:lnTo>
                  <a:lnTo>
                    <a:pt x="799" y="877"/>
                  </a:lnTo>
                  <a:lnTo>
                    <a:pt x="812" y="886"/>
                  </a:lnTo>
                  <a:lnTo>
                    <a:pt x="817" y="886"/>
                  </a:lnTo>
                  <a:lnTo>
                    <a:pt x="817" y="890"/>
                  </a:lnTo>
                  <a:lnTo>
                    <a:pt x="831" y="900"/>
                  </a:lnTo>
                  <a:lnTo>
                    <a:pt x="835" y="904"/>
                  </a:lnTo>
                  <a:lnTo>
                    <a:pt x="840" y="909"/>
                  </a:lnTo>
                  <a:lnTo>
                    <a:pt x="849" y="913"/>
                  </a:lnTo>
                  <a:lnTo>
                    <a:pt x="858" y="924"/>
                  </a:lnTo>
                  <a:lnTo>
                    <a:pt x="867" y="928"/>
                  </a:lnTo>
                  <a:lnTo>
                    <a:pt x="878" y="937"/>
                  </a:lnTo>
                  <a:lnTo>
                    <a:pt x="878" y="942"/>
                  </a:lnTo>
                  <a:lnTo>
                    <a:pt x="887" y="942"/>
                  </a:lnTo>
                  <a:lnTo>
                    <a:pt x="896" y="951"/>
                  </a:lnTo>
                  <a:lnTo>
                    <a:pt x="901" y="956"/>
                  </a:lnTo>
                  <a:lnTo>
                    <a:pt x="905" y="960"/>
                  </a:lnTo>
                  <a:lnTo>
                    <a:pt x="914" y="969"/>
                  </a:lnTo>
                  <a:lnTo>
                    <a:pt x="924" y="974"/>
                  </a:lnTo>
                  <a:lnTo>
                    <a:pt x="933" y="983"/>
                  </a:lnTo>
                  <a:lnTo>
                    <a:pt x="942" y="992"/>
                  </a:lnTo>
                  <a:lnTo>
                    <a:pt x="951" y="997"/>
                  </a:lnTo>
                  <a:lnTo>
                    <a:pt x="966" y="1006"/>
                  </a:lnTo>
                  <a:lnTo>
                    <a:pt x="975" y="1011"/>
                  </a:lnTo>
                  <a:lnTo>
                    <a:pt x="984" y="1021"/>
                  </a:lnTo>
                  <a:lnTo>
                    <a:pt x="989" y="1026"/>
                  </a:lnTo>
                  <a:lnTo>
                    <a:pt x="993" y="1030"/>
                  </a:lnTo>
                  <a:lnTo>
                    <a:pt x="1003" y="1035"/>
                  </a:lnTo>
                  <a:lnTo>
                    <a:pt x="1007" y="1039"/>
                  </a:lnTo>
                  <a:lnTo>
                    <a:pt x="1016" y="1044"/>
                  </a:lnTo>
                  <a:lnTo>
                    <a:pt x="1026" y="1053"/>
                  </a:lnTo>
                  <a:lnTo>
                    <a:pt x="1030" y="1058"/>
                  </a:lnTo>
                  <a:lnTo>
                    <a:pt x="1035" y="1058"/>
                  </a:lnTo>
                  <a:lnTo>
                    <a:pt x="1044" y="1067"/>
                  </a:lnTo>
                  <a:lnTo>
                    <a:pt x="1048" y="1071"/>
                  </a:lnTo>
                  <a:lnTo>
                    <a:pt x="1053" y="1076"/>
                  </a:lnTo>
                  <a:lnTo>
                    <a:pt x="1063" y="1081"/>
                  </a:lnTo>
                  <a:lnTo>
                    <a:pt x="1072" y="1090"/>
                  </a:lnTo>
                  <a:lnTo>
                    <a:pt x="1077" y="1090"/>
                  </a:lnTo>
                  <a:lnTo>
                    <a:pt x="1086" y="1094"/>
                  </a:lnTo>
                  <a:lnTo>
                    <a:pt x="1095" y="1104"/>
                  </a:lnTo>
                  <a:lnTo>
                    <a:pt x="1109" y="1114"/>
                  </a:lnTo>
                  <a:lnTo>
                    <a:pt x="1114" y="1118"/>
                  </a:lnTo>
                  <a:lnTo>
                    <a:pt x="1118" y="1118"/>
                  </a:lnTo>
                  <a:lnTo>
                    <a:pt x="1128" y="1128"/>
                  </a:lnTo>
                  <a:lnTo>
                    <a:pt x="1137" y="1137"/>
                  </a:lnTo>
                  <a:lnTo>
                    <a:pt x="1150" y="1146"/>
                  </a:lnTo>
                  <a:lnTo>
                    <a:pt x="1161" y="1150"/>
                  </a:lnTo>
                  <a:lnTo>
                    <a:pt x="1170" y="1160"/>
                  </a:lnTo>
                  <a:lnTo>
                    <a:pt x="1179" y="1164"/>
                  </a:lnTo>
                  <a:lnTo>
                    <a:pt x="1184" y="1169"/>
                  </a:lnTo>
                  <a:lnTo>
                    <a:pt x="1193" y="1173"/>
                  </a:lnTo>
                  <a:lnTo>
                    <a:pt x="1202" y="1178"/>
                  </a:lnTo>
                  <a:lnTo>
                    <a:pt x="1216" y="1187"/>
                  </a:lnTo>
                  <a:lnTo>
                    <a:pt x="1225" y="1192"/>
                  </a:lnTo>
                  <a:lnTo>
                    <a:pt x="1229" y="1196"/>
                  </a:lnTo>
                  <a:lnTo>
                    <a:pt x="1239" y="1207"/>
                  </a:lnTo>
                  <a:lnTo>
                    <a:pt x="1249" y="1207"/>
                  </a:lnTo>
                  <a:lnTo>
                    <a:pt x="1249" y="1211"/>
                  </a:lnTo>
                  <a:lnTo>
                    <a:pt x="1263" y="1220"/>
                  </a:lnTo>
                  <a:lnTo>
                    <a:pt x="1267" y="1225"/>
                  </a:lnTo>
                  <a:lnTo>
                    <a:pt x="1272" y="1230"/>
                  </a:lnTo>
                  <a:lnTo>
                    <a:pt x="1286" y="1234"/>
                  </a:lnTo>
                  <a:lnTo>
                    <a:pt x="1290" y="1234"/>
                  </a:lnTo>
                  <a:lnTo>
                    <a:pt x="1295" y="1243"/>
                  </a:lnTo>
                  <a:lnTo>
                    <a:pt x="1309" y="1248"/>
                  </a:lnTo>
                  <a:lnTo>
                    <a:pt x="1313" y="1252"/>
                  </a:lnTo>
                  <a:lnTo>
                    <a:pt x="1318" y="1257"/>
                  </a:lnTo>
                  <a:lnTo>
                    <a:pt x="1331" y="1262"/>
                  </a:lnTo>
                  <a:lnTo>
                    <a:pt x="1331" y="1266"/>
                  </a:lnTo>
                  <a:lnTo>
                    <a:pt x="1342" y="1271"/>
                  </a:lnTo>
                  <a:lnTo>
                    <a:pt x="1355" y="1280"/>
                  </a:lnTo>
                  <a:lnTo>
                    <a:pt x="1365" y="1289"/>
                  </a:lnTo>
                  <a:lnTo>
                    <a:pt x="1374" y="1294"/>
                  </a:lnTo>
                  <a:lnTo>
                    <a:pt x="1378" y="1294"/>
                  </a:lnTo>
                  <a:lnTo>
                    <a:pt x="1392" y="1304"/>
                  </a:lnTo>
                  <a:lnTo>
                    <a:pt x="1397" y="1309"/>
                  </a:lnTo>
                  <a:lnTo>
                    <a:pt x="1401" y="1313"/>
                  </a:lnTo>
                  <a:lnTo>
                    <a:pt x="1415" y="1318"/>
                  </a:lnTo>
                  <a:lnTo>
                    <a:pt x="1420" y="1322"/>
                  </a:lnTo>
                  <a:lnTo>
                    <a:pt x="1429" y="1327"/>
                  </a:lnTo>
                  <a:lnTo>
                    <a:pt x="1439" y="1331"/>
                  </a:lnTo>
                  <a:lnTo>
                    <a:pt x="1439" y="1336"/>
                  </a:lnTo>
                  <a:lnTo>
                    <a:pt x="1453" y="1341"/>
                  </a:lnTo>
                  <a:lnTo>
                    <a:pt x="1462" y="1345"/>
                  </a:lnTo>
                  <a:lnTo>
                    <a:pt x="1471" y="1350"/>
                  </a:lnTo>
                  <a:lnTo>
                    <a:pt x="1476" y="1354"/>
                  </a:lnTo>
                  <a:lnTo>
                    <a:pt x="1485" y="1359"/>
                  </a:lnTo>
                  <a:lnTo>
                    <a:pt x="1490" y="1364"/>
                  </a:lnTo>
                  <a:lnTo>
                    <a:pt x="1503" y="1373"/>
                  </a:lnTo>
                  <a:lnTo>
                    <a:pt x="1508" y="1373"/>
                  </a:lnTo>
                  <a:lnTo>
                    <a:pt x="1513" y="1377"/>
                  </a:lnTo>
                  <a:lnTo>
                    <a:pt x="1526" y="1382"/>
                  </a:lnTo>
                  <a:lnTo>
                    <a:pt x="1532" y="1387"/>
                  </a:lnTo>
                  <a:lnTo>
                    <a:pt x="1536" y="1397"/>
                  </a:lnTo>
                  <a:lnTo>
                    <a:pt x="1546" y="1401"/>
                  </a:lnTo>
                  <a:lnTo>
                    <a:pt x="1550" y="1401"/>
                  </a:lnTo>
                  <a:lnTo>
                    <a:pt x="1559" y="1411"/>
                  </a:lnTo>
                  <a:lnTo>
                    <a:pt x="1569" y="1415"/>
                  </a:lnTo>
                  <a:lnTo>
                    <a:pt x="1573" y="1415"/>
                  </a:lnTo>
                  <a:lnTo>
                    <a:pt x="1587" y="1424"/>
                  </a:lnTo>
                  <a:lnTo>
                    <a:pt x="1592" y="1429"/>
                  </a:lnTo>
                  <a:lnTo>
                    <a:pt x="1601" y="1433"/>
                  </a:lnTo>
                  <a:lnTo>
                    <a:pt x="1610" y="1438"/>
                  </a:lnTo>
                  <a:lnTo>
                    <a:pt x="1625" y="1447"/>
                  </a:lnTo>
                  <a:lnTo>
                    <a:pt x="1634" y="1452"/>
                  </a:lnTo>
                  <a:lnTo>
                    <a:pt x="1638" y="1456"/>
                  </a:lnTo>
                  <a:lnTo>
                    <a:pt x="1652" y="1466"/>
                  </a:lnTo>
                  <a:lnTo>
                    <a:pt x="1657" y="1466"/>
                  </a:lnTo>
                  <a:lnTo>
                    <a:pt x="1666" y="1470"/>
                  </a:lnTo>
                  <a:lnTo>
                    <a:pt x="1675" y="1475"/>
                  </a:lnTo>
                  <a:lnTo>
                    <a:pt x="1680" y="1479"/>
                  </a:lnTo>
                  <a:lnTo>
                    <a:pt x="1694" y="1485"/>
                  </a:lnTo>
                  <a:lnTo>
                    <a:pt x="1698" y="1490"/>
                  </a:lnTo>
                  <a:lnTo>
                    <a:pt x="1703" y="1494"/>
                  </a:lnTo>
                  <a:lnTo>
                    <a:pt x="1716" y="1503"/>
                  </a:lnTo>
                  <a:lnTo>
                    <a:pt x="1731" y="1508"/>
                  </a:lnTo>
                  <a:lnTo>
                    <a:pt x="1740" y="1517"/>
                  </a:lnTo>
                  <a:lnTo>
                    <a:pt x="1745" y="1517"/>
                  </a:lnTo>
                  <a:lnTo>
                    <a:pt x="1759" y="1522"/>
                  </a:lnTo>
                  <a:lnTo>
                    <a:pt x="1763" y="1526"/>
                  </a:lnTo>
                  <a:lnTo>
                    <a:pt x="1777" y="1531"/>
                  </a:lnTo>
                  <a:lnTo>
                    <a:pt x="1782" y="1535"/>
                  </a:lnTo>
                  <a:lnTo>
                    <a:pt x="1796" y="1540"/>
                  </a:lnTo>
                  <a:lnTo>
                    <a:pt x="1800" y="1549"/>
                  </a:lnTo>
                  <a:lnTo>
                    <a:pt x="1805" y="1549"/>
                  </a:lnTo>
                  <a:lnTo>
                    <a:pt x="1815" y="1554"/>
                  </a:lnTo>
                  <a:lnTo>
                    <a:pt x="1829" y="1558"/>
                  </a:lnTo>
                  <a:lnTo>
                    <a:pt x="1829" y="1563"/>
                  </a:lnTo>
                  <a:lnTo>
                    <a:pt x="1842" y="1568"/>
                  </a:lnTo>
                  <a:lnTo>
                    <a:pt x="1847" y="1572"/>
                  </a:lnTo>
                  <a:lnTo>
                    <a:pt x="1861" y="1578"/>
                  </a:lnTo>
                  <a:lnTo>
                    <a:pt x="1865" y="1587"/>
                  </a:lnTo>
                  <a:lnTo>
                    <a:pt x="1870" y="1587"/>
                  </a:lnTo>
                  <a:lnTo>
                    <a:pt x="1884" y="1592"/>
                  </a:lnTo>
                  <a:lnTo>
                    <a:pt x="1893" y="1596"/>
                  </a:lnTo>
                  <a:lnTo>
                    <a:pt x="1902" y="1601"/>
                  </a:lnTo>
                  <a:lnTo>
                    <a:pt x="1908" y="160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4" name="Freeform 3606"/>
            <p:cNvSpPr>
              <a:spLocks/>
            </p:cNvSpPr>
            <p:nvPr/>
          </p:nvSpPr>
          <p:spPr bwMode="auto">
            <a:xfrm>
              <a:off x="831" y="1734"/>
              <a:ext cx="127" cy="342"/>
            </a:xfrm>
            <a:custGeom>
              <a:avLst/>
              <a:gdLst>
                <a:gd name="T0" fmla="*/ 5 w 635"/>
                <a:gd name="T1" fmla="*/ 20 h 1713"/>
                <a:gd name="T2" fmla="*/ 9 w 635"/>
                <a:gd name="T3" fmla="*/ 43 h 1713"/>
                <a:gd name="T4" fmla="*/ 19 w 635"/>
                <a:gd name="T5" fmla="*/ 75 h 1713"/>
                <a:gd name="T6" fmla="*/ 32 w 635"/>
                <a:gd name="T7" fmla="*/ 102 h 1713"/>
                <a:gd name="T8" fmla="*/ 37 w 635"/>
                <a:gd name="T9" fmla="*/ 126 h 1713"/>
                <a:gd name="T10" fmla="*/ 46 w 635"/>
                <a:gd name="T11" fmla="*/ 158 h 1713"/>
                <a:gd name="T12" fmla="*/ 55 w 635"/>
                <a:gd name="T13" fmla="*/ 181 h 1713"/>
                <a:gd name="T14" fmla="*/ 60 w 635"/>
                <a:gd name="T15" fmla="*/ 210 h 1713"/>
                <a:gd name="T16" fmla="*/ 69 w 635"/>
                <a:gd name="T17" fmla="*/ 242 h 1713"/>
                <a:gd name="T18" fmla="*/ 78 w 635"/>
                <a:gd name="T19" fmla="*/ 265 h 1713"/>
                <a:gd name="T20" fmla="*/ 87 w 635"/>
                <a:gd name="T21" fmla="*/ 292 h 1713"/>
                <a:gd name="T22" fmla="*/ 98 w 635"/>
                <a:gd name="T23" fmla="*/ 326 h 1713"/>
                <a:gd name="T24" fmla="*/ 111 w 635"/>
                <a:gd name="T25" fmla="*/ 353 h 1713"/>
                <a:gd name="T26" fmla="*/ 121 w 635"/>
                <a:gd name="T27" fmla="*/ 376 h 1713"/>
                <a:gd name="T28" fmla="*/ 125 w 635"/>
                <a:gd name="T29" fmla="*/ 409 h 1713"/>
                <a:gd name="T30" fmla="*/ 139 w 635"/>
                <a:gd name="T31" fmla="*/ 437 h 1713"/>
                <a:gd name="T32" fmla="*/ 148 w 635"/>
                <a:gd name="T33" fmla="*/ 469 h 1713"/>
                <a:gd name="T34" fmla="*/ 157 w 635"/>
                <a:gd name="T35" fmla="*/ 497 h 1713"/>
                <a:gd name="T36" fmla="*/ 166 w 635"/>
                <a:gd name="T37" fmla="*/ 520 h 1713"/>
                <a:gd name="T38" fmla="*/ 176 w 635"/>
                <a:gd name="T39" fmla="*/ 552 h 1713"/>
                <a:gd name="T40" fmla="*/ 190 w 635"/>
                <a:gd name="T41" fmla="*/ 586 h 1713"/>
                <a:gd name="T42" fmla="*/ 200 w 635"/>
                <a:gd name="T43" fmla="*/ 613 h 1713"/>
                <a:gd name="T44" fmla="*/ 209 w 635"/>
                <a:gd name="T45" fmla="*/ 636 h 1713"/>
                <a:gd name="T46" fmla="*/ 223 w 635"/>
                <a:gd name="T47" fmla="*/ 668 h 1713"/>
                <a:gd name="T48" fmla="*/ 232 w 635"/>
                <a:gd name="T49" fmla="*/ 688 h 1713"/>
                <a:gd name="T50" fmla="*/ 245 w 635"/>
                <a:gd name="T51" fmla="*/ 720 h 1713"/>
                <a:gd name="T52" fmla="*/ 255 w 635"/>
                <a:gd name="T53" fmla="*/ 743 h 1713"/>
                <a:gd name="T54" fmla="*/ 268 w 635"/>
                <a:gd name="T55" fmla="*/ 771 h 1713"/>
                <a:gd name="T56" fmla="*/ 283 w 635"/>
                <a:gd name="T57" fmla="*/ 803 h 1713"/>
                <a:gd name="T58" fmla="*/ 292 w 635"/>
                <a:gd name="T59" fmla="*/ 826 h 1713"/>
                <a:gd name="T60" fmla="*/ 306 w 635"/>
                <a:gd name="T61" fmla="*/ 859 h 1713"/>
                <a:gd name="T62" fmla="*/ 315 w 635"/>
                <a:gd name="T63" fmla="*/ 882 h 1713"/>
                <a:gd name="T64" fmla="*/ 329 w 635"/>
                <a:gd name="T65" fmla="*/ 910 h 1713"/>
                <a:gd name="T66" fmla="*/ 338 w 635"/>
                <a:gd name="T67" fmla="*/ 933 h 1713"/>
                <a:gd name="T68" fmla="*/ 352 w 635"/>
                <a:gd name="T69" fmla="*/ 966 h 1713"/>
                <a:gd name="T70" fmla="*/ 361 w 635"/>
                <a:gd name="T71" fmla="*/ 989 h 1713"/>
                <a:gd name="T72" fmla="*/ 370 w 635"/>
                <a:gd name="T73" fmla="*/ 1017 h 1713"/>
                <a:gd name="T74" fmla="*/ 381 w 635"/>
                <a:gd name="T75" fmla="*/ 1039 h 1713"/>
                <a:gd name="T76" fmla="*/ 390 w 635"/>
                <a:gd name="T77" fmla="*/ 1073 h 1713"/>
                <a:gd name="T78" fmla="*/ 399 w 635"/>
                <a:gd name="T79" fmla="*/ 1096 h 1713"/>
                <a:gd name="T80" fmla="*/ 413 w 635"/>
                <a:gd name="T81" fmla="*/ 1123 h 1713"/>
                <a:gd name="T82" fmla="*/ 417 w 635"/>
                <a:gd name="T83" fmla="*/ 1147 h 1713"/>
                <a:gd name="T84" fmla="*/ 431 w 635"/>
                <a:gd name="T85" fmla="*/ 1179 h 1713"/>
                <a:gd name="T86" fmla="*/ 440 w 635"/>
                <a:gd name="T87" fmla="*/ 1202 h 1713"/>
                <a:gd name="T88" fmla="*/ 449 w 635"/>
                <a:gd name="T89" fmla="*/ 1230 h 1713"/>
                <a:gd name="T90" fmla="*/ 459 w 635"/>
                <a:gd name="T91" fmla="*/ 1258 h 1713"/>
                <a:gd name="T92" fmla="*/ 469 w 635"/>
                <a:gd name="T93" fmla="*/ 1286 h 1713"/>
                <a:gd name="T94" fmla="*/ 483 w 635"/>
                <a:gd name="T95" fmla="*/ 1318 h 1713"/>
                <a:gd name="T96" fmla="*/ 492 w 635"/>
                <a:gd name="T97" fmla="*/ 1346 h 1713"/>
                <a:gd name="T98" fmla="*/ 501 w 635"/>
                <a:gd name="T99" fmla="*/ 1374 h 1713"/>
                <a:gd name="T100" fmla="*/ 510 w 635"/>
                <a:gd name="T101" fmla="*/ 1402 h 1713"/>
                <a:gd name="T102" fmla="*/ 524 w 635"/>
                <a:gd name="T103" fmla="*/ 1430 h 1713"/>
                <a:gd name="T104" fmla="*/ 528 w 635"/>
                <a:gd name="T105" fmla="*/ 1453 h 1713"/>
                <a:gd name="T106" fmla="*/ 542 w 635"/>
                <a:gd name="T107" fmla="*/ 1485 h 1713"/>
                <a:gd name="T108" fmla="*/ 551 w 635"/>
                <a:gd name="T109" fmla="*/ 1503 h 1713"/>
                <a:gd name="T110" fmla="*/ 561 w 635"/>
                <a:gd name="T111" fmla="*/ 1537 h 1713"/>
                <a:gd name="T112" fmla="*/ 571 w 635"/>
                <a:gd name="T113" fmla="*/ 1560 h 1713"/>
                <a:gd name="T114" fmla="*/ 585 w 635"/>
                <a:gd name="T115" fmla="*/ 1587 h 1713"/>
                <a:gd name="T116" fmla="*/ 589 w 635"/>
                <a:gd name="T117" fmla="*/ 1611 h 1713"/>
                <a:gd name="T118" fmla="*/ 603 w 635"/>
                <a:gd name="T119" fmla="*/ 1643 h 1713"/>
                <a:gd name="T120" fmla="*/ 612 w 635"/>
                <a:gd name="T121" fmla="*/ 1666 h 1713"/>
                <a:gd name="T122" fmla="*/ 626 w 635"/>
                <a:gd name="T123" fmla="*/ 1698 h 17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5"/>
                <a:gd name="T187" fmla="*/ 0 h 1713"/>
                <a:gd name="T188" fmla="*/ 635 w 635"/>
                <a:gd name="T189" fmla="*/ 1713 h 171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5" h="171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5" y="20"/>
                  </a:lnTo>
                  <a:lnTo>
                    <a:pt x="5" y="29"/>
                  </a:lnTo>
                  <a:lnTo>
                    <a:pt x="9" y="33"/>
                  </a:lnTo>
                  <a:lnTo>
                    <a:pt x="9" y="43"/>
                  </a:lnTo>
                  <a:lnTo>
                    <a:pt x="14" y="47"/>
                  </a:lnTo>
                  <a:lnTo>
                    <a:pt x="14" y="56"/>
                  </a:lnTo>
                  <a:lnTo>
                    <a:pt x="19" y="65"/>
                  </a:lnTo>
                  <a:lnTo>
                    <a:pt x="19" y="75"/>
                  </a:lnTo>
                  <a:lnTo>
                    <a:pt x="23" y="79"/>
                  </a:lnTo>
                  <a:lnTo>
                    <a:pt x="28" y="88"/>
                  </a:lnTo>
                  <a:lnTo>
                    <a:pt x="28" y="93"/>
                  </a:lnTo>
                  <a:lnTo>
                    <a:pt x="32" y="102"/>
                  </a:lnTo>
                  <a:lnTo>
                    <a:pt x="32" y="112"/>
                  </a:lnTo>
                  <a:lnTo>
                    <a:pt x="32" y="117"/>
                  </a:lnTo>
                  <a:lnTo>
                    <a:pt x="37" y="126"/>
                  </a:lnTo>
                  <a:lnTo>
                    <a:pt x="37" y="131"/>
                  </a:lnTo>
                  <a:lnTo>
                    <a:pt x="41" y="140"/>
                  </a:lnTo>
                  <a:lnTo>
                    <a:pt x="41" y="149"/>
                  </a:lnTo>
                  <a:lnTo>
                    <a:pt x="46" y="158"/>
                  </a:lnTo>
                  <a:lnTo>
                    <a:pt x="46" y="163"/>
                  </a:lnTo>
                  <a:lnTo>
                    <a:pt x="51" y="172"/>
                  </a:lnTo>
                  <a:lnTo>
                    <a:pt x="55" y="181"/>
                  </a:lnTo>
                  <a:lnTo>
                    <a:pt x="55" y="186"/>
                  </a:lnTo>
                  <a:lnTo>
                    <a:pt x="60" y="195"/>
                  </a:lnTo>
                  <a:lnTo>
                    <a:pt x="60" y="200"/>
                  </a:lnTo>
                  <a:lnTo>
                    <a:pt x="60" y="210"/>
                  </a:lnTo>
                  <a:lnTo>
                    <a:pt x="64" y="219"/>
                  </a:lnTo>
                  <a:lnTo>
                    <a:pt x="64" y="224"/>
                  </a:lnTo>
                  <a:lnTo>
                    <a:pt x="69" y="233"/>
                  </a:lnTo>
                  <a:lnTo>
                    <a:pt x="69" y="242"/>
                  </a:lnTo>
                  <a:lnTo>
                    <a:pt x="74" y="242"/>
                  </a:lnTo>
                  <a:lnTo>
                    <a:pt x="74" y="247"/>
                  </a:lnTo>
                  <a:lnTo>
                    <a:pt x="74" y="256"/>
                  </a:lnTo>
                  <a:lnTo>
                    <a:pt x="78" y="265"/>
                  </a:lnTo>
                  <a:lnTo>
                    <a:pt x="83" y="269"/>
                  </a:lnTo>
                  <a:lnTo>
                    <a:pt x="83" y="279"/>
                  </a:lnTo>
                  <a:lnTo>
                    <a:pt x="87" y="283"/>
                  </a:lnTo>
                  <a:lnTo>
                    <a:pt x="87" y="292"/>
                  </a:lnTo>
                  <a:lnTo>
                    <a:pt x="93" y="303"/>
                  </a:lnTo>
                  <a:lnTo>
                    <a:pt x="93" y="307"/>
                  </a:lnTo>
                  <a:lnTo>
                    <a:pt x="98" y="316"/>
                  </a:lnTo>
                  <a:lnTo>
                    <a:pt x="98" y="326"/>
                  </a:lnTo>
                  <a:lnTo>
                    <a:pt x="102" y="335"/>
                  </a:lnTo>
                  <a:lnTo>
                    <a:pt x="102" y="339"/>
                  </a:lnTo>
                  <a:lnTo>
                    <a:pt x="107" y="348"/>
                  </a:lnTo>
                  <a:lnTo>
                    <a:pt x="111" y="353"/>
                  </a:lnTo>
                  <a:lnTo>
                    <a:pt x="111" y="362"/>
                  </a:lnTo>
                  <a:lnTo>
                    <a:pt x="116" y="367"/>
                  </a:lnTo>
                  <a:lnTo>
                    <a:pt x="116" y="371"/>
                  </a:lnTo>
                  <a:lnTo>
                    <a:pt x="121" y="376"/>
                  </a:lnTo>
                  <a:lnTo>
                    <a:pt x="121" y="385"/>
                  </a:lnTo>
                  <a:lnTo>
                    <a:pt x="121" y="395"/>
                  </a:lnTo>
                  <a:lnTo>
                    <a:pt x="125" y="400"/>
                  </a:lnTo>
                  <a:lnTo>
                    <a:pt x="125" y="409"/>
                  </a:lnTo>
                  <a:lnTo>
                    <a:pt x="130" y="418"/>
                  </a:lnTo>
                  <a:lnTo>
                    <a:pt x="130" y="423"/>
                  </a:lnTo>
                  <a:lnTo>
                    <a:pt x="134" y="432"/>
                  </a:lnTo>
                  <a:lnTo>
                    <a:pt x="139" y="437"/>
                  </a:lnTo>
                  <a:lnTo>
                    <a:pt x="139" y="446"/>
                  </a:lnTo>
                  <a:lnTo>
                    <a:pt x="143" y="450"/>
                  </a:lnTo>
                  <a:lnTo>
                    <a:pt x="148" y="460"/>
                  </a:lnTo>
                  <a:lnTo>
                    <a:pt x="148" y="469"/>
                  </a:lnTo>
                  <a:lnTo>
                    <a:pt x="148" y="478"/>
                  </a:lnTo>
                  <a:lnTo>
                    <a:pt x="153" y="483"/>
                  </a:lnTo>
                  <a:lnTo>
                    <a:pt x="157" y="493"/>
                  </a:lnTo>
                  <a:lnTo>
                    <a:pt x="157" y="497"/>
                  </a:lnTo>
                  <a:lnTo>
                    <a:pt x="157" y="502"/>
                  </a:lnTo>
                  <a:lnTo>
                    <a:pt x="162" y="507"/>
                  </a:lnTo>
                  <a:lnTo>
                    <a:pt x="166" y="516"/>
                  </a:lnTo>
                  <a:lnTo>
                    <a:pt x="166" y="520"/>
                  </a:lnTo>
                  <a:lnTo>
                    <a:pt x="171" y="530"/>
                  </a:lnTo>
                  <a:lnTo>
                    <a:pt x="171" y="539"/>
                  </a:lnTo>
                  <a:lnTo>
                    <a:pt x="176" y="543"/>
                  </a:lnTo>
                  <a:lnTo>
                    <a:pt x="176" y="552"/>
                  </a:lnTo>
                  <a:lnTo>
                    <a:pt x="180" y="562"/>
                  </a:lnTo>
                  <a:lnTo>
                    <a:pt x="180" y="566"/>
                  </a:lnTo>
                  <a:lnTo>
                    <a:pt x="185" y="575"/>
                  </a:lnTo>
                  <a:lnTo>
                    <a:pt x="190" y="586"/>
                  </a:lnTo>
                  <a:lnTo>
                    <a:pt x="195" y="590"/>
                  </a:lnTo>
                  <a:lnTo>
                    <a:pt x="195" y="599"/>
                  </a:lnTo>
                  <a:lnTo>
                    <a:pt x="200" y="604"/>
                  </a:lnTo>
                  <a:lnTo>
                    <a:pt x="200" y="613"/>
                  </a:lnTo>
                  <a:lnTo>
                    <a:pt x="204" y="618"/>
                  </a:lnTo>
                  <a:lnTo>
                    <a:pt x="204" y="622"/>
                  </a:lnTo>
                  <a:lnTo>
                    <a:pt x="209" y="627"/>
                  </a:lnTo>
                  <a:lnTo>
                    <a:pt x="209" y="636"/>
                  </a:lnTo>
                  <a:lnTo>
                    <a:pt x="213" y="645"/>
                  </a:lnTo>
                  <a:lnTo>
                    <a:pt x="213" y="654"/>
                  </a:lnTo>
                  <a:lnTo>
                    <a:pt x="218" y="659"/>
                  </a:lnTo>
                  <a:lnTo>
                    <a:pt x="223" y="668"/>
                  </a:lnTo>
                  <a:lnTo>
                    <a:pt x="227" y="674"/>
                  </a:lnTo>
                  <a:lnTo>
                    <a:pt x="227" y="683"/>
                  </a:lnTo>
                  <a:lnTo>
                    <a:pt x="232" y="688"/>
                  </a:lnTo>
                  <a:lnTo>
                    <a:pt x="236" y="697"/>
                  </a:lnTo>
                  <a:lnTo>
                    <a:pt x="236" y="706"/>
                  </a:lnTo>
                  <a:lnTo>
                    <a:pt x="241" y="711"/>
                  </a:lnTo>
                  <a:lnTo>
                    <a:pt x="245" y="720"/>
                  </a:lnTo>
                  <a:lnTo>
                    <a:pt x="250" y="729"/>
                  </a:lnTo>
                  <a:lnTo>
                    <a:pt x="250" y="738"/>
                  </a:lnTo>
                  <a:lnTo>
                    <a:pt x="255" y="743"/>
                  </a:lnTo>
                  <a:lnTo>
                    <a:pt x="259" y="752"/>
                  </a:lnTo>
                  <a:lnTo>
                    <a:pt x="264" y="756"/>
                  </a:lnTo>
                  <a:lnTo>
                    <a:pt x="264" y="767"/>
                  </a:lnTo>
                  <a:lnTo>
                    <a:pt x="268" y="771"/>
                  </a:lnTo>
                  <a:lnTo>
                    <a:pt x="273" y="780"/>
                  </a:lnTo>
                  <a:lnTo>
                    <a:pt x="273" y="790"/>
                  </a:lnTo>
                  <a:lnTo>
                    <a:pt x="278" y="799"/>
                  </a:lnTo>
                  <a:lnTo>
                    <a:pt x="283" y="803"/>
                  </a:lnTo>
                  <a:lnTo>
                    <a:pt x="288" y="813"/>
                  </a:lnTo>
                  <a:lnTo>
                    <a:pt x="288" y="817"/>
                  </a:lnTo>
                  <a:lnTo>
                    <a:pt x="288" y="822"/>
                  </a:lnTo>
                  <a:lnTo>
                    <a:pt x="292" y="826"/>
                  </a:lnTo>
                  <a:lnTo>
                    <a:pt x="292" y="835"/>
                  </a:lnTo>
                  <a:lnTo>
                    <a:pt x="297" y="840"/>
                  </a:lnTo>
                  <a:lnTo>
                    <a:pt x="302" y="849"/>
                  </a:lnTo>
                  <a:lnTo>
                    <a:pt x="306" y="859"/>
                  </a:lnTo>
                  <a:lnTo>
                    <a:pt x="311" y="864"/>
                  </a:lnTo>
                  <a:lnTo>
                    <a:pt x="311" y="869"/>
                  </a:lnTo>
                  <a:lnTo>
                    <a:pt x="311" y="873"/>
                  </a:lnTo>
                  <a:lnTo>
                    <a:pt x="315" y="882"/>
                  </a:lnTo>
                  <a:lnTo>
                    <a:pt x="320" y="887"/>
                  </a:lnTo>
                  <a:lnTo>
                    <a:pt x="324" y="896"/>
                  </a:lnTo>
                  <a:lnTo>
                    <a:pt x="324" y="905"/>
                  </a:lnTo>
                  <a:lnTo>
                    <a:pt x="329" y="910"/>
                  </a:lnTo>
                  <a:lnTo>
                    <a:pt x="329" y="915"/>
                  </a:lnTo>
                  <a:lnTo>
                    <a:pt x="329" y="919"/>
                  </a:lnTo>
                  <a:lnTo>
                    <a:pt x="334" y="924"/>
                  </a:lnTo>
                  <a:lnTo>
                    <a:pt x="338" y="933"/>
                  </a:lnTo>
                  <a:lnTo>
                    <a:pt x="343" y="942"/>
                  </a:lnTo>
                  <a:lnTo>
                    <a:pt x="343" y="947"/>
                  </a:lnTo>
                  <a:lnTo>
                    <a:pt x="347" y="957"/>
                  </a:lnTo>
                  <a:lnTo>
                    <a:pt x="352" y="966"/>
                  </a:lnTo>
                  <a:lnTo>
                    <a:pt x="352" y="971"/>
                  </a:lnTo>
                  <a:lnTo>
                    <a:pt x="352" y="975"/>
                  </a:lnTo>
                  <a:lnTo>
                    <a:pt x="357" y="980"/>
                  </a:lnTo>
                  <a:lnTo>
                    <a:pt x="361" y="989"/>
                  </a:lnTo>
                  <a:lnTo>
                    <a:pt x="361" y="994"/>
                  </a:lnTo>
                  <a:lnTo>
                    <a:pt x="366" y="1003"/>
                  </a:lnTo>
                  <a:lnTo>
                    <a:pt x="366" y="1007"/>
                  </a:lnTo>
                  <a:lnTo>
                    <a:pt x="370" y="1017"/>
                  </a:lnTo>
                  <a:lnTo>
                    <a:pt x="376" y="1026"/>
                  </a:lnTo>
                  <a:lnTo>
                    <a:pt x="381" y="1030"/>
                  </a:lnTo>
                  <a:lnTo>
                    <a:pt x="381" y="1039"/>
                  </a:lnTo>
                  <a:lnTo>
                    <a:pt x="381" y="1050"/>
                  </a:lnTo>
                  <a:lnTo>
                    <a:pt x="385" y="1059"/>
                  </a:lnTo>
                  <a:lnTo>
                    <a:pt x="390" y="1063"/>
                  </a:lnTo>
                  <a:lnTo>
                    <a:pt x="390" y="1073"/>
                  </a:lnTo>
                  <a:lnTo>
                    <a:pt x="394" y="1077"/>
                  </a:lnTo>
                  <a:lnTo>
                    <a:pt x="394" y="1082"/>
                  </a:lnTo>
                  <a:lnTo>
                    <a:pt x="399" y="1086"/>
                  </a:lnTo>
                  <a:lnTo>
                    <a:pt x="399" y="1096"/>
                  </a:lnTo>
                  <a:lnTo>
                    <a:pt x="404" y="1100"/>
                  </a:lnTo>
                  <a:lnTo>
                    <a:pt x="408" y="1109"/>
                  </a:lnTo>
                  <a:lnTo>
                    <a:pt x="408" y="1118"/>
                  </a:lnTo>
                  <a:lnTo>
                    <a:pt x="413" y="1123"/>
                  </a:lnTo>
                  <a:lnTo>
                    <a:pt x="413" y="1132"/>
                  </a:lnTo>
                  <a:lnTo>
                    <a:pt x="417" y="1142"/>
                  </a:lnTo>
                  <a:lnTo>
                    <a:pt x="417" y="1147"/>
                  </a:lnTo>
                  <a:lnTo>
                    <a:pt x="422" y="1156"/>
                  </a:lnTo>
                  <a:lnTo>
                    <a:pt x="426" y="1161"/>
                  </a:lnTo>
                  <a:lnTo>
                    <a:pt x="431" y="1170"/>
                  </a:lnTo>
                  <a:lnTo>
                    <a:pt x="431" y="1179"/>
                  </a:lnTo>
                  <a:lnTo>
                    <a:pt x="436" y="1184"/>
                  </a:lnTo>
                  <a:lnTo>
                    <a:pt x="440" y="1193"/>
                  </a:lnTo>
                  <a:lnTo>
                    <a:pt x="440" y="1198"/>
                  </a:lnTo>
                  <a:lnTo>
                    <a:pt x="440" y="1202"/>
                  </a:lnTo>
                  <a:lnTo>
                    <a:pt x="440" y="1207"/>
                  </a:lnTo>
                  <a:lnTo>
                    <a:pt x="445" y="1216"/>
                  </a:lnTo>
                  <a:lnTo>
                    <a:pt x="449" y="1225"/>
                  </a:lnTo>
                  <a:lnTo>
                    <a:pt x="449" y="1230"/>
                  </a:lnTo>
                  <a:lnTo>
                    <a:pt x="454" y="1240"/>
                  </a:lnTo>
                  <a:lnTo>
                    <a:pt x="459" y="1249"/>
                  </a:lnTo>
                  <a:lnTo>
                    <a:pt x="459" y="1254"/>
                  </a:lnTo>
                  <a:lnTo>
                    <a:pt x="459" y="1258"/>
                  </a:lnTo>
                  <a:lnTo>
                    <a:pt x="463" y="1263"/>
                  </a:lnTo>
                  <a:lnTo>
                    <a:pt x="469" y="1267"/>
                  </a:lnTo>
                  <a:lnTo>
                    <a:pt x="469" y="1277"/>
                  </a:lnTo>
                  <a:lnTo>
                    <a:pt x="469" y="1286"/>
                  </a:lnTo>
                  <a:lnTo>
                    <a:pt x="473" y="1290"/>
                  </a:lnTo>
                  <a:lnTo>
                    <a:pt x="473" y="1300"/>
                  </a:lnTo>
                  <a:lnTo>
                    <a:pt x="478" y="1309"/>
                  </a:lnTo>
                  <a:lnTo>
                    <a:pt x="483" y="1318"/>
                  </a:lnTo>
                  <a:lnTo>
                    <a:pt x="483" y="1322"/>
                  </a:lnTo>
                  <a:lnTo>
                    <a:pt x="487" y="1333"/>
                  </a:lnTo>
                  <a:lnTo>
                    <a:pt x="492" y="1337"/>
                  </a:lnTo>
                  <a:lnTo>
                    <a:pt x="492" y="1346"/>
                  </a:lnTo>
                  <a:lnTo>
                    <a:pt x="496" y="1351"/>
                  </a:lnTo>
                  <a:lnTo>
                    <a:pt x="496" y="1360"/>
                  </a:lnTo>
                  <a:lnTo>
                    <a:pt x="501" y="1369"/>
                  </a:lnTo>
                  <a:lnTo>
                    <a:pt x="501" y="1374"/>
                  </a:lnTo>
                  <a:lnTo>
                    <a:pt x="506" y="1379"/>
                  </a:lnTo>
                  <a:lnTo>
                    <a:pt x="506" y="1383"/>
                  </a:lnTo>
                  <a:lnTo>
                    <a:pt x="510" y="1392"/>
                  </a:lnTo>
                  <a:lnTo>
                    <a:pt x="510" y="1402"/>
                  </a:lnTo>
                  <a:lnTo>
                    <a:pt x="515" y="1406"/>
                  </a:lnTo>
                  <a:lnTo>
                    <a:pt x="515" y="1415"/>
                  </a:lnTo>
                  <a:lnTo>
                    <a:pt x="519" y="1421"/>
                  </a:lnTo>
                  <a:lnTo>
                    <a:pt x="524" y="1430"/>
                  </a:lnTo>
                  <a:lnTo>
                    <a:pt x="524" y="1435"/>
                  </a:lnTo>
                  <a:lnTo>
                    <a:pt x="524" y="1439"/>
                  </a:lnTo>
                  <a:lnTo>
                    <a:pt x="528" y="1444"/>
                  </a:lnTo>
                  <a:lnTo>
                    <a:pt x="528" y="1453"/>
                  </a:lnTo>
                  <a:lnTo>
                    <a:pt x="533" y="1462"/>
                  </a:lnTo>
                  <a:lnTo>
                    <a:pt x="533" y="1467"/>
                  </a:lnTo>
                  <a:lnTo>
                    <a:pt x="538" y="1476"/>
                  </a:lnTo>
                  <a:lnTo>
                    <a:pt x="542" y="1485"/>
                  </a:lnTo>
                  <a:lnTo>
                    <a:pt x="542" y="1490"/>
                  </a:lnTo>
                  <a:lnTo>
                    <a:pt x="547" y="1494"/>
                  </a:lnTo>
                  <a:lnTo>
                    <a:pt x="547" y="1499"/>
                  </a:lnTo>
                  <a:lnTo>
                    <a:pt x="551" y="1503"/>
                  </a:lnTo>
                  <a:lnTo>
                    <a:pt x="551" y="1514"/>
                  </a:lnTo>
                  <a:lnTo>
                    <a:pt x="556" y="1523"/>
                  </a:lnTo>
                  <a:lnTo>
                    <a:pt x="556" y="1527"/>
                  </a:lnTo>
                  <a:lnTo>
                    <a:pt x="561" y="1537"/>
                  </a:lnTo>
                  <a:lnTo>
                    <a:pt x="566" y="1546"/>
                  </a:lnTo>
                  <a:lnTo>
                    <a:pt x="566" y="1555"/>
                  </a:lnTo>
                  <a:lnTo>
                    <a:pt x="571" y="1560"/>
                  </a:lnTo>
                  <a:lnTo>
                    <a:pt x="571" y="1569"/>
                  </a:lnTo>
                  <a:lnTo>
                    <a:pt x="575" y="1573"/>
                  </a:lnTo>
                  <a:lnTo>
                    <a:pt x="580" y="1583"/>
                  </a:lnTo>
                  <a:lnTo>
                    <a:pt x="585" y="1587"/>
                  </a:lnTo>
                  <a:lnTo>
                    <a:pt x="585" y="1596"/>
                  </a:lnTo>
                  <a:lnTo>
                    <a:pt x="589" y="1605"/>
                  </a:lnTo>
                  <a:lnTo>
                    <a:pt x="589" y="1611"/>
                  </a:lnTo>
                  <a:lnTo>
                    <a:pt x="594" y="1620"/>
                  </a:lnTo>
                  <a:lnTo>
                    <a:pt x="598" y="1629"/>
                  </a:lnTo>
                  <a:lnTo>
                    <a:pt x="603" y="1639"/>
                  </a:lnTo>
                  <a:lnTo>
                    <a:pt x="603" y="1643"/>
                  </a:lnTo>
                  <a:lnTo>
                    <a:pt x="608" y="1652"/>
                  </a:lnTo>
                  <a:lnTo>
                    <a:pt x="612" y="1657"/>
                  </a:lnTo>
                  <a:lnTo>
                    <a:pt x="612" y="1666"/>
                  </a:lnTo>
                  <a:lnTo>
                    <a:pt x="617" y="1671"/>
                  </a:lnTo>
                  <a:lnTo>
                    <a:pt x="621" y="1680"/>
                  </a:lnTo>
                  <a:lnTo>
                    <a:pt x="626" y="1689"/>
                  </a:lnTo>
                  <a:lnTo>
                    <a:pt x="626" y="1698"/>
                  </a:lnTo>
                  <a:lnTo>
                    <a:pt x="630" y="1704"/>
                  </a:lnTo>
                  <a:lnTo>
                    <a:pt x="635" y="1704"/>
                  </a:lnTo>
                  <a:lnTo>
                    <a:pt x="635" y="17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5" name="Freeform 3607"/>
            <p:cNvSpPr>
              <a:spLocks/>
            </p:cNvSpPr>
            <p:nvPr/>
          </p:nvSpPr>
          <p:spPr bwMode="auto">
            <a:xfrm>
              <a:off x="1491" y="2476"/>
              <a:ext cx="550" cy="258"/>
            </a:xfrm>
            <a:custGeom>
              <a:avLst/>
              <a:gdLst>
                <a:gd name="T0" fmla="*/ 41 w 2746"/>
                <a:gd name="T1" fmla="*/ 18 h 1290"/>
                <a:gd name="T2" fmla="*/ 82 w 2746"/>
                <a:gd name="T3" fmla="*/ 46 h 1290"/>
                <a:gd name="T4" fmla="*/ 129 w 2746"/>
                <a:gd name="T5" fmla="*/ 65 h 1290"/>
                <a:gd name="T6" fmla="*/ 175 w 2746"/>
                <a:gd name="T7" fmla="*/ 88 h 1290"/>
                <a:gd name="T8" fmla="*/ 222 w 2746"/>
                <a:gd name="T9" fmla="*/ 111 h 1290"/>
                <a:gd name="T10" fmla="*/ 268 w 2746"/>
                <a:gd name="T11" fmla="*/ 134 h 1290"/>
                <a:gd name="T12" fmla="*/ 319 w 2746"/>
                <a:gd name="T13" fmla="*/ 158 h 1290"/>
                <a:gd name="T14" fmla="*/ 361 w 2746"/>
                <a:gd name="T15" fmla="*/ 181 h 1290"/>
                <a:gd name="T16" fmla="*/ 407 w 2746"/>
                <a:gd name="T17" fmla="*/ 199 h 1290"/>
                <a:gd name="T18" fmla="*/ 449 w 2746"/>
                <a:gd name="T19" fmla="*/ 222 h 1290"/>
                <a:gd name="T20" fmla="*/ 496 w 2746"/>
                <a:gd name="T21" fmla="*/ 246 h 1290"/>
                <a:gd name="T22" fmla="*/ 537 w 2746"/>
                <a:gd name="T23" fmla="*/ 264 h 1290"/>
                <a:gd name="T24" fmla="*/ 584 w 2746"/>
                <a:gd name="T25" fmla="*/ 287 h 1290"/>
                <a:gd name="T26" fmla="*/ 630 w 2746"/>
                <a:gd name="T27" fmla="*/ 310 h 1290"/>
                <a:gd name="T28" fmla="*/ 677 w 2746"/>
                <a:gd name="T29" fmla="*/ 334 h 1290"/>
                <a:gd name="T30" fmla="*/ 727 w 2746"/>
                <a:gd name="T31" fmla="*/ 357 h 1290"/>
                <a:gd name="T32" fmla="*/ 788 w 2746"/>
                <a:gd name="T33" fmla="*/ 385 h 1290"/>
                <a:gd name="T34" fmla="*/ 839 w 2746"/>
                <a:gd name="T35" fmla="*/ 412 h 1290"/>
                <a:gd name="T36" fmla="*/ 881 w 2746"/>
                <a:gd name="T37" fmla="*/ 431 h 1290"/>
                <a:gd name="T38" fmla="*/ 932 w 2746"/>
                <a:gd name="T39" fmla="*/ 454 h 1290"/>
                <a:gd name="T40" fmla="*/ 987 w 2746"/>
                <a:gd name="T41" fmla="*/ 482 h 1290"/>
                <a:gd name="T42" fmla="*/ 1030 w 2746"/>
                <a:gd name="T43" fmla="*/ 500 h 1290"/>
                <a:gd name="T44" fmla="*/ 1080 w 2746"/>
                <a:gd name="T45" fmla="*/ 524 h 1290"/>
                <a:gd name="T46" fmla="*/ 1127 w 2746"/>
                <a:gd name="T47" fmla="*/ 547 h 1290"/>
                <a:gd name="T48" fmla="*/ 1173 w 2746"/>
                <a:gd name="T49" fmla="*/ 570 h 1290"/>
                <a:gd name="T50" fmla="*/ 1224 w 2746"/>
                <a:gd name="T51" fmla="*/ 593 h 1290"/>
                <a:gd name="T52" fmla="*/ 1266 w 2746"/>
                <a:gd name="T53" fmla="*/ 612 h 1290"/>
                <a:gd name="T54" fmla="*/ 1307 w 2746"/>
                <a:gd name="T55" fmla="*/ 631 h 1290"/>
                <a:gd name="T56" fmla="*/ 1358 w 2746"/>
                <a:gd name="T57" fmla="*/ 654 h 1290"/>
                <a:gd name="T58" fmla="*/ 1395 w 2746"/>
                <a:gd name="T59" fmla="*/ 677 h 1290"/>
                <a:gd name="T60" fmla="*/ 1451 w 2746"/>
                <a:gd name="T61" fmla="*/ 701 h 1290"/>
                <a:gd name="T62" fmla="*/ 1507 w 2746"/>
                <a:gd name="T63" fmla="*/ 719 h 1290"/>
                <a:gd name="T64" fmla="*/ 1549 w 2746"/>
                <a:gd name="T65" fmla="*/ 742 h 1290"/>
                <a:gd name="T66" fmla="*/ 1596 w 2746"/>
                <a:gd name="T67" fmla="*/ 760 h 1290"/>
                <a:gd name="T68" fmla="*/ 1655 w 2746"/>
                <a:gd name="T69" fmla="*/ 783 h 1290"/>
                <a:gd name="T70" fmla="*/ 1702 w 2746"/>
                <a:gd name="T71" fmla="*/ 807 h 1290"/>
                <a:gd name="T72" fmla="*/ 1753 w 2746"/>
                <a:gd name="T73" fmla="*/ 835 h 1290"/>
                <a:gd name="T74" fmla="*/ 1804 w 2746"/>
                <a:gd name="T75" fmla="*/ 858 h 1290"/>
                <a:gd name="T76" fmla="*/ 1850 w 2746"/>
                <a:gd name="T77" fmla="*/ 876 h 1290"/>
                <a:gd name="T78" fmla="*/ 1897 w 2746"/>
                <a:gd name="T79" fmla="*/ 895 h 1290"/>
                <a:gd name="T80" fmla="*/ 1947 w 2746"/>
                <a:gd name="T81" fmla="*/ 918 h 1290"/>
                <a:gd name="T82" fmla="*/ 1999 w 2746"/>
                <a:gd name="T83" fmla="*/ 941 h 1290"/>
                <a:gd name="T84" fmla="*/ 2040 w 2746"/>
                <a:gd name="T85" fmla="*/ 964 h 1290"/>
                <a:gd name="T86" fmla="*/ 2087 w 2746"/>
                <a:gd name="T87" fmla="*/ 984 h 1290"/>
                <a:gd name="T88" fmla="*/ 2138 w 2746"/>
                <a:gd name="T89" fmla="*/ 1002 h 1290"/>
                <a:gd name="T90" fmla="*/ 2194 w 2746"/>
                <a:gd name="T91" fmla="*/ 1025 h 1290"/>
                <a:gd name="T92" fmla="*/ 2212 w 2746"/>
                <a:gd name="T93" fmla="*/ 1039 h 1290"/>
                <a:gd name="T94" fmla="*/ 2259 w 2746"/>
                <a:gd name="T95" fmla="*/ 1062 h 1290"/>
                <a:gd name="T96" fmla="*/ 2310 w 2746"/>
                <a:gd name="T97" fmla="*/ 1090 h 1290"/>
                <a:gd name="T98" fmla="*/ 2366 w 2746"/>
                <a:gd name="T99" fmla="*/ 1113 h 1290"/>
                <a:gd name="T100" fmla="*/ 2411 w 2746"/>
                <a:gd name="T101" fmla="*/ 1132 h 1290"/>
                <a:gd name="T102" fmla="*/ 2472 w 2746"/>
                <a:gd name="T103" fmla="*/ 1159 h 1290"/>
                <a:gd name="T104" fmla="*/ 2523 w 2746"/>
                <a:gd name="T105" fmla="*/ 1178 h 1290"/>
                <a:gd name="T106" fmla="*/ 2574 w 2746"/>
                <a:gd name="T107" fmla="*/ 1211 h 1290"/>
                <a:gd name="T108" fmla="*/ 2625 w 2746"/>
                <a:gd name="T109" fmla="*/ 1229 h 1290"/>
                <a:gd name="T110" fmla="*/ 2667 w 2746"/>
                <a:gd name="T111" fmla="*/ 1247 h 1290"/>
                <a:gd name="T112" fmla="*/ 2713 w 2746"/>
                <a:gd name="T113" fmla="*/ 1271 h 12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46"/>
                <a:gd name="T172" fmla="*/ 0 h 1290"/>
                <a:gd name="T173" fmla="*/ 2746 w 2746"/>
                <a:gd name="T174" fmla="*/ 1290 h 12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46" h="1290">
                  <a:moveTo>
                    <a:pt x="0" y="0"/>
                  </a:moveTo>
                  <a:lnTo>
                    <a:pt x="9" y="4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41" y="18"/>
                  </a:lnTo>
                  <a:lnTo>
                    <a:pt x="64" y="27"/>
                  </a:lnTo>
                  <a:lnTo>
                    <a:pt x="68" y="36"/>
                  </a:lnTo>
                  <a:lnTo>
                    <a:pt x="82" y="41"/>
                  </a:lnTo>
                  <a:lnTo>
                    <a:pt x="82" y="46"/>
                  </a:lnTo>
                  <a:lnTo>
                    <a:pt x="97" y="51"/>
                  </a:lnTo>
                  <a:lnTo>
                    <a:pt x="106" y="56"/>
                  </a:lnTo>
                  <a:lnTo>
                    <a:pt x="115" y="60"/>
                  </a:lnTo>
                  <a:lnTo>
                    <a:pt x="124" y="65"/>
                  </a:lnTo>
                  <a:lnTo>
                    <a:pt x="129" y="65"/>
                  </a:lnTo>
                  <a:lnTo>
                    <a:pt x="143" y="74"/>
                  </a:lnTo>
                  <a:lnTo>
                    <a:pt x="147" y="74"/>
                  </a:lnTo>
                  <a:lnTo>
                    <a:pt x="157" y="79"/>
                  </a:lnTo>
                  <a:lnTo>
                    <a:pt x="170" y="88"/>
                  </a:lnTo>
                  <a:lnTo>
                    <a:pt x="175" y="88"/>
                  </a:lnTo>
                  <a:lnTo>
                    <a:pt x="190" y="97"/>
                  </a:lnTo>
                  <a:lnTo>
                    <a:pt x="208" y="101"/>
                  </a:lnTo>
                  <a:lnTo>
                    <a:pt x="213" y="106"/>
                  </a:lnTo>
                  <a:lnTo>
                    <a:pt x="222" y="111"/>
                  </a:lnTo>
                  <a:lnTo>
                    <a:pt x="236" y="115"/>
                  </a:lnTo>
                  <a:lnTo>
                    <a:pt x="236" y="120"/>
                  </a:lnTo>
                  <a:lnTo>
                    <a:pt x="254" y="129"/>
                  </a:lnTo>
                  <a:lnTo>
                    <a:pt x="268" y="134"/>
                  </a:lnTo>
                  <a:lnTo>
                    <a:pt x="278" y="138"/>
                  </a:lnTo>
                  <a:lnTo>
                    <a:pt x="292" y="144"/>
                  </a:lnTo>
                  <a:lnTo>
                    <a:pt x="296" y="148"/>
                  </a:lnTo>
                  <a:lnTo>
                    <a:pt x="305" y="148"/>
                  </a:lnTo>
                  <a:lnTo>
                    <a:pt x="319" y="158"/>
                  </a:lnTo>
                  <a:lnTo>
                    <a:pt x="324" y="158"/>
                  </a:lnTo>
                  <a:lnTo>
                    <a:pt x="342" y="162"/>
                  </a:lnTo>
                  <a:lnTo>
                    <a:pt x="342" y="167"/>
                  </a:lnTo>
                  <a:lnTo>
                    <a:pt x="351" y="171"/>
                  </a:lnTo>
                  <a:lnTo>
                    <a:pt x="361" y="181"/>
                  </a:lnTo>
                  <a:lnTo>
                    <a:pt x="375" y="190"/>
                  </a:lnTo>
                  <a:lnTo>
                    <a:pt x="385" y="190"/>
                  </a:lnTo>
                  <a:lnTo>
                    <a:pt x="389" y="194"/>
                  </a:lnTo>
                  <a:lnTo>
                    <a:pt x="407" y="199"/>
                  </a:lnTo>
                  <a:lnTo>
                    <a:pt x="412" y="203"/>
                  </a:lnTo>
                  <a:lnTo>
                    <a:pt x="421" y="213"/>
                  </a:lnTo>
                  <a:lnTo>
                    <a:pt x="430" y="213"/>
                  </a:lnTo>
                  <a:lnTo>
                    <a:pt x="440" y="217"/>
                  </a:lnTo>
                  <a:lnTo>
                    <a:pt x="449" y="222"/>
                  </a:lnTo>
                  <a:lnTo>
                    <a:pt x="453" y="226"/>
                  </a:lnTo>
                  <a:lnTo>
                    <a:pt x="468" y="231"/>
                  </a:lnTo>
                  <a:lnTo>
                    <a:pt x="473" y="237"/>
                  </a:lnTo>
                  <a:lnTo>
                    <a:pt x="491" y="241"/>
                  </a:lnTo>
                  <a:lnTo>
                    <a:pt x="496" y="246"/>
                  </a:lnTo>
                  <a:lnTo>
                    <a:pt x="500" y="250"/>
                  </a:lnTo>
                  <a:lnTo>
                    <a:pt x="514" y="255"/>
                  </a:lnTo>
                  <a:lnTo>
                    <a:pt x="523" y="255"/>
                  </a:lnTo>
                  <a:lnTo>
                    <a:pt x="537" y="264"/>
                  </a:lnTo>
                  <a:lnTo>
                    <a:pt x="551" y="273"/>
                  </a:lnTo>
                  <a:lnTo>
                    <a:pt x="556" y="273"/>
                  </a:lnTo>
                  <a:lnTo>
                    <a:pt x="575" y="278"/>
                  </a:lnTo>
                  <a:lnTo>
                    <a:pt x="579" y="283"/>
                  </a:lnTo>
                  <a:lnTo>
                    <a:pt x="584" y="287"/>
                  </a:lnTo>
                  <a:lnTo>
                    <a:pt x="598" y="296"/>
                  </a:lnTo>
                  <a:lnTo>
                    <a:pt x="602" y="296"/>
                  </a:lnTo>
                  <a:lnTo>
                    <a:pt x="611" y="301"/>
                  </a:lnTo>
                  <a:lnTo>
                    <a:pt x="621" y="305"/>
                  </a:lnTo>
                  <a:lnTo>
                    <a:pt x="630" y="310"/>
                  </a:lnTo>
                  <a:lnTo>
                    <a:pt x="644" y="315"/>
                  </a:lnTo>
                  <a:lnTo>
                    <a:pt x="649" y="315"/>
                  </a:lnTo>
                  <a:lnTo>
                    <a:pt x="663" y="324"/>
                  </a:lnTo>
                  <a:lnTo>
                    <a:pt x="668" y="324"/>
                  </a:lnTo>
                  <a:lnTo>
                    <a:pt x="677" y="334"/>
                  </a:lnTo>
                  <a:lnTo>
                    <a:pt x="686" y="334"/>
                  </a:lnTo>
                  <a:lnTo>
                    <a:pt x="695" y="339"/>
                  </a:lnTo>
                  <a:lnTo>
                    <a:pt x="709" y="348"/>
                  </a:lnTo>
                  <a:lnTo>
                    <a:pt x="727" y="357"/>
                  </a:lnTo>
                  <a:lnTo>
                    <a:pt x="732" y="366"/>
                  </a:lnTo>
                  <a:lnTo>
                    <a:pt x="751" y="371"/>
                  </a:lnTo>
                  <a:lnTo>
                    <a:pt x="774" y="380"/>
                  </a:lnTo>
                  <a:lnTo>
                    <a:pt x="788" y="385"/>
                  </a:lnTo>
                  <a:lnTo>
                    <a:pt x="792" y="389"/>
                  </a:lnTo>
                  <a:lnTo>
                    <a:pt x="802" y="394"/>
                  </a:lnTo>
                  <a:lnTo>
                    <a:pt x="815" y="398"/>
                  </a:lnTo>
                  <a:lnTo>
                    <a:pt x="829" y="407"/>
                  </a:lnTo>
                  <a:lnTo>
                    <a:pt x="839" y="412"/>
                  </a:lnTo>
                  <a:lnTo>
                    <a:pt x="849" y="417"/>
                  </a:lnTo>
                  <a:lnTo>
                    <a:pt x="858" y="422"/>
                  </a:lnTo>
                  <a:lnTo>
                    <a:pt x="862" y="422"/>
                  </a:lnTo>
                  <a:lnTo>
                    <a:pt x="876" y="431"/>
                  </a:lnTo>
                  <a:lnTo>
                    <a:pt x="881" y="431"/>
                  </a:lnTo>
                  <a:lnTo>
                    <a:pt x="894" y="441"/>
                  </a:lnTo>
                  <a:lnTo>
                    <a:pt x="904" y="445"/>
                  </a:lnTo>
                  <a:lnTo>
                    <a:pt x="908" y="450"/>
                  </a:lnTo>
                  <a:lnTo>
                    <a:pt x="922" y="450"/>
                  </a:lnTo>
                  <a:lnTo>
                    <a:pt x="932" y="454"/>
                  </a:lnTo>
                  <a:lnTo>
                    <a:pt x="946" y="464"/>
                  </a:lnTo>
                  <a:lnTo>
                    <a:pt x="960" y="468"/>
                  </a:lnTo>
                  <a:lnTo>
                    <a:pt x="964" y="473"/>
                  </a:lnTo>
                  <a:lnTo>
                    <a:pt x="978" y="477"/>
                  </a:lnTo>
                  <a:lnTo>
                    <a:pt x="987" y="482"/>
                  </a:lnTo>
                  <a:lnTo>
                    <a:pt x="992" y="486"/>
                  </a:lnTo>
                  <a:lnTo>
                    <a:pt x="1010" y="491"/>
                  </a:lnTo>
                  <a:lnTo>
                    <a:pt x="1015" y="491"/>
                  </a:lnTo>
                  <a:lnTo>
                    <a:pt x="1030" y="500"/>
                  </a:lnTo>
                  <a:lnTo>
                    <a:pt x="1048" y="509"/>
                  </a:lnTo>
                  <a:lnTo>
                    <a:pt x="1053" y="509"/>
                  </a:lnTo>
                  <a:lnTo>
                    <a:pt x="1066" y="515"/>
                  </a:lnTo>
                  <a:lnTo>
                    <a:pt x="1075" y="520"/>
                  </a:lnTo>
                  <a:lnTo>
                    <a:pt x="1080" y="524"/>
                  </a:lnTo>
                  <a:lnTo>
                    <a:pt x="1094" y="529"/>
                  </a:lnTo>
                  <a:lnTo>
                    <a:pt x="1098" y="533"/>
                  </a:lnTo>
                  <a:lnTo>
                    <a:pt x="1108" y="538"/>
                  </a:lnTo>
                  <a:lnTo>
                    <a:pt x="1117" y="543"/>
                  </a:lnTo>
                  <a:lnTo>
                    <a:pt x="1127" y="547"/>
                  </a:lnTo>
                  <a:lnTo>
                    <a:pt x="1136" y="552"/>
                  </a:lnTo>
                  <a:lnTo>
                    <a:pt x="1145" y="552"/>
                  </a:lnTo>
                  <a:lnTo>
                    <a:pt x="1159" y="561"/>
                  </a:lnTo>
                  <a:lnTo>
                    <a:pt x="1159" y="566"/>
                  </a:lnTo>
                  <a:lnTo>
                    <a:pt x="1173" y="570"/>
                  </a:lnTo>
                  <a:lnTo>
                    <a:pt x="1182" y="570"/>
                  </a:lnTo>
                  <a:lnTo>
                    <a:pt x="1191" y="575"/>
                  </a:lnTo>
                  <a:lnTo>
                    <a:pt x="1200" y="584"/>
                  </a:lnTo>
                  <a:lnTo>
                    <a:pt x="1210" y="584"/>
                  </a:lnTo>
                  <a:lnTo>
                    <a:pt x="1224" y="593"/>
                  </a:lnTo>
                  <a:lnTo>
                    <a:pt x="1238" y="598"/>
                  </a:lnTo>
                  <a:lnTo>
                    <a:pt x="1247" y="602"/>
                  </a:lnTo>
                  <a:lnTo>
                    <a:pt x="1252" y="608"/>
                  </a:lnTo>
                  <a:lnTo>
                    <a:pt x="1266" y="612"/>
                  </a:lnTo>
                  <a:lnTo>
                    <a:pt x="1270" y="617"/>
                  </a:lnTo>
                  <a:lnTo>
                    <a:pt x="1284" y="622"/>
                  </a:lnTo>
                  <a:lnTo>
                    <a:pt x="1289" y="626"/>
                  </a:lnTo>
                  <a:lnTo>
                    <a:pt x="1307" y="631"/>
                  </a:lnTo>
                  <a:lnTo>
                    <a:pt x="1322" y="640"/>
                  </a:lnTo>
                  <a:lnTo>
                    <a:pt x="1336" y="640"/>
                  </a:lnTo>
                  <a:lnTo>
                    <a:pt x="1340" y="645"/>
                  </a:lnTo>
                  <a:lnTo>
                    <a:pt x="1354" y="654"/>
                  </a:lnTo>
                  <a:lnTo>
                    <a:pt x="1358" y="654"/>
                  </a:lnTo>
                  <a:lnTo>
                    <a:pt x="1372" y="658"/>
                  </a:lnTo>
                  <a:lnTo>
                    <a:pt x="1377" y="663"/>
                  </a:lnTo>
                  <a:lnTo>
                    <a:pt x="1395" y="668"/>
                  </a:lnTo>
                  <a:lnTo>
                    <a:pt x="1395" y="677"/>
                  </a:lnTo>
                  <a:lnTo>
                    <a:pt x="1415" y="681"/>
                  </a:lnTo>
                  <a:lnTo>
                    <a:pt x="1419" y="686"/>
                  </a:lnTo>
                  <a:lnTo>
                    <a:pt x="1433" y="690"/>
                  </a:lnTo>
                  <a:lnTo>
                    <a:pt x="1442" y="695"/>
                  </a:lnTo>
                  <a:lnTo>
                    <a:pt x="1451" y="701"/>
                  </a:lnTo>
                  <a:lnTo>
                    <a:pt x="1460" y="705"/>
                  </a:lnTo>
                  <a:lnTo>
                    <a:pt x="1470" y="705"/>
                  </a:lnTo>
                  <a:lnTo>
                    <a:pt x="1483" y="714"/>
                  </a:lnTo>
                  <a:lnTo>
                    <a:pt x="1488" y="714"/>
                  </a:lnTo>
                  <a:lnTo>
                    <a:pt x="1507" y="719"/>
                  </a:lnTo>
                  <a:lnTo>
                    <a:pt x="1507" y="724"/>
                  </a:lnTo>
                  <a:lnTo>
                    <a:pt x="1526" y="728"/>
                  </a:lnTo>
                  <a:lnTo>
                    <a:pt x="1540" y="737"/>
                  </a:lnTo>
                  <a:lnTo>
                    <a:pt x="1549" y="742"/>
                  </a:lnTo>
                  <a:lnTo>
                    <a:pt x="1558" y="742"/>
                  </a:lnTo>
                  <a:lnTo>
                    <a:pt x="1572" y="747"/>
                  </a:lnTo>
                  <a:lnTo>
                    <a:pt x="1576" y="751"/>
                  </a:lnTo>
                  <a:lnTo>
                    <a:pt x="1591" y="756"/>
                  </a:lnTo>
                  <a:lnTo>
                    <a:pt x="1596" y="760"/>
                  </a:lnTo>
                  <a:lnTo>
                    <a:pt x="1614" y="765"/>
                  </a:lnTo>
                  <a:lnTo>
                    <a:pt x="1619" y="770"/>
                  </a:lnTo>
                  <a:lnTo>
                    <a:pt x="1632" y="774"/>
                  </a:lnTo>
                  <a:lnTo>
                    <a:pt x="1651" y="783"/>
                  </a:lnTo>
                  <a:lnTo>
                    <a:pt x="1655" y="783"/>
                  </a:lnTo>
                  <a:lnTo>
                    <a:pt x="1664" y="792"/>
                  </a:lnTo>
                  <a:lnTo>
                    <a:pt x="1678" y="798"/>
                  </a:lnTo>
                  <a:lnTo>
                    <a:pt x="1683" y="798"/>
                  </a:lnTo>
                  <a:lnTo>
                    <a:pt x="1698" y="803"/>
                  </a:lnTo>
                  <a:lnTo>
                    <a:pt x="1702" y="807"/>
                  </a:lnTo>
                  <a:lnTo>
                    <a:pt x="1707" y="812"/>
                  </a:lnTo>
                  <a:lnTo>
                    <a:pt x="1721" y="821"/>
                  </a:lnTo>
                  <a:lnTo>
                    <a:pt x="1739" y="830"/>
                  </a:lnTo>
                  <a:lnTo>
                    <a:pt x="1743" y="830"/>
                  </a:lnTo>
                  <a:lnTo>
                    <a:pt x="1753" y="835"/>
                  </a:lnTo>
                  <a:lnTo>
                    <a:pt x="1762" y="839"/>
                  </a:lnTo>
                  <a:lnTo>
                    <a:pt x="1776" y="844"/>
                  </a:lnTo>
                  <a:lnTo>
                    <a:pt x="1786" y="849"/>
                  </a:lnTo>
                  <a:lnTo>
                    <a:pt x="1790" y="853"/>
                  </a:lnTo>
                  <a:lnTo>
                    <a:pt x="1804" y="858"/>
                  </a:lnTo>
                  <a:lnTo>
                    <a:pt x="1827" y="867"/>
                  </a:lnTo>
                  <a:lnTo>
                    <a:pt x="1841" y="876"/>
                  </a:lnTo>
                  <a:lnTo>
                    <a:pt x="1850" y="876"/>
                  </a:lnTo>
                  <a:lnTo>
                    <a:pt x="1859" y="881"/>
                  </a:lnTo>
                  <a:lnTo>
                    <a:pt x="1868" y="885"/>
                  </a:lnTo>
                  <a:lnTo>
                    <a:pt x="1879" y="891"/>
                  </a:lnTo>
                  <a:lnTo>
                    <a:pt x="1892" y="895"/>
                  </a:lnTo>
                  <a:lnTo>
                    <a:pt x="1897" y="895"/>
                  </a:lnTo>
                  <a:lnTo>
                    <a:pt x="1915" y="905"/>
                  </a:lnTo>
                  <a:lnTo>
                    <a:pt x="1920" y="905"/>
                  </a:lnTo>
                  <a:lnTo>
                    <a:pt x="1934" y="914"/>
                  </a:lnTo>
                  <a:lnTo>
                    <a:pt x="1947" y="918"/>
                  </a:lnTo>
                  <a:lnTo>
                    <a:pt x="1957" y="923"/>
                  </a:lnTo>
                  <a:lnTo>
                    <a:pt x="1961" y="928"/>
                  </a:lnTo>
                  <a:lnTo>
                    <a:pt x="1976" y="937"/>
                  </a:lnTo>
                  <a:lnTo>
                    <a:pt x="1981" y="937"/>
                  </a:lnTo>
                  <a:lnTo>
                    <a:pt x="1999" y="941"/>
                  </a:lnTo>
                  <a:lnTo>
                    <a:pt x="2004" y="946"/>
                  </a:lnTo>
                  <a:lnTo>
                    <a:pt x="2013" y="951"/>
                  </a:lnTo>
                  <a:lnTo>
                    <a:pt x="2022" y="955"/>
                  </a:lnTo>
                  <a:lnTo>
                    <a:pt x="2031" y="960"/>
                  </a:lnTo>
                  <a:lnTo>
                    <a:pt x="2040" y="964"/>
                  </a:lnTo>
                  <a:lnTo>
                    <a:pt x="2045" y="964"/>
                  </a:lnTo>
                  <a:lnTo>
                    <a:pt x="2059" y="973"/>
                  </a:lnTo>
                  <a:lnTo>
                    <a:pt x="2064" y="973"/>
                  </a:lnTo>
                  <a:lnTo>
                    <a:pt x="2083" y="978"/>
                  </a:lnTo>
                  <a:lnTo>
                    <a:pt x="2087" y="984"/>
                  </a:lnTo>
                  <a:lnTo>
                    <a:pt x="2096" y="988"/>
                  </a:lnTo>
                  <a:lnTo>
                    <a:pt x="2106" y="993"/>
                  </a:lnTo>
                  <a:lnTo>
                    <a:pt x="2115" y="997"/>
                  </a:lnTo>
                  <a:lnTo>
                    <a:pt x="2128" y="1002"/>
                  </a:lnTo>
                  <a:lnTo>
                    <a:pt x="2138" y="1002"/>
                  </a:lnTo>
                  <a:lnTo>
                    <a:pt x="2151" y="1011"/>
                  </a:lnTo>
                  <a:lnTo>
                    <a:pt x="2157" y="1011"/>
                  </a:lnTo>
                  <a:lnTo>
                    <a:pt x="2171" y="1016"/>
                  </a:lnTo>
                  <a:lnTo>
                    <a:pt x="2180" y="1020"/>
                  </a:lnTo>
                  <a:lnTo>
                    <a:pt x="2194" y="1025"/>
                  </a:lnTo>
                  <a:lnTo>
                    <a:pt x="2194" y="1030"/>
                  </a:lnTo>
                  <a:lnTo>
                    <a:pt x="2189" y="1034"/>
                  </a:lnTo>
                  <a:lnTo>
                    <a:pt x="2194" y="1034"/>
                  </a:lnTo>
                  <a:lnTo>
                    <a:pt x="2212" y="1039"/>
                  </a:lnTo>
                  <a:lnTo>
                    <a:pt x="2217" y="1043"/>
                  </a:lnTo>
                  <a:lnTo>
                    <a:pt x="2226" y="1048"/>
                  </a:lnTo>
                  <a:lnTo>
                    <a:pt x="2235" y="1053"/>
                  </a:lnTo>
                  <a:lnTo>
                    <a:pt x="2250" y="1057"/>
                  </a:lnTo>
                  <a:lnTo>
                    <a:pt x="2259" y="1062"/>
                  </a:lnTo>
                  <a:lnTo>
                    <a:pt x="2277" y="1071"/>
                  </a:lnTo>
                  <a:lnTo>
                    <a:pt x="2282" y="1071"/>
                  </a:lnTo>
                  <a:lnTo>
                    <a:pt x="2296" y="1081"/>
                  </a:lnTo>
                  <a:lnTo>
                    <a:pt x="2300" y="1081"/>
                  </a:lnTo>
                  <a:lnTo>
                    <a:pt x="2310" y="1090"/>
                  </a:lnTo>
                  <a:lnTo>
                    <a:pt x="2323" y="1090"/>
                  </a:lnTo>
                  <a:lnTo>
                    <a:pt x="2328" y="1095"/>
                  </a:lnTo>
                  <a:lnTo>
                    <a:pt x="2347" y="1104"/>
                  </a:lnTo>
                  <a:lnTo>
                    <a:pt x="2361" y="1113"/>
                  </a:lnTo>
                  <a:lnTo>
                    <a:pt x="2366" y="1113"/>
                  </a:lnTo>
                  <a:lnTo>
                    <a:pt x="2384" y="1118"/>
                  </a:lnTo>
                  <a:lnTo>
                    <a:pt x="2389" y="1118"/>
                  </a:lnTo>
                  <a:lnTo>
                    <a:pt x="2393" y="1127"/>
                  </a:lnTo>
                  <a:lnTo>
                    <a:pt x="2411" y="1132"/>
                  </a:lnTo>
                  <a:lnTo>
                    <a:pt x="2430" y="1141"/>
                  </a:lnTo>
                  <a:lnTo>
                    <a:pt x="2449" y="1145"/>
                  </a:lnTo>
                  <a:lnTo>
                    <a:pt x="2454" y="1150"/>
                  </a:lnTo>
                  <a:lnTo>
                    <a:pt x="2468" y="1155"/>
                  </a:lnTo>
                  <a:lnTo>
                    <a:pt x="2472" y="1159"/>
                  </a:lnTo>
                  <a:lnTo>
                    <a:pt x="2481" y="1164"/>
                  </a:lnTo>
                  <a:lnTo>
                    <a:pt x="2495" y="1169"/>
                  </a:lnTo>
                  <a:lnTo>
                    <a:pt x="2500" y="1174"/>
                  </a:lnTo>
                  <a:lnTo>
                    <a:pt x="2518" y="1178"/>
                  </a:lnTo>
                  <a:lnTo>
                    <a:pt x="2523" y="1178"/>
                  </a:lnTo>
                  <a:lnTo>
                    <a:pt x="2537" y="1188"/>
                  </a:lnTo>
                  <a:lnTo>
                    <a:pt x="2560" y="1197"/>
                  </a:lnTo>
                  <a:lnTo>
                    <a:pt x="2556" y="1201"/>
                  </a:lnTo>
                  <a:lnTo>
                    <a:pt x="2560" y="1206"/>
                  </a:lnTo>
                  <a:lnTo>
                    <a:pt x="2574" y="1211"/>
                  </a:lnTo>
                  <a:lnTo>
                    <a:pt x="2583" y="1211"/>
                  </a:lnTo>
                  <a:lnTo>
                    <a:pt x="2593" y="1215"/>
                  </a:lnTo>
                  <a:lnTo>
                    <a:pt x="2602" y="1220"/>
                  </a:lnTo>
                  <a:lnTo>
                    <a:pt x="2611" y="1224"/>
                  </a:lnTo>
                  <a:lnTo>
                    <a:pt x="2625" y="1229"/>
                  </a:lnTo>
                  <a:lnTo>
                    <a:pt x="2630" y="1234"/>
                  </a:lnTo>
                  <a:lnTo>
                    <a:pt x="2644" y="1238"/>
                  </a:lnTo>
                  <a:lnTo>
                    <a:pt x="2649" y="1238"/>
                  </a:lnTo>
                  <a:lnTo>
                    <a:pt x="2662" y="1247"/>
                  </a:lnTo>
                  <a:lnTo>
                    <a:pt x="2667" y="1247"/>
                  </a:lnTo>
                  <a:lnTo>
                    <a:pt x="2685" y="1256"/>
                  </a:lnTo>
                  <a:lnTo>
                    <a:pt x="2690" y="1262"/>
                  </a:lnTo>
                  <a:lnTo>
                    <a:pt x="2708" y="1271"/>
                  </a:lnTo>
                  <a:lnTo>
                    <a:pt x="2713" y="1271"/>
                  </a:lnTo>
                  <a:lnTo>
                    <a:pt x="2723" y="1280"/>
                  </a:lnTo>
                  <a:lnTo>
                    <a:pt x="2732" y="1285"/>
                  </a:lnTo>
                  <a:lnTo>
                    <a:pt x="2737" y="1285"/>
                  </a:lnTo>
                  <a:lnTo>
                    <a:pt x="2746" y="12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6" name="Freeform 3608"/>
            <p:cNvSpPr>
              <a:spLocks/>
            </p:cNvSpPr>
            <p:nvPr/>
          </p:nvSpPr>
          <p:spPr bwMode="auto">
            <a:xfrm>
              <a:off x="1401" y="2430"/>
              <a:ext cx="90" cy="46"/>
            </a:xfrm>
            <a:custGeom>
              <a:avLst/>
              <a:gdLst>
                <a:gd name="T0" fmla="*/ 0 w 451"/>
                <a:gd name="T1" fmla="*/ 0 h 232"/>
                <a:gd name="T2" fmla="*/ 0 w 451"/>
                <a:gd name="T3" fmla="*/ 0 h 232"/>
                <a:gd name="T4" fmla="*/ 19 w 451"/>
                <a:gd name="T5" fmla="*/ 9 h 232"/>
                <a:gd name="T6" fmla="*/ 19 w 451"/>
                <a:gd name="T7" fmla="*/ 9 h 232"/>
                <a:gd name="T8" fmla="*/ 32 w 451"/>
                <a:gd name="T9" fmla="*/ 18 h 232"/>
                <a:gd name="T10" fmla="*/ 42 w 451"/>
                <a:gd name="T11" fmla="*/ 18 h 232"/>
                <a:gd name="T12" fmla="*/ 51 w 451"/>
                <a:gd name="T13" fmla="*/ 23 h 232"/>
                <a:gd name="T14" fmla="*/ 60 w 451"/>
                <a:gd name="T15" fmla="*/ 32 h 232"/>
                <a:gd name="T16" fmla="*/ 75 w 451"/>
                <a:gd name="T17" fmla="*/ 41 h 232"/>
                <a:gd name="T18" fmla="*/ 84 w 451"/>
                <a:gd name="T19" fmla="*/ 41 h 232"/>
                <a:gd name="T20" fmla="*/ 93 w 451"/>
                <a:gd name="T21" fmla="*/ 46 h 232"/>
                <a:gd name="T22" fmla="*/ 107 w 451"/>
                <a:gd name="T23" fmla="*/ 50 h 232"/>
                <a:gd name="T24" fmla="*/ 107 w 451"/>
                <a:gd name="T25" fmla="*/ 55 h 232"/>
                <a:gd name="T26" fmla="*/ 121 w 451"/>
                <a:gd name="T27" fmla="*/ 60 h 232"/>
                <a:gd name="T28" fmla="*/ 125 w 451"/>
                <a:gd name="T29" fmla="*/ 64 h 232"/>
                <a:gd name="T30" fmla="*/ 134 w 451"/>
                <a:gd name="T31" fmla="*/ 69 h 232"/>
                <a:gd name="T32" fmla="*/ 144 w 451"/>
                <a:gd name="T33" fmla="*/ 73 h 232"/>
                <a:gd name="T34" fmla="*/ 148 w 451"/>
                <a:gd name="T35" fmla="*/ 73 h 232"/>
                <a:gd name="T36" fmla="*/ 167 w 451"/>
                <a:gd name="T37" fmla="*/ 83 h 232"/>
                <a:gd name="T38" fmla="*/ 167 w 451"/>
                <a:gd name="T39" fmla="*/ 87 h 232"/>
                <a:gd name="T40" fmla="*/ 172 w 451"/>
                <a:gd name="T41" fmla="*/ 93 h 232"/>
                <a:gd name="T42" fmla="*/ 190 w 451"/>
                <a:gd name="T43" fmla="*/ 102 h 232"/>
                <a:gd name="T44" fmla="*/ 190 w 451"/>
                <a:gd name="T45" fmla="*/ 102 h 232"/>
                <a:gd name="T46" fmla="*/ 204 w 451"/>
                <a:gd name="T47" fmla="*/ 107 h 232"/>
                <a:gd name="T48" fmla="*/ 213 w 451"/>
                <a:gd name="T49" fmla="*/ 111 h 232"/>
                <a:gd name="T50" fmla="*/ 218 w 451"/>
                <a:gd name="T51" fmla="*/ 116 h 232"/>
                <a:gd name="T52" fmla="*/ 232 w 451"/>
                <a:gd name="T53" fmla="*/ 120 h 232"/>
                <a:gd name="T54" fmla="*/ 236 w 451"/>
                <a:gd name="T55" fmla="*/ 125 h 232"/>
                <a:gd name="T56" fmla="*/ 250 w 451"/>
                <a:gd name="T57" fmla="*/ 130 h 232"/>
                <a:gd name="T58" fmla="*/ 256 w 451"/>
                <a:gd name="T59" fmla="*/ 134 h 232"/>
                <a:gd name="T60" fmla="*/ 265 w 451"/>
                <a:gd name="T61" fmla="*/ 139 h 232"/>
                <a:gd name="T62" fmla="*/ 279 w 451"/>
                <a:gd name="T63" fmla="*/ 143 h 232"/>
                <a:gd name="T64" fmla="*/ 279 w 451"/>
                <a:gd name="T65" fmla="*/ 143 h 232"/>
                <a:gd name="T66" fmla="*/ 297 w 451"/>
                <a:gd name="T67" fmla="*/ 152 h 232"/>
                <a:gd name="T68" fmla="*/ 297 w 451"/>
                <a:gd name="T69" fmla="*/ 152 h 232"/>
                <a:gd name="T70" fmla="*/ 315 w 451"/>
                <a:gd name="T71" fmla="*/ 162 h 232"/>
                <a:gd name="T72" fmla="*/ 320 w 451"/>
                <a:gd name="T73" fmla="*/ 162 h 232"/>
                <a:gd name="T74" fmla="*/ 325 w 451"/>
                <a:gd name="T75" fmla="*/ 166 h 232"/>
                <a:gd name="T76" fmla="*/ 338 w 451"/>
                <a:gd name="T77" fmla="*/ 175 h 232"/>
                <a:gd name="T78" fmla="*/ 343 w 451"/>
                <a:gd name="T79" fmla="*/ 175 h 232"/>
                <a:gd name="T80" fmla="*/ 362 w 451"/>
                <a:gd name="T81" fmla="*/ 186 h 232"/>
                <a:gd name="T82" fmla="*/ 367 w 451"/>
                <a:gd name="T83" fmla="*/ 186 h 232"/>
                <a:gd name="T84" fmla="*/ 371 w 451"/>
                <a:gd name="T85" fmla="*/ 190 h 232"/>
                <a:gd name="T86" fmla="*/ 385 w 451"/>
                <a:gd name="T87" fmla="*/ 195 h 232"/>
                <a:gd name="T88" fmla="*/ 390 w 451"/>
                <a:gd name="T89" fmla="*/ 199 h 232"/>
                <a:gd name="T90" fmla="*/ 399 w 451"/>
                <a:gd name="T91" fmla="*/ 209 h 232"/>
                <a:gd name="T92" fmla="*/ 404 w 451"/>
                <a:gd name="T93" fmla="*/ 209 h 232"/>
                <a:gd name="T94" fmla="*/ 413 w 451"/>
                <a:gd name="T95" fmla="*/ 213 h 232"/>
                <a:gd name="T96" fmla="*/ 427 w 451"/>
                <a:gd name="T97" fmla="*/ 218 h 232"/>
                <a:gd name="T98" fmla="*/ 431 w 451"/>
                <a:gd name="T99" fmla="*/ 222 h 232"/>
                <a:gd name="T100" fmla="*/ 446 w 451"/>
                <a:gd name="T101" fmla="*/ 227 h 232"/>
                <a:gd name="T102" fmla="*/ 451 w 451"/>
                <a:gd name="T103" fmla="*/ 232 h 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51"/>
                <a:gd name="T157" fmla="*/ 0 h 232"/>
                <a:gd name="T158" fmla="*/ 451 w 451"/>
                <a:gd name="T159" fmla="*/ 232 h 2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51" h="232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32" y="18"/>
                  </a:lnTo>
                  <a:lnTo>
                    <a:pt x="42" y="18"/>
                  </a:lnTo>
                  <a:lnTo>
                    <a:pt x="51" y="23"/>
                  </a:lnTo>
                  <a:lnTo>
                    <a:pt x="60" y="32"/>
                  </a:lnTo>
                  <a:lnTo>
                    <a:pt x="75" y="41"/>
                  </a:lnTo>
                  <a:lnTo>
                    <a:pt x="84" y="41"/>
                  </a:lnTo>
                  <a:lnTo>
                    <a:pt x="93" y="46"/>
                  </a:lnTo>
                  <a:lnTo>
                    <a:pt x="107" y="50"/>
                  </a:lnTo>
                  <a:lnTo>
                    <a:pt x="107" y="55"/>
                  </a:lnTo>
                  <a:lnTo>
                    <a:pt x="121" y="60"/>
                  </a:lnTo>
                  <a:lnTo>
                    <a:pt x="125" y="64"/>
                  </a:lnTo>
                  <a:lnTo>
                    <a:pt x="134" y="69"/>
                  </a:lnTo>
                  <a:lnTo>
                    <a:pt x="144" y="73"/>
                  </a:lnTo>
                  <a:lnTo>
                    <a:pt x="148" y="73"/>
                  </a:lnTo>
                  <a:lnTo>
                    <a:pt x="167" y="83"/>
                  </a:lnTo>
                  <a:lnTo>
                    <a:pt x="167" y="87"/>
                  </a:lnTo>
                  <a:lnTo>
                    <a:pt x="172" y="93"/>
                  </a:lnTo>
                  <a:lnTo>
                    <a:pt x="190" y="102"/>
                  </a:lnTo>
                  <a:lnTo>
                    <a:pt x="204" y="107"/>
                  </a:lnTo>
                  <a:lnTo>
                    <a:pt x="213" y="111"/>
                  </a:lnTo>
                  <a:lnTo>
                    <a:pt x="218" y="116"/>
                  </a:lnTo>
                  <a:lnTo>
                    <a:pt x="232" y="120"/>
                  </a:lnTo>
                  <a:lnTo>
                    <a:pt x="236" y="125"/>
                  </a:lnTo>
                  <a:lnTo>
                    <a:pt x="250" y="130"/>
                  </a:lnTo>
                  <a:lnTo>
                    <a:pt x="256" y="134"/>
                  </a:lnTo>
                  <a:lnTo>
                    <a:pt x="265" y="139"/>
                  </a:lnTo>
                  <a:lnTo>
                    <a:pt x="279" y="143"/>
                  </a:lnTo>
                  <a:lnTo>
                    <a:pt x="297" y="152"/>
                  </a:lnTo>
                  <a:lnTo>
                    <a:pt x="315" y="162"/>
                  </a:lnTo>
                  <a:lnTo>
                    <a:pt x="320" y="162"/>
                  </a:lnTo>
                  <a:lnTo>
                    <a:pt x="325" y="166"/>
                  </a:lnTo>
                  <a:lnTo>
                    <a:pt x="338" y="175"/>
                  </a:lnTo>
                  <a:lnTo>
                    <a:pt x="343" y="175"/>
                  </a:lnTo>
                  <a:lnTo>
                    <a:pt x="362" y="186"/>
                  </a:lnTo>
                  <a:lnTo>
                    <a:pt x="367" y="186"/>
                  </a:lnTo>
                  <a:lnTo>
                    <a:pt x="371" y="190"/>
                  </a:lnTo>
                  <a:lnTo>
                    <a:pt x="385" y="195"/>
                  </a:lnTo>
                  <a:lnTo>
                    <a:pt x="390" y="199"/>
                  </a:lnTo>
                  <a:lnTo>
                    <a:pt x="399" y="209"/>
                  </a:lnTo>
                  <a:lnTo>
                    <a:pt x="404" y="209"/>
                  </a:lnTo>
                  <a:lnTo>
                    <a:pt x="413" y="213"/>
                  </a:lnTo>
                  <a:lnTo>
                    <a:pt x="427" y="218"/>
                  </a:lnTo>
                  <a:lnTo>
                    <a:pt x="431" y="222"/>
                  </a:lnTo>
                  <a:lnTo>
                    <a:pt x="446" y="227"/>
                  </a:lnTo>
                  <a:lnTo>
                    <a:pt x="451" y="23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7" name="Freeform 3609"/>
            <p:cNvSpPr>
              <a:spLocks/>
            </p:cNvSpPr>
            <p:nvPr/>
          </p:nvSpPr>
          <p:spPr bwMode="auto">
            <a:xfrm>
              <a:off x="2104" y="2763"/>
              <a:ext cx="128" cy="58"/>
            </a:xfrm>
            <a:custGeom>
              <a:avLst/>
              <a:gdLst>
                <a:gd name="T0" fmla="*/ 14 w 641"/>
                <a:gd name="T1" fmla="*/ 5 h 288"/>
                <a:gd name="T2" fmla="*/ 38 w 641"/>
                <a:gd name="T3" fmla="*/ 14 h 288"/>
                <a:gd name="T4" fmla="*/ 47 w 641"/>
                <a:gd name="T5" fmla="*/ 19 h 288"/>
                <a:gd name="T6" fmla="*/ 65 w 641"/>
                <a:gd name="T7" fmla="*/ 28 h 288"/>
                <a:gd name="T8" fmla="*/ 84 w 641"/>
                <a:gd name="T9" fmla="*/ 33 h 288"/>
                <a:gd name="T10" fmla="*/ 102 w 641"/>
                <a:gd name="T11" fmla="*/ 51 h 288"/>
                <a:gd name="T12" fmla="*/ 120 w 641"/>
                <a:gd name="T13" fmla="*/ 61 h 288"/>
                <a:gd name="T14" fmla="*/ 144 w 641"/>
                <a:gd name="T15" fmla="*/ 65 h 288"/>
                <a:gd name="T16" fmla="*/ 167 w 641"/>
                <a:gd name="T17" fmla="*/ 74 h 288"/>
                <a:gd name="T18" fmla="*/ 190 w 641"/>
                <a:gd name="T19" fmla="*/ 88 h 288"/>
                <a:gd name="T20" fmla="*/ 209 w 641"/>
                <a:gd name="T21" fmla="*/ 93 h 288"/>
                <a:gd name="T22" fmla="*/ 233 w 641"/>
                <a:gd name="T23" fmla="*/ 102 h 288"/>
                <a:gd name="T24" fmla="*/ 251 w 641"/>
                <a:gd name="T25" fmla="*/ 112 h 288"/>
                <a:gd name="T26" fmla="*/ 260 w 641"/>
                <a:gd name="T27" fmla="*/ 121 h 288"/>
                <a:gd name="T28" fmla="*/ 274 w 641"/>
                <a:gd name="T29" fmla="*/ 126 h 288"/>
                <a:gd name="T30" fmla="*/ 297 w 641"/>
                <a:gd name="T31" fmla="*/ 135 h 288"/>
                <a:gd name="T32" fmla="*/ 315 w 641"/>
                <a:gd name="T33" fmla="*/ 144 h 288"/>
                <a:gd name="T34" fmla="*/ 339 w 641"/>
                <a:gd name="T35" fmla="*/ 153 h 288"/>
                <a:gd name="T36" fmla="*/ 362 w 641"/>
                <a:gd name="T37" fmla="*/ 163 h 288"/>
                <a:gd name="T38" fmla="*/ 381 w 641"/>
                <a:gd name="T39" fmla="*/ 172 h 288"/>
                <a:gd name="T40" fmla="*/ 404 w 641"/>
                <a:gd name="T41" fmla="*/ 176 h 288"/>
                <a:gd name="T42" fmla="*/ 423 w 641"/>
                <a:gd name="T43" fmla="*/ 186 h 288"/>
                <a:gd name="T44" fmla="*/ 423 w 641"/>
                <a:gd name="T45" fmla="*/ 195 h 288"/>
                <a:gd name="T46" fmla="*/ 423 w 641"/>
                <a:gd name="T47" fmla="*/ 195 h 288"/>
                <a:gd name="T48" fmla="*/ 446 w 641"/>
                <a:gd name="T49" fmla="*/ 205 h 288"/>
                <a:gd name="T50" fmla="*/ 469 w 641"/>
                <a:gd name="T51" fmla="*/ 214 h 288"/>
                <a:gd name="T52" fmla="*/ 487 w 641"/>
                <a:gd name="T53" fmla="*/ 223 h 288"/>
                <a:gd name="T54" fmla="*/ 511 w 641"/>
                <a:gd name="T55" fmla="*/ 232 h 288"/>
                <a:gd name="T56" fmla="*/ 534 w 641"/>
                <a:gd name="T57" fmla="*/ 242 h 288"/>
                <a:gd name="T58" fmla="*/ 552 w 641"/>
                <a:gd name="T59" fmla="*/ 251 h 288"/>
                <a:gd name="T60" fmla="*/ 575 w 641"/>
                <a:gd name="T61" fmla="*/ 260 h 288"/>
                <a:gd name="T62" fmla="*/ 598 w 641"/>
                <a:gd name="T63" fmla="*/ 269 h 288"/>
                <a:gd name="T64" fmla="*/ 618 w 641"/>
                <a:gd name="T65" fmla="*/ 278 h 288"/>
                <a:gd name="T66" fmla="*/ 641 w 641"/>
                <a:gd name="T67" fmla="*/ 288 h 2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41"/>
                <a:gd name="T103" fmla="*/ 0 h 288"/>
                <a:gd name="T104" fmla="*/ 641 w 641"/>
                <a:gd name="T105" fmla="*/ 288 h 2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41" h="288">
                  <a:moveTo>
                    <a:pt x="0" y="0"/>
                  </a:moveTo>
                  <a:lnTo>
                    <a:pt x="14" y="5"/>
                  </a:lnTo>
                  <a:lnTo>
                    <a:pt x="38" y="14"/>
                  </a:lnTo>
                  <a:lnTo>
                    <a:pt x="47" y="19"/>
                  </a:lnTo>
                  <a:lnTo>
                    <a:pt x="56" y="28"/>
                  </a:lnTo>
                  <a:lnTo>
                    <a:pt x="65" y="28"/>
                  </a:lnTo>
                  <a:lnTo>
                    <a:pt x="79" y="33"/>
                  </a:lnTo>
                  <a:lnTo>
                    <a:pt x="84" y="33"/>
                  </a:lnTo>
                  <a:lnTo>
                    <a:pt x="88" y="42"/>
                  </a:lnTo>
                  <a:lnTo>
                    <a:pt x="102" y="51"/>
                  </a:lnTo>
                  <a:lnTo>
                    <a:pt x="120" y="61"/>
                  </a:lnTo>
                  <a:lnTo>
                    <a:pt x="140" y="65"/>
                  </a:lnTo>
                  <a:lnTo>
                    <a:pt x="144" y="65"/>
                  </a:lnTo>
                  <a:lnTo>
                    <a:pt x="163" y="74"/>
                  </a:lnTo>
                  <a:lnTo>
                    <a:pt x="167" y="74"/>
                  </a:lnTo>
                  <a:lnTo>
                    <a:pt x="177" y="84"/>
                  </a:lnTo>
                  <a:lnTo>
                    <a:pt x="190" y="88"/>
                  </a:lnTo>
                  <a:lnTo>
                    <a:pt x="195" y="88"/>
                  </a:lnTo>
                  <a:lnTo>
                    <a:pt x="209" y="93"/>
                  </a:lnTo>
                  <a:lnTo>
                    <a:pt x="213" y="97"/>
                  </a:lnTo>
                  <a:lnTo>
                    <a:pt x="233" y="102"/>
                  </a:lnTo>
                  <a:lnTo>
                    <a:pt x="251" y="112"/>
                  </a:lnTo>
                  <a:lnTo>
                    <a:pt x="256" y="112"/>
                  </a:lnTo>
                  <a:lnTo>
                    <a:pt x="260" y="121"/>
                  </a:lnTo>
                  <a:lnTo>
                    <a:pt x="274" y="126"/>
                  </a:lnTo>
                  <a:lnTo>
                    <a:pt x="288" y="135"/>
                  </a:lnTo>
                  <a:lnTo>
                    <a:pt x="297" y="135"/>
                  </a:lnTo>
                  <a:lnTo>
                    <a:pt x="306" y="144"/>
                  </a:lnTo>
                  <a:lnTo>
                    <a:pt x="315" y="144"/>
                  </a:lnTo>
                  <a:lnTo>
                    <a:pt x="330" y="149"/>
                  </a:lnTo>
                  <a:lnTo>
                    <a:pt x="339" y="153"/>
                  </a:lnTo>
                  <a:lnTo>
                    <a:pt x="348" y="158"/>
                  </a:lnTo>
                  <a:lnTo>
                    <a:pt x="362" y="163"/>
                  </a:lnTo>
                  <a:lnTo>
                    <a:pt x="367" y="167"/>
                  </a:lnTo>
                  <a:lnTo>
                    <a:pt x="381" y="172"/>
                  </a:lnTo>
                  <a:lnTo>
                    <a:pt x="390" y="172"/>
                  </a:lnTo>
                  <a:lnTo>
                    <a:pt x="404" y="176"/>
                  </a:lnTo>
                  <a:lnTo>
                    <a:pt x="404" y="181"/>
                  </a:lnTo>
                  <a:lnTo>
                    <a:pt x="423" y="186"/>
                  </a:lnTo>
                  <a:lnTo>
                    <a:pt x="427" y="190"/>
                  </a:lnTo>
                  <a:lnTo>
                    <a:pt x="423" y="195"/>
                  </a:lnTo>
                  <a:lnTo>
                    <a:pt x="441" y="205"/>
                  </a:lnTo>
                  <a:lnTo>
                    <a:pt x="446" y="205"/>
                  </a:lnTo>
                  <a:lnTo>
                    <a:pt x="460" y="209"/>
                  </a:lnTo>
                  <a:lnTo>
                    <a:pt x="469" y="214"/>
                  </a:lnTo>
                  <a:lnTo>
                    <a:pt x="478" y="219"/>
                  </a:lnTo>
                  <a:lnTo>
                    <a:pt x="487" y="223"/>
                  </a:lnTo>
                  <a:lnTo>
                    <a:pt x="496" y="228"/>
                  </a:lnTo>
                  <a:lnTo>
                    <a:pt x="511" y="232"/>
                  </a:lnTo>
                  <a:lnTo>
                    <a:pt x="511" y="237"/>
                  </a:lnTo>
                  <a:lnTo>
                    <a:pt x="534" y="242"/>
                  </a:lnTo>
                  <a:lnTo>
                    <a:pt x="552" y="251"/>
                  </a:lnTo>
                  <a:lnTo>
                    <a:pt x="566" y="255"/>
                  </a:lnTo>
                  <a:lnTo>
                    <a:pt x="575" y="260"/>
                  </a:lnTo>
                  <a:lnTo>
                    <a:pt x="585" y="265"/>
                  </a:lnTo>
                  <a:lnTo>
                    <a:pt x="598" y="269"/>
                  </a:lnTo>
                  <a:lnTo>
                    <a:pt x="604" y="274"/>
                  </a:lnTo>
                  <a:lnTo>
                    <a:pt x="618" y="278"/>
                  </a:lnTo>
                  <a:lnTo>
                    <a:pt x="627" y="278"/>
                  </a:lnTo>
                  <a:lnTo>
                    <a:pt x="641" y="28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8" name="Freeform 3610"/>
            <p:cNvSpPr>
              <a:spLocks/>
            </p:cNvSpPr>
            <p:nvPr/>
          </p:nvSpPr>
          <p:spPr bwMode="auto">
            <a:xfrm>
              <a:off x="2231" y="2821"/>
              <a:ext cx="1" cy="2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0 h 6"/>
                <a:gd name="T6" fmla="*/ 0 60000 65536"/>
                <a:gd name="T7" fmla="*/ 0 60000 65536"/>
                <a:gd name="T8" fmla="*/ 0 60000 65536"/>
                <a:gd name="T9" fmla="*/ 0 w 5"/>
                <a:gd name="T10" fmla="*/ 0 h 6"/>
                <a:gd name="T11" fmla="*/ 5 w 5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99" name="Freeform 3611"/>
            <p:cNvSpPr>
              <a:spLocks/>
            </p:cNvSpPr>
            <p:nvPr/>
          </p:nvSpPr>
          <p:spPr bwMode="auto">
            <a:xfrm>
              <a:off x="1926" y="2681"/>
              <a:ext cx="3" cy="1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5 h 5"/>
                <a:gd name="T4" fmla="*/ 0 w 18"/>
                <a:gd name="T5" fmla="*/ 0 h 5"/>
                <a:gd name="T6" fmla="*/ 0 w 18"/>
                <a:gd name="T7" fmla="*/ 5 h 5"/>
                <a:gd name="T8" fmla="*/ 0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0" y="5"/>
                  </a:moveTo>
                  <a:lnTo>
                    <a:pt x="18" y="5"/>
                  </a:ln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0" name="Freeform 3612"/>
            <p:cNvSpPr>
              <a:spLocks/>
            </p:cNvSpPr>
            <p:nvPr/>
          </p:nvSpPr>
          <p:spPr bwMode="auto">
            <a:xfrm>
              <a:off x="-45" y="859"/>
              <a:ext cx="339" cy="240"/>
            </a:xfrm>
            <a:custGeom>
              <a:avLst/>
              <a:gdLst>
                <a:gd name="T0" fmla="*/ 28 w 1694"/>
                <a:gd name="T1" fmla="*/ 22 h 1200"/>
                <a:gd name="T2" fmla="*/ 66 w 1694"/>
                <a:gd name="T3" fmla="*/ 55 h 1200"/>
                <a:gd name="T4" fmla="*/ 98 w 1694"/>
                <a:gd name="T5" fmla="*/ 78 h 1200"/>
                <a:gd name="T6" fmla="*/ 135 w 1694"/>
                <a:gd name="T7" fmla="*/ 101 h 1200"/>
                <a:gd name="T8" fmla="*/ 177 w 1694"/>
                <a:gd name="T9" fmla="*/ 129 h 1200"/>
                <a:gd name="T10" fmla="*/ 204 w 1694"/>
                <a:gd name="T11" fmla="*/ 152 h 1200"/>
                <a:gd name="T12" fmla="*/ 233 w 1694"/>
                <a:gd name="T13" fmla="*/ 166 h 1200"/>
                <a:gd name="T14" fmla="*/ 261 w 1694"/>
                <a:gd name="T15" fmla="*/ 190 h 1200"/>
                <a:gd name="T16" fmla="*/ 293 w 1694"/>
                <a:gd name="T17" fmla="*/ 213 h 1200"/>
                <a:gd name="T18" fmla="*/ 316 w 1694"/>
                <a:gd name="T19" fmla="*/ 231 h 1200"/>
                <a:gd name="T20" fmla="*/ 349 w 1694"/>
                <a:gd name="T21" fmla="*/ 249 h 1200"/>
                <a:gd name="T22" fmla="*/ 376 w 1694"/>
                <a:gd name="T23" fmla="*/ 272 h 1200"/>
                <a:gd name="T24" fmla="*/ 404 w 1694"/>
                <a:gd name="T25" fmla="*/ 292 h 1200"/>
                <a:gd name="T26" fmla="*/ 437 w 1694"/>
                <a:gd name="T27" fmla="*/ 315 h 1200"/>
                <a:gd name="T28" fmla="*/ 464 w 1694"/>
                <a:gd name="T29" fmla="*/ 333 h 1200"/>
                <a:gd name="T30" fmla="*/ 497 w 1694"/>
                <a:gd name="T31" fmla="*/ 361 h 1200"/>
                <a:gd name="T32" fmla="*/ 530 w 1694"/>
                <a:gd name="T33" fmla="*/ 385 h 1200"/>
                <a:gd name="T34" fmla="*/ 566 w 1694"/>
                <a:gd name="T35" fmla="*/ 403 h 1200"/>
                <a:gd name="T36" fmla="*/ 594 w 1694"/>
                <a:gd name="T37" fmla="*/ 426 h 1200"/>
                <a:gd name="T38" fmla="*/ 618 w 1694"/>
                <a:gd name="T39" fmla="*/ 444 h 1200"/>
                <a:gd name="T40" fmla="*/ 650 w 1694"/>
                <a:gd name="T41" fmla="*/ 468 h 1200"/>
                <a:gd name="T42" fmla="*/ 682 w 1694"/>
                <a:gd name="T43" fmla="*/ 486 h 1200"/>
                <a:gd name="T44" fmla="*/ 706 w 1694"/>
                <a:gd name="T45" fmla="*/ 505 h 1200"/>
                <a:gd name="T46" fmla="*/ 738 w 1694"/>
                <a:gd name="T47" fmla="*/ 528 h 1200"/>
                <a:gd name="T48" fmla="*/ 766 w 1694"/>
                <a:gd name="T49" fmla="*/ 546 h 1200"/>
                <a:gd name="T50" fmla="*/ 789 w 1694"/>
                <a:gd name="T51" fmla="*/ 566 h 1200"/>
                <a:gd name="T52" fmla="*/ 822 w 1694"/>
                <a:gd name="T53" fmla="*/ 588 h 1200"/>
                <a:gd name="T54" fmla="*/ 854 w 1694"/>
                <a:gd name="T55" fmla="*/ 607 h 1200"/>
                <a:gd name="T56" fmla="*/ 877 w 1694"/>
                <a:gd name="T57" fmla="*/ 625 h 1200"/>
                <a:gd name="T58" fmla="*/ 910 w 1694"/>
                <a:gd name="T59" fmla="*/ 649 h 1200"/>
                <a:gd name="T60" fmla="*/ 938 w 1694"/>
                <a:gd name="T61" fmla="*/ 668 h 1200"/>
                <a:gd name="T62" fmla="*/ 965 w 1694"/>
                <a:gd name="T63" fmla="*/ 686 h 1200"/>
                <a:gd name="T64" fmla="*/ 998 w 1694"/>
                <a:gd name="T65" fmla="*/ 709 h 1200"/>
                <a:gd name="T66" fmla="*/ 1026 w 1694"/>
                <a:gd name="T67" fmla="*/ 732 h 1200"/>
                <a:gd name="T68" fmla="*/ 1049 w 1694"/>
                <a:gd name="T69" fmla="*/ 747 h 1200"/>
                <a:gd name="T70" fmla="*/ 1082 w 1694"/>
                <a:gd name="T71" fmla="*/ 770 h 1200"/>
                <a:gd name="T72" fmla="*/ 1110 w 1694"/>
                <a:gd name="T73" fmla="*/ 792 h 1200"/>
                <a:gd name="T74" fmla="*/ 1137 w 1694"/>
                <a:gd name="T75" fmla="*/ 806 h 1200"/>
                <a:gd name="T76" fmla="*/ 1169 w 1694"/>
                <a:gd name="T77" fmla="*/ 829 h 1200"/>
                <a:gd name="T78" fmla="*/ 1198 w 1694"/>
                <a:gd name="T79" fmla="*/ 853 h 1200"/>
                <a:gd name="T80" fmla="*/ 1221 w 1694"/>
                <a:gd name="T81" fmla="*/ 871 h 1200"/>
                <a:gd name="T82" fmla="*/ 1253 w 1694"/>
                <a:gd name="T83" fmla="*/ 890 h 1200"/>
                <a:gd name="T84" fmla="*/ 1281 w 1694"/>
                <a:gd name="T85" fmla="*/ 913 h 1200"/>
                <a:gd name="T86" fmla="*/ 1309 w 1694"/>
                <a:gd name="T87" fmla="*/ 932 h 1200"/>
                <a:gd name="T88" fmla="*/ 1341 w 1694"/>
                <a:gd name="T89" fmla="*/ 955 h 1200"/>
                <a:gd name="T90" fmla="*/ 1370 w 1694"/>
                <a:gd name="T91" fmla="*/ 973 h 1200"/>
                <a:gd name="T92" fmla="*/ 1397 w 1694"/>
                <a:gd name="T93" fmla="*/ 992 h 1200"/>
                <a:gd name="T94" fmla="*/ 1429 w 1694"/>
                <a:gd name="T95" fmla="*/ 1015 h 1200"/>
                <a:gd name="T96" fmla="*/ 1458 w 1694"/>
                <a:gd name="T97" fmla="*/ 1034 h 1200"/>
                <a:gd name="T98" fmla="*/ 1481 w 1694"/>
                <a:gd name="T99" fmla="*/ 1053 h 1200"/>
                <a:gd name="T100" fmla="*/ 1513 w 1694"/>
                <a:gd name="T101" fmla="*/ 1075 h 1200"/>
                <a:gd name="T102" fmla="*/ 1540 w 1694"/>
                <a:gd name="T103" fmla="*/ 1094 h 1200"/>
                <a:gd name="T104" fmla="*/ 1569 w 1694"/>
                <a:gd name="T105" fmla="*/ 1112 h 1200"/>
                <a:gd name="T106" fmla="*/ 1601 w 1694"/>
                <a:gd name="T107" fmla="*/ 1136 h 1200"/>
                <a:gd name="T108" fmla="*/ 1629 w 1694"/>
                <a:gd name="T109" fmla="*/ 1155 h 1200"/>
                <a:gd name="T110" fmla="*/ 1653 w 1694"/>
                <a:gd name="T111" fmla="*/ 1173 h 1200"/>
                <a:gd name="T112" fmla="*/ 1689 w 1694"/>
                <a:gd name="T113" fmla="*/ 1196 h 12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94"/>
                <a:gd name="T172" fmla="*/ 0 h 1200"/>
                <a:gd name="T173" fmla="*/ 1694 w 1694"/>
                <a:gd name="T174" fmla="*/ 1200 h 120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94" h="1200">
                  <a:moveTo>
                    <a:pt x="0" y="0"/>
                  </a:moveTo>
                  <a:lnTo>
                    <a:pt x="5" y="9"/>
                  </a:lnTo>
                  <a:lnTo>
                    <a:pt x="14" y="13"/>
                  </a:lnTo>
                  <a:lnTo>
                    <a:pt x="28" y="22"/>
                  </a:lnTo>
                  <a:lnTo>
                    <a:pt x="33" y="32"/>
                  </a:lnTo>
                  <a:lnTo>
                    <a:pt x="47" y="41"/>
                  </a:lnTo>
                  <a:lnTo>
                    <a:pt x="57" y="45"/>
                  </a:lnTo>
                  <a:lnTo>
                    <a:pt x="66" y="55"/>
                  </a:lnTo>
                  <a:lnTo>
                    <a:pt x="79" y="59"/>
                  </a:lnTo>
                  <a:lnTo>
                    <a:pt x="89" y="68"/>
                  </a:lnTo>
                  <a:lnTo>
                    <a:pt x="98" y="73"/>
                  </a:lnTo>
                  <a:lnTo>
                    <a:pt x="98" y="78"/>
                  </a:lnTo>
                  <a:lnTo>
                    <a:pt x="112" y="82"/>
                  </a:lnTo>
                  <a:lnTo>
                    <a:pt x="121" y="92"/>
                  </a:lnTo>
                  <a:lnTo>
                    <a:pt x="135" y="101"/>
                  </a:lnTo>
                  <a:lnTo>
                    <a:pt x="145" y="106"/>
                  </a:lnTo>
                  <a:lnTo>
                    <a:pt x="154" y="115"/>
                  </a:lnTo>
                  <a:lnTo>
                    <a:pt x="163" y="124"/>
                  </a:lnTo>
                  <a:lnTo>
                    <a:pt x="177" y="129"/>
                  </a:lnTo>
                  <a:lnTo>
                    <a:pt x="186" y="138"/>
                  </a:lnTo>
                  <a:lnTo>
                    <a:pt x="200" y="143"/>
                  </a:lnTo>
                  <a:lnTo>
                    <a:pt x="204" y="152"/>
                  </a:lnTo>
                  <a:lnTo>
                    <a:pt x="209" y="152"/>
                  </a:lnTo>
                  <a:lnTo>
                    <a:pt x="218" y="161"/>
                  </a:lnTo>
                  <a:lnTo>
                    <a:pt x="227" y="166"/>
                  </a:lnTo>
                  <a:lnTo>
                    <a:pt x="233" y="166"/>
                  </a:lnTo>
                  <a:lnTo>
                    <a:pt x="242" y="175"/>
                  </a:lnTo>
                  <a:lnTo>
                    <a:pt x="251" y="185"/>
                  </a:lnTo>
                  <a:lnTo>
                    <a:pt x="261" y="190"/>
                  </a:lnTo>
                  <a:lnTo>
                    <a:pt x="270" y="199"/>
                  </a:lnTo>
                  <a:lnTo>
                    <a:pt x="274" y="199"/>
                  </a:lnTo>
                  <a:lnTo>
                    <a:pt x="283" y="208"/>
                  </a:lnTo>
                  <a:lnTo>
                    <a:pt x="293" y="213"/>
                  </a:lnTo>
                  <a:lnTo>
                    <a:pt x="306" y="222"/>
                  </a:lnTo>
                  <a:lnTo>
                    <a:pt x="316" y="226"/>
                  </a:lnTo>
                  <a:lnTo>
                    <a:pt x="316" y="231"/>
                  </a:lnTo>
                  <a:lnTo>
                    <a:pt x="326" y="236"/>
                  </a:lnTo>
                  <a:lnTo>
                    <a:pt x="335" y="245"/>
                  </a:lnTo>
                  <a:lnTo>
                    <a:pt x="340" y="245"/>
                  </a:lnTo>
                  <a:lnTo>
                    <a:pt x="349" y="249"/>
                  </a:lnTo>
                  <a:lnTo>
                    <a:pt x="358" y="259"/>
                  </a:lnTo>
                  <a:lnTo>
                    <a:pt x="372" y="268"/>
                  </a:lnTo>
                  <a:lnTo>
                    <a:pt x="376" y="272"/>
                  </a:lnTo>
                  <a:lnTo>
                    <a:pt x="381" y="272"/>
                  </a:lnTo>
                  <a:lnTo>
                    <a:pt x="390" y="283"/>
                  </a:lnTo>
                  <a:lnTo>
                    <a:pt x="399" y="287"/>
                  </a:lnTo>
                  <a:lnTo>
                    <a:pt x="404" y="292"/>
                  </a:lnTo>
                  <a:lnTo>
                    <a:pt x="413" y="296"/>
                  </a:lnTo>
                  <a:lnTo>
                    <a:pt x="423" y="305"/>
                  </a:lnTo>
                  <a:lnTo>
                    <a:pt x="437" y="315"/>
                  </a:lnTo>
                  <a:lnTo>
                    <a:pt x="442" y="319"/>
                  </a:lnTo>
                  <a:lnTo>
                    <a:pt x="446" y="319"/>
                  </a:lnTo>
                  <a:lnTo>
                    <a:pt x="455" y="328"/>
                  </a:lnTo>
                  <a:lnTo>
                    <a:pt x="464" y="333"/>
                  </a:lnTo>
                  <a:lnTo>
                    <a:pt x="478" y="342"/>
                  </a:lnTo>
                  <a:lnTo>
                    <a:pt x="487" y="351"/>
                  </a:lnTo>
                  <a:lnTo>
                    <a:pt x="497" y="361"/>
                  </a:lnTo>
                  <a:lnTo>
                    <a:pt x="510" y="365"/>
                  </a:lnTo>
                  <a:lnTo>
                    <a:pt x="521" y="375"/>
                  </a:lnTo>
                  <a:lnTo>
                    <a:pt x="530" y="380"/>
                  </a:lnTo>
                  <a:lnTo>
                    <a:pt x="530" y="385"/>
                  </a:lnTo>
                  <a:lnTo>
                    <a:pt x="544" y="389"/>
                  </a:lnTo>
                  <a:lnTo>
                    <a:pt x="553" y="394"/>
                  </a:lnTo>
                  <a:lnTo>
                    <a:pt x="553" y="398"/>
                  </a:lnTo>
                  <a:lnTo>
                    <a:pt x="566" y="403"/>
                  </a:lnTo>
                  <a:lnTo>
                    <a:pt x="576" y="412"/>
                  </a:lnTo>
                  <a:lnTo>
                    <a:pt x="585" y="417"/>
                  </a:lnTo>
                  <a:lnTo>
                    <a:pt x="594" y="426"/>
                  </a:lnTo>
                  <a:lnTo>
                    <a:pt x="599" y="426"/>
                  </a:lnTo>
                  <a:lnTo>
                    <a:pt x="609" y="435"/>
                  </a:lnTo>
                  <a:lnTo>
                    <a:pt x="618" y="440"/>
                  </a:lnTo>
                  <a:lnTo>
                    <a:pt x="618" y="444"/>
                  </a:lnTo>
                  <a:lnTo>
                    <a:pt x="632" y="449"/>
                  </a:lnTo>
                  <a:lnTo>
                    <a:pt x="641" y="453"/>
                  </a:lnTo>
                  <a:lnTo>
                    <a:pt x="641" y="458"/>
                  </a:lnTo>
                  <a:lnTo>
                    <a:pt x="650" y="468"/>
                  </a:lnTo>
                  <a:lnTo>
                    <a:pt x="659" y="473"/>
                  </a:lnTo>
                  <a:lnTo>
                    <a:pt x="664" y="473"/>
                  </a:lnTo>
                  <a:lnTo>
                    <a:pt x="673" y="482"/>
                  </a:lnTo>
                  <a:lnTo>
                    <a:pt x="682" y="486"/>
                  </a:lnTo>
                  <a:lnTo>
                    <a:pt x="696" y="496"/>
                  </a:lnTo>
                  <a:lnTo>
                    <a:pt x="702" y="500"/>
                  </a:lnTo>
                  <a:lnTo>
                    <a:pt x="706" y="505"/>
                  </a:lnTo>
                  <a:lnTo>
                    <a:pt x="715" y="509"/>
                  </a:lnTo>
                  <a:lnTo>
                    <a:pt x="725" y="519"/>
                  </a:lnTo>
                  <a:lnTo>
                    <a:pt x="738" y="528"/>
                  </a:lnTo>
                  <a:lnTo>
                    <a:pt x="748" y="532"/>
                  </a:lnTo>
                  <a:lnTo>
                    <a:pt x="757" y="542"/>
                  </a:lnTo>
                  <a:lnTo>
                    <a:pt x="766" y="546"/>
                  </a:lnTo>
                  <a:lnTo>
                    <a:pt x="770" y="551"/>
                  </a:lnTo>
                  <a:lnTo>
                    <a:pt x="780" y="556"/>
                  </a:lnTo>
                  <a:lnTo>
                    <a:pt x="789" y="561"/>
                  </a:lnTo>
                  <a:lnTo>
                    <a:pt x="789" y="566"/>
                  </a:lnTo>
                  <a:lnTo>
                    <a:pt x="804" y="570"/>
                  </a:lnTo>
                  <a:lnTo>
                    <a:pt x="813" y="579"/>
                  </a:lnTo>
                  <a:lnTo>
                    <a:pt x="822" y="588"/>
                  </a:lnTo>
                  <a:lnTo>
                    <a:pt x="831" y="593"/>
                  </a:lnTo>
                  <a:lnTo>
                    <a:pt x="836" y="593"/>
                  </a:lnTo>
                  <a:lnTo>
                    <a:pt x="845" y="602"/>
                  </a:lnTo>
                  <a:lnTo>
                    <a:pt x="854" y="607"/>
                  </a:lnTo>
                  <a:lnTo>
                    <a:pt x="854" y="611"/>
                  </a:lnTo>
                  <a:lnTo>
                    <a:pt x="868" y="621"/>
                  </a:lnTo>
                  <a:lnTo>
                    <a:pt x="872" y="621"/>
                  </a:lnTo>
                  <a:lnTo>
                    <a:pt x="877" y="625"/>
                  </a:lnTo>
                  <a:lnTo>
                    <a:pt x="886" y="634"/>
                  </a:lnTo>
                  <a:lnTo>
                    <a:pt x="896" y="639"/>
                  </a:lnTo>
                  <a:lnTo>
                    <a:pt x="901" y="639"/>
                  </a:lnTo>
                  <a:lnTo>
                    <a:pt x="910" y="649"/>
                  </a:lnTo>
                  <a:lnTo>
                    <a:pt x="919" y="654"/>
                  </a:lnTo>
                  <a:lnTo>
                    <a:pt x="924" y="654"/>
                  </a:lnTo>
                  <a:lnTo>
                    <a:pt x="933" y="663"/>
                  </a:lnTo>
                  <a:lnTo>
                    <a:pt x="938" y="668"/>
                  </a:lnTo>
                  <a:lnTo>
                    <a:pt x="942" y="672"/>
                  </a:lnTo>
                  <a:lnTo>
                    <a:pt x="956" y="677"/>
                  </a:lnTo>
                  <a:lnTo>
                    <a:pt x="961" y="681"/>
                  </a:lnTo>
                  <a:lnTo>
                    <a:pt x="965" y="686"/>
                  </a:lnTo>
                  <a:lnTo>
                    <a:pt x="974" y="695"/>
                  </a:lnTo>
                  <a:lnTo>
                    <a:pt x="985" y="700"/>
                  </a:lnTo>
                  <a:lnTo>
                    <a:pt x="989" y="704"/>
                  </a:lnTo>
                  <a:lnTo>
                    <a:pt x="998" y="709"/>
                  </a:lnTo>
                  <a:lnTo>
                    <a:pt x="1003" y="713"/>
                  </a:lnTo>
                  <a:lnTo>
                    <a:pt x="1008" y="718"/>
                  </a:lnTo>
                  <a:lnTo>
                    <a:pt x="1017" y="723"/>
                  </a:lnTo>
                  <a:lnTo>
                    <a:pt x="1026" y="732"/>
                  </a:lnTo>
                  <a:lnTo>
                    <a:pt x="1031" y="732"/>
                  </a:lnTo>
                  <a:lnTo>
                    <a:pt x="1040" y="736"/>
                  </a:lnTo>
                  <a:lnTo>
                    <a:pt x="1044" y="747"/>
                  </a:lnTo>
                  <a:lnTo>
                    <a:pt x="1049" y="747"/>
                  </a:lnTo>
                  <a:lnTo>
                    <a:pt x="1063" y="756"/>
                  </a:lnTo>
                  <a:lnTo>
                    <a:pt x="1067" y="760"/>
                  </a:lnTo>
                  <a:lnTo>
                    <a:pt x="1072" y="765"/>
                  </a:lnTo>
                  <a:lnTo>
                    <a:pt x="1082" y="770"/>
                  </a:lnTo>
                  <a:lnTo>
                    <a:pt x="1091" y="774"/>
                  </a:lnTo>
                  <a:lnTo>
                    <a:pt x="1096" y="779"/>
                  </a:lnTo>
                  <a:lnTo>
                    <a:pt x="1105" y="788"/>
                  </a:lnTo>
                  <a:lnTo>
                    <a:pt x="1110" y="792"/>
                  </a:lnTo>
                  <a:lnTo>
                    <a:pt x="1114" y="792"/>
                  </a:lnTo>
                  <a:lnTo>
                    <a:pt x="1128" y="802"/>
                  </a:lnTo>
                  <a:lnTo>
                    <a:pt x="1133" y="806"/>
                  </a:lnTo>
                  <a:lnTo>
                    <a:pt x="1137" y="806"/>
                  </a:lnTo>
                  <a:lnTo>
                    <a:pt x="1146" y="815"/>
                  </a:lnTo>
                  <a:lnTo>
                    <a:pt x="1155" y="820"/>
                  </a:lnTo>
                  <a:lnTo>
                    <a:pt x="1160" y="825"/>
                  </a:lnTo>
                  <a:lnTo>
                    <a:pt x="1169" y="829"/>
                  </a:lnTo>
                  <a:lnTo>
                    <a:pt x="1175" y="835"/>
                  </a:lnTo>
                  <a:lnTo>
                    <a:pt x="1179" y="839"/>
                  </a:lnTo>
                  <a:lnTo>
                    <a:pt x="1189" y="849"/>
                  </a:lnTo>
                  <a:lnTo>
                    <a:pt x="1198" y="853"/>
                  </a:lnTo>
                  <a:lnTo>
                    <a:pt x="1202" y="853"/>
                  </a:lnTo>
                  <a:lnTo>
                    <a:pt x="1212" y="862"/>
                  </a:lnTo>
                  <a:lnTo>
                    <a:pt x="1221" y="867"/>
                  </a:lnTo>
                  <a:lnTo>
                    <a:pt x="1221" y="871"/>
                  </a:lnTo>
                  <a:lnTo>
                    <a:pt x="1234" y="876"/>
                  </a:lnTo>
                  <a:lnTo>
                    <a:pt x="1239" y="881"/>
                  </a:lnTo>
                  <a:lnTo>
                    <a:pt x="1244" y="885"/>
                  </a:lnTo>
                  <a:lnTo>
                    <a:pt x="1253" y="890"/>
                  </a:lnTo>
                  <a:lnTo>
                    <a:pt x="1262" y="894"/>
                  </a:lnTo>
                  <a:lnTo>
                    <a:pt x="1268" y="899"/>
                  </a:lnTo>
                  <a:lnTo>
                    <a:pt x="1277" y="908"/>
                  </a:lnTo>
                  <a:lnTo>
                    <a:pt x="1281" y="913"/>
                  </a:lnTo>
                  <a:lnTo>
                    <a:pt x="1291" y="913"/>
                  </a:lnTo>
                  <a:lnTo>
                    <a:pt x="1300" y="922"/>
                  </a:lnTo>
                  <a:lnTo>
                    <a:pt x="1304" y="927"/>
                  </a:lnTo>
                  <a:lnTo>
                    <a:pt x="1309" y="932"/>
                  </a:lnTo>
                  <a:lnTo>
                    <a:pt x="1323" y="941"/>
                  </a:lnTo>
                  <a:lnTo>
                    <a:pt x="1327" y="941"/>
                  </a:lnTo>
                  <a:lnTo>
                    <a:pt x="1332" y="946"/>
                  </a:lnTo>
                  <a:lnTo>
                    <a:pt x="1341" y="955"/>
                  </a:lnTo>
                  <a:lnTo>
                    <a:pt x="1346" y="960"/>
                  </a:lnTo>
                  <a:lnTo>
                    <a:pt x="1355" y="960"/>
                  </a:lnTo>
                  <a:lnTo>
                    <a:pt x="1365" y="969"/>
                  </a:lnTo>
                  <a:lnTo>
                    <a:pt x="1370" y="973"/>
                  </a:lnTo>
                  <a:lnTo>
                    <a:pt x="1374" y="973"/>
                  </a:lnTo>
                  <a:lnTo>
                    <a:pt x="1388" y="983"/>
                  </a:lnTo>
                  <a:lnTo>
                    <a:pt x="1393" y="987"/>
                  </a:lnTo>
                  <a:lnTo>
                    <a:pt x="1397" y="992"/>
                  </a:lnTo>
                  <a:lnTo>
                    <a:pt x="1406" y="996"/>
                  </a:lnTo>
                  <a:lnTo>
                    <a:pt x="1411" y="1001"/>
                  </a:lnTo>
                  <a:lnTo>
                    <a:pt x="1420" y="1006"/>
                  </a:lnTo>
                  <a:lnTo>
                    <a:pt x="1429" y="1015"/>
                  </a:lnTo>
                  <a:lnTo>
                    <a:pt x="1434" y="1019"/>
                  </a:lnTo>
                  <a:lnTo>
                    <a:pt x="1438" y="1025"/>
                  </a:lnTo>
                  <a:lnTo>
                    <a:pt x="1452" y="1030"/>
                  </a:lnTo>
                  <a:lnTo>
                    <a:pt x="1458" y="1034"/>
                  </a:lnTo>
                  <a:lnTo>
                    <a:pt x="1462" y="1039"/>
                  </a:lnTo>
                  <a:lnTo>
                    <a:pt x="1472" y="1043"/>
                  </a:lnTo>
                  <a:lnTo>
                    <a:pt x="1481" y="1048"/>
                  </a:lnTo>
                  <a:lnTo>
                    <a:pt x="1481" y="1053"/>
                  </a:lnTo>
                  <a:lnTo>
                    <a:pt x="1495" y="1057"/>
                  </a:lnTo>
                  <a:lnTo>
                    <a:pt x="1499" y="1062"/>
                  </a:lnTo>
                  <a:lnTo>
                    <a:pt x="1504" y="1066"/>
                  </a:lnTo>
                  <a:lnTo>
                    <a:pt x="1513" y="1075"/>
                  </a:lnTo>
                  <a:lnTo>
                    <a:pt x="1522" y="1080"/>
                  </a:lnTo>
                  <a:lnTo>
                    <a:pt x="1527" y="1085"/>
                  </a:lnTo>
                  <a:lnTo>
                    <a:pt x="1536" y="1089"/>
                  </a:lnTo>
                  <a:lnTo>
                    <a:pt x="1540" y="1094"/>
                  </a:lnTo>
                  <a:lnTo>
                    <a:pt x="1545" y="1098"/>
                  </a:lnTo>
                  <a:lnTo>
                    <a:pt x="1560" y="1108"/>
                  </a:lnTo>
                  <a:lnTo>
                    <a:pt x="1564" y="1112"/>
                  </a:lnTo>
                  <a:lnTo>
                    <a:pt x="1569" y="1112"/>
                  </a:lnTo>
                  <a:lnTo>
                    <a:pt x="1578" y="1122"/>
                  </a:lnTo>
                  <a:lnTo>
                    <a:pt x="1587" y="1127"/>
                  </a:lnTo>
                  <a:lnTo>
                    <a:pt x="1592" y="1127"/>
                  </a:lnTo>
                  <a:lnTo>
                    <a:pt x="1601" y="1136"/>
                  </a:lnTo>
                  <a:lnTo>
                    <a:pt x="1606" y="1141"/>
                  </a:lnTo>
                  <a:lnTo>
                    <a:pt x="1610" y="1145"/>
                  </a:lnTo>
                  <a:lnTo>
                    <a:pt x="1624" y="1150"/>
                  </a:lnTo>
                  <a:lnTo>
                    <a:pt x="1629" y="1155"/>
                  </a:lnTo>
                  <a:lnTo>
                    <a:pt x="1633" y="1159"/>
                  </a:lnTo>
                  <a:lnTo>
                    <a:pt x="1642" y="1168"/>
                  </a:lnTo>
                  <a:lnTo>
                    <a:pt x="1653" y="1173"/>
                  </a:lnTo>
                  <a:lnTo>
                    <a:pt x="1666" y="1182"/>
                  </a:lnTo>
                  <a:lnTo>
                    <a:pt x="1671" y="1187"/>
                  </a:lnTo>
                  <a:lnTo>
                    <a:pt x="1680" y="1191"/>
                  </a:lnTo>
                  <a:lnTo>
                    <a:pt x="1689" y="1196"/>
                  </a:lnTo>
                  <a:lnTo>
                    <a:pt x="1694" y="120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1" name="Freeform 3613"/>
            <p:cNvSpPr>
              <a:spLocks/>
            </p:cNvSpPr>
            <p:nvPr/>
          </p:nvSpPr>
          <p:spPr bwMode="auto">
            <a:xfrm>
              <a:off x="544" y="1276"/>
              <a:ext cx="428" cy="302"/>
            </a:xfrm>
            <a:custGeom>
              <a:avLst/>
              <a:gdLst>
                <a:gd name="T0" fmla="*/ 33 w 2143"/>
                <a:gd name="T1" fmla="*/ 23 h 1512"/>
                <a:gd name="T2" fmla="*/ 74 w 2143"/>
                <a:gd name="T3" fmla="*/ 50 h 1512"/>
                <a:gd name="T4" fmla="*/ 130 w 2143"/>
                <a:gd name="T5" fmla="*/ 92 h 1512"/>
                <a:gd name="T6" fmla="*/ 181 w 2143"/>
                <a:gd name="T7" fmla="*/ 129 h 1512"/>
                <a:gd name="T8" fmla="*/ 218 w 2143"/>
                <a:gd name="T9" fmla="*/ 152 h 1512"/>
                <a:gd name="T10" fmla="*/ 255 w 2143"/>
                <a:gd name="T11" fmla="*/ 181 h 1512"/>
                <a:gd name="T12" fmla="*/ 292 w 2143"/>
                <a:gd name="T13" fmla="*/ 204 h 1512"/>
                <a:gd name="T14" fmla="*/ 325 w 2143"/>
                <a:gd name="T15" fmla="*/ 227 h 1512"/>
                <a:gd name="T16" fmla="*/ 366 w 2143"/>
                <a:gd name="T17" fmla="*/ 260 h 1512"/>
                <a:gd name="T18" fmla="*/ 409 w 2143"/>
                <a:gd name="T19" fmla="*/ 287 h 1512"/>
                <a:gd name="T20" fmla="*/ 464 w 2143"/>
                <a:gd name="T21" fmla="*/ 328 h 1512"/>
                <a:gd name="T22" fmla="*/ 506 w 2143"/>
                <a:gd name="T23" fmla="*/ 357 h 1512"/>
                <a:gd name="T24" fmla="*/ 538 w 2143"/>
                <a:gd name="T25" fmla="*/ 380 h 1512"/>
                <a:gd name="T26" fmla="*/ 580 w 2143"/>
                <a:gd name="T27" fmla="*/ 408 h 1512"/>
                <a:gd name="T28" fmla="*/ 626 w 2143"/>
                <a:gd name="T29" fmla="*/ 441 h 1512"/>
                <a:gd name="T30" fmla="*/ 659 w 2143"/>
                <a:gd name="T31" fmla="*/ 464 h 1512"/>
                <a:gd name="T32" fmla="*/ 692 w 2143"/>
                <a:gd name="T33" fmla="*/ 487 h 1512"/>
                <a:gd name="T34" fmla="*/ 733 w 2143"/>
                <a:gd name="T35" fmla="*/ 514 h 1512"/>
                <a:gd name="T36" fmla="*/ 765 w 2143"/>
                <a:gd name="T37" fmla="*/ 538 h 1512"/>
                <a:gd name="T38" fmla="*/ 798 w 2143"/>
                <a:gd name="T39" fmla="*/ 566 h 1512"/>
                <a:gd name="T40" fmla="*/ 840 w 2143"/>
                <a:gd name="T41" fmla="*/ 593 h 1512"/>
                <a:gd name="T42" fmla="*/ 873 w 2143"/>
                <a:gd name="T43" fmla="*/ 616 h 1512"/>
                <a:gd name="T44" fmla="*/ 905 w 2143"/>
                <a:gd name="T45" fmla="*/ 640 h 1512"/>
                <a:gd name="T46" fmla="*/ 946 w 2143"/>
                <a:gd name="T47" fmla="*/ 668 h 1512"/>
                <a:gd name="T48" fmla="*/ 984 w 2143"/>
                <a:gd name="T49" fmla="*/ 691 h 1512"/>
                <a:gd name="T50" fmla="*/ 1016 w 2143"/>
                <a:gd name="T51" fmla="*/ 713 h 1512"/>
                <a:gd name="T52" fmla="*/ 1053 w 2143"/>
                <a:gd name="T53" fmla="*/ 742 h 1512"/>
                <a:gd name="T54" fmla="*/ 1090 w 2143"/>
                <a:gd name="T55" fmla="*/ 770 h 1512"/>
                <a:gd name="T56" fmla="*/ 1123 w 2143"/>
                <a:gd name="T57" fmla="*/ 793 h 1512"/>
                <a:gd name="T58" fmla="*/ 1160 w 2143"/>
                <a:gd name="T59" fmla="*/ 821 h 1512"/>
                <a:gd name="T60" fmla="*/ 1197 w 2143"/>
                <a:gd name="T61" fmla="*/ 844 h 1512"/>
                <a:gd name="T62" fmla="*/ 1229 w 2143"/>
                <a:gd name="T63" fmla="*/ 867 h 1512"/>
                <a:gd name="T64" fmla="*/ 1267 w 2143"/>
                <a:gd name="T65" fmla="*/ 895 h 1512"/>
                <a:gd name="T66" fmla="*/ 1308 w 2143"/>
                <a:gd name="T67" fmla="*/ 923 h 1512"/>
                <a:gd name="T68" fmla="*/ 1341 w 2143"/>
                <a:gd name="T69" fmla="*/ 946 h 1512"/>
                <a:gd name="T70" fmla="*/ 1378 w 2143"/>
                <a:gd name="T71" fmla="*/ 974 h 1512"/>
                <a:gd name="T72" fmla="*/ 1415 w 2143"/>
                <a:gd name="T73" fmla="*/ 998 h 1512"/>
                <a:gd name="T74" fmla="*/ 1448 w 2143"/>
                <a:gd name="T75" fmla="*/ 1020 h 1512"/>
                <a:gd name="T76" fmla="*/ 1485 w 2143"/>
                <a:gd name="T77" fmla="*/ 1048 h 1512"/>
                <a:gd name="T78" fmla="*/ 1521 w 2143"/>
                <a:gd name="T79" fmla="*/ 1076 h 1512"/>
                <a:gd name="T80" fmla="*/ 1555 w 2143"/>
                <a:gd name="T81" fmla="*/ 1095 h 1512"/>
                <a:gd name="T82" fmla="*/ 1591 w 2143"/>
                <a:gd name="T83" fmla="*/ 1122 h 1512"/>
                <a:gd name="T84" fmla="*/ 1629 w 2143"/>
                <a:gd name="T85" fmla="*/ 1150 h 1512"/>
                <a:gd name="T86" fmla="*/ 1666 w 2143"/>
                <a:gd name="T87" fmla="*/ 1173 h 1512"/>
                <a:gd name="T88" fmla="*/ 1698 w 2143"/>
                <a:gd name="T89" fmla="*/ 1201 h 1512"/>
                <a:gd name="T90" fmla="*/ 1740 w 2143"/>
                <a:gd name="T91" fmla="*/ 1229 h 1512"/>
                <a:gd name="T92" fmla="*/ 1772 w 2143"/>
                <a:gd name="T93" fmla="*/ 1247 h 1512"/>
                <a:gd name="T94" fmla="*/ 1810 w 2143"/>
                <a:gd name="T95" fmla="*/ 1275 h 1512"/>
                <a:gd name="T96" fmla="*/ 1847 w 2143"/>
                <a:gd name="T97" fmla="*/ 1303 h 1512"/>
                <a:gd name="T98" fmla="*/ 1879 w 2143"/>
                <a:gd name="T99" fmla="*/ 1326 h 1512"/>
                <a:gd name="T100" fmla="*/ 1917 w 2143"/>
                <a:gd name="T101" fmla="*/ 1349 h 1512"/>
                <a:gd name="T102" fmla="*/ 1953 w 2143"/>
                <a:gd name="T103" fmla="*/ 1383 h 1512"/>
                <a:gd name="T104" fmla="*/ 1985 w 2143"/>
                <a:gd name="T105" fmla="*/ 1401 h 1512"/>
                <a:gd name="T106" fmla="*/ 2023 w 2143"/>
                <a:gd name="T107" fmla="*/ 1428 h 1512"/>
                <a:gd name="T108" fmla="*/ 2064 w 2143"/>
                <a:gd name="T109" fmla="*/ 1456 h 1512"/>
                <a:gd name="T110" fmla="*/ 2093 w 2143"/>
                <a:gd name="T111" fmla="*/ 1480 h 1512"/>
                <a:gd name="T112" fmla="*/ 2130 w 2143"/>
                <a:gd name="T113" fmla="*/ 1503 h 15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43"/>
                <a:gd name="T172" fmla="*/ 0 h 1512"/>
                <a:gd name="T173" fmla="*/ 2143 w 2143"/>
                <a:gd name="T174" fmla="*/ 1512 h 15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43" h="1512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8" y="13"/>
                  </a:lnTo>
                  <a:lnTo>
                    <a:pt x="33" y="23"/>
                  </a:lnTo>
                  <a:lnTo>
                    <a:pt x="42" y="27"/>
                  </a:lnTo>
                  <a:lnTo>
                    <a:pt x="42" y="32"/>
                  </a:lnTo>
                  <a:lnTo>
                    <a:pt x="51" y="36"/>
                  </a:lnTo>
                  <a:lnTo>
                    <a:pt x="65" y="45"/>
                  </a:lnTo>
                  <a:lnTo>
                    <a:pt x="74" y="50"/>
                  </a:lnTo>
                  <a:lnTo>
                    <a:pt x="83" y="59"/>
                  </a:lnTo>
                  <a:lnTo>
                    <a:pt x="97" y="69"/>
                  </a:lnTo>
                  <a:lnTo>
                    <a:pt x="106" y="74"/>
                  </a:lnTo>
                  <a:lnTo>
                    <a:pt x="117" y="83"/>
                  </a:lnTo>
                  <a:lnTo>
                    <a:pt x="130" y="92"/>
                  </a:lnTo>
                  <a:lnTo>
                    <a:pt x="139" y="97"/>
                  </a:lnTo>
                  <a:lnTo>
                    <a:pt x="149" y="106"/>
                  </a:lnTo>
                  <a:lnTo>
                    <a:pt x="162" y="111"/>
                  </a:lnTo>
                  <a:lnTo>
                    <a:pt x="172" y="120"/>
                  </a:lnTo>
                  <a:lnTo>
                    <a:pt x="181" y="129"/>
                  </a:lnTo>
                  <a:lnTo>
                    <a:pt x="190" y="134"/>
                  </a:lnTo>
                  <a:lnTo>
                    <a:pt x="195" y="134"/>
                  </a:lnTo>
                  <a:lnTo>
                    <a:pt x="204" y="143"/>
                  </a:lnTo>
                  <a:lnTo>
                    <a:pt x="214" y="152"/>
                  </a:lnTo>
                  <a:lnTo>
                    <a:pt x="218" y="152"/>
                  </a:lnTo>
                  <a:lnTo>
                    <a:pt x="228" y="162"/>
                  </a:lnTo>
                  <a:lnTo>
                    <a:pt x="237" y="167"/>
                  </a:lnTo>
                  <a:lnTo>
                    <a:pt x="251" y="176"/>
                  </a:lnTo>
                  <a:lnTo>
                    <a:pt x="255" y="181"/>
                  </a:lnTo>
                  <a:lnTo>
                    <a:pt x="260" y="181"/>
                  </a:lnTo>
                  <a:lnTo>
                    <a:pt x="269" y="190"/>
                  </a:lnTo>
                  <a:lnTo>
                    <a:pt x="278" y="194"/>
                  </a:lnTo>
                  <a:lnTo>
                    <a:pt x="278" y="199"/>
                  </a:lnTo>
                  <a:lnTo>
                    <a:pt x="292" y="204"/>
                  </a:lnTo>
                  <a:lnTo>
                    <a:pt x="302" y="213"/>
                  </a:lnTo>
                  <a:lnTo>
                    <a:pt x="311" y="217"/>
                  </a:lnTo>
                  <a:lnTo>
                    <a:pt x="320" y="227"/>
                  </a:lnTo>
                  <a:lnTo>
                    <a:pt x="325" y="227"/>
                  </a:lnTo>
                  <a:lnTo>
                    <a:pt x="334" y="236"/>
                  </a:lnTo>
                  <a:lnTo>
                    <a:pt x="343" y="245"/>
                  </a:lnTo>
                  <a:lnTo>
                    <a:pt x="357" y="250"/>
                  </a:lnTo>
                  <a:lnTo>
                    <a:pt x="366" y="260"/>
                  </a:lnTo>
                  <a:lnTo>
                    <a:pt x="376" y="264"/>
                  </a:lnTo>
                  <a:lnTo>
                    <a:pt x="389" y="273"/>
                  </a:lnTo>
                  <a:lnTo>
                    <a:pt x="400" y="283"/>
                  </a:lnTo>
                  <a:lnTo>
                    <a:pt x="409" y="287"/>
                  </a:lnTo>
                  <a:lnTo>
                    <a:pt x="422" y="296"/>
                  </a:lnTo>
                  <a:lnTo>
                    <a:pt x="432" y="306"/>
                  </a:lnTo>
                  <a:lnTo>
                    <a:pt x="441" y="310"/>
                  </a:lnTo>
                  <a:lnTo>
                    <a:pt x="450" y="319"/>
                  </a:lnTo>
                  <a:lnTo>
                    <a:pt x="464" y="328"/>
                  </a:lnTo>
                  <a:lnTo>
                    <a:pt x="473" y="333"/>
                  </a:lnTo>
                  <a:lnTo>
                    <a:pt x="482" y="343"/>
                  </a:lnTo>
                  <a:lnTo>
                    <a:pt x="497" y="348"/>
                  </a:lnTo>
                  <a:lnTo>
                    <a:pt x="497" y="352"/>
                  </a:lnTo>
                  <a:lnTo>
                    <a:pt x="506" y="357"/>
                  </a:lnTo>
                  <a:lnTo>
                    <a:pt x="515" y="366"/>
                  </a:lnTo>
                  <a:lnTo>
                    <a:pt x="520" y="366"/>
                  </a:lnTo>
                  <a:lnTo>
                    <a:pt x="529" y="371"/>
                  </a:lnTo>
                  <a:lnTo>
                    <a:pt x="538" y="380"/>
                  </a:lnTo>
                  <a:lnTo>
                    <a:pt x="547" y="389"/>
                  </a:lnTo>
                  <a:lnTo>
                    <a:pt x="561" y="394"/>
                  </a:lnTo>
                  <a:lnTo>
                    <a:pt x="570" y="403"/>
                  </a:lnTo>
                  <a:lnTo>
                    <a:pt x="580" y="408"/>
                  </a:lnTo>
                  <a:lnTo>
                    <a:pt x="580" y="412"/>
                  </a:lnTo>
                  <a:lnTo>
                    <a:pt x="594" y="417"/>
                  </a:lnTo>
                  <a:lnTo>
                    <a:pt x="603" y="426"/>
                  </a:lnTo>
                  <a:lnTo>
                    <a:pt x="617" y="435"/>
                  </a:lnTo>
                  <a:lnTo>
                    <a:pt x="626" y="441"/>
                  </a:lnTo>
                  <a:lnTo>
                    <a:pt x="636" y="450"/>
                  </a:lnTo>
                  <a:lnTo>
                    <a:pt x="645" y="454"/>
                  </a:lnTo>
                  <a:lnTo>
                    <a:pt x="649" y="454"/>
                  </a:lnTo>
                  <a:lnTo>
                    <a:pt x="659" y="464"/>
                  </a:lnTo>
                  <a:lnTo>
                    <a:pt x="668" y="473"/>
                  </a:lnTo>
                  <a:lnTo>
                    <a:pt x="683" y="482"/>
                  </a:lnTo>
                  <a:lnTo>
                    <a:pt x="687" y="487"/>
                  </a:lnTo>
                  <a:lnTo>
                    <a:pt x="692" y="487"/>
                  </a:lnTo>
                  <a:lnTo>
                    <a:pt x="701" y="496"/>
                  </a:lnTo>
                  <a:lnTo>
                    <a:pt x="710" y="500"/>
                  </a:lnTo>
                  <a:lnTo>
                    <a:pt x="715" y="505"/>
                  </a:lnTo>
                  <a:lnTo>
                    <a:pt x="724" y="510"/>
                  </a:lnTo>
                  <a:lnTo>
                    <a:pt x="733" y="514"/>
                  </a:lnTo>
                  <a:lnTo>
                    <a:pt x="733" y="519"/>
                  </a:lnTo>
                  <a:lnTo>
                    <a:pt x="742" y="523"/>
                  </a:lnTo>
                  <a:lnTo>
                    <a:pt x="751" y="533"/>
                  </a:lnTo>
                  <a:lnTo>
                    <a:pt x="756" y="533"/>
                  </a:lnTo>
                  <a:lnTo>
                    <a:pt x="765" y="538"/>
                  </a:lnTo>
                  <a:lnTo>
                    <a:pt x="775" y="547"/>
                  </a:lnTo>
                  <a:lnTo>
                    <a:pt x="789" y="556"/>
                  </a:lnTo>
                  <a:lnTo>
                    <a:pt x="798" y="561"/>
                  </a:lnTo>
                  <a:lnTo>
                    <a:pt x="798" y="566"/>
                  </a:lnTo>
                  <a:lnTo>
                    <a:pt x="807" y="570"/>
                  </a:lnTo>
                  <a:lnTo>
                    <a:pt x="817" y="575"/>
                  </a:lnTo>
                  <a:lnTo>
                    <a:pt x="821" y="579"/>
                  </a:lnTo>
                  <a:lnTo>
                    <a:pt x="830" y="589"/>
                  </a:lnTo>
                  <a:lnTo>
                    <a:pt x="840" y="593"/>
                  </a:lnTo>
                  <a:lnTo>
                    <a:pt x="853" y="602"/>
                  </a:lnTo>
                  <a:lnTo>
                    <a:pt x="858" y="607"/>
                  </a:lnTo>
                  <a:lnTo>
                    <a:pt x="863" y="607"/>
                  </a:lnTo>
                  <a:lnTo>
                    <a:pt x="873" y="616"/>
                  </a:lnTo>
                  <a:lnTo>
                    <a:pt x="882" y="621"/>
                  </a:lnTo>
                  <a:lnTo>
                    <a:pt x="887" y="626"/>
                  </a:lnTo>
                  <a:lnTo>
                    <a:pt x="896" y="631"/>
                  </a:lnTo>
                  <a:lnTo>
                    <a:pt x="905" y="640"/>
                  </a:lnTo>
                  <a:lnTo>
                    <a:pt x="914" y="649"/>
                  </a:lnTo>
                  <a:lnTo>
                    <a:pt x="923" y="654"/>
                  </a:lnTo>
                  <a:lnTo>
                    <a:pt x="928" y="654"/>
                  </a:lnTo>
                  <a:lnTo>
                    <a:pt x="942" y="663"/>
                  </a:lnTo>
                  <a:lnTo>
                    <a:pt x="946" y="668"/>
                  </a:lnTo>
                  <a:lnTo>
                    <a:pt x="946" y="672"/>
                  </a:lnTo>
                  <a:lnTo>
                    <a:pt x="960" y="677"/>
                  </a:lnTo>
                  <a:lnTo>
                    <a:pt x="970" y="681"/>
                  </a:lnTo>
                  <a:lnTo>
                    <a:pt x="975" y="686"/>
                  </a:lnTo>
                  <a:lnTo>
                    <a:pt x="984" y="691"/>
                  </a:lnTo>
                  <a:lnTo>
                    <a:pt x="988" y="700"/>
                  </a:lnTo>
                  <a:lnTo>
                    <a:pt x="993" y="700"/>
                  </a:lnTo>
                  <a:lnTo>
                    <a:pt x="1002" y="709"/>
                  </a:lnTo>
                  <a:lnTo>
                    <a:pt x="1011" y="713"/>
                  </a:lnTo>
                  <a:lnTo>
                    <a:pt x="1016" y="713"/>
                  </a:lnTo>
                  <a:lnTo>
                    <a:pt x="1025" y="724"/>
                  </a:lnTo>
                  <a:lnTo>
                    <a:pt x="1030" y="728"/>
                  </a:lnTo>
                  <a:lnTo>
                    <a:pt x="1034" y="733"/>
                  </a:lnTo>
                  <a:lnTo>
                    <a:pt x="1048" y="742"/>
                  </a:lnTo>
                  <a:lnTo>
                    <a:pt x="1053" y="742"/>
                  </a:lnTo>
                  <a:lnTo>
                    <a:pt x="1058" y="747"/>
                  </a:lnTo>
                  <a:lnTo>
                    <a:pt x="1068" y="756"/>
                  </a:lnTo>
                  <a:lnTo>
                    <a:pt x="1077" y="760"/>
                  </a:lnTo>
                  <a:lnTo>
                    <a:pt x="1081" y="760"/>
                  </a:lnTo>
                  <a:lnTo>
                    <a:pt x="1090" y="770"/>
                  </a:lnTo>
                  <a:lnTo>
                    <a:pt x="1095" y="774"/>
                  </a:lnTo>
                  <a:lnTo>
                    <a:pt x="1100" y="774"/>
                  </a:lnTo>
                  <a:lnTo>
                    <a:pt x="1113" y="783"/>
                  </a:lnTo>
                  <a:lnTo>
                    <a:pt x="1118" y="788"/>
                  </a:lnTo>
                  <a:lnTo>
                    <a:pt x="1123" y="793"/>
                  </a:lnTo>
                  <a:lnTo>
                    <a:pt x="1132" y="797"/>
                  </a:lnTo>
                  <a:lnTo>
                    <a:pt x="1141" y="802"/>
                  </a:lnTo>
                  <a:lnTo>
                    <a:pt x="1146" y="806"/>
                  </a:lnTo>
                  <a:lnTo>
                    <a:pt x="1156" y="816"/>
                  </a:lnTo>
                  <a:lnTo>
                    <a:pt x="1160" y="821"/>
                  </a:lnTo>
                  <a:lnTo>
                    <a:pt x="1165" y="826"/>
                  </a:lnTo>
                  <a:lnTo>
                    <a:pt x="1179" y="830"/>
                  </a:lnTo>
                  <a:lnTo>
                    <a:pt x="1183" y="835"/>
                  </a:lnTo>
                  <a:lnTo>
                    <a:pt x="1188" y="839"/>
                  </a:lnTo>
                  <a:lnTo>
                    <a:pt x="1197" y="844"/>
                  </a:lnTo>
                  <a:lnTo>
                    <a:pt x="1206" y="849"/>
                  </a:lnTo>
                  <a:lnTo>
                    <a:pt x="1206" y="853"/>
                  </a:lnTo>
                  <a:lnTo>
                    <a:pt x="1220" y="858"/>
                  </a:lnTo>
                  <a:lnTo>
                    <a:pt x="1225" y="867"/>
                  </a:lnTo>
                  <a:lnTo>
                    <a:pt x="1229" y="867"/>
                  </a:lnTo>
                  <a:lnTo>
                    <a:pt x="1238" y="876"/>
                  </a:lnTo>
                  <a:lnTo>
                    <a:pt x="1249" y="881"/>
                  </a:lnTo>
                  <a:lnTo>
                    <a:pt x="1253" y="885"/>
                  </a:lnTo>
                  <a:lnTo>
                    <a:pt x="1262" y="890"/>
                  </a:lnTo>
                  <a:lnTo>
                    <a:pt x="1267" y="895"/>
                  </a:lnTo>
                  <a:lnTo>
                    <a:pt x="1276" y="899"/>
                  </a:lnTo>
                  <a:lnTo>
                    <a:pt x="1285" y="909"/>
                  </a:lnTo>
                  <a:lnTo>
                    <a:pt x="1290" y="914"/>
                  </a:lnTo>
                  <a:lnTo>
                    <a:pt x="1294" y="914"/>
                  </a:lnTo>
                  <a:lnTo>
                    <a:pt x="1308" y="923"/>
                  </a:lnTo>
                  <a:lnTo>
                    <a:pt x="1313" y="928"/>
                  </a:lnTo>
                  <a:lnTo>
                    <a:pt x="1317" y="928"/>
                  </a:lnTo>
                  <a:lnTo>
                    <a:pt x="1327" y="937"/>
                  </a:lnTo>
                  <a:lnTo>
                    <a:pt x="1336" y="941"/>
                  </a:lnTo>
                  <a:lnTo>
                    <a:pt x="1341" y="946"/>
                  </a:lnTo>
                  <a:lnTo>
                    <a:pt x="1351" y="951"/>
                  </a:lnTo>
                  <a:lnTo>
                    <a:pt x="1355" y="955"/>
                  </a:lnTo>
                  <a:lnTo>
                    <a:pt x="1360" y="960"/>
                  </a:lnTo>
                  <a:lnTo>
                    <a:pt x="1373" y="969"/>
                  </a:lnTo>
                  <a:lnTo>
                    <a:pt x="1378" y="974"/>
                  </a:lnTo>
                  <a:lnTo>
                    <a:pt x="1383" y="974"/>
                  </a:lnTo>
                  <a:lnTo>
                    <a:pt x="1392" y="983"/>
                  </a:lnTo>
                  <a:lnTo>
                    <a:pt x="1401" y="987"/>
                  </a:lnTo>
                  <a:lnTo>
                    <a:pt x="1406" y="992"/>
                  </a:lnTo>
                  <a:lnTo>
                    <a:pt x="1415" y="998"/>
                  </a:lnTo>
                  <a:lnTo>
                    <a:pt x="1419" y="1002"/>
                  </a:lnTo>
                  <a:lnTo>
                    <a:pt x="1424" y="1007"/>
                  </a:lnTo>
                  <a:lnTo>
                    <a:pt x="1439" y="1011"/>
                  </a:lnTo>
                  <a:lnTo>
                    <a:pt x="1443" y="1016"/>
                  </a:lnTo>
                  <a:lnTo>
                    <a:pt x="1448" y="1020"/>
                  </a:lnTo>
                  <a:lnTo>
                    <a:pt x="1457" y="1030"/>
                  </a:lnTo>
                  <a:lnTo>
                    <a:pt x="1466" y="1034"/>
                  </a:lnTo>
                  <a:lnTo>
                    <a:pt x="1480" y="1043"/>
                  </a:lnTo>
                  <a:lnTo>
                    <a:pt x="1485" y="1048"/>
                  </a:lnTo>
                  <a:lnTo>
                    <a:pt x="1489" y="1053"/>
                  </a:lnTo>
                  <a:lnTo>
                    <a:pt x="1498" y="1062"/>
                  </a:lnTo>
                  <a:lnTo>
                    <a:pt x="1508" y="1062"/>
                  </a:lnTo>
                  <a:lnTo>
                    <a:pt x="1512" y="1066"/>
                  </a:lnTo>
                  <a:lnTo>
                    <a:pt x="1521" y="1076"/>
                  </a:lnTo>
                  <a:lnTo>
                    <a:pt x="1527" y="1080"/>
                  </a:lnTo>
                  <a:lnTo>
                    <a:pt x="1532" y="1080"/>
                  </a:lnTo>
                  <a:lnTo>
                    <a:pt x="1545" y="1089"/>
                  </a:lnTo>
                  <a:lnTo>
                    <a:pt x="1550" y="1095"/>
                  </a:lnTo>
                  <a:lnTo>
                    <a:pt x="1555" y="1095"/>
                  </a:lnTo>
                  <a:lnTo>
                    <a:pt x="1564" y="1104"/>
                  </a:lnTo>
                  <a:lnTo>
                    <a:pt x="1573" y="1109"/>
                  </a:lnTo>
                  <a:lnTo>
                    <a:pt x="1577" y="1113"/>
                  </a:lnTo>
                  <a:lnTo>
                    <a:pt x="1587" y="1118"/>
                  </a:lnTo>
                  <a:lnTo>
                    <a:pt x="1591" y="1122"/>
                  </a:lnTo>
                  <a:lnTo>
                    <a:pt x="1600" y="1127"/>
                  </a:lnTo>
                  <a:lnTo>
                    <a:pt x="1610" y="1136"/>
                  </a:lnTo>
                  <a:lnTo>
                    <a:pt x="1614" y="1141"/>
                  </a:lnTo>
                  <a:lnTo>
                    <a:pt x="1619" y="1145"/>
                  </a:lnTo>
                  <a:lnTo>
                    <a:pt x="1629" y="1150"/>
                  </a:lnTo>
                  <a:lnTo>
                    <a:pt x="1638" y="1155"/>
                  </a:lnTo>
                  <a:lnTo>
                    <a:pt x="1643" y="1159"/>
                  </a:lnTo>
                  <a:lnTo>
                    <a:pt x="1652" y="1164"/>
                  </a:lnTo>
                  <a:lnTo>
                    <a:pt x="1657" y="1168"/>
                  </a:lnTo>
                  <a:lnTo>
                    <a:pt x="1666" y="1173"/>
                  </a:lnTo>
                  <a:lnTo>
                    <a:pt x="1675" y="1182"/>
                  </a:lnTo>
                  <a:lnTo>
                    <a:pt x="1679" y="1182"/>
                  </a:lnTo>
                  <a:lnTo>
                    <a:pt x="1684" y="1188"/>
                  </a:lnTo>
                  <a:lnTo>
                    <a:pt x="1698" y="1197"/>
                  </a:lnTo>
                  <a:lnTo>
                    <a:pt x="1698" y="1201"/>
                  </a:lnTo>
                  <a:lnTo>
                    <a:pt x="1707" y="1206"/>
                  </a:lnTo>
                  <a:lnTo>
                    <a:pt x="1717" y="1211"/>
                  </a:lnTo>
                  <a:lnTo>
                    <a:pt x="1722" y="1215"/>
                  </a:lnTo>
                  <a:lnTo>
                    <a:pt x="1726" y="1220"/>
                  </a:lnTo>
                  <a:lnTo>
                    <a:pt x="1740" y="1229"/>
                  </a:lnTo>
                  <a:lnTo>
                    <a:pt x="1745" y="1229"/>
                  </a:lnTo>
                  <a:lnTo>
                    <a:pt x="1749" y="1234"/>
                  </a:lnTo>
                  <a:lnTo>
                    <a:pt x="1758" y="1243"/>
                  </a:lnTo>
                  <a:lnTo>
                    <a:pt x="1763" y="1243"/>
                  </a:lnTo>
                  <a:lnTo>
                    <a:pt x="1772" y="1247"/>
                  </a:lnTo>
                  <a:lnTo>
                    <a:pt x="1781" y="1257"/>
                  </a:lnTo>
                  <a:lnTo>
                    <a:pt x="1786" y="1261"/>
                  </a:lnTo>
                  <a:lnTo>
                    <a:pt x="1791" y="1266"/>
                  </a:lnTo>
                  <a:lnTo>
                    <a:pt x="1804" y="1270"/>
                  </a:lnTo>
                  <a:lnTo>
                    <a:pt x="1810" y="1275"/>
                  </a:lnTo>
                  <a:lnTo>
                    <a:pt x="1815" y="1281"/>
                  </a:lnTo>
                  <a:lnTo>
                    <a:pt x="1824" y="1290"/>
                  </a:lnTo>
                  <a:lnTo>
                    <a:pt x="1828" y="1294"/>
                  </a:lnTo>
                  <a:lnTo>
                    <a:pt x="1838" y="1294"/>
                  </a:lnTo>
                  <a:lnTo>
                    <a:pt x="1847" y="1303"/>
                  </a:lnTo>
                  <a:lnTo>
                    <a:pt x="1851" y="1308"/>
                  </a:lnTo>
                  <a:lnTo>
                    <a:pt x="1856" y="1313"/>
                  </a:lnTo>
                  <a:lnTo>
                    <a:pt x="1870" y="1317"/>
                  </a:lnTo>
                  <a:lnTo>
                    <a:pt x="1874" y="1322"/>
                  </a:lnTo>
                  <a:lnTo>
                    <a:pt x="1879" y="1326"/>
                  </a:lnTo>
                  <a:lnTo>
                    <a:pt x="1888" y="1336"/>
                  </a:lnTo>
                  <a:lnTo>
                    <a:pt x="1893" y="1336"/>
                  </a:lnTo>
                  <a:lnTo>
                    <a:pt x="1903" y="1340"/>
                  </a:lnTo>
                  <a:lnTo>
                    <a:pt x="1912" y="1349"/>
                  </a:lnTo>
                  <a:lnTo>
                    <a:pt x="1917" y="1349"/>
                  </a:lnTo>
                  <a:lnTo>
                    <a:pt x="1921" y="1354"/>
                  </a:lnTo>
                  <a:lnTo>
                    <a:pt x="1930" y="1363"/>
                  </a:lnTo>
                  <a:lnTo>
                    <a:pt x="1935" y="1368"/>
                  </a:lnTo>
                  <a:lnTo>
                    <a:pt x="1944" y="1373"/>
                  </a:lnTo>
                  <a:lnTo>
                    <a:pt x="1953" y="1383"/>
                  </a:lnTo>
                  <a:lnTo>
                    <a:pt x="1958" y="1383"/>
                  </a:lnTo>
                  <a:lnTo>
                    <a:pt x="1962" y="1387"/>
                  </a:lnTo>
                  <a:lnTo>
                    <a:pt x="1976" y="1396"/>
                  </a:lnTo>
                  <a:lnTo>
                    <a:pt x="1981" y="1396"/>
                  </a:lnTo>
                  <a:lnTo>
                    <a:pt x="1985" y="1401"/>
                  </a:lnTo>
                  <a:lnTo>
                    <a:pt x="1995" y="1410"/>
                  </a:lnTo>
                  <a:lnTo>
                    <a:pt x="2000" y="1415"/>
                  </a:lnTo>
                  <a:lnTo>
                    <a:pt x="2009" y="1419"/>
                  </a:lnTo>
                  <a:lnTo>
                    <a:pt x="2019" y="1424"/>
                  </a:lnTo>
                  <a:lnTo>
                    <a:pt x="2023" y="1428"/>
                  </a:lnTo>
                  <a:lnTo>
                    <a:pt x="2028" y="1433"/>
                  </a:lnTo>
                  <a:lnTo>
                    <a:pt x="2042" y="1438"/>
                  </a:lnTo>
                  <a:lnTo>
                    <a:pt x="2046" y="1442"/>
                  </a:lnTo>
                  <a:lnTo>
                    <a:pt x="2051" y="1447"/>
                  </a:lnTo>
                  <a:lnTo>
                    <a:pt x="2064" y="1456"/>
                  </a:lnTo>
                  <a:lnTo>
                    <a:pt x="2064" y="1461"/>
                  </a:lnTo>
                  <a:lnTo>
                    <a:pt x="2074" y="1466"/>
                  </a:lnTo>
                  <a:lnTo>
                    <a:pt x="2083" y="1471"/>
                  </a:lnTo>
                  <a:lnTo>
                    <a:pt x="2087" y="1475"/>
                  </a:lnTo>
                  <a:lnTo>
                    <a:pt x="2093" y="1480"/>
                  </a:lnTo>
                  <a:lnTo>
                    <a:pt x="2107" y="1489"/>
                  </a:lnTo>
                  <a:lnTo>
                    <a:pt x="2116" y="1494"/>
                  </a:lnTo>
                  <a:lnTo>
                    <a:pt x="2130" y="1503"/>
                  </a:lnTo>
                  <a:lnTo>
                    <a:pt x="2139" y="1507"/>
                  </a:lnTo>
                  <a:lnTo>
                    <a:pt x="2143" y="151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2" name="Freeform 3614"/>
            <p:cNvSpPr>
              <a:spLocks/>
            </p:cNvSpPr>
            <p:nvPr/>
          </p:nvSpPr>
          <p:spPr bwMode="auto">
            <a:xfrm>
              <a:off x="354" y="1142"/>
              <a:ext cx="190" cy="134"/>
            </a:xfrm>
            <a:custGeom>
              <a:avLst/>
              <a:gdLst>
                <a:gd name="T0" fmla="*/ 5 w 947"/>
                <a:gd name="T1" fmla="*/ 4 h 668"/>
                <a:gd name="T2" fmla="*/ 19 w 947"/>
                <a:gd name="T3" fmla="*/ 13 h 668"/>
                <a:gd name="T4" fmla="*/ 38 w 947"/>
                <a:gd name="T5" fmla="*/ 27 h 668"/>
                <a:gd name="T6" fmla="*/ 52 w 947"/>
                <a:gd name="T7" fmla="*/ 36 h 668"/>
                <a:gd name="T8" fmla="*/ 66 w 947"/>
                <a:gd name="T9" fmla="*/ 45 h 668"/>
                <a:gd name="T10" fmla="*/ 84 w 947"/>
                <a:gd name="T11" fmla="*/ 55 h 668"/>
                <a:gd name="T12" fmla="*/ 93 w 947"/>
                <a:gd name="T13" fmla="*/ 64 h 668"/>
                <a:gd name="T14" fmla="*/ 107 w 947"/>
                <a:gd name="T15" fmla="*/ 73 h 668"/>
                <a:gd name="T16" fmla="*/ 126 w 947"/>
                <a:gd name="T17" fmla="*/ 88 h 668"/>
                <a:gd name="T18" fmla="*/ 135 w 947"/>
                <a:gd name="T19" fmla="*/ 97 h 668"/>
                <a:gd name="T20" fmla="*/ 149 w 947"/>
                <a:gd name="T21" fmla="*/ 106 h 668"/>
                <a:gd name="T22" fmla="*/ 168 w 947"/>
                <a:gd name="T23" fmla="*/ 120 h 668"/>
                <a:gd name="T24" fmla="*/ 181 w 947"/>
                <a:gd name="T25" fmla="*/ 125 h 668"/>
                <a:gd name="T26" fmla="*/ 191 w 947"/>
                <a:gd name="T27" fmla="*/ 134 h 668"/>
                <a:gd name="T28" fmla="*/ 209 w 947"/>
                <a:gd name="T29" fmla="*/ 147 h 668"/>
                <a:gd name="T30" fmla="*/ 224 w 947"/>
                <a:gd name="T31" fmla="*/ 157 h 668"/>
                <a:gd name="T32" fmla="*/ 237 w 947"/>
                <a:gd name="T33" fmla="*/ 166 h 668"/>
                <a:gd name="T34" fmla="*/ 256 w 947"/>
                <a:gd name="T35" fmla="*/ 181 h 668"/>
                <a:gd name="T36" fmla="*/ 265 w 947"/>
                <a:gd name="T37" fmla="*/ 190 h 668"/>
                <a:gd name="T38" fmla="*/ 279 w 947"/>
                <a:gd name="T39" fmla="*/ 194 h 668"/>
                <a:gd name="T40" fmla="*/ 297 w 947"/>
                <a:gd name="T41" fmla="*/ 208 h 668"/>
                <a:gd name="T42" fmla="*/ 306 w 947"/>
                <a:gd name="T43" fmla="*/ 217 h 668"/>
                <a:gd name="T44" fmla="*/ 321 w 947"/>
                <a:gd name="T45" fmla="*/ 226 h 668"/>
                <a:gd name="T46" fmla="*/ 339 w 947"/>
                <a:gd name="T47" fmla="*/ 240 h 668"/>
                <a:gd name="T48" fmla="*/ 353 w 947"/>
                <a:gd name="T49" fmla="*/ 249 h 668"/>
                <a:gd name="T50" fmla="*/ 362 w 947"/>
                <a:gd name="T51" fmla="*/ 254 h 668"/>
                <a:gd name="T52" fmla="*/ 385 w 947"/>
                <a:gd name="T53" fmla="*/ 273 h 668"/>
                <a:gd name="T54" fmla="*/ 394 w 947"/>
                <a:gd name="T55" fmla="*/ 278 h 668"/>
                <a:gd name="T56" fmla="*/ 409 w 947"/>
                <a:gd name="T57" fmla="*/ 287 h 668"/>
                <a:gd name="T58" fmla="*/ 428 w 947"/>
                <a:gd name="T59" fmla="*/ 301 h 668"/>
                <a:gd name="T60" fmla="*/ 441 w 947"/>
                <a:gd name="T61" fmla="*/ 306 h 668"/>
                <a:gd name="T62" fmla="*/ 451 w 947"/>
                <a:gd name="T63" fmla="*/ 319 h 668"/>
                <a:gd name="T64" fmla="*/ 469 w 947"/>
                <a:gd name="T65" fmla="*/ 333 h 668"/>
                <a:gd name="T66" fmla="*/ 483 w 947"/>
                <a:gd name="T67" fmla="*/ 338 h 668"/>
                <a:gd name="T68" fmla="*/ 497 w 947"/>
                <a:gd name="T69" fmla="*/ 347 h 668"/>
                <a:gd name="T70" fmla="*/ 516 w 947"/>
                <a:gd name="T71" fmla="*/ 362 h 668"/>
                <a:gd name="T72" fmla="*/ 525 w 947"/>
                <a:gd name="T73" fmla="*/ 371 h 668"/>
                <a:gd name="T74" fmla="*/ 539 w 947"/>
                <a:gd name="T75" fmla="*/ 380 h 668"/>
                <a:gd name="T76" fmla="*/ 557 w 947"/>
                <a:gd name="T77" fmla="*/ 394 h 668"/>
                <a:gd name="T78" fmla="*/ 566 w 947"/>
                <a:gd name="T79" fmla="*/ 398 h 668"/>
                <a:gd name="T80" fmla="*/ 580 w 947"/>
                <a:gd name="T81" fmla="*/ 408 h 668"/>
                <a:gd name="T82" fmla="*/ 599 w 947"/>
                <a:gd name="T83" fmla="*/ 421 h 668"/>
                <a:gd name="T84" fmla="*/ 613 w 947"/>
                <a:gd name="T85" fmla="*/ 430 h 668"/>
                <a:gd name="T86" fmla="*/ 622 w 947"/>
                <a:gd name="T87" fmla="*/ 440 h 668"/>
                <a:gd name="T88" fmla="*/ 645 w 947"/>
                <a:gd name="T89" fmla="*/ 454 h 668"/>
                <a:gd name="T90" fmla="*/ 655 w 947"/>
                <a:gd name="T91" fmla="*/ 459 h 668"/>
                <a:gd name="T92" fmla="*/ 668 w 947"/>
                <a:gd name="T93" fmla="*/ 468 h 668"/>
                <a:gd name="T94" fmla="*/ 688 w 947"/>
                <a:gd name="T95" fmla="*/ 482 h 668"/>
                <a:gd name="T96" fmla="*/ 697 w 947"/>
                <a:gd name="T97" fmla="*/ 491 h 668"/>
                <a:gd name="T98" fmla="*/ 711 w 947"/>
                <a:gd name="T99" fmla="*/ 500 h 668"/>
                <a:gd name="T100" fmla="*/ 729 w 947"/>
                <a:gd name="T101" fmla="*/ 514 h 668"/>
                <a:gd name="T102" fmla="*/ 738 w 947"/>
                <a:gd name="T103" fmla="*/ 523 h 668"/>
                <a:gd name="T104" fmla="*/ 752 w 947"/>
                <a:gd name="T105" fmla="*/ 532 h 668"/>
                <a:gd name="T106" fmla="*/ 775 w 947"/>
                <a:gd name="T107" fmla="*/ 543 h 668"/>
                <a:gd name="T108" fmla="*/ 785 w 947"/>
                <a:gd name="T109" fmla="*/ 552 h 668"/>
                <a:gd name="T110" fmla="*/ 808 w 947"/>
                <a:gd name="T111" fmla="*/ 570 h 668"/>
                <a:gd name="T112" fmla="*/ 826 w 947"/>
                <a:gd name="T113" fmla="*/ 584 h 668"/>
                <a:gd name="T114" fmla="*/ 849 w 947"/>
                <a:gd name="T115" fmla="*/ 598 h 668"/>
                <a:gd name="T116" fmla="*/ 873 w 947"/>
                <a:gd name="T117" fmla="*/ 611 h 668"/>
                <a:gd name="T118" fmla="*/ 892 w 947"/>
                <a:gd name="T119" fmla="*/ 625 h 668"/>
                <a:gd name="T120" fmla="*/ 915 w 947"/>
                <a:gd name="T121" fmla="*/ 645 h 668"/>
                <a:gd name="T122" fmla="*/ 933 w 947"/>
                <a:gd name="T123" fmla="*/ 658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47"/>
                <a:gd name="T187" fmla="*/ 0 h 668"/>
                <a:gd name="T188" fmla="*/ 947 w 947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47" h="668">
                  <a:moveTo>
                    <a:pt x="0" y="0"/>
                  </a:moveTo>
                  <a:lnTo>
                    <a:pt x="5" y="4"/>
                  </a:lnTo>
                  <a:lnTo>
                    <a:pt x="14" y="13"/>
                  </a:lnTo>
                  <a:lnTo>
                    <a:pt x="19" y="13"/>
                  </a:lnTo>
                  <a:lnTo>
                    <a:pt x="29" y="18"/>
                  </a:lnTo>
                  <a:lnTo>
                    <a:pt x="38" y="27"/>
                  </a:lnTo>
                  <a:lnTo>
                    <a:pt x="43" y="27"/>
                  </a:lnTo>
                  <a:lnTo>
                    <a:pt x="52" y="36"/>
                  </a:lnTo>
                  <a:lnTo>
                    <a:pt x="61" y="41"/>
                  </a:lnTo>
                  <a:lnTo>
                    <a:pt x="66" y="45"/>
                  </a:lnTo>
                  <a:lnTo>
                    <a:pt x="70" y="50"/>
                  </a:lnTo>
                  <a:lnTo>
                    <a:pt x="84" y="55"/>
                  </a:lnTo>
                  <a:lnTo>
                    <a:pt x="84" y="59"/>
                  </a:lnTo>
                  <a:lnTo>
                    <a:pt x="93" y="64"/>
                  </a:lnTo>
                  <a:lnTo>
                    <a:pt x="102" y="73"/>
                  </a:lnTo>
                  <a:lnTo>
                    <a:pt x="107" y="73"/>
                  </a:lnTo>
                  <a:lnTo>
                    <a:pt x="116" y="79"/>
                  </a:lnTo>
                  <a:lnTo>
                    <a:pt x="126" y="88"/>
                  </a:lnTo>
                  <a:lnTo>
                    <a:pt x="135" y="97"/>
                  </a:lnTo>
                  <a:lnTo>
                    <a:pt x="149" y="106"/>
                  </a:lnTo>
                  <a:lnTo>
                    <a:pt x="158" y="111"/>
                  </a:lnTo>
                  <a:lnTo>
                    <a:pt x="168" y="120"/>
                  </a:lnTo>
                  <a:lnTo>
                    <a:pt x="172" y="120"/>
                  </a:lnTo>
                  <a:lnTo>
                    <a:pt x="181" y="125"/>
                  </a:lnTo>
                  <a:lnTo>
                    <a:pt x="191" y="134"/>
                  </a:lnTo>
                  <a:lnTo>
                    <a:pt x="200" y="138"/>
                  </a:lnTo>
                  <a:lnTo>
                    <a:pt x="209" y="147"/>
                  </a:lnTo>
                  <a:lnTo>
                    <a:pt x="214" y="152"/>
                  </a:lnTo>
                  <a:lnTo>
                    <a:pt x="224" y="157"/>
                  </a:lnTo>
                  <a:lnTo>
                    <a:pt x="233" y="161"/>
                  </a:lnTo>
                  <a:lnTo>
                    <a:pt x="237" y="166"/>
                  </a:lnTo>
                  <a:lnTo>
                    <a:pt x="242" y="171"/>
                  </a:lnTo>
                  <a:lnTo>
                    <a:pt x="256" y="181"/>
                  </a:lnTo>
                  <a:lnTo>
                    <a:pt x="265" y="190"/>
                  </a:lnTo>
                  <a:lnTo>
                    <a:pt x="274" y="194"/>
                  </a:lnTo>
                  <a:lnTo>
                    <a:pt x="279" y="194"/>
                  </a:lnTo>
                  <a:lnTo>
                    <a:pt x="288" y="204"/>
                  </a:lnTo>
                  <a:lnTo>
                    <a:pt x="297" y="208"/>
                  </a:lnTo>
                  <a:lnTo>
                    <a:pt x="297" y="213"/>
                  </a:lnTo>
                  <a:lnTo>
                    <a:pt x="306" y="217"/>
                  </a:lnTo>
                  <a:lnTo>
                    <a:pt x="321" y="222"/>
                  </a:lnTo>
                  <a:lnTo>
                    <a:pt x="321" y="226"/>
                  </a:lnTo>
                  <a:lnTo>
                    <a:pt x="330" y="231"/>
                  </a:lnTo>
                  <a:lnTo>
                    <a:pt x="339" y="240"/>
                  </a:lnTo>
                  <a:lnTo>
                    <a:pt x="344" y="240"/>
                  </a:lnTo>
                  <a:lnTo>
                    <a:pt x="353" y="249"/>
                  </a:lnTo>
                  <a:lnTo>
                    <a:pt x="362" y="254"/>
                  </a:lnTo>
                  <a:lnTo>
                    <a:pt x="372" y="264"/>
                  </a:lnTo>
                  <a:lnTo>
                    <a:pt x="385" y="273"/>
                  </a:lnTo>
                  <a:lnTo>
                    <a:pt x="394" y="278"/>
                  </a:lnTo>
                  <a:lnTo>
                    <a:pt x="409" y="287"/>
                  </a:lnTo>
                  <a:lnTo>
                    <a:pt x="418" y="292"/>
                  </a:lnTo>
                  <a:lnTo>
                    <a:pt x="428" y="301"/>
                  </a:lnTo>
                  <a:lnTo>
                    <a:pt x="432" y="306"/>
                  </a:lnTo>
                  <a:lnTo>
                    <a:pt x="441" y="306"/>
                  </a:lnTo>
                  <a:lnTo>
                    <a:pt x="451" y="315"/>
                  </a:lnTo>
                  <a:lnTo>
                    <a:pt x="451" y="319"/>
                  </a:lnTo>
                  <a:lnTo>
                    <a:pt x="460" y="324"/>
                  </a:lnTo>
                  <a:lnTo>
                    <a:pt x="469" y="333"/>
                  </a:lnTo>
                  <a:lnTo>
                    <a:pt x="474" y="333"/>
                  </a:lnTo>
                  <a:lnTo>
                    <a:pt x="483" y="338"/>
                  </a:lnTo>
                  <a:lnTo>
                    <a:pt x="492" y="347"/>
                  </a:lnTo>
                  <a:lnTo>
                    <a:pt x="497" y="347"/>
                  </a:lnTo>
                  <a:lnTo>
                    <a:pt x="502" y="357"/>
                  </a:lnTo>
                  <a:lnTo>
                    <a:pt x="516" y="362"/>
                  </a:lnTo>
                  <a:lnTo>
                    <a:pt x="516" y="366"/>
                  </a:lnTo>
                  <a:lnTo>
                    <a:pt x="525" y="371"/>
                  </a:lnTo>
                  <a:lnTo>
                    <a:pt x="534" y="375"/>
                  </a:lnTo>
                  <a:lnTo>
                    <a:pt x="539" y="380"/>
                  </a:lnTo>
                  <a:lnTo>
                    <a:pt x="548" y="385"/>
                  </a:lnTo>
                  <a:lnTo>
                    <a:pt x="557" y="394"/>
                  </a:lnTo>
                  <a:lnTo>
                    <a:pt x="566" y="398"/>
                  </a:lnTo>
                  <a:lnTo>
                    <a:pt x="580" y="408"/>
                  </a:lnTo>
                  <a:lnTo>
                    <a:pt x="590" y="417"/>
                  </a:lnTo>
                  <a:lnTo>
                    <a:pt x="599" y="421"/>
                  </a:lnTo>
                  <a:lnTo>
                    <a:pt x="604" y="421"/>
                  </a:lnTo>
                  <a:lnTo>
                    <a:pt x="613" y="430"/>
                  </a:lnTo>
                  <a:lnTo>
                    <a:pt x="622" y="440"/>
                  </a:lnTo>
                  <a:lnTo>
                    <a:pt x="632" y="444"/>
                  </a:lnTo>
                  <a:lnTo>
                    <a:pt x="645" y="454"/>
                  </a:lnTo>
                  <a:lnTo>
                    <a:pt x="655" y="459"/>
                  </a:lnTo>
                  <a:lnTo>
                    <a:pt x="664" y="468"/>
                  </a:lnTo>
                  <a:lnTo>
                    <a:pt x="668" y="468"/>
                  </a:lnTo>
                  <a:lnTo>
                    <a:pt x="673" y="477"/>
                  </a:lnTo>
                  <a:lnTo>
                    <a:pt x="688" y="482"/>
                  </a:lnTo>
                  <a:lnTo>
                    <a:pt x="697" y="491"/>
                  </a:lnTo>
                  <a:lnTo>
                    <a:pt x="706" y="500"/>
                  </a:lnTo>
                  <a:lnTo>
                    <a:pt x="711" y="500"/>
                  </a:lnTo>
                  <a:lnTo>
                    <a:pt x="720" y="510"/>
                  </a:lnTo>
                  <a:lnTo>
                    <a:pt x="729" y="514"/>
                  </a:lnTo>
                  <a:lnTo>
                    <a:pt x="734" y="514"/>
                  </a:lnTo>
                  <a:lnTo>
                    <a:pt x="738" y="523"/>
                  </a:lnTo>
                  <a:lnTo>
                    <a:pt x="752" y="528"/>
                  </a:lnTo>
                  <a:lnTo>
                    <a:pt x="752" y="532"/>
                  </a:lnTo>
                  <a:lnTo>
                    <a:pt x="761" y="537"/>
                  </a:lnTo>
                  <a:lnTo>
                    <a:pt x="775" y="543"/>
                  </a:lnTo>
                  <a:lnTo>
                    <a:pt x="775" y="547"/>
                  </a:lnTo>
                  <a:lnTo>
                    <a:pt x="785" y="552"/>
                  </a:lnTo>
                  <a:lnTo>
                    <a:pt x="794" y="561"/>
                  </a:lnTo>
                  <a:lnTo>
                    <a:pt x="808" y="570"/>
                  </a:lnTo>
                  <a:lnTo>
                    <a:pt x="817" y="575"/>
                  </a:lnTo>
                  <a:lnTo>
                    <a:pt x="826" y="584"/>
                  </a:lnTo>
                  <a:lnTo>
                    <a:pt x="840" y="593"/>
                  </a:lnTo>
                  <a:lnTo>
                    <a:pt x="849" y="598"/>
                  </a:lnTo>
                  <a:lnTo>
                    <a:pt x="859" y="607"/>
                  </a:lnTo>
                  <a:lnTo>
                    <a:pt x="873" y="611"/>
                  </a:lnTo>
                  <a:lnTo>
                    <a:pt x="882" y="621"/>
                  </a:lnTo>
                  <a:lnTo>
                    <a:pt x="892" y="625"/>
                  </a:lnTo>
                  <a:lnTo>
                    <a:pt x="905" y="634"/>
                  </a:lnTo>
                  <a:lnTo>
                    <a:pt x="915" y="645"/>
                  </a:lnTo>
                  <a:lnTo>
                    <a:pt x="924" y="654"/>
                  </a:lnTo>
                  <a:lnTo>
                    <a:pt x="933" y="658"/>
                  </a:lnTo>
                  <a:lnTo>
                    <a:pt x="947" y="6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3" name="Freeform 3615"/>
            <p:cNvSpPr>
              <a:spLocks/>
            </p:cNvSpPr>
            <p:nvPr/>
          </p:nvSpPr>
          <p:spPr bwMode="auto">
            <a:xfrm>
              <a:off x="1071" y="1974"/>
              <a:ext cx="306" cy="319"/>
            </a:xfrm>
            <a:custGeom>
              <a:avLst/>
              <a:gdLst>
                <a:gd name="T0" fmla="*/ 14 w 1532"/>
                <a:gd name="T1" fmla="*/ 28 h 1596"/>
                <a:gd name="T2" fmla="*/ 24 w 1532"/>
                <a:gd name="T3" fmla="*/ 61 h 1596"/>
                <a:gd name="T4" fmla="*/ 38 w 1532"/>
                <a:gd name="T5" fmla="*/ 88 h 1596"/>
                <a:gd name="T6" fmla="*/ 52 w 1532"/>
                <a:gd name="T7" fmla="*/ 131 h 1596"/>
                <a:gd name="T8" fmla="*/ 61 w 1532"/>
                <a:gd name="T9" fmla="*/ 158 h 1596"/>
                <a:gd name="T10" fmla="*/ 79 w 1532"/>
                <a:gd name="T11" fmla="*/ 195 h 1596"/>
                <a:gd name="T12" fmla="*/ 88 w 1532"/>
                <a:gd name="T13" fmla="*/ 228 h 1596"/>
                <a:gd name="T14" fmla="*/ 102 w 1532"/>
                <a:gd name="T15" fmla="*/ 265 h 1596"/>
                <a:gd name="T16" fmla="*/ 117 w 1532"/>
                <a:gd name="T17" fmla="*/ 301 h 1596"/>
                <a:gd name="T18" fmla="*/ 135 w 1532"/>
                <a:gd name="T19" fmla="*/ 344 h 1596"/>
                <a:gd name="T20" fmla="*/ 149 w 1532"/>
                <a:gd name="T21" fmla="*/ 381 h 1596"/>
                <a:gd name="T22" fmla="*/ 163 w 1532"/>
                <a:gd name="T23" fmla="*/ 414 h 1596"/>
                <a:gd name="T24" fmla="*/ 177 w 1532"/>
                <a:gd name="T25" fmla="*/ 450 h 1596"/>
                <a:gd name="T26" fmla="*/ 195 w 1532"/>
                <a:gd name="T27" fmla="*/ 478 h 1596"/>
                <a:gd name="T28" fmla="*/ 210 w 1532"/>
                <a:gd name="T29" fmla="*/ 511 h 1596"/>
                <a:gd name="T30" fmla="*/ 233 w 1532"/>
                <a:gd name="T31" fmla="*/ 548 h 1596"/>
                <a:gd name="T32" fmla="*/ 251 w 1532"/>
                <a:gd name="T33" fmla="*/ 580 h 1596"/>
                <a:gd name="T34" fmla="*/ 274 w 1532"/>
                <a:gd name="T35" fmla="*/ 608 h 1596"/>
                <a:gd name="T36" fmla="*/ 292 w 1532"/>
                <a:gd name="T37" fmla="*/ 641 h 1596"/>
                <a:gd name="T38" fmla="*/ 321 w 1532"/>
                <a:gd name="T39" fmla="*/ 677 h 1596"/>
                <a:gd name="T40" fmla="*/ 344 w 1532"/>
                <a:gd name="T41" fmla="*/ 706 h 1596"/>
                <a:gd name="T42" fmla="*/ 376 w 1532"/>
                <a:gd name="T43" fmla="*/ 747 h 1596"/>
                <a:gd name="T44" fmla="*/ 400 w 1532"/>
                <a:gd name="T45" fmla="*/ 770 h 1596"/>
                <a:gd name="T46" fmla="*/ 427 w 1532"/>
                <a:gd name="T47" fmla="*/ 808 h 1596"/>
                <a:gd name="T48" fmla="*/ 455 w 1532"/>
                <a:gd name="T49" fmla="*/ 840 h 1596"/>
                <a:gd name="T50" fmla="*/ 487 w 1532"/>
                <a:gd name="T51" fmla="*/ 868 h 1596"/>
                <a:gd name="T52" fmla="*/ 520 w 1532"/>
                <a:gd name="T53" fmla="*/ 901 h 1596"/>
                <a:gd name="T54" fmla="*/ 548 w 1532"/>
                <a:gd name="T55" fmla="*/ 928 h 1596"/>
                <a:gd name="T56" fmla="*/ 575 w 1532"/>
                <a:gd name="T57" fmla="*/ 951 h 1596"/>
                <a:gd name="T58" fmla="*/ 608 w 1532"/>
                <a:gd name="T59" fmla="*/ 984 h 1596"/>
                <a:gd name="T60" fmla="*/ 636 w 1532"/>
                <a:gd name="T61" fmla="*/ 1007 h 1596"/>
                <a:gd name="T62" fmla="*/ 673 w 1532"/>
                <a:gd name="T63" fmla="*/ 1035 h 1596"/>
                <a:gd name="T64" fmla="*/ 701 w 1532"/>
                <a:gd name="T65" fmla="*/ 1063 h 1596"/>
                <a:gd name="T66" fmla="*/ 743 w 1532"/>
                <a:gd name="T67" fmla="*/ 1095 h 1596"/>
                <a:gd name="T68" fmla="*/ 770 w 1532"/>
                <a:gd name="T69" fmla="*/ 1118 h 1596"/>
                <a:gd name="T70" fmla="*/ 808 w 1532"/>
                <a:gd name="T71" fmla="*/ 1151 h 1596"/>
                <a:gd name="T72" fmla="*/ 854 w 1532"/>
                <a:gd name="T73" fmla="*/ 1184 h 1596"/>
                <a:gd name="T74" fmla="*/ 887 w 1532"/>
                <a:gd name="T75" fmla="*/ 1211 h 1596"/>
                <a:gd name="T76" fmla="*/ 919 w 1532"/>
                <a:gd name="T77" fmla="*/ 1234 h 1596"/>
                <a:gd name="T78" fmla="*/ 960 w 1532"/>
                <a:gd name="T79" fmla="*/ 1263 h 1596"/>
                <a:gd name="T80" fmla="*/ 993 w 1532"/>
                <a:gd name="T81" fmla="*/ 1286 h 1596"/>
                <a:gd name="T82" fmla="*/ 1026 w 1532"/>
                <a:gd name="T83" fmla="*/ 1309 h 1596"/>
                <a:gd name="T84" fmla="*/ 1068 w 1532"/>
                <a:gd name="T85" fmla="*/ 1342 h 1596"/>
                <a:gd name="T86" fmla="*/ 1109 w 1532"/>
                <a:gd name="T87" fmla="*/ 1369 h 1596"/>
                <a:gd name="T88" fmla="*/ 1141 w 1532"/>
                <a:gd name="T89" fmla="*/ 1397 h 1596"/>
                <a:gd name="T90" fmla="*/ 1184 w 1532"/>
                <a:gd name="T91" fmla="*/ 1420 h 1596"/>
                <a:gd name="T92" fmla="*/ 1216 w 1532"/>
                <a:gd name="T93" fmla="*/ 1444 h 1596"/>
                <a:gd name="T94" fmla="*/ 1253 w 1532"/>
                <a:gd name="T95" fmla="*/ 1471 h 1596"/>
                <a:gd name="T96" fmla="*/ 1263 w 1532"/>
                <a:gd name="T97" fmla="*/ 1490 h 1596"/>
                <a:gd name="T98" fmla="*/ 1299 w 1532"/>
                <a:gd name="T99" fmla="*/ 1503 h 1596"/>
                <a:gd name="T100" fmla="*/ 1299 w 1532"/>
                <a:gd name="T101" fmla="*/ 1522 h 1596"/>
                <a:gd name="T102" fmla="*/ 1365 w 1532"/>
                <a:gd name="T103" fmla="*/ 1541 h 1596"/>
                <a:gd name="T104" fmla="*/ 1453 w 1532"/>
                <a:gd name="T105" fmla="*/ 1541 h 1596"/>
                <a:gd name="T106" fmla="*/ 1517 w 1532"/>
                <a:gd name="T107" fmla="*/ 1546 h 1596"/>
                <a:gd name="T108" fmla="*/ 1499 w 1532"/>
                <a:gd name="T109" fmla="*/ 1569 h 1596"/>
                <a:gd name="T110" fmla="*/ 1434 w 1532"/>
                <a:gd name="T111" fmla="*/ 1582 h 1596"/>
                <a:gd name="T112" fmla="*/ 1499 w 1532"/>
                <a:gd name="T113" fmla="*/ 1592 h 15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2"/>
                <a:gd name="T172" fmla="*/ 0 h 1596"/>
                <a:gd name="T173" fmla="*/ 1532 w 1532"/>
                <a:gd name="T174" fmla="*/ 1596 h 15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2" h="1596">
                  <a:moveTo>
                    <a:pt x="0" y="0"/>
                  </a:moveTo>
                  <a:lnTo>
                    <a:pt x="5" y="5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28"/>
                  </a:lnTo>
                  <a:lnTo>
                    <a:pt x="18" y="38"/>
                  </a:lnTo>
                  <a:lnTo>
                    <a:pt x="18" y="47"/>
                  </a:lnTo>
                  <a:lnTo>
                    <a:pt x="24" y="52"/>
                  </a:lnTo>
                  <a:lnTo>
                    <a:pt x="24" y="61"/>
                  </a:lnTo>
                  <a:lnTo>
                    <a:pt x="29" y="65"/>
                  </a:lnTo>
                  <a:lnTo>
                    <a:pt x="33" y="75"/>
                  </a:lnTo>
                  <a:lnTo>
                    <a:pt x="33" y="84"/>
                  </a:lnTo>
                  <a:lnTo>
                    <a:pt x="38" y="88"/>
                  </a:lnTo>
                  <a:lnTo>
                    <a:pt x="42" y="98"/>
                  </a:lnTo>
                  <a:lnTo>
                    <a:pt x="42" y="107"/>
                  </a:lnTo>
                  <a:lnTo>
                    <a:pt x="47" y="116"/>
                  </a:lnTo>
                  <a:lnTo>
                    <a:pt x="47" y="120"/>
                  </a:lnTo>
                  <a:lnTo>
                    <a:pt x="52" y="131"/>
                  </a:lnTo>
                  <a:lnTo>
                    <a:pt x="52" y="135"/>
                  </a:lnTo>
                  <a:lnTo>
                    <a:pt x="56" y="144"/>
                  </a:lnTo>
                  <a:lnTo>
                    <a:pt x="61" y="149"/>
                  </a:lnTo>
                  <a:lnTo>
                    <a:pt x="61" y="158"/>
                  </a:lnTo>
                  <a:lnTo>
                    <a:pt x="65" y="167"/>
                  </a:lnTo>
                  <a:lnTo>
                    <a:pt x="65" y="177"/>
                  </a:lnTo>
                  <a:lnTo>
                    <a:pt x="70" y="181"/>
                  </a:lnTo>
                  <a:lnTo>
                    <a:pt x="75" y="190"/>
                  </a:lnTo>
                  <a:lnTo>
                    <a:pt x="79" y="195"/>
                  </a:lnTo>
                  <a:lnTo>
                    <a:pt x="79" y="200"/>
                  </a:lnTo>
                  <a:lnTo>
                    <a:pt x="79" y="204"/>
                  </a:lnTo>
                  <a:lnTo>
                    <a:pt x="79" y="213"/>
                  </a:lnTo>
                  <a:lnTo>
                    <a:pt x="84" y="219"/>
                  </a:lnTo>
                  <a:lnTo>
                    <a:pt x="88" y="228"/>
                  </a:lnTo>
                  <a:lnTo>
                    <a:pt x="88" y="237"/>
                  </a:lnTo>
                  <a:lnTo>
                    <a:pt x="93" y="242"/>
                  </a:lnTo>
                  <a:lnTo>
                    <a:pt x="97" y="251"/>
                  </a:lnTo>
                  <a:lnTo>
                    <a:pt x="97" y="260"/>
                  </a:lnTo>
                  <a:lnTo>
                    <a:pt x="102" y="265"/>
                  </a:lnTo>
                  <a:lnTo>
                    <a:pt x="107" y="274"/>
                  </a:lnTo>
                  <a:lnTo>
                    <a:pt x="107" y="283"/>
                  </a:lnTo>
                  <a:lnTo>
                    <a:pt x="111" y="288"/>
                  </a:lnTo>
                  <a:lnTo>
                    <a:pt x="111" y="297"/>
                  </a:lnTo>
                  <a:lnTo>
                    <a:pt x="117" y="301"/>
                  </a:lnTo>
                  <a:lnTo>
                    <a:pt x="121" y="312"/>
                  </a:lnTo>
                  <a:lnTo>
                    <a:pt x="121" y="321"/>
                  </a:lnTo>
                  <a:lnTo>
                    <a:pt x="126" y="325"/>
                  </a:lnTo>
                  <a:lnTo>
                    <a:pt x="131" y="335"/>
                  </a:lnTo>
                  <a:lnTo>
                    <a:pt x="135" y="344"/>
                  </a:lnTo>
                  <a:lnTo>
                    <a:pt x="135" y="353"/>
                  </a:lnTo>
                  <a:lnTo>
                    <a:pt x="135" y="358"/>
                  </a:lnTo>
                  <a:lnTo>
                    <a:pt x="140" y="367"/>
                  </a:lnTo>
                  <a:lnTo>
                    <a:pt x="144" y="371"/>
                  </a:lnTo>
                  <a:lnTo>
                    <a:pt x="149" y="381"/>
                  </a:lnTo>
                  <a:lnTo>
                    <a:pt x="149" y="385"/>
                  </a:lnTo>
                  <a:lnTo>
                    <a:pt x="154" y="394"/>
                  </a:lnTo>
                  <a:lnTo>
                    <a:pt x="158" y="403"/>
                  </a:lnTo>
                  <a:lnTo>
                    <a:pt x="163" y="409"/>
                  </a:lnTo>
                  <a:lnTo>
                    <a:pt x="163" y="414"/>
                  </a:lnTo>
                  <a:lnTo>
                    <a:pt x="167" y="418"/>
                  </a:lnTo>
                  <a:lnTo>
                    <a:pt x="167" y="427"/>
                  </a:lnTo>
                  <a:lnTo>
                    <a:pt x="172" y="437"/>
                  </a:lnTo>
                  <a:lnTo>
                    <a:pt x="172" y="441"/>
                  </a:lnTo>
                  <a:lnTo>
                    <a:pt x="177" y="450"/>
                  </a:lnTo>
                  <a:lnTo>
                    <a:pt x="181" y="455"/>
                  </a:lnTo>
                  <a:lnTo>
                    <a:pt x="186" y="460"/>
                  </a:lnTo>
                  <a:lnTo>
                    <a:pt x="186" y="464"/>
                  </a:lnTo>
                  <a:lnTo>
                    <a:pt x="190" y="469"/>
                  </a:lnTo>
                  <a:lnTo>
                    <a:pt x="195" y="478"/>
                  </a:lnTo>
                  <a:lnTo>
                    <a:pt x="199" y="487"/>
                  </a:lnTo>
                  <a:lnTo>
                    <a:pt x="199" y="496"/>
                  </a:lnTo>
                  <a:lnTo>
                    <a:pt x="204" y="502"/>
                  </a:lnTo>
                  <a:lnTo>
                    <a:pt x="210" y="511"/>
                  </a:lnTo>
                  <a:lnTo>
                    <a:pt x="214" y="520"/>
                  </a:lnTo>
                  <a:lnTo>
                    <a:pt x="219" y="525"/>
                  </a:lnTo>
                  <a:lnTo>
                    <a:pt x="223" y="534"/>
                  </a:lnTo>
                  <a:lnTo>
                    <a:pt x="228" y="539"/>
                  </a:lnTo>
                  <a:lnTo>
                    <a:pt x="233" y="548"/>
                  </a:lnTo>
                  <a:lnTo>
                    <a:pt x="237" y="552"/>
                  </a:lnTo>
                  <a:lnTo>
                    <a:pt x="242" y="562"/>
                  </a:lnTo>
                  <a:lnTo>
                    <a:pt x="246" y="571"/>
                  </a:lnTo>
                  <a:lnTo>
                    <a:pt x="251" y="575"/>
                  </a:lnTo>
                  <a:lnTo>
                    <a:pt x="251" y="580"/>
                  </a:lnTo>
                  <a:lnTo>
                    <a:pt x="256" y="585"/>
                  </a:lnTo>
                  <a:lnTo>
                    <a:pt x="260" y="595"/>
                  </a:lnTo>
                  <a:lnTo>
                    <a:pt x="265" y="604"/>
                  </a:lnTo>
                  <a:lnTo>
                    <a:pt x="269" y="608"/>
                  </a:lnTo>
                  <a:lnTo>
                    <a:pt x="274" y="608"/>
                  </a:lnTo>
                  <a:lnTo>
                    <a:pt x="274" y="618"/>
                  </a:lnTo>
                  <a:lnTo>
                    <a:pt x="283" y="622"/>
                  </a:lnTo>
                  <a:lnTo>
                    <a:pt x="288" y="631"/>
                  </a:lnTo>
                  <a:lnTo>
                    <a:pt x="292" y="641"/>
                  </a:lnTo>
                  <a:lnTo>
                    <a:pt x="297" y="645"/>
                  </a:lnTo>
                  <a:lnTo>
                    <a:pt x="301" y="654"/>
                  </a:lnTo>
                  <a:lnTo>
                    <a:pt x="312" y="664"/>
                  </a:lnTo>
                  <a:lnTo>
                    <a:pt x="312" y="668"/>
                  </a:lnTo>
                  <a:lnTo>
                    <a:pt x="321" y="677"/>
                  </a:lnTo>
                  <a:lnTo>
                    <a:pt x="325" y="687"/>
                  </a:lnTo>
                  <a:lnTo>
                    <a:pt x="335" y="692"/>
                  </a:lnTo>
                  <a:lnTo>
                    <a:pt x="335" y="697"/>
                  </a:lnTo>
                  <a:lnTo>
                    <a:pt x="339" y="701"/>
                  </a:lnTo>
                  <a:lnTo>
                    <a:pt x="344" y="706"/>
                  </a:lnTo>
                  <a:lnTo>
                    <a:pt x="348" y="715"/>
                  </a:lnTo>
                  <a:lnTo>
                    <a:pt x="358" y="724"/>
                  </a:lnTo>
                  <a:lnTo>
                    <a:pt x="362" y="729"/>
                  </a:lnTo>
                  <a:lnTo>
                    <a:pt x="367" y="738"/>
                  </a:lnTo>
                  <a:lnTo>
                    <a:pt x="376" y="747"/>
                  </a:lnTo>
                  <a:lnTo>
                    <a:pt x="380" y="756"/>
                  </a:lnTo>
                  <a:lnTo>
                    <a:pt x="390" y="761"/>
                  </a:lnTo>
                  <a:lnTo>
                    <a:pt x="400" y="770"/>
                  </a:lnTo>
                  <a:lnTo>
                    <a:pt x="404" y="775"/>
                  </a:lnTo>
                  <a:lnTo>
                    <a:pt x="409" y="785"/>
                  </a:lnTo>
                  <a:lnTo>
                    <a:pt x="418" y="789"/>
                  </a:lnTo>
                  <a:lnTo>
                    <a:pt x="423" y="799"/>
                  </a:lnTo>
                  <a:lnTo>
                    <a:pt x="427" y="808"/>
                  </a:lnTo>
                  <a:lnTo>
                    <a:pt x="437" y="817"/>
                  </a:lnTo>
                  <a:lnTo>
                    <a:pt x="441" y="822"/>
                  </a:lnTo>
                  <a:lnTo>
                    <a:pt x="446" y="822"/>
                  </a:lnTo>
                  <a:lnTo>
                    <a:pt x="450" y="831"/>
                  </a:lnTo>
                  <a:lnTo>
                    <a:pt x="455" y="840"/>
                  </a:lnTo>
                  <a:lnTo>
                    <a:pt x="464" y="845"/>
                  </a:lnTo>
                  <a:lnTo>
                    <a:pt x="473" y="854"/>
                  </a:lnTo>
                  <a:lnTo>
                    <a:pt x="482" y="858"/>
                  </a:lnTo>
                  <a:lnTo>
                    <a:pt x="482" y="868"/>
                  </a:lnTo>
                  <a:lnTo>
                    <a:pt x="487" y="868"/>
                  </a:lnTo>
                  <a:lnTo>
                    <a:pt x="497" y="878"/>
                  </a:lnTo>
                  <a:lnTo>
                    <a:pt x="502" y="882"/>
                  </a:lnTo>
                  <a:lnTo>
                    <a:pt x="506" y="887"/>
                  </a:lnTo>
                  <a:lnTo>
                    <a:pt x="511" y="891"/>
                  </a:lnTo>
                  <a:lnTo>
                    <a:pt x="520" y="901"/>
                  </a:lnTo>
                  <a:lnTo>
                    <a:pt x="525" y="905"/>
                  </a:lnTo>
                  <a:lnTo>
                    <a:pt x="529" y="910"/>
                  </a:lnTo>
                  <a:lnTo>
                    <a:pt x="539" y="914"/>
                  </a:lnTo>
                  <a:lnTo>
                    <a:pt x="543" y="924"/>
                  </a:lnTo>
                  <a:lnTo>
                    <a:pt x="548" y="928"/>
                  </a:lnTo>
                  <a:lnTo>
                    <a:pt x="548" y="933"/>
                  </a:lnTo>
                  <a:lnTo>
                    <a:pt x="557" y="937"/>
                  </a:lnTo>
                  <a:lnTo>
                    <a:pt x="566" y="942"/>
                  </a:lnTo>
                  <a:lnTo>
                    <a:pt x="571" y="951"/>
                  </a:lnTo>
                  <a:lnTo>
                    <a:pt x="575" y="951"/>
                  </a:lnTo>
                  <a:lnTo>
                    <a:pt x="584" y="960"/>
                  </a:lnTo>
                  <a:lnTo>
                    <a:pt x="590" y="965"/>
                  </a:lnTo>
                  <a:lnTo>
                    <a:pt x="595" y="971"/>
                  </a:lnTo>
                  <a:lnTo>
                    <a:pt x="599" y="975"/>
                  </a:lnTo>
                  <a:lnTo>
                    <a:pt x="608" y="984"/>
                  </a:lnTo>
                  <a:lnTo>
                    <a:pt x="618" y="989"/>
                  </a:lnTo>
                  <a:lnTo>
                    <a:pt x="627" y="998"/>
                  </a:lnTo>
                  <a:lnTo>
                    <a:pt x="631" y="1007"/>
                  </a:lnTo>
                  <a:lnTo>
                    <a:pt x="636" y="1007"/>
                  </a:lnTo>
                  <a:lnTo>
                    <a:pt x="645" y="1012"/>
                  </a:lnTo>
                  <a:lnTo>
                    <a:pt x="654" y="1021"/>
                  </a:lnTo>
                  <a:lnTo>
                    <a:pt x="659" y="1026"/>
                  </a:lnTo>
                  <a:lnTo>
                    <a:pt x="659" y="1030"/>
                  </a:lnTo>
                  <a:lnTo>
                    <a:pt x="673" y="1035"/>
                  </a:lnTo>
                  <a:lnTo>
                    <a:pt x="683" y="1044"/>
                  </a:lnTo>
                  <a:lnTo>
                    <a:pt x="687" y="1049"/>
                  </a:lnTo>
                  <a:lnTo>
                    <a:pt x="697" y="1058"/>
                  </a:lnTo>
                  <a:lnTo>
                    <a:pt x="701" y="1063"/>
                  </a:lnTo>
                  <a:lnTo>
                    <a:pt x="706" y="1068"/>
                  </a:lnTo>
                  <a:lnTo>
                    <a:pt x="715" y="1077"/>
                  </a:lnTo>
                  <a:lnTo>
                    <a:pt x="724" y="1082"/>
                  </a:lnTo>
                  <a:lnTo>
                    <a:pt x="733" y="1091"/>
                  </a:lnTo>
                  <a:lnTo>
                    <a:pt x="743" y="1095"/>
                  </a:lnTo>
                  <a:lnTo>
                    <a:pt x="747" y="1100"/>
                  </a:lnTo>
                  <a:lnTo>
                    <a:pt x="752" y="1105"/>
                  </a:lnTo>
                  <a:lnTo>
                    <a:pt x="761" y="1114"/>
                  </a:lnTo>
                  <a:lnTo>
                    <a:pt x="765" y="1118"/>
                  </a:lnTo>
                  <a:lnTo>
                    <a:pt x="770" y="1118"/>
                  </a:lnTo>
                  <a:lnTo>
                    <a:pt x="780" y="1128"/>
                  </a:lnTo>
                  <a:lnTo>
                    <a:pt x="789" y="1132"/>
                  </a:lnTo>
                  <a:lnTo>
                    <a:pt x="803" y="1141"/>
                  </a:lnTo>
                  <a:lnTo>
                    <a:pt x="808" y="1151"/>
                  </a:lnTo>
                  <a:lnTo>
                    <a:pt x="822" y="1161"/>
                  </a:lnTo>
                  <a:lnTo>
                    <a:pt x="831" y="1165"/>
                  </a:lnTo>
                  <a:lnTo>
                    <a:pt x="840" y="1174"/>
                  </a:lnTo>
                  <a:lnTo>
                    <a:pt x="849" y="1184"/>
                  </a:lnTo>
                  <a:lnTo>
                    <a:pt x="854" y="1184"/>
                  </a:lnTo>
                  <a:lnTo>
                    <a:pt x="863" y="1188"/>
                  </a:lnTo>
                  <a:lnTo>
                    <a:pt x="873" y="1197"/>
                  </a:lnTo>
                  <a:lnTo>
                    <a:pt x="878" y="1202"/>
                  </a:lnTo>
                  <a:lnTo>
                    <a:pt x="887" y="1211"/>
                  </a:lnTo>
                  <a:lnTo>
                    <a:pt x="896" y="1216"/>
                  </a:lnTo>
                  <a:lnTo>
                    <a:pt x="901" y="1220"/>
                  </a:lnTo>
                  <a:lnTo>
                    <a:pt x="910" y="1225"/>
                  </a:lnTo>
                  <a:lnTo>
                    <a:pt x="919" y="1230"/>
                  </a:lnTo>
                  <a:lnTo>
                    <a:pt x="919" y="1234"/>
                  </a:lnTo>
                  <a:lnTo>
                    <a:pt x="928" y="1243"/>
                  </a:lnTo>
                  <a:lnTo>
                    <a:pt x="937" y="1249"/>
                  </a:lnTo>
                  <a:lnTo>
                    <a:pt x="947" y="1258"/>
                  </a:lnTo>
                  <a:lnTo>
                    <a:pt x="960" y="1263"/>
                  </a:lnTo>
                  <a:lnTo>
                    <a:pt x="960" y="1267"/>
                  </a:lnTo>
                  <a:lnTo>
                    <a:pt x="975" y="1272"/>
                  </a:lnTo>
                  <a:lnTo>
                    <a:pt x="980" y="1281"/>
                  </a:lnTo>
                  <a:lnTo>
                    <a:pt x="984" y="1281"/>
                  </a:lnTo>
                  <a:lnTo>
                    <a:pt x="993" y="1286"/>
                  </a:lnTo>
                  <a:lnTo>
                    <a:pt x="1003" y="1295"/>
                  </a:lnTo>
                  <a:lnTo>
                    <a:pt x="1007" y="1295"/>
                  </a:lnTo>
                  <a:lnTo>
                    <a:pt x="1016" y="1304"/>
                  </a:lnTo>
                  <a:lnTo>
                    <a:pt x="1026" y="1309"/>
                  </a:lnTo>
                  <a:lnTo>
                    <a:pt x="1035" y="1318"/>
                  </a:lnTo>
                  <a:lnTo>
                    <a:pt x="1044" y="1322"/>
                  </a:lnTo>
                  <a:lnTo>
                    <a:pt x="1048" y="1327"/>
                  </a:lnTo>
                  <a:lnTo>
                    <a:pt x="1059" y="1336"/>
                  </a:lnTo>
                  <a:lnTo>
                    <a:pt x="1068" y="1342"/>
                  </a:lnTo>
                  <a:lnTo>
                    <a:pt x="1082" y="1351"/>
                  </a:lnTo>
                  <a:lnTo>
                    <a:pt x="1091" y="1356"/>
                  </a:lnTo>
                  <a:lnTo>
                    <a:pt x="1095" y="1356"/>
                  </a:lnTo>
                  <a:lnTo>
                    <a:pt x="1105" y="1365"/>
                  </a:lnTo>
                  <a:lnTo>
                    <a:pt x="1109" y="1369"/>
                  </a:lnTo>
                  <a:lnTo>
                    <a:pt x="1114" y="1369"/>
                  </a:lnTo>
                  <a:lnTo>
                    <a:pt x="1123" y="1378"/>
                  </a:lnTo>
                  <a:lnTo>
                    <a:pt x="1132" y="1388"/>
                  </a:lnTo>
                  <a:lnTo>
                    <a:pt x="1141" y="1397"/>
                  </a:lnTo>
                  <a:lnTo>
                    <a:pt x="1150" y="1401"/>
                  </a:lnTo>
                  <a:lnTo>
                    <a:pt x="1156" y="1401"/>
                  </a:lnTo>
                  <a:lnTo>
                    <a:pt x="1170" y="1411"/>
                  </a:lnTo>
                  <a:lnTo>
                    <a:pt x="1174" y="1415"/>
                  </a:lnTo>
                  <a:lnTo>
                    <a:pt x="1184" y="1420"/>
                  </a:lnTo>
                  <a:lnTo>
                    <a:pt x="1193" y="1424"/>
                  </a:lnTo>
                  <a:lnTo>
                    <a:pt x="1197" y="1429"/>
                  </a:lnTo>
                  <a:lnTo>
                    <a:pt x="1202" y="1435"/>
                  </a:lnTo>
                  <a:lnTo>
                    <a:pt x="1211" y="1439"/>
                  </a:lnTo>
                  <a:lnTo>
                    <a:pt x="1216" y="1444"/>
                  </a:lnTo>
                  <a:lnTo>
                    <a:pt x="1225" y="1448"/>
                  </a:lnTo>
                  <a:lnTo>
                    <a:pt x="1239" y="1453"/>
                  </a:lnTo>
                  <a:lnTo>
                    <a:pt x="1239" y="1457"/>
                  </a:lnTo>
                  <a:lnTo>
                    <a:pt x="1243" y="1462"/>
                  </a:lnTo>
                  <a:lnTo>
                    <a:pt x="1253" y="1471"/>
                  </a:lnTo>
                  <a:lnTo>
                    <a:pt x="1263" y="1476"/>
                  </a:lnTo>
                  <a:lnTo>
                    <a:pt x="1267" y="1480"/>
                  </a:lnTo>
                  <a:lnTo>
                    <a:pt x="1263" y="1480"/>
                  </a:lnTo>
                  <a:lnTo>
                    <a:pt x="1249" y="1485"/>
                  </a:lnTo>
                  <a:lnTo>
                    <a:pt x="1263" y="1490"/>
                  </a:lnTo>
                  <a:lnTo>
                    <a:pt x="1281" y="1485"/>
                  </a:lnTo>
                  <a:lnTo>
                    <a:pt x="1286" y="1485"/>
                  </a:lnTo>
                  <a:lnTo>
                    <a:pt x="1286" y="1494"/>
                  </a:lnTo>
                  <a:lnTo>
                    <a:pt x="1299" y="1503"/>
                  </a:lnTo>
                  <a:lnTo>
                    <a:pt x="1295" y="1508"/>
                  </a:lnTo>
                  <a:lnTo>
                    <a:pt x="1304" y="1513"/>
                  </a:lnTo>
                  <a:lnTo>
                    <a:pt x="1327" y="1517"/>
                  </a:lnTo>
                  <a:lnTo>
                    <a:pt x="1304" y="1522"/>
                  </a:lnTo>
                  <a:lnTo>
                    <a:pt x="1299" y="1522"/>
                  </a:lnTo>
                  <a:lnTo>
                    <a:pt x="1304" y="1526"/>
                  </a:lnTo>
                  <a:lnTo>
                    <a:pt x="1327" y="1526"/>
                  </a:lnTo>
                  <a:lnTo>
                    <a:pt x="1346" y="1532"/>
                  </a:lnTo>
                  <a:lnTo>
                    <a:pt x="1355" y="1532"/>
                  </a:lnTo>
                  <a:lnTo>
                    <a:pt x="1365" y="1541"/>
                  </a:lnTo>
                  <a:lnTo>
                    <a:pt x="1369" y="1541"/>
                  </a:lnTo>
                  <a:lnTo>
                    <a:pt x="1388" y="1541"/>
                  </a:lnTo>
                  <a:lnTo>
                    <a:pt x="1411" y="1541"/>
                  </a:lnTo>
                  <a:lnTo>
                    <a:pt x="1434" y="1541"/>
                  </a:lnTo>
                  <a:lnTo>
                    <a:pt x="1453" y="1541"/>
                  </a:lnTo>
                  <a:lnTo>
                    <a:pt x="1476" y="1541"/>
                  </a:lnTo>
                  <a:lnTo>
                    <a:pt x="1499" y="1546"/>
                  </a:lnTo>
                  <a:lnTo>
                    <a:pt x="1517" y="1546"/>
                  </a:lnTo>
                  <a:lnTo>
                    <a:pt x="1522" y="1546"/>
                  </a:lnTo>
                  <a:lnTo>
                    <a:pt x="1517" y="1546"/>
                  </a:lnTo>
                  <a:lnTo>
                    <a:pt x="1499" y="1546"/>
                  </a:lnTo>
                  <a:lnTo>
                    <a:pt x="1476" y="1555"/>
                  </a:lnTo>
                  <a:lnTo>
                    <a:pt x="1480" y="1564"/>
                  </a:lnTo>
                  <a:lnTo>
                    <a:pt x="1499" y="1569"/>
                  </a:lnTo>
                  <a:lnTo>
                    <a:pt x="1503" y="1578"/>
                  </a:lnTo>
                  <a:lnTo>
                    <a:pt x="1499" y="1578"/>
                  </a:lnTo>
                  <a:lnTo>
                    <a:pt x="1476" y="1582"/>
                  </a:lnTo>
                  <a:lnTo>
                    <a:pt x="1453" y="1582"/>
                  </a:lnTo>
                  <a:lnTo>
                    <a:pt x="1434" y="1582"/>
                  </a:lnTo>
                  <a:lnTo>
                    <a:pt x="1429" y="1587"/>
                  </a:lnTo>
                  <a:lnTo>
                    <a:pt x="1434" y="1587"/>
                  </a:lnTo>
                  <a:lnTo>
                    <a:pt x="1453" y="1587"/>
                  </a:lnTo>
                  <a:lnTo>
                    <a:pt x="1476" y="1592"/>
                  </a:lnTo>
                  <a:lnTo>
                    <a:pt x="1499" y="1592"/>
                  </a:lnTo>
                  <a:lnTo>
                    <a:pt x="1517" y="1592"/>
                  </a:lnTo>
                  <a:lnTo>
                    <a:pt x="1526" y="1592"/>
                  </a:lnTo>
                  <a:lnTo>
                    <a:pt x="1532" y="159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4" name="Freeform 3616"/>
            <p:cNvSpPr>
              <a:spLocks/>
            </p:cNvSpPr>
            <p:nvPr/>
          </p:nvSpPr>
          <p:spPr bwMode="auto">
            <a:xfrm>
              <a:off x="968" y="1658"/>
              <a:ext cx="103" cy="316"/>
            </a:xfrm>
            <a:custGeom>
              <a:avLst/>
              <a:gdLst>
                <a:gd name="T0" fmla="*/ 74 w 514"/>
                <a:gd name="T1" fmla="*/ 0 h 1582"/>
                <a:gd name="T2" fmla="*/ 0 w 514"/>
                <a:gd name="T3" fmla="*/ 9 h 1582"/>
                <a:gd name="T4" fmla="*/ 4 w 514"/>
                <a:gd name="T5" fmla="*/ 42 h 1582"/>
                <a:gd name="T6" fmla="*/ 9 w 514"/>
                <a:gd name="T7" fmla="*/ 70 h 1582"/>
                <a:gd name="T8" fmla="*/ 13 w 514"/>
                <a:gd name="T9" fmla="*/ 93 h 1582"/>
                <a:gd name="T10" fmla="*/ 13 w 514"/>
                <a:gd name="T11" fmla="*/ 126 h 1582"/>
                <a:gd name="T12" fmla="*/ 22 w 514"/>
                <a:gd name="T13" fmla="*/ 153 h 1582"/>
                <a:gd name="T14" fmla="*/ 27 w 514"/>
                <a:gd name="T15" fmla="*/ 185 h 1582"/>
                <a:gd name="T16" fmla="*/ 36 w 514"/>
                <a:gd name="T17" fmla="*/ 219 h 1582"/>
                <a:gd name="T18" fmla="*/ 41 w 514"/>
                <a:gd name="T19" fmla="*/ 246 h 1582"/>
                <a:gd name="T20" fmla="*/ 45 w 514"/>
                <a:gd name="T21" fmla="*/ 278 h 1582"/>
                <a:gd name="T22" fmla="*/ 55 w 514"/>
                <a:gd name="T23" fmla="*/ 301 h 1582"/>
                <a:gd name="T24" fmla="*/ 59 w 514"/>
                <a:gd name="T25" fmla="*/ 330 h 1582"/>
                <a:gd name="T26" fmla="*/ 69 w 514"/>
                <a:gd name="T27" fmla="*/ 362 h 1582"/>
                <a:gd name="T28" fmla="*/ 74 w 514"/>
                <a:gd name="T29" fmla="*/ 385 h 1582"/>
                <a:gd name="T30" fmla="*/ 83 w 514"/>
                <a:gd name="T31" fmla="*/ 413 h 1582"/>
                <a:gd name="T32" fmla="*/ 92 w 514"/>
                <a:gd name="T33" fmla="*/ 445 h 1582"/>
                <a:gd name="T34" fmla="*/ 97 w 514"/>
                <a:gd name="T35" fmla="*/ 468 h 1582"/>
                <a:gd name="T36" fmla="*/ 106 w 514"/>
                <a:gd name="T37" fmla="*/ 497 h 1582"/>
                <a:gd name="T38" fmla="*/ 111 w 514"/>
                <a:gd name="T39" fmla="*/ 529 h 1582"/>
                <a:gd name="T40" fmla="*/ 120 w 514"/>
                <a:gd name="T41" fmla="*/ 561 h 1582"/>
                <a:gd name="T42" fmla="*/ 129 w 514"/>
                <a:gd name="T43" fmla="*/ 590 h 1582"/>
                <a:gd name="T44" fmla="*/ 138 w 514"/>
                <a:gd name="T45" fmla="*/ 622 h 1582"/>
                <a:gd name="T46" fmla="*/ 147 w 514"/>
                <a:gd name="T47" fmla="*/ 645 h 1582"/>
                <a:gd name="T48" fmla="*/ 157 w 514"/>
                <a:gd name="T49" fmla="*/ 672 h 1582"/>
                <a:gd name="T50" fmla="*/ 167 w 514"/>
                <a:gd name="T51" fmla="*/ 706 h 1582"/>
                <a:gd name="T52" fmla="*/ 176 w 514"/>
                <a:gd name="T53" fmla="*/ 733 h 1582"/>
                <a:gd name="T54" fmla="*/ 185 w 514"/>
                <a:gd name="T55" fmla="*/ 756 h 1582"/>
                <a:gd name="T56" fmla="*/ 190 w 514"/>
                <a:gd name="T57" fmla="*/ 789 h 1582"/>
                <a:gd name="T58" fmla="*/ 204 w 514"/>
                <a:gd name="T59" fmla="*/ 817 h 1582"/>
                <a:gd name="T60" fmla="*/ 213 w 514"/>
                <a:gd name="T61" fmla="*/ 840 h 1582"/>
                <a:gd name="T62" fmla="*/ 222 w 514"/>
                <a:gd name="T63" fmla="*/ 873 h 1582"/>
                <a:gd name="T64" fmla="*/ 226 w 514"/>
                <a:gd name="T65" fmla="*/ 896 h 1582"/>
                <a:gd name="T66" fmla="*/ 240 w 514"/>
                <a:gd name="T67" fmla="*/ 923 h 1582"/>
                <a:gd name="T68" fmla="*/ 245 w 514"/>
                <a:gd name="T69" fmla="*/ 946 h 1582"/>
                <a:gd name="T70" fmla="*/ 260 w 514"/>
                <a:gd name="T71" fmla="*/ 979 h 1582"/>
                <a:gd name="T72" fmla="*/ 273 w 514"/>
                <a:gd name="T73" fmla="*/ 1007 h 1582"/>
                <a:gd name="T74" fmla="*/ 283 w 514"/>
                <a:gd name="T75" fmla="*/ 1039 h 1582"/>
                <a:gd name="T76" fmla="*/ 296 w 514"/>
                <a:gd name="T77" fmla="*/ 1063 h 1582"/>
                <a:gd name="T78" fmla="*/ 306 w 514"/>
                <a:gd name="T79" fmla="*/ 1091 h 1582"/>
                <a:gd name="T80" fmla="*/ 324 w 514"/>
                <a:gd name="T81" fmla="*/ 1123 h 1582"/>
                <a:gd name="T82" fmla="*/ 333 w 514"/>
                <a:gd name="T83" fmla="*/ 1147 h 1582"/>
                <a:gd name="T84" fmla="*/ 348 w 514"/>
                <a:gd name="T85" fmla="*/ 1179 h 1582"/>
                <a:gd name="T86" fmla="*/ 362 w 514"/>
                <a:gd name="T87" fmla="*/ 1206 h 1582"/>
                <a:gd name="T88" fmla="*/ 375 w 514"/>
                <a:gd name="T89" fmla="*/ 1239 h 1582"/>
                <a:gd name="T90" fmla="*/ 389 w 514"/>
                <a:gd name="T91" fmla="*/ 1267 h 1582"/>
                <a:gd name="T92" fmla="*/ 398 w 514"/>
                <a:gd name="T93" fmla="*/ 1290 h 1582"/>
                <a:gd name="T94" fmla="*/ 412 w 514"/>
                <a:gd name="T95" fmla="*/ 1322 h 1582"/>
                <a:gd name="T96" fmla="*/ 421 w 514"/>
                <a:gd name="T97" fmla="*/ 1346 h 1582"/>
                <a:gd name="T98" fmla="*/ 435 w 514"/>
                <a:gd name="T99" fmla="*/ 1374 h 1582"/>
                <a:gd name="T100" fmla="*/ 445 w 514"/>
                <a:gd name="T101" fmla="*/ 1397 h 1582"/>
                <a:gd name="T102" fmla="*/ 459 w 514"/>
                <a:gd name="T103" fmla="*/ 1430 h 1582"/>
                <a:gd name="T104" fmla="*/ 468 w 514"/>
                <a:gd name="T105" fmla="*/ 1457 h 1582"/>
                <a:gd name="T106" fmla="*/ 482 w 514"/>
                <a:gd name="T107" fmla="*/ 1489 h 1582"/>
                <a:gd name="T108" fmla="*/ 491 w 514"/>
                <a:gd name="T109" fmla="*/ 1512 h 1582"/>
                <a:gd name="T110" fmla="*/ 500 w 514"/>
                <a:gd name="T111" fmla="*/ 1541 h 1582"/>
                <a:gd name="T112" fmla="*/ 509 w 514"/>
                <a:gd name="T113" fmla="*/ 1564 h 15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14"/>
                <a:gd name="T172" fmla="*/ 0 h 1582"/>
                <a:gd name="T173" fmla="*/ 514 w 514"/>
                <a:gd name="T174" fmla="*/ 1582 h 15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14" h="1582">
                  <a:moveTo>
                    <a:pt x="59" y="0"/>
                  </a:moveTo>
                  <a:lnTo>
                    <a:pt x="74" y="0"/>
                  </a:lnTo>
                  <a:lnTo>
                    <a:pt x="50" y="4"/>
                  </a:lnTo>
                  <a:lnTo>
                    <a:pt x="32" y="4"/>
                  </a:lnTo>
                  <a:lnTo>
                    <a:pt x="9" y="9"/>
                  </a:lnTo>
                  <a:lnTo>
                    <a:pt x="0" y="9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33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4" y="56"/>
                  </a:lnTo>
                  <a:lnTo>
                    <a:pt x="9" y="65"/>
                  </a:lnTo>
                  <a:lnTo>
                    <a:pt x="9" y="70"/>
                  </a:lnTo>
                  <a:lnTo>
                    <a:pt x="9" y="79"/>
                  </a:lnTo>
                  <a:lnTo>
                    <a:pt x="9" y="83"/>
                  </a:lnTo>
                  <a:lnTo>
                    <a:pt x="9" y="88"/>
                  </a:lnTo>
                  <a:lnTo>
                    <a:pt x="13" y="93"/>
                  </a:lnTo>
                  <a:lnTo>
                    <a:pt x="13" y="102"/>
                  </a:lnTo>
                  <a:lnTo>
                    <a:pt x="13" y="106"/>
                  </a:lnTo>
                  <a:lnTo>
                    <a:pt x="13" y="117"/>
                  </a:lnTo>
                  <a:lnTo>
                    <a:pt x="13" y="126"/>
                  </a:lnTo>
                  <a:lnTo>
                    <a:pt x="18" y="135"/>
                  </a:lnTo>
                  <a:lnTo>
                    <a:pt x="18" y="140"/>
                  </a:lnTo>
                  <a:lnTo>
                    <a:pt x="18" y="149"/>
                  </a:lnTo>
                  <a:lnTo>
                    <a:pt x="22" y="153"/>
                  </a:lnTo>
                  <a:lnTo>
                    <a:pt x="22" y="162"/>
                  </a:lnTo>
                  <a:lnTo>
                    <a:pt x="22" y="167"/>
                  </a:lnTo>
                  <a:lnTo>
                    <a:pt x="27" y="176"/>
                  </a:lnTo>
                  <a:lnTo>
                    <a:pt x="27" y="185"/>
                  </a:lnTo>
                  <a:lnTo>
                    <a:pt x="32" y="195"/>
                  </a:lnTo>
                  <a:lnTo>
                    <a:pt x="32" y="199"/>
                  </a:lnTo>
                  <a:lnTo>
                    <a:pt x="32" y="208"/>
                  </a:lnTo>
                  <a:lnTo>
                    <a:pt x="36" y="219"/>
                  </a:lnTo>
                  <a:lnTo>
                    <a:pt x="36" y="223"/>
                  </a:lnTo>
                  <a:lnTo>
                    <a:pt x="41" y="232"/>
                  </a:lnTo>
                  <a:lnTo>
                    <a:pt x="41" y="237"/>
                  </a:lnTo>
                  <a:lnTo>
                    <a:pt x="41" y="246"/>
                  </a:lnTo>
                  <a:lnTo>
                    <a:pt x="41" y="255"/>
                  </a:lnTo>
                  <a:lnTo>
                    <a:pt x="45" y="260"/>
                  </a:lnTo>
                  <a:lnTo>
                    <a:pt x="45" y="269"/>
                  </a:lnTo>
                  <a:lnTo>
                    <a:pt x="45" y="278"/>
                  </a:lnTo>
                  <a:lnTo>
                    <a:pt x="50" y="283"/>
                  </a:lnTo>
                  <a:lnTo>
                    <a:pt x="50" y="292"/>
                  </a:lnTo>
                  <a:lnTo>
                    <a:pt x="50" y="297"/>
                  </a:lnTo>
                  <a:lnTo>
                    <a:pt x="55" y="301"/>
                  </a:lnTo>
                  <a:lnTo>
                    <a:pt x="55" y="307"/>
                  </a:lnTo>
                  <a:lnTo>
                    <a:pt x="59" y="316"/>
                  </a:lnTo>
                  <a:lnTo>
                    <a:pt x="59" y="321"/>
                  </a:lnTo>
                  <a:lnTo>
                    <a:pt x="59" y="330"/>
                  </a:lnTo>
                  <a:lnTo>
                    <a:pt x="65" y="339"/>
                  </a:lnTo>
                  <a:lnTo>
                    <a:pt x="65" y="343"/>
                  </a:lnTo>
                  <a:lnTo>
                    <a:pt x="69" y="353"/>
                  </a:lnTo>
                  <a:lnTo>
                    <a:pt x="69" y="362"/>
                  </a:lnTo>
                  <a:lnTo>
                    <a:pt x="69" y="366"/>
                  </a:lnTo>
                  <a:lnTo>
                    <a:pt x="74" y="376"/>
                  </a:lnTo>
                  <a:lnTo>
                    <a:pt x="74" y="385"/>
                  </a:lnTo>
                  <a:lnTo>
                    <a:pt x="74" y="389"/>
                  </a:lnTo>
                  <a:lnTo>
                    <a:pt x="79" y="400"/>
                  </a:lnTo>
                  <a:lnTo>
                    <a:pt x="79" y="409"/>
                  </a:lnTo>
                  <a:lnTo>
                    <a:pt x="83" y="413"/>
                  </a:lnTo>
                  <a:lnTo>
                    <a:pt x="83" y="423"/>
                  </a:lnTo>
                  <a:lnTo>
                    <a:pt x="88" y="427"/>
                  </a:lnTo>
                  <a:lnTo>
                    <a:pt x="88" y="436"/>
                  </a:lnTo>
                  <a:lnTo>
                    <a:pt x="92" y="445"/>
                  </a:lnTo>
                  <a:lnTo>
                    <a:pt x="92" y="455"/>
                  </a:lnTo>
                  <a:lnTo>
                    <a:pt x="97" y="459"/>
                  </a:lnTo>
                  <a:lnTo>
                    <a:pt x="97" y="464"/>
                  </a:lnTo>
                  <a:lnTo>
                    <a:pt x="97" y="468"/>
                  </a:lnTo>
                  <a:lnTo>
                    <a:pt x="97" y="473"/>
                  </a:lnTo>
                  <a:lnTo>
                    <a:pt x="102" y="482"/>
                  </a:lnTo>
                  <a:lnTo>
                    <a:pt x="102" y="492"/>
                  </a:lnTo>
                  <a:lnTo>
                    <a:pt x="106" y="497"/>
                  </a:lnTo>
                  <a:lnTo>
                    <a:pt x="106" y="506"/>
                  </a:lnTo>
                  <a:lnTo>
                    <a:pt x="106" y="511"/>
                  </a:lnTo>
                  <a:lnTo>
                    <a:pt x="111" y="520"/>
                  </a:lnTo>
                  <a:lnTo>
                    <a:pt x="111" y="529"/>
                  </a:lnTo>
                  <a:lnTo>
                    <a:pt x="115" y="538"/>
                  </a:lnTo>
                  <a:lnTo>
                    <a:pt x="115" y="543"/>
                  </a:lnTo>
                  <a:lnTo>
                    <a:pt x="120" y="552"/>
                  </a:lnTo>
                  <a:lnTo>
                    <a:pt x="120" y="561"/>
                  </a:lnTo>
                  <a:lnTo>
                    <a:pt x="124" y="566"/>
                  </a:lnTo>
                  <a:lnTo>
                    <a:pt x="124" y="575"/>
                  </a:lnTo>
                  <a:lnTo>
                    <a:pt x="129" y="580"/>
                  </a:lnTo>
                  <a:lnTo>
                    <a:pt x="129" y="590"/>
                  </a:lnTo>
                  <a:lnTo>
                    <a:pt x="134" y="599"/>
                  </a:lnTo>
                  <a:lnTo>
                    <a:pt x="134" y="604"/>
                  </a:lnTo>
                  <a:lnTo>
                    <a:pt x="138" y="613"/>
                  </a:lnTo>
                  <a:lnTo>
                    <a:pt x="138" y="622"/>
                  </a:lnTo>
                  <a:lnTo>
                    <a:pt x="143" y="627"/>
                  </a:lnTo>
                  <a:lnTo>
                    <a:pt x="143" y="636"/>
                  </a:lnTo>
                  <a:lnTo>
                    <a:pt x="147" y="645"/>
                  </a:lnTo>
                  <a:lnTo>
                    <a:pt x="147" y="649"/>
                  </a:lnTo>
                  <a:lnTo>
                    <a:pt x="152" y="659"/>
                  </a:lnTo>
                  <a:lnTo>
                    <a:pt x="152" y="663"/>
                  </a:lnTo>
                  <a:lnTo>
                    <a:pt x="157" y="672"/>
                  </a:lnTo>
                  <a:lnTo>
                    <a:pt x="157" y="683"/>
                  </a:lnTo>
                  <a:lnTo>
                    <a:pt x="162" y="687"/>
                  </a:lnTo>
                  <a:lnTo>
                    <a:pt x="162" y="696"/>
                  </a:lnTo>
                  <a:lnTo>
                    <a:pt x="167" y="706"/>
                  </a:lnTo>
                  <a:lnTo>
                    <a:pt x="167" y="715"/>
                  </a:lnTo>
                  <a:lnTo>
                    <a:pt x="171" y="719"/>
                  </a:lnTo>
                  <a:lnTo>
                    <a:pt x="171" y="728"/>
                  </a:lnTo>
                  <a:lnTo>
                    <a:pt x="176" y="733"/>
                  </a:lnTo>
                  <a:lnTo>
                    <a:pt x="176" y="742"/>
                  </a:lnTo>
                  <a:lnTo>
                    <a:pt x="181" y="747"/>
                  </a:lnTo>
                  <a:lnTo>
                    <a:pt x="181" y="756"/>
                  </a:lnTo>
                  <a:lnTo>
                    <a:pt x="185" y="756"/>
                  </a:lnTo>
                  <a:lnTo>
                    <a:pt x="185" y="765"/>
                  </a:lnTo>
                  <a:lnTo>
                    <a:pt x="185" y="775"/>
                  </a:lnTo>
                  <a:lnTo>
                    <a:pt x="190" y="780"/>
                  </a:lnTo>
                  <a:lnTo>
                    <a:pt x="190" y="789"/>
                  </a:lnTo>
                  <a:lnTo>
                    <a:pt x="194" y="798"/>
                  </a:lnTo>
                  <a:lnTo>
                    <a:pt x="199" y="803"/>
                  </a:lnTo>
                  <a:lnTo>
                    <a:pt x="199" y="812"/>
                  </a:lnTo>
                  <a:lnTo>
                    <a:pt x="204" y="817"/>
                  </a:lnTo>
                  <a:lnTo>
                    <a:pt x="204" y="821"/>
                  </a:lnTo>
                  <a:lnTo>
                    <a:pt x="204" y="826"/>
                  </a:lnTo>
                  <a:lnTo>
                    <a:pt x="208" y="830"/>
                  </a:lnTo>
                  <a:lnTo>
                    <a:pt x="213" y="840"/>
                  </a:lnTo>
                  <a:lnTo>
                    <a:pt x="213" y="849"/>
                  </a:lnTo>
                  <a:lnTo>
                    <a:pt x="217" y="858"/>
                  </a:lnTo>
                  <a:lnTo>
                    <a:pt x="217" y="863"/>
                  </a:lnTo>
                  <a:lnTo>
                    <a:pt x="222" y="873"/>
                  </a:lnTo>
                  <a:lnTo>
                    <a:pt x="222" y="882"/>
                  </a:lnTo>
                  <a:lnTo>
                    <a:pt x="226" y="882"/>
                  </a:lnTo>
                  <a:lnTo>
                    <a:pt x="226" y="887"/>
                  </a:lnTo>
                  <a:lnTo>
                    <a:pt x="226" y="896"/>
                  </a:lnTo>
                  <a:lnTo>
                    <a:pt x="231" y="900"/>
                  </a:lnTo>
                  <a:lnTo>
                    <a:pt x="236" y="910"/>
                  </a:lnTo>
                  <a:lnTo>
                    <a:pt x="236" y="919"/>
                  </a:lnTo>
                  <a:lnTo>
                    <a:pt x="240" y="923"/>
                  </a:lnTo>
                  <a:lnTo>
                    <a:pt x="245" y="932"/>
                  </a:lnTo>
                  <a:lnTo>
                    <a:pt x="245" y="942"/>
                  </a:lnTo>
                  <a:lnTo>
                    <a:pt x="245" y="946"/>
                  </a:lnTo>
                  <a:lnTo>
                    <a:pt x="249" y="955"/>
                  </a:lnTo>
                  <a:lnTo>
                    <a:pt x="255" y="966"/>
                  </a:lnTo>
                  <a:lnTo>
                    <a:pt x="255" y="970"/>
                  </a:lnTo>
                  <a:lnTo>
                    <a:pt x="260" y="979"/>
                  </a:lnTo>
                  <a:lnTo>
                    <a:pt x="264" y="984"/>
                  </a:lnTo>
                  <a:lnTo>
                    <a:pt x="269" y="993"/>
                  </a:lnTo>
                  <a:lnTo>
                    <a:pt x="269" y="1002"/>
                  </a:lnTo>
                  <a:lnTo>
                    <a:pt x="273" y="1007"/>
                  </a:lnTo>
                  <a:lnTo>
                    <a:pt x="273" y="1016"/>
                  </a:lnTo>
                  <a:lnTo>
                    <a:pt x="278" y="1025"/>
                  </a:lnTo>
                  <a:lnTo>
                    <a:pt x="283" y="1034"/>
                  </a:lnTo>
                  <a:lnTo>
                    <a:pt x="283" y="1039"/>
                  </a:lnTo>
                  <a:lnTo>
                    <a:pt x="287" y="1048"/>
                  </a:lnTo>
                  <a:lnTo>
                    <a:pt x="292" y="1054"/>
                  </a:lnTo>
                  <a:lnTo>
                    <a:pt x="296" y="1063"/>
                  </a:lnTo>
                  <a:lnTo>
                    <a:pt x="296" y="1068"/>
                  </a:lnTo>
                  <a:lnTo>
                    <a:pt x="301" y="1077"/>
                  </a:lnTo>
                  <a:lnTo>
                    <a:pt x="306" y="1086"/>
                  </a:lnTo>
                  <a:lnTo>
                    <a:pt x="306" y="1091"/>
                  </a:lnTo>
                  <a:lnTo>
                    <a:pt x="310" y="1100"/>
                  </a:lnTo>
                  <a:lnTo>
                    <a:pt x="315" y="1109"/>
                  </a:lnTo>
                  <a:lnTo>
                    <a:pt x="319" y="1118"/>
                  </a:lnTo>
                  <a:lnTo>
                    <a:pt x="324" y="1123"/>
                  </a:lnTo>
                  <a:lnTo>
                    <a:pt x="328" y="1132"/>
                  </a:lnTo>
                  <a:lnTo>
                    <a:pt x="328" y="1136"/>
                  </a:lnTo>
                  <a:lnTo>
                    <a:pt x="333" y="1147"/>
                  </a:lnTo>
                  <a:lnTo>
                    <a:pt x="338" y="1151"/>
                  </a:lnTo>
                  <a:lnTo>
                    <a:pt x="338" y="1160"/>
                  </a:lnTo>
                  <a:lnTo>
                    <a:pt x="342" y="1170"/>
                  </a:lnTo>
                  <a:lnTo>
                    <a:pt x="348" y="1179"/>
                  </a:lnTo>
                  <a:lnTo>
                    <a:pt x="352" y="1183"/>
                  </a:lnTo>
                  <a:lnTo>
                    <a:pt x="357" y="1193"/>
                  </a:lnTo>
                  <a:lnTo>
                    <a:pt x="357" y="1202"/>
                  </a:lnTo>
                  <a:lnTo>
                    <a:pt x="362" y="1206"/>
                  </a:lnTo>
                  <a:lnTo>
                    <a:pt x="366" y="1215"/>
                  </a:lnTo>
                  <a:lnTo>
                    <a:pt x="366" y="1220"/>
                  </a:lnTo>
                  <a:lnTo>
                    <a:pt x="371" y="1229"/>
                  </a:lnTo>
                  <a:lnTo>
                    <a:pt x="375" y="1239"/>
                  </a:lnTo>
                  <a:lnTo>
                    <a:pt x="380" y="1244"/>
                  </a:lnTo>
                  <a:lnTo>
                    <a:pt x="385" y="1253"/>
                  </a:lnTo>
                  <a:lnTo>
                    <a:pt x="385" y="1262"/>
                  </a:lnTo>
                  <a:lnTo>
                    <a:pt x="389" y="1267"/>
                  </a:lnTo>
                  <a:lnTo>
                    <a:pt x="394" y="1276"/>
                  </a:lnTo>
                  <a:lnTo>
                    <a:pt x="394" y="1285"/>
                  </a:lnTo>
                  <a:lnTo>
                    <a:pt x="398" y="1285"/>
                  </a:lnTo>
                  <a:lnTo>
                    <a:pt x="398" y="1290"/>
                  </a:lnTo>
                  <a:lnTo>
                    <a:pt x="403" y="1299"/>
                  </a:lnTo>
                  <a:lnTo>
                    <a:pt x="407" y="1304"/>
                  </a:lnTo>
                  <a:lnTo>
                    <a:pt x="407" y="1313"/>
                  </a:lnTo>
                  <a:lnTo>
                    <a:pt x="412" y="1322"/>
                  </a:lnTo>
                  <a:lnTo>
                    <a:pt x="417" y="1327"/>
                  </a:lnTo>
                  <a:lnTo>
                    <a:pt x="417" y="1337"/>
                  </a:lnTo>
                  <a:lnTo>
                    <a:pt x="421" y="1346"/>
                  </a:lnTo>
                  <a:lnTo>
                    <a:pt x="426" y="1355"/>
                  </a:lnTo>
                  <a:lnTo>
                    <a:pt x="430" y="1360"/>
                  </a:lnTo>
                  <a:lnTo>
                    <a:pt x="430" y="1369"/>
                  </a:lnTo>
                  <a:lnTo>
                    <a:pt x="435" y="1374"/>
                  </a:lnTo>
                  <a:lnTo>
                    <a:pt x="441" y="1383"/>
                  </a:lnTo>
                  <a:lnTo>
                    <a:pt x="441" y="1387"/>
                  </a:lnTo>
                  <a:lnTo>
                    <a:pt x="445" y="1397"/>
                  </a:lnTo>
                  <a:lnTo>
                    <a:pt x="450" y="1406"/>
                  </a:lnTo>
                  <a:lnTo>
                    <a:pt x="450" y="1410"/>
                  </a:lnTo>
                  <a:lnTo>
                    <a:pt x="454" y="1419"/>
                  </a:lnTo>
                  <a:lnTo>
                    <a:pt x="459" y="1430"/>
                  </a:lnTo>
                  <a:lnTo>
                    <a:pt x="459" y="1439"/>
                  </a:lnTo>
                  <a:lnTo>
                    <a:pt x="464" y="1443"/>
                  </a:lnTo>
                  <a:lnTo>
                    <a:pt x="468" y="1453"/>
                  </a:lnTo>
                  <a:lnTo>
                    <a:pt x="468" y="1457"/>
                  </a:lnTo>
                  <a:lnTo>
                    <a:pt x="473" y="1466"/>
                  </a:lnTo>
                  <a:lnTo>
                    <a:pt x="477" y="1476"/>
                  </a:lnTo>
                  <a:lnTo>
                    <a:pt x="477" y="1480"/>
                  </a:lnTo>
                  <a:lnTo>
                    <a:pt x="482" y="1489"/>
                  </a:lnTo>
                  <a:lnTo>
                    <a:pt x="482" y="1494"/>
                  </a:lnTo>
                  <a:lnTo>
                    <a:pt x="482" y="1498"/>
                  </a:lnTo>
                  <a:lnTo>
                    <a:pt x="487" y="1503"/>
                  </a:lnTo>
                  <a:lnTo>
                    <a:pt x="491" y="1512"/>
                  </a:lnTo>
                  <a:lnTo>
                    <a:pt x="491" y="1522"/>
                  </a:lnTo>
                  <a:lnTo>
                    <a:pt x="496" y="1527"/>
                  </a:lnTo>
                  <a:lnTo>
                    <a:pt x="500" y="1536"/>
                  </a:lnTo>
                  <a:lnTo>
                    <a:pt x="500" y="1541"/>
                  </a:lnTo>
                  <a:lnTo>
                    <a:pt x="505" y="1550"/>
                  </a:lnTo>
                  <a:lnTo>
                    <a:pt x="505" y="1555"/>
                  </a:lnTo>
                  <a:lnTo>
                    <a:pt x="505" y="1559"/>
                  </a:lnTo>
                  <a:lnTo>
                    <a:pt x="509" y="1564"/>
                  </a:lnTo>
                  <a:lnTo>
                    <a:pt x="514" y="1573"/>
                  </a:lnTo>
                  <a:lnTo>
                    <a:pt x="514" y="158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5" name="Freeform 3617"/>
            <p:cNvSpPr>
              <a:spLocks/>
            </p:cNvSpPr>
            <p:nvPr/>
          </p:nvSpPr>
          <p:spPr bwMode="auto">
            <a:xfrm>
              <a:off x="1432" y="2334"/>
              <a:ext cx="575" cy="252"/>
            </a:xfrm>
            <a:custGeom>
              <a:avLst/>
              <a:gdLst>
                <a:gd name="T0" fmla="*/ 37 w 2877"/>
                <a:gd name="T1" fmla="*/ 15 h 1258"/>
                <a:gd name="T2" fmla="*/ 79 w 2877"/>
                <a:gd name="T3" fmla="*/ 42 h 1258"/>
                <a:gd name="T4" fmla="*/ 121 w 2877"/>
                <a:gd name="T5" fmla="*/ 65 h 1258"/>
                <a:gd name="T6" fmla="*/ 162 w 2877"/>
                <a:gd name="T7" fmla="*/ 88 h 1258"/>
                <a:gd name="T8" fmla="*/ 209 w 2877"/>
                <a:gd name="T9" fmla="*/ 112 h 1258"/>
                <a:gd name="T10" fmla="*/ 251 w 2877"/>
                <a:gd name="T11" fmla="*/ 135 h 1258"/>
                <a:gd name="T12" fmla="*/ 298 w 2877"/>
                <a:gd name="T13" fmla="*/ 154 h 1258"/>
                <a:gd name="T14" fmla="*/ 339 w 2877"/>
                <a:gd name="T15" fmla="*/ 181 h 1258"/>
                <a:gd name="T16" fmla="*/ 380 w 2877"/>
                <a:gd name="T17" fmla="*/ 201 h 1258"/>
                <a:gd name="T18" fmla="*/ 422 w 2877"/>
                <a:gd name="T19" fmla="*/ 224 h 1258"/>
                <a:gd name="T20" fmla="*/ 468 w 2877"/>
                <a:gd name="T21" fmla="*/ 242 h 1258"/>
                <a:gd name="T22" fmla="*/ 520 w 2877"/>
                <a:gd name="T23" fmla="*/ 265 h 1258"/>
                <a:gd name="T24" fmla="*/ 576 w 2877"/>
                <a:gd name="T25" fmla="*/ 289 h 1258"/>
                <a:gd name="T26" fmla="*/ 631 w 2877"/>
                <a:gd name="T27" fmla="*/ 312 h 1258"/>
                <a:gd name="T28" fmla="*/ 678 w 2877"/>
                <a:gd name="T29" fmla="*/ 335 h 1258"/>
                <a:gd name="T30" fmla="*/ 715 w 2877"/>
                <a:gd name="T31" fmla="*/ 358 h 1258"/>
                <a:gd name="T32" fmla="*/ 766 w 2877"/>
                <a:gd name="T33" fmla="*/ 381 h 1258"/>
                <a:gd name="T34" fmla="*/ 812 w 2877"/>
                <a:gd name="T35" fmla="*/ 400 h 1258"/>
                <a:gd name="T36" fmla="*/ 877 w 2877"/>
                <a:gd name="T37" fmla="*/ 427 h 1258"/>
                <a:gd name="T38" fmla="*/ 919 w 2877"/>
                <a:gd name="T39" fmla="*/ 446 h 1258"/>
                <a:gd name="T40" fmla="*/ 970 w 2877"/>
                <a:gd name="T41" fmla="*/ 469 h 1258"/>
                <a:gd name="T42" fmla="*/ 1025 w 2877"/>
                <a:gd name="T43" fmla="*/ 497 h 1258"/>
                <a:gd name="T44" fmla="*/ 1072 w 2877"/>
                <a:gd name="T45" fmla="*/ 516 h 1258"/>
                <a:gd name="T46" fmla="*/ 1113 w 2877"/>
                <a:gd name="T47" fmla="*/ 534 h 1258"/>
                <a:gd name="T48" fmla="*/ 1169 w 2877"/>
                <a:gd name="T49" fmla="*/ 552 h 1258"/>
                <a:gd name="T50" fmla="*/ 1220 w 2877"/>
                <a:gd name="T51" fmla="*/ 576 h 1258"/>
                <a:gd name="T52" fmla="*/ 1262 w 2877"/>
                <a:gd name="T53" fmla="*/ 595 h 1258"/>
                <a:gd name="T54" fmla="*/ 1317 w 2877"/>
                <a:gd name="T55" fmla="*/ 618 h 1258"/>
                <a:gd name="T56" fmla="*/ 1373 w 2877"/>
                <a:gd name="T57" fmla="*/ 641 h 1258"/>
                <a:gd name="T58" fmla="*/ 1415 w 2877"/>
                <a:gd name="T59" fmla="*/ 659 h 1258"/>
                <a:gd name="T60" fmla="*/ 1457 w 2877"/>
                <a:gd name="T61" fmla="*/ 678 h 1258"/>
                <a:gd name="T62" fmla="*/ 1508 w 2877"/>
                <a:gd name="T63" fmla="*/ 701 h 1258"/>
                <a:gd name="T64" fmla="*/ 1564 w 2877"/>
                <a:gd name="T65" fmla="*/ 729 h 1258"/>
                <a:gd name="T66" fmla="*/ 1615 w 2877"/>
                <a:gd name="T67" fmla="*/ 747 h 1258"/>
                <a:gd name="T68" fmla="*/ 1670 w 2877"/>
                <a:gd name="T69" fmla="*/ 771 h 1258"/>
                <a:gd name="T70" fmla="*/ 1717 w 2877"/>
                <a:gd name="T71" fmla="*/ 790 h 1258"/>
                <a:gd name="T72" fmla="*/ 1772 w 2877"/>
                <a:gd name="T73" fmla="*/ 812 h 1258"/>
                <a:gd name="T74" fmla="*/ 1824 w 2877"/>
                <a:gd name="T75" fmla="*/ 835 h 1258"/>
                <a:gd name="T76" fmla="*/ 1870 w 2877"/>
                <a:gd name="T77" fmla="*/ 855 h 1258"/>
                <a:gd name="T78" fmla="*/ 1926 w 2877"/>
                <a:gd name="T79" fmla="*/ 873 h 1258"/>
                <a:gd name="T80" fmla="*/ 1976 w 2877"/>
                <a:gd name="T81" fmla="*/ 901 h 1258"/>
                <a:gd name="T82" fmla="*/ 2041 w 2877"/>
                <a:gd name="T83" fmla="*/ 928 h 1258"/>
                <a:gd name="T84" fmla="*/ 2088 w 2877"/>
                <a:gd name="T85" fmla="*/ 942 h 1258"/>
                <a:gd name="T86" fmla="*/ 2139 w 2877"/>
                <a:gd name="T87" fmla="*/ 966 h 1258"/>
                <a:gd name="T88" fmla="*/ 2190 w 2877"/>
                <a:gd name="T89" fmla="*/ 989 h 1258"/>
                <a:gd name="T90" fmla="*/ 2236 w 2877"/>
                <a:gd name="T91" fmla="*/ 1007 h 1258"/>
                <a:gd name="T92" fmla="*/ 2297 w 2877"/>
                <a:gd name="T93" fmla="*/ 1026 h 1258"/>
                <a:gd name="T94" fmla="*/ 2338 w 2877"/>
                <a:gd name="T95" fmla="*/ 1050 h 1258"/>
                <a:gd name="T96" fmla="*/ 2390 w 2877"/>
                <a:gd name="T97" fmla="*/ 1068 h 1258"/>
                <a:gd name="T98" fmla="*/ 2460 w 2877"/>
                <a:gd name="T99" fmla="*/ 1096 h 1258"/>
                <a:gd name="T100" fmla="*/ 2510 w 2877"/>
                <a:gd name="T101" fmla="*/ 1118 h 1258"/>
                <a:gd name="T102" fmla="*/ 2557 w 2877"/>
                <a:gd name="T103" fmla="*/ 1138 h 1258"/>
                <a:gd name="T104" fmla="*/ 2608 w 2877"/>
                <a:gd name="T105" fmla="*/ 1161 h 1258"/>
                <a:gd name="T106" fmla="*/ 2664 w 2877"/>
                <a:gd name="T107" fmla="*/ 1179 h 1258"/>
                <a:gd name="T108" fmla="*/ 2728 w 2877"/>
                <a:gd name="T109" fmla="*/ 1202 h 1258"/>
                <a:gd name="T110" fmla="*/ 2789 w 2877"/>
                <a:gd name="T111" fmla="*/ 1226 h 1258"/>
                <a:gd name="T112" fmla="*/ 2835 w 2877"/>
                <a:gd name="T113" fmla="*/ 1244 h 12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77"/>
                <a:gd name="T172" fmla="*/ 0 h 1258"/>
                <a:gd name="T173" fmla="*/ 2877 w 2877"/>
                <a:gd name="T174" fmla="*/ 1258 h 12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77" h="1258">
                  <a:moveTo>
                    <a:pt x="0" y="0"/>
                  </a:moveTo>
                  <a:lnTo>
                    <a:pt x="14" y="5"/>
                  </a:lnTo>
                  <a:lnTo>
                    <a:pt x="19" y="5"/>
                  </a:lnTo>
                  <a:lnTo>
                    <a:pt x="37" y="15"/>
                  </a:lnTo>
                  <a:lnTo>
                    <a:pt x="42" y="24"/>
                  </a:lnTo>
                  <a:lnTo>
                    <a:pt x="51" y="29"/>
                  </a:lnTo>
                  <a:lnTo>
                    <a:pt x="60" y="33"/>
                  </a:lnTo>
                  <a:lnTo>
                    <a:pt x="65" y="38"/>
                  </a:lnTo>
                  <a:lnTo>
                    <a:pt x="79" y="42"/>
                  </a:lnTo>
                  <a:lnTo>
                    <a:pt x="79" y="47"/>
                  </a:lnTo>
                  <a:lnTo>
                    <a:pt x="93" y="52"/>
                  </a:lnTo>
                  <a:lnTo>
                    <a:pt x="103" y="56"/>
                  </a:lnTo>
                  <a:lnTo>
                    <a:pt x="116" y="61"/>
                  </a:lnTo>
                  <a:lnTo>
                    <a:pt x="121" y="65"/>
                  </a:lnTo>
                  <a:lnTo>
                    <a:pt x="126" y="65"/>
                  </a:lnTo>
                  <a:lnTo>
                    <a:pt x="135" y="75"/>
                  </a:lnTo>
                  <a:lnTo>
                    <a:pt x="144" y="79"/>
                  </a:lnTo>
                  <a:lnTo>
                    <a:pt x="153" y="84"/>
                  </a:lnTo>
                  <a:lnTo>
                    <a:pt x="162" y="88"/>
                  </a:lnTo>
                  <a:lnTo>
                    <a:pt x="167" y="88"/>
                  </a:lnTo>
                  <a:lnTo>
                    <a:pt x="185" y="98"/>
                  </a:lnTo>
                  <a:lnTo>
                    <a:pt x="190" y="108"/>
                  </a:lnTo>
                  <a:lnTo>
                    <a:pt x="209" y="112"/>
                  </a:lnTo>
                  <a:lnTo>
                    <a:pt x="209" y="117"/>
                  </a:lnTo>
                  <a:lnTo>
                    <a:pt x="223" y="122"/>
                  </a:lnTo>
                  <a:lnTo>
                    <a:pt x="232" y="126"/>
                  </a:lnTo>
                  <a:lnTo>
                    <a:pt x="241" y="126"/>
                  </a:lnTo>
                  <a:lnTo>
                    <a:pt x="251" y="135"/>
                  </a:lnTo>
                  <a:lnTo>
                    <a:pt x="255" y="135"/>
                  </a:lnTo>
                  <a:lnTo>
                    <a:pt x="274" y="144"/>
                  </a:lnTo>
                  <a:lnTo>
                    <a:pt x="288" y="149"/>
                  </a:lnTo>
                  <a:lnTo>
                    <a:pt x="298" y="154"/>
                  </a:lnTo>
                  <a:lnTo>
                    <a:pt x="302" y="158"/>
                  </a:lnTo>
                  <a:lnTo>
                    <a:pt x="316" y="167"/>
                  </a:lnTo>
                  <a:lnTo>
                    <a:pt x="320" y="167"/>
                  </a:lnTo>
                  <a:lnTo>
                    <a:pt x="325" y="177"/>
                  </a:lnTo>
                  <a:lnTo>
                    <a:pt x="339" y="181"/>
                  </a:lnTo>
                  <a:lnTo>
                    <a:pt x="357" y="190"/>
                  </a:lnTo>
                  <a:lnTo>
                    <a:pt x="362" y="190"/>
                  </a:lnTo>
                  <a:lnTo>
                    <a:pt x="371" y="196"/>
                  </a:lnTo>
                  <a:lnTo>
                    <a:pt x="380" y="201"/>
                  </a:lnTo>
                  <a:lnTo>
                    <a:pt x="390" y="205"/>
                  </a:lnTo>
                  <a:lnTo>
                    <a:pt x="404" y="210"/>
                  </a:lnTo>
                  <a:lnTo>
                    <a:pt x="409" y="214"/>
                  </a:lnTo>
                  <a:lnTo>
                    <a:pt x="422" y="219"/>
                  </a:lnTo>
                  <a:lnTo>
                    <a:pt x="422" y="224"/>
                  </a:lnTo>
                  <a:lnTo>
                    <a:pt x="441" y="228"/>
                  </a:lnTo>
                  <a:lnTo>
                    <a:pt x="445" y="233"/>
                  </a:lnTo>
                  <a:lnTo>
                    <a:pt x="455" y="233"/>
                  </a:lnTo>
                  <a:lnTo>
                    <a:pt x="468" y="242"/>
                  </a:lnTo>
                  <a:lnTo>
                    <a:pt x="488" y="251"/>
                  </a:lnTo>
                  <a:lnTo>
                    <a:pt x="492" y="251"/>
                  </a:lnTo>
                  <a:lnTo>
                    <a:pt x="506" y="260"/>
                  </a:lnTo>
                  <a:lnTo>
                    <a:pt x="511" y="260"/>
                  </a:lnTo>
                  <a:lnTo>
                    <a:pt x="520" y="265"/>
                  </a:lnTo>
                  <a:lnTo>
                    <a:pt x="534" y="269"/>
                  </a:lnTo>
                  <a:lnTo>
                    <a:pt x="534" y="274"/>
                  </a:lnTo>
                  <a:lnTo>
                    <a:pt x="552" y="279"/>
                  </a:lnTo>
                  <a:lnTo>
                    <a:pt x="552" y="283"/>
                  </a:lnTo>
                  <a:lnTo>
                    <a:pt x="576" y="289"/>
                  </a:lnTo>
                  <a:lnTo>
                    <a:pt x="590" y="298"/>
                  </a:lnTo>
                  <a:lnTo>
                    <a:pt x="594" y="298"/>
                  </a:lnTo>
                  <a:lnTo>
                    <a:pt x="608" y="303"/>
                  </a:lnTo>
                  <a:lnTo>
                    <a:pt x="617" y="307"/>
                  </a:lnTo>
                  <a:lnTo>
                    <a:pt x="631" y="312"/>
                  </a:lnTo>
                  <a:lnTo>
                    <a:pt x="640" y="321"/>
                  </a:lnTo>
                  <a:lnTo>
                    <a:pt x="659" y="326"/>
                  </a:lnTo>
                  <a:lnTo>
                    <a:pt x="663" y="326"/>
                  </a:lnTo>
                  <a:lnTo>
                    <a:pt x="678" y="335"/>
                  </a:lnTo>
                  <a:lnTo>
                    <a:pt x="683" y="339"/>
                  </a:lnTo>
                  <a:lnTo>
                    <a:pt x="692" y="344"/>
                  </a:lnTo>
                  <a:lnTo>
                    <a:pt x="705" y="348"/>
                  </a:lnTo>
                  <a:lnTo>
                    <a:pt x="710" y="348"/>
                  </a:lnTo>
                  <a:lnTo>
                    <a:pt x="715" y="358"/>
                  </a:lnTo>
                  <a:lnTo>
                    <a:pt x="728" y="362"/>
                  </a:lnTo>
                  <a:lnTo>
                    <a:pt x="733" y="367"/>
                  </a:lnTo>
                  <a:lnTo>
                    <a:pt x="747" y="371"/>
                  </a:lnTo>
                  <a:lnTo>
                    <a:pt x="751" y="371"/>
                  </a:lnTo>
                  <a:lnTo>
                    <a:pt x="766" y="381"/>
                  </a:lnTo>
                  <a:lnTo>
                    <a:pt x="771" y="381"/>
                  </a:lnTo>
                  <a:lnTo>
                    <a:pt x="789" y="386"/>
                  </a:lnTo>
                  <a:lnTo>
                    <a:pt x="794" y="391"/>
                  </a:lnTo>
                  <a:lnTo>
                    <a:pt x="803" y="395"/>
                  </a:lnTo>
                  <a:lnTo>
                    <a:pt x="812" y="400"/>
                  </a:lnTo>
                  <a:lnTo>
                    <a:pt x="817" y="405"/>
                  </a:lnTo>
                  <a:lnTo>
                    <a:pt x="835" y="409"/>
                  </a:lnTo>
                  <a:lnTo>
                    <a:pt x="854" y="418"/>
                  </a:lnTo>
                  <a:lnTo>
                    <a:pt x="877" y="427"/>
                  </a:lnTo>
                  <a:lnTo>
                    <a:pt x="886" y="432"/>
                  </a:lnTo>
                  <a:lnTo>
                    <a:pt x="900" y="437"/>
                  </a:lnTo>
                  <a:lnTo>
                    <a:pt x="905" y="441"/>
                  </a:lnTo>
                  <a:lnTo>
                    <a:pt x="919" y="446"/>
                  </a:lnTo>
                  <a:lnTo>
                    <a:pt x="923" y="450"/>
                  </a:lnTo>
                  <a:lnTo>
                    <a:pt x="942" y="455"/>
                  </a:lnTo>
                  <a:lnTo>
                    <a:pt x="966" y="464"/>
                  </a:lnTo>
                  <a:lnTo>
                    <a:pt x="970" y="469"/>
                  </a:lnTo>
                  <a:lnTo>
                    <a:pt x="984" y="473"/>
                  </a:lnTo>
                  <a:lnTo>
                    <a:pt x="993" y="479"/>
                  </a:lnTo>
                  <a:lnTo>
                    <a:pt x="1007" y="484"/>
                  </a:lnTo>
                  <a:lnTo>
                    <a:pt x="1011" y="488"/>
                  </a:lnTo>
                  <a:lnTo>
                    <a:pt x="1025" y="497"/>
                  </a:lnTo>
                  <a:lnTo>
                    <a:pt x="1030" y="497"/>
                  </a:lnTo>
                  <a:lnTo>
                    <a:pt x="1049" y="502"/>
                  </a:lnTo>
                  <a:lnTo>
                    <a:pt x="1054" y="502"/>
                  </a:lnTo>
                  <a:lnTo>
                    <a:pt x="1063" y="511"/>
                  </a:lnTo>
                  <a:lnTo>
                    <a:pt x="1072" y="516"/>
                  </a:lnTo>
                  <a:lnTo>
                    <a:pt x="1081" y="520"/>
                  </a:lnTo>
                  <a:lnTo>
                    <a:pt x="1090" y="520"/>
                  </a:lnTo>
                  <a:lnTo>
                    <a:pt x="1104" y="525"/>
                  </a:lnTo>
                  <a:lnTo>
                    <a:pt x="1113" y="529"/>
                  </a:lnTo>
                  <a:lnTo>
                    <a:pt x="1113" y="534"/>
                  </a:lnTo>
                  <a:lnTo>
                    <a:pt x="1132" y="539"/>
                  </a:lnTo>
                  <a:lnTo>
                    <a:pt x="1137" y="543"/>
                  </a:lnTo>
                  <a:lnTo>
                    <a:pt x="1151" y="548"/>
                  </a:lnTo>
                  <a:lnTo>
                    <a:pt x="1156" y="552"/>
                  </a:lnTo>
                  <a:lnTo>
                    <a:pt x="1169" y="552"/>
                  </a:lnTo>
                  <a:lnTo>
                    <a:pt x="1179" y="557"/>
                  </a:lnTo>
                  <a:lnTo>
                    <a:pt x="1192" y="562"/>
                  </a:lnTo>
                  <a:lnTo>
                    <a:pt x="1202" y="566"/>
                  </a:lnTo>
                  <a:lnTo>
                    <a:pt x="1202" y="572"/>
                  </a:lnTo>
                  <a:lnTo>
                    <a:pt x="1220" y="576"/>
                  </a:lnTo>
                  <a:lnTo>
                    <a:pt x="1225" y="581"/>
                  </a:lnTo>
                  <a:lnTo>
                    <a:pt x="1239" y="586"/>
                  </a:lnTo>
                  <a:lnTo>
                    <a:pt x="1244" y="586"/>
                  </a:lnTo>
                  <a:lnTo>
                    <a:pt x="1258" y="595"/>
                  </a:lnTo>
                  <a:lnTo>
                    <a:pt x="1262" y="595"/>
                  </a:lnTo>
                  <a:lnTo>
                    <a:pt x="1285" y="604"/>
                  </a:lnTo>
                  <a:lnTo>
                    <a:pt x="1294" y="609"/>
                  </a:lnTo>
                  <a:lnTo>
                    <a:pt x="1308" y="613"/>
                  </a:lnTo>
                  <a:lnTo>
                    <a:pt x="1317" y="618"/>
                  </a:lnTo>
                  <a:lnTo>
                    <a:pt x="1328" y="622"/>
                  </a:lnTo>
                  <a:lnTo>
                    <a:pt x="1337" y="622"/>
                  </a:lnTo>
                  <a:lnTo>
                    <a:pt x="1351" y="631"/>
                  </a:lnTo>
                  <a:lnTo>
                    <a:pt x="1373" y="641"/>
                  </a:lnTo>
                  <a:lnTo>
                    <a:pt x="1383" y="645"/>
                  </a:lnTo>
                  <a:lnTo>
                    <a:pt x="1392" y="654"/>
                  </a:lnTo>
                  <a:lnTo>
                    <a:pt x="1396" y="654"/>
                  </a:lnTo>
                  <a:lnTo>
                    <a:pt x="1415" y="659"/>
                  </a:lnTo>
                  <a:lnTo>
                    <a:pt x="1420" y="665"/>
                  </a:lnTo>
                  <a:lnTo>
                    <a:pt x="1434" y="669"/>
                  </a:lnTo>
                  <a:lnTo>
                    <a:pt x="1457" y="678"/>
                  </a:lnTo>
                  <a:lnTo>
                    <a:pt x="1466" y="688"/>
                  </a:lnTo>
                  <a:lnTo>
                    <a:pt x="1480" y="692"/>
                  </a:lnTo>
                  <a:lnTo>
                    <a:pt x="1485" y="692"/>
                  </a:lnTo>
                  <a:lnTo>
                    <a:pt x="1498" y="697"/>
                  </a:lnTo>
                  <a:lnTo>
                    <a:pt x="1508" y="701"/>
                  </a:lnTo>
                  <a:lnTo>
                    <a:pt x="1522" y="706"/>
                  </a:lnTo>
                  <a:lnTo>
                    <a:pt x="1541" y="715"/>
                  </a:lnTo>
                  <a:lnTo>
                    <a:pt x="1545" y="715"/>
                  </a:lnTo>
                  <a:lnTo>
                    <a:pt x="1559" y="724"/>
                  </a:lnTo>
                  <a:lnTo>
                    <a:pt x="1564" y="729"/>
                  </a:lnTo>
                  <a:lnTo>
                    <a:pt x="1577" y="729"/>
                  </a:lnTo>
                  <a:lnTo>
                    <a:pt x="1587" y="733"/>
                  </a:lnTo>
                  <a:lnTo>
                    <a:pt x="1600" y="738"/>
                  </a:lnTo>
                  <a:lnTo>
                    <a:pt x="1605" y="743"/>
                  </a:lnTo>
                  <a:lnTo>
                    <a:pt x="1615" y="747"/>
                  </a:lnTo>
                  <a:lnTo>
                    <a:pt x="1634" y="752"/>
                  </a:lnTo>
                  <a:lnTo>
                    <a:pt x="1638" y="757"/>
                  </a:lnTo>
                  <a:lnTo>
                    <a:pt x="1652" y="757"/>
                  </a:lnTo>
                  <a:lnTo>
                    <a:pt x="1656" y="762"/>
                  </a:lnTo>
                  <a:lnTo>
                    <a:pt x="1670" y="771"/>
                  </a:lnTo>
                  <a:lnTo>
                    <a:pt x="1675" y="771"/>
                  </a:lnTo>
                  <a:lnTo>
                    <a:pt x="1693" y="776"/>
                  </a:lnTo>
                  <a:lnTo>
                    <a:pt x="1708" y="785"/>
                  </a:lnTo>
                  <a:lnTo>
                    <a:pt x="1717" y="790"/>
                  </a:lnTo>
                  <a:lnTo>
                    <a:pt x="1736" y="799"/>
                  </a:lnTo>
                  <a:lnTo>
                    <a:pt x="1740" y="803"/>
                  </a:lnTo>
                  <a:lnTo>
                    <a:pt x="1754" y="808"/>
                  </a:lnTo>
                  <a:lnTo>
                    <a:pt x="1758" y="812"/>
                  </a:lnTo>
                  <a:lnTo>
                    <a:pt x="1772" y="812"/>
                  </a:lnTo>
                  <a:lnTo>
                    <a:pt x="1781" y="817"/>
                  </a:lnTo>
                  <a:lnTo>
                    <a:pt x="1791" y="822"/>
                  </a:lnTo>
                  <a:lnTo>
                    <a:pt x="1805" y="826"/>
                  </a:lnTo>
                  <a:lnTo>
                    <a:pt x="1810" y="831"/>
                  </a:lnTo>
                  <a:lnTo>
                    <a:pt x="1824" y="835"/>
                  </a:lnTo>
                  <a:lnTo>
                    <a:pt x="1828" y="840"/>
                  </a:lnTo>
                  <a:lnTo>
                    <a:pt x="1842" y="845"/>
                  </a:lnTo>
                  <a:lnTo>
                    <a:pt x="1847" y="845"/>
                  </a:lnTo>
                  <a:lnTo>
                    <a:pt x="1870" y="849"/>
                  </a:lnTo>
                  <a:lnTo>
                    <a:pt x="1870" y="855"/>
                  </a:lnTo>
                  <a:lnTo>
                    <a:pt x="1883" y="859"/>
                  </a:lnTo>
                  <a:lnTo>
                    <a:pt x="1889" y="864"/>
                  </a:lnTo>
                  <a:lnTo>
                    <a:pt x="1898" y="869"/>
                  </a:lnTo>
                  <a:lnTo>
                    <a:pt x="1912" y="873"/>
                  </a:lnTo>
                  <a:lnTo>
                    <a:pt x="1926" y="873"/>
                  </a:lnTo>
                  <a:lnTo>
                    <a:pt x="1930" y="882"/>
                  </a:lnTo>
                  <a:lnTo>
                    <a:pt x="1935" y="882"/>
                  </a:lnTo>
                  <a:lnTo>
                    <a:pt x="1953" y="892"/>
                  </a:lnTo>
                  <a:lnTo>
                    <a:pt x="1972" y="901"/>
                  </a:lnTo>
                  <a:lnTo>
                    <a:pt x="1976" y="901"/>
                  </a:lnTo>
                  <a:lnTo>
                    <a:pt x="1996" y="905"/>
                  </a:lnTo>
                  <a:lnTo>
                    <a:pt x="2019" y="914"/>
                  </a:lnTo>
                  <a:lnTo>
                    <a:pt x="2032" y="924"/>
                  </a:lnTo>
                  <a:lnTo>
                    <a:pt x="2041" y="928"/>
                  </a:lnTo>
                  <a:lnTo>
                    <a:pt x="2051" y="928"/>
                  </a:lnTo>
                  <a:lnTo>
                    <a:pt x="2060" y="933"/>
                  </a:lnTo>
                  <a:lnTo>
                    <a:pt x="2069" y="937"/>
                  </a:lnTo>
                  <a:lnTo>
                    <a:pt x="2084" y="942"/>
                  </a:lnTo>
                  <a:lnTo>
                    <a:pt x="2088" y="942"/>
                  </a:lnTo>
                  <a:lnTo>
                    <a:pt x="2102" y="952"/>
                  </a:lnTo>
                  <a:lnTo>
                    <a:pt x="2111" y="952"/>
                  </a:lnTo>
                  <a:lnTo>
                    <a:pt x="2121" y="961"/>
                  </a:lnTo>
                  <a:lnTo>
                    <a:pt x="2125" y="961"/>
                  </a:lnTo>
                  <a:lnTo>
                    <a:pt x="2139" y="966"/>
                  </a:lnTo>
                  <a:lnTo>
                    <a:pt x="2148" y="971"/>
                  </a:lnTo>
                  <a:lnTo>
                    <a:pt x="2157" y="975"/>
                  </a:lnTo>
                  <a:lnTo>
                    <a:pt x="2166" y="980"/>
                  </a:lnTo>
                  <a:lnTo>
                    <a:pt x="2177" y="984"/>
                  </a:lnTo>
                  <a:lnTo>
                    <a:pt x="2190" y="989"/>
                  </a:lnTo>
                  <a:lnTo>
                    <a:pt x="2200" y="989"/>
                  </a:lnTo>
                  <a:lnTo>
                    <a:pt x="2213" y="998"/>
                  </a:lnTo>
                  <a:lnTo>
                    <a:pt x="2232" y="1003"/>
                  </a:lnTo>
                  <a:lnTo>
                    <a:pt x="2236" y="1007"/>
                  </a:lnTo>
                  <a:lnTo>
                    <a:pt x="2250" y="1012"/>
                  </a:lnTo>
                  <a:lnTo>
                    <a:pt x="2255" y="1016"/>
                  </a:lnTo>
                  <a:lnTo>
                    <a:pt x="2274" y="1021"/>
                  </a:lnTo>
                  <a:lnTo>
                    <a:pt x="2297" y="1026"/>
                  </a:lnTo>
                  <a:lnTo>
                    <a:pt x="2297" y="1030"/>
                  </a:lnTo>
                  <a:lnTo>
                    <a:pt x="2311" y="1035"/>
                  </a:lnTo>
                  <a:lnTo>
                    <a:pt x="2320" y="1040"/>
                  </a:lnTo>
                  <a:lnTo>
                    <a:pt x="2324" y="1045"/>
                  </a:lnTo>
                  <a:lnTo>
                    <a:pt x="2338" y="1050"/>
                  </a:lnTo>
                  <a:lnTo>
                    <a:pt x="2352" y="1050"/>
                  </a:lnTo>
                  <a:lnTo>
                    <a:pt x="2362" y="1059"/>
                  </a:lnTo>
                  <a:lnTo>
                    <a:pt x="2385" y="1063"/>
                  </a:lnTo>
                  <a:lnTo>
                    <a:pt x="2390" y="1068"/>
                  </a:lnTo>
                  <a:lnTo>
                    <a:pt x="2404" y="1073"/>
                  </a:lnTo>
                  <a:lnTo>
                    <a:pt x="2408" y="1077"/>
                  </a:lnTo>
                  <a:lnTo>
                    <a:pt x="2426" y="1082"/>
                  </a:lnTo>
                  <a:lnTo>
                    <a:pt x="2449" y="1091"/>
                  </a:lnTo>
                  <a:lnTo>
                    <a:pt x="2460" y="1096"/>
                  </a:lnTo>
                  <a:lnTo>
                    <a:pt x="2469" y="1100"/>
                  </a:lnTo>
                  <a:lnTo>
                    <a:pt x="2478" y="1105"/>
                  </a:lnTo>
                  <a:lnTo>
                    <a:pt x="2492" y="1109"/>
                  </a:lnTo>
                  <a:lnTo>
                    <a:pt x="2496" y="1109"/>
                  </a:lnTo>
                  <a:lnTo>
                    <a:pt x="2510" y="1118"/>
                  </a:lnTo>
                  <a:lnTo>
                    <a:pt x="2515" y="1118"/>
                  </a:lnTo>
                  <a:lnTo>
                    <a:pt x="2533" y="1128"/>
                  </a:lnTo>
                  <a:lnTo>
                    <a:pt x="2538" y="1128"/>
                  </a:lnTo>
                  <a:lnTo>
                    <a:pt x="2552" y="1133"/>
                  </a:lnTo>
                  <a:lnTo>
                    <a:pt x="2557" y="1138"/>
                  </a:lnTo>
                  <a:lnTo>
                    <a:pt x="2571" y="1142"/>
                  </a:lnTo>
                  <a:lnTo>
                    <a:pt x="2580" y="1147"/>
                  </a:lnTo>
                  <a:lnTo>
                    <a:pt x="2589" y="1152"/>
                  </a:lnTo>
                  <a:lnTo>
                    <a:pt x="2598" y="1156"/>
                  </a:lnTo>
                  <a:lnTo>
                    <a:pt x="2608" y="1161"/>
                  </a:lnTo>
                  <a:lnTo>
                    <a:pt x="2621" y="1161"/>
                  </a:lnTo>
                  <a:lnTo>
                    <a:pt x="2630" y="1165"/>
                  </a:lnTo>
                  <a:lnTo>
                    <a:pt x="2645" y="1170"/>
                  </a:lnTo>
                  <a:lnTo>
                    <a:pt x="2645" y="1175"/>
                  </a:lnTo>
                  <a:lnTo>
                    <a:pt x="2664" y="1179"/>
                  </a:lnTo>
                  <a:lnTo>
                    <a:pt x="2682" y="1188"/>
                  </a:lnTo>
                  <a:lnTo>
                    <a:pt x="2687" y="1188"/>
                  </a:lnTo>
                  <a:lnTo>
                    <a:pt x="2705" y="1197"/>
                  </a:lnTo>
                  <a:lnTo>
                    <a:pt x="2709" y="1197"/>
                  </a:lnTo>
                  <a:lnTo>
                    <a:pt x="2728" y="1202"/>
                  </a:lnTo>
                  <a:lnTo>
                    <a:pt x="2743" y="1211"/>
                  </a:lnTo>
                  <a:lnTo>
                    <a:pt x="2752" y="1216"/>
                  </a:lnTo>
                  <a:lnTo>
                    <a:pt x="2766" y="1220"/>
                  </a:lnTo>
                  <a:lnTo>
                    <a:pt x="2770" y="1220"/>
                  </a:lnTo>
                  <a:lnTo>
                    <a:pt x="2789" y="1226"/>
                  </a:lnTo>
                  <a:lnTo>
                    <a:pt x="2793" y="1231"/>
                  </a:lnTo>
                  <a:lnTo>
                    <a:pt x="2807" y="1235"/>
                  </a:lnTo>
                  <a:lnTo>
                    <a:pt x="2816" y="1240"/>
                  </a:lnTo>
                  <a:lnTo>
                    <a:pt x="2831" y="1244"/>
                  </a:lnTo>
                  <a:lnTo>
                    <a:pt x="2835" y="1244"/>
                  </a:lnTo>
                  <a:lnTo>
                    <a:pt x="2849" y="1249"/>
                  </a:lnTo>
                  <a:lnTo>
                    <a:pt x="2858" y="1254"/>
                  </a:lnTo>
                  <a:lnTo>
                    <a:pt x="2868" y="1258"/>
                  </a:lnTo>
                  <a:lnTo>
                    <a:pt x="2877" y="125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6" name="Freeform 3618"/>
            <p:cNvSpPr>
              <a:spLocks/>
            </p:cNvSpPr>
            <p:nvPr/>
          </p:nvSpPr>
          <p:spPr bwMode="auto">
            <a:xfrm>
              <a:off x="1388" y="2309"/>
              <a:ext cx="44" cy="25"/>
            </a:xfrm>
            <a:custGeom>
              <a:avLst/>
              <a:gdLst>
                <a:gd name="T0" fmla="*/ 0 w 218"/>
                <a:gd name="T1" fmla="*/ 0 h 125"/>
                <a:gd name="T2" fmla="*/ 0 w 218"/>
                <a:gd name="T3" fmla="*/ 0 h 125"/>
                <a:gd name="T4" fmla="*/ 18 w 218"/>
                <a:gd name="T5" fmla="*/ 5 h 125"/>
                <a:gd name="T6" fmla="*/ 42 w 218"/>
                <a:gd name="T7" fmla="*/ 5 h 125"/>
                <a:gd name="T8" fmla="*/ 56 w 218"/>
                <a:gd name="T9" fmla="*/ 9 h 125"/>
                <a:gd name="T10" fmla="*/ 42 w 218"/>
                <a:gd name="T11" fmla="*/ 14 h 125"/>
                <a:gd name="T12" fmla="*/ 38 w 218"/>
                <a:gd name="T13" fmla="*/ 14 h 125"/>
                <a:gd name="T14" fmla="*/ 38 w 218"/>
                <a:gd name="T15" fmla="*/ 23 h 125"/>
                <a:gd name="T16" fmla="*/ 42 w 218"/>
                <a:gd name="T17" fmla="*/ 23 h 125"/>
                <a:gd name="T18" fmla="*/ 61 w 218"/>
                <a:gd name="T19" fmla="*/ 19 h 125"/>
                <a:gd name="T20" fmla="*/ 79 w 218"/>
                <a:gd name="T21" fmla="*/ 23 h 125"/>
                <a:gd name="T22" fmla="*/ 84 w 218"/>
                <a:gd name="T23" fmla="*/ 28 h 125"/>
                <a:gd name="T24" fmla="*/ 97 w 218"/>
                <a:gd name="T25" fmla="*/ 32 h 125"/>
                <a:gd name="T26" fmla="*/ 84 w 218"/>
                <a:gd name="T27" fmla="*/ 43 h 125"/>
                <a:gd name="T28" fmla="*/ 65 w 218"/>
                <a:gd name="T29" fmla="*/ 43 h 125"/>
                <a:gd name="T30" fmla="*/ 74 w 218"/>
                <a:gd name="T31" fmla="*/ 47 h 125"/>
                <a:gd name="T32" fmla="*/ 84 w 218"/>
                <a:gd name="T33" fmla="*/ 52 h 125"/>
                <a:gd name="T34" fmla="*/ 107 w 218"/>
                <a:gd name="T35" fmla="*/ 47 h 125"/>
                <a:gd name="T36" fmla="*/ 120 w 218"/>
                <a:gd name="T37" fmla="*/ 56 h 125"/>
                <a:gd name="T38" fmla="*/ 125 w 218"/>
                <a:gd name="T39" fmla="*/ 56 h 125"/>
                <a:gd name="T40" fmla="*/ 144 w 218"/>
                <a:gd name="T41" fmla="*/ 66 h 125"/>
                <a:gd name="T42" fmla="*/ 125 w 218"/>
                <a:gd name="T43" fmla="*/ 70 h 125"/>
                <a:gd name="T44" fmla="*/ 125 w 218"/>
                <a:gd name="T45" fmla="*/ 70 h 125"/>
                <a:gd name="T46" fmla="*/ 125 w 218"/>
                <a:gd name="T47" fmla="*/ 75 h 125"/>
                <a:gd name="T48" fmla="*/ 131 w 218"/>
                <a:gd name="T49" fmla="*/ 79 h 125"/>
                <a:gd name="T50" fmla="*/ 144 w 218"/>
                <a:gd name="T51" fmla="*/ 84 h 125"/>
                <a:gd name="T52" fmla="*/ 149 w 218"/>
                <a:gd name="T53" fmla="*/ 88 h 125"/>
                <a:gd name="T54" fmla="*/ 153 w 218"/>
                <a:gd name="T55" fmla="*/ 93 h 125"/>
                <a:gd name="T56" fmla="*/ 167 w 218"/>
                <a:gd name="T57" fmla="*/ 98 h 125"/>
                <a:gd name="T58" fmla="*/ 172 w 218"/>
                <a:gd name="T59" fmla="*/ 102 h 125"/>
                <a:gd name="T60" fmla="*/ 186 w 218"/>
                <a:gd name="T61" fmla="*/ 107 h 125"/>
                <a:gd name="T62" fmla="*/ 190 w 218"/>
                <a:gd name="T63" fmla="*/ 111 h 125"/>
                <a:gd name="T64" fmla="*/ 199 w 218"/>
                <a:gd name="T65" fmla="*/ 116 h 125"/>
                <a:gd name="T66" fmla="*/ 213 w 218"/>
                <a:gd name="T67" fmla="*/ 121 h 125"/>
                <a:gd name="T68" fmla="*/ 218 w 218"/>
                <a:gd name="T69" fmla="*/ 125 h 1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8"/>
                <a:gd name="T106" fmla="*/ 0 h 125"/>
                <a:gd name="T107" fmla="*/ 218 w 218"/>
                <a:gd name="T108" fmla="*/ 125 h 1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8" h="125">
                  <a:moveTo>
                    <a:pt x="0" y="0"/>
                  </a:moveTo>
                  <a:lnTo>
                    <a:pt x="0" y="0"/>
                  </a:lnTo>
                  <a:lnTo>
                    <a:pt x="18" y="5"/>
                  </a:lnTo>
                  <a:lnTo>
                    <a:pt x="42" y="5"/>
                  </a:lnTo>
                  <a:lnTo>
                    <a:pt x="56" y="9"/>
                  </a:lnTo>
                  <a:lnTo>
                    <a:pt x="42" y="14"/>
                  </a:lnTo>
                  <a:lnTo>
                    <a:pt x="38" y="14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61" y="19"/>
                  </a:lnTo>
                  <a:lnTo>
                    <a:pt x="79" y="23"/>
                  </a:lnTo>
                  <a:lnTo>
                    <a:pt x="84" y="28"/>
                  </a:lnTo>
                  <a:lnTo>
                    <a:pt x="97" y="32"/>
                  </a:lnTo>
                  <a:lnTo>
                    <a:pt x="84" y="43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4" y="52"/>
                  </a:lnTo>
                  <a:lnTo>
                    <a:pt x="107" y="47"/>
                  </a:lnTo>
                  <a:lnTo>
                    <a:pt x="120" y="56"/>
                  </a:lnTo>
                  <a:lnTo>
                    <a:pt x="125" y="56"/>
                  </a:lnTo>
                  <a:lnTo>
                    <a:pt x="144" y="66"/>
                  </a:lnTo>
                  <a:lnTo>
                    <a:pt x="125" y="70"/>
                  </a:lnTo>
                  <a:lnTo>
                    <a:pt x="125" y="75"/>
                  </a:lnTo>
                  <a:lnTo>
                    <a:pt x="131" y="79"/>
                  </a:lnTo>
                  <a:lnTo>
                    <a:pt x="144" y="84"/>
                  </a:lnTo>
                  <a:lnTo>
                    <a:pt x="149" y="88"/>
                  </a:lnTo>
                  <a:lnTo>
                    <a:pt x="153" y="93"/>
                  </a:lnTo>
                  <a:lnTo>
                    <a:pt x="167" y="98"/>
                  </a:lnTo>
                  <a:lnTo>
                    <a:pt x="172" y="102"/>
                  </a:lnTo>
                  <a:lnTo>
                    <a:pt x="186" y="107"/>
                  </a:lnTo>
                  <a:lnTo>
                    <a:pt x="190" y="111"/>
                  </a:lnTo>
                  <a:lnTo>
                    <a:pt x="199" y="116"/>
                  </a:lnTo>
                  <a:lnTo>
                    <a:pt x="213" y="121"/>
                  </a:lnTo>
                  <a:lnTo>
                    <a:pt x="218" y="1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7" name="Freeform 3619"/>
            <p:cNvSpPr>
              <a:spLocks/>
            </p:cNvSpPr>
            <p:nvPr/>
          </p:nvSpPr>
          <p:spPr bwMode="auto">
            <a:xfrm>
              <a:off x="2070" y="2612"/>
              <a:ext cx="162" cy="61"/>
            </a:xfrm>
            <a:custGeom>
              <a:avLst/>
              <a:gdLst>
                <a:gd name="T0" fmla="*/ 0 w 808"/>
                <a:gd name="T1" fmla="*/ 0 h 307"/>
                <a:gd name="T2" fmla="*/ 24 w 808"/>
                <a:gd name="T3" fmla="*/ 4 h 307"/>
                <a:gd name="T4" fmla="*/ 47 w 808"/>
                <a:gd name="T5" fmla="*/ 13 h 307"/>
                <a:gd name="T6" fmla="*/ 65 w 808"/>
                <a:gd name="T7" fmla="*/ 24 h 307"/>
                <a:gd name="T8" fmla="*/ 88 w 808"/>
                <a:gd name="T9" fmla="*/ 28 h 307"/>
                <a:gd name="T10" fmla="*/ 102 w 808"/>
                <a:gd name="T11" fmla="*/ 37 h 307"/>
                <a:gd name="T12" fmla="*/ 126 w 808"/>
                <a:gd name="T13" fmla="*/ 47 h 307"/>
                <a:gd name="T14" fmla="*/ 149 w 808"/>
                <a:gd name="T15" fmla="*/ 51 h 307"/>
                <a:gd name="T16" fmla="*/ 163 w 808"/>
                <a:gd name="T17" fmla="*/ 60 h 307"/>
                <a:gd name="T18" fmla="*/ 199 w 808"/>
                <a:gd name="T19" fmla="*/ 74 h 307"/>
                <a:gd name="T20" fmla="*/ 219 w 808"/>
                <a:gd name="T21" fmla="*/ 83 h 307"/>
                <a:gd name="T22" fmla="*/ 242 w 808"/>
                <a:gd name="T23" fmla="*/ 93 h 307"/>
                <a:gd name="T24" fmla="*/ 260 w 808"/>
                <a:gd name="T25" fmla="*/ 97 h 307"/>
                <a:gd name="T26" fmla="*/ 278 w 808"/>
                <a:gd name="T27" fmla="*/ 106 h 307"/>
                <a:gd name="T28" fmla="*/ 302 w 808"/>
                <a:gd name="T29" fmla="*/ 115 h 307"/>
                <a:gd name="T30" fmla="*/ 321 w 808"/>
                <a:gd name="T31" fmla="*/ 121 h 307"/>
                <a:gd name="T32" fmla="*/ 344 w 808"/>
                <a:gd name="T33" fmla="*/ 130 h 307"/>
                <a:gd name="T34" fmla="*/ 362 w 808"/>
                <a:gd name="T35" fmla="*/ 135 h 307"/>
                <a:gd name="T36" fmla="*/ 380 w 808"/>
                <a:gd name="T37" fmla="*/ 144 h 307"/>
                <a:gd name="T38" fmla="*/ 400 w 808"/>
                <a:gd name="T39" fmla="*/ 153 h 307"/>
                <a:gd name="T40" fmla="*/ 418 w 808"/>
                <a:gd name="T41" fmla="*/ 158 h 307"/>
                <a:gd name="T42" fmla="*/ 446 w 808"/>
                <a:gd name="T43" fmla="*/ 167 h 307"/>
                <a:gd name="T44" fmla="*/ 464 w 808"/>
                <a:gd name="T45" fmla="*/ 176 h 307"/>
                <a:gd name="T46" fmla="*/ 482 w 808"/>
                <a:gd name="T47" fmla="*/ 181 h 307"/>
                <a:gd name="T48" fmla="*/ 506 w 808"/>
                <a:gd name="T49" fmla="*/ 190 h 307"/>
                <a:gd name="T50" fmla="*/ 529 w 808"/>
                <a:gd name="T51" fmla="*/ 199 h 307"/>
                <a:gd name="T52" fmla="*/ 548 w 808"/>
                <a:gd name="T53" fmla="*/ 208 h 307"/>
                <a:gd name="T54" fmla="*/ 571 w 808"/>
                <a:gd name="T55" fmla="*/ 218 h 307"/>
                <a:gd name="T56" fmla="*/ 590 w 808"/>
                <a:gd name="T57" fmla="*/ 223 h 307"/>
                <a:gd name="T58" fmla="*/ 613 w 808"/>
                <a:gd name="T59" fmla="*/ 232 h 307"/>
                <a:gd name="T60" fmla="*/ 636 w 808"/>
                <a:gd name="T61" fmla="*/ 241 h 307"/>
                <a:gd name="T62" fmla="*/ 654 w 808"/>
                <a:gd name="T63" fmla="*/ 251 h 307"/>
                <a:gd name="T64" fmla="*/ 678 w 808"/>
                <a:gd name="T65" fmla="*/ 255 h 307"/>
                <a:gd name="T66" fmla="*/ 701 w 808"/>
                <a:gd name="T67" fmla="*/ 264 h 307"/>
                <a:gd name="T68" fmla="*/ 719 w 808"/>
                <a:gd name="T69" fmla="*/ 274 h 307"/>
                <a:gd name="T70" fmla="*/ 765 w 808"/>
                <a:gd name="T71" fmla="*/ 287 h 307"/>
                <a:gd name="T72" fmla="*/ 808 w 808"/>
                <a:gd name="T73" fmla="*/ 301 h 3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08"/>
                <a:gd name="T112" fmla="*/ 0 h 307"/>
                <a:gd name="T113" fmla="*/ 808 w 808"/>
                <a:gd name="T114" fmla="*/ 307 h 3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08" h="307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24" y="4"/>
                  </a:lnTo>
                  <a:lnTo>
                    <a:pt x="33" y="9"/>
                  </a:lnTo>
                  <a:lnTo>
                    <a:pt x="47" y="13"/>
                  </a:lnTo>
                  <a:lnTo>
                    <a:pt x="51" y="18"/>
                  </a:lnTo>
                  <a:lnTo>
                    <a:pt x="65" y="24"/>
                  </a:lnTo>
                  <a:lnTo>
                    <a:pt x="74" y="28"/>
                  </a:lnTo>
                  <a:lnTo>
                    <a:pt x="88" y="28"/>
                  </a:lnTo>
                  <a:lnTo>
                    <a:pt x="97" y="33"/>
                  </a:lnTo>
                  <a:lnTo>
                    <a:pt x="102" y="37"/>
                  </a:lnTo>
                  <a:lnTo>
                    <a:pt x="117" y="42"/>
                  </a:lnTo>
                  <a:lnTo>
                    <a:pt x="126" y="47"/>
                  </a:lnTo>
                  <a:lnTo>
                    <a:pt x="140" y="51"/>
                  </a:lnTo>
                  <a:lnTo>
                    <a:pt x="149" y="51"/>
                  </a:lnTo>
                  <a:lnTo>
                    <a:pt x="158" y="60"/>
                  </a:lnTo>
                  <a:lnTo>
                    <a:pt x="163" y="60"/>
                  </a:lnTo>
                  <a:lnTo>
                    <a:pt x="181" y="65"/>
                  </a:lnTo>
                  <a:lnTo>
                    <a:pt x="199" y="74"/>
                  </a:lnTo>
                  <a:lnTo>
                    <a:pt x="205" y="79"/>
                  </a:lnTo>
                  <a:lnTo>
                    <a:pt x="219" y="83"/>
                  </a:lnTo>
                  <a:lnTo>
                    <a:pt x="223" y="83"/>
                  </a:lnTo>
                  <a:lnTo>
                    <a:pt x="242" y="93"/>
                  </a:lnTo>
                  <a:lnTo>
                    <a:pt x="246" y="93"/>
                  </a:lnTo>
                  <a:lnTo>
                    <a:pt x="260" y="97"/>
                  </a:lnTo>
                  <a:lnTo>
                    <a:pt x="269" y="102"/>
                  </a:lnTo>
                  <a:lnTo>
                    <a:pt x="278" y="106"/>
                  </a:lnTo>
                  <a:lnTo>
                    <a:pt x="287" y="111"/>
                  </a:lnTo>
                  <a:lnTo>
                    <a:pt x="302" y="115"/>
                  </a:lnTo>
                  <a:lnTo>
                    <a:pt x="311" y="121"/>
                  </a:lnTo>
                  <a:lnTo>
                    <a:pt x="321" y="121"/>
                  </a:lnTo>
                  <a:lnTo>
                    <a:pt x="334" y="126"/>
                  </a:lnTo>
                  <a:lnTo>
                    <a:pt x="344" y="130"/>
                  </a:lnTo>
                  <a:lnTo>
                    <a:pt x="357" y="135"/>
                  </a:lnTo>
                  <a:lnTo>
                    <a:pt x="362" y="135"/>
                  </a:lnTo>
                  <a:lnTo>
                    <a:pt x="376" y="144"/>
                  </a:lnTo>
                  <a:lnTo>
                    <a:pt x="380" y="144"/>
                  </a:lnTo>
                  <a:lnTo>
                    <a:pt x="400" y="153"/>
                  </a:lnTo>
                  <a:lnTo>
                    <a:pt x="418" y="158"/>
                  </a:lnTo>
                  <a:lnTo>
                    <a:pt x="441" y="167"/>
                  </a:lnTo>
                  <a:lnTo>
                    <a:pt x="446" y="167"/>
                  </a:lnTo>
                  <a:lnTo>
                    <a:pt x="459" y="176"/>
                  </a:lnTo>
                  <a:lnTo>
                    <a:pt x="464" y="176"/>
                  </a:lnTo>
                  <a:lnTo>
                    <a:pt x="478" y="181"/>
                  </a:lnTo>
                  <a:lnTo>
                    <a:pt x="482" y="181"/>
                  </a:lnTo>
                  <a:lnTo>
                    <a:pt x="506" y="190"/>
                  </a:lnTo>
                  <a:lnTo>
                    <a:pt x="520" y="199"/>
                  </a:lnTo>
                  <a:lnTo>
                    <a:pt x="529" y="199"/>
                  </a:lnTo>
                  <a:lnTo>
                    <a:pt x="543" y="204"/>
                  </a:lnTo>
                  <a:lnTo>
                    <a:pt x="548" y="208"/>
                  </a:lnTo>
                  <a:lnTo>
                    <a:pt x="557" y="214"/>
                  </a:lnTo>
                  <a:lnTo>
                    <a:pt x="571" y="218"/>
                  </a:lnTo>
                  <a:lnTo>
                    <a:pt x="575" y="218"/>
                  </a:lnTo>
                  <a:lnTo>
                    <a:pt x="590" y="223"/>
                  </a:lnTo>
                  <a:lnTo>
                    <a:pt x="604" y="228"/>
                  </a:lnTo>
                  <a:lnTo>
                    <a:pt x="613" y="232"/>
                  </a:lnTo>
                  <a:lnTo>
                    <a:pt x="617" y="237"/>
                  </a:lnTo>
                  <a:lnTo>
                    <a:pt x="636" y="241"/>
                  </a:lnTo>
                  <a:lnTo>
                    <a:pt x="654" y="251"/>
                  </a:lnTo>
                  <a:lnTo>
                    <a:pt x="659" y="251"/>
                  </a:lnTo>
                  <a:lnTo>
                    <a:pt x="678" y="255"/>
                  </a:lnTo>
                  <a:lnTo>
                    <a:pt x="683" y="260"/>
                  </a:lnTo>
                  <a:lnTo>
                    <a:pt x="701" y="264"/>
                  </a:lnTo>
                  <a:lnTo>
                    <a:pt x="706" y="269"/>
                  </a:lnTo>
                  <a:lnTo>
                    <a:pt x="719" y="274"/>
                  </a:lnTo>
                  <a:lnTo>
                    <a:pt x="742" y="283"/>
                  </a:lnTo>
                  <a:lnTo>
                    <a:pt x="765" y="287"/>
                  </a:lnTo>
                  <a:lnTo>
                    <a:pt x="785" y="296"/>
                  </a:lnTo>
                  <a:lnTo>
                    <a:pt x="808" y="301"/>
                  </a:lnTo>
                  <a:lnTo>
                    <a:pt x="808" y="30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8" name="Freeform 3620"/>
            <p:cNvSpPr>
              <a:spLocks/>
            </p:cNvSpPr>
            <p:nvPr/>
          </p:nvSpPr>
          <p:spPr bwMode="auto">
            <a:xfrm>
              <a:off x="1394" y="2306"/>
              <a:ext cx="4" cy="1"/>
            </a:xfrm>
            <a:custGeom>
              <a:avLst/>
              <a:gdLst>
                <a:gd name="T0" fmla="*/ 14 w 23"/>
                <a:gd name="T1" fmla="*/ 9 h 9"/>
                <a:gd name="T2" fmla="*/ 0 w 23"/>
                <a:gd name="T3" fmla="*/ 4 h 9"/>
                <a:gd name="T4" fmla="*/ 14 w 23"/>
                <a:gd name="T5" fmla="*/ 0 h 9"/>
                <a:gd name="T6" fmla="*/ 23 w 23"/>
                <a:gd name="T7" fmla="*/ 4 h 9"/>
                <a:gd name="T8" fmla="*/ 14 w 23"/>
                <a:gd name="T9" fmla="*/ 9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9"/>
                <a:gd name="T17" fmla="*/ 23 w 2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9">
                  <a:moveTo>
                    <a:pt x="14" y="9"/>
                  </a:moveTo>
                  <a:lnTo>
                    <a:pt x="0" y="4"/>
                  </a:lnTo>
                  <a:lnTo>
                    <a:pt x="14" y="0"/>
                  </a:lnTo>
                  <a:lnTo>
                    <a:pt x="23" y="4"/>
                  </a:lnTo>
                  <a:lnTo>
                    <a:pt x="14" y="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09" name="Freeform 3621"/>
            <p:cNvSpPr>
              <a:spLocks/>
            </p:cNvSpPr>
            <p:nvPr/>
          </p:nvSpPr>
          <p:spPr bwMode="auto">
            <a:xfrm>
              <a:off x="1369" y="2294"/>
              <a:ext cx="8" cy="2"/>
            </a:xfrm>
            <a:custGeom>
              <a:avLst/>
              <a:gdLst>
                <a:gd name="T0" fmla="*/ 27 w 42"/>
                <a:gd name="T1" fmla="*/ 9 h 9"/>
                <a:gd name="T2" fmla="*/ 42 w 42"/>
                <a:gd name="T3" fmla="*/ 4 h 9"/>
                <a:gd name="T4" fmla="*/ 27 w 42"/>
                <a:gd name="T5" fmla="*/ 0 h 9"/>
                <a:gd name="T6" fmla="*/ 9 w 42"/>
                <a:gd name="T7" fmla="*/ 4 h 9"/>
                <a:gd name="T8" fmla="*/ 0 w 42"/>
                <a:gd name="T9" fmla="*/ 4 h 9"/>
                <a:gd name="T10" fmla="*/ 9 w 42"/>
                <a:gd name="T11" fmla="*/ 9 h 9"/>
                <a:gd name="T12" fmla="*/ 27 w 42"/>
                <a:gd name="T13" fmla="*/ 9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9"/>
                <a:gd name="T23" fmla="*/ 42 w 4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9">
                  <a:moveTo>
                    <a:pt x="27" y="9"/>
                  </a:moveTo>
                  <a:lnTo>
                    <a:pt x="42" y="4"/>
                  </a:lnTo>
                  <a:lnTo>
                    <a:pt x="27" y="0"/>
                  </a:lnTo>
                  <a:lnTo>
                    <a:pt x="9" y="4"/>
                  </a:lnTo>
                  <a:lnTo>
                    <a:pt x="0" y="4"/>
                  </a:lnTo>
                  <a:lnTo>
                    <a:pt x="9" y="9"/>
                  </a:lnTo>
                  <a:lnTo>
                    <a:pt x="27" y="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0" name="Freeform 3622"/>
            <p:cNvSpPr>
              <a:spLocks/>
            </p:cNvSpPr>
            <p:nvPr/>
          </p:nvSpPr>
          <p:spPr bwMode="auto">
            <a:xfrm>
              <a:off x="1354" y="2283"/>
              <a:ext cx="11" cy="5"/>
            </a:xfrm>
            <a:custGeom>
              <a:avLst/>
              <a:gdLst>
                <a:gd name="T0" fmla="*/ 38 w 56"/>
                <a:gd name="T1" fmla="*/ 23 h 23"/>
                <a:gd name="T2" fmla="*/ 56 w 56"/>
                <a:gd name="T3" fmla="*/ 18 h 23"/>
                <a:gd name="T4" fmla="*/ 56 w 56"/>
                <a:gd name="T5" fmla="*/ 9 h 23"/>
                <a:gd name="T6" fmla="*/ 38 w 56"/>
                <a:gd name="T7" fmla="*/ 0 h 23"/>
                <a:gd name="T8" fmla="*/ 19 w 56"/>
                <a:gd name="T9" fmla="*/ 0 h 23"/>
                <a:gd name="T10" fmla="*/ 0 w 56"/>
                <a:gd name="T11" fmla="*/ 9 h 23"/>
                <a:gd name="T12" fmla="*/ 5 w 56"/>
                <a:gd name="T13" fmla="*/ 18 h 23"/>
                <a:gd name="T14" fmla="*/ 19 w 56"/>
                <a:gd name="T15" fmla="*/ 23 h 23"/>
                <a:gd name="T16" fmla="*/ 38 w 56"/>
                <a:gd name="T17" fmla="*/ 23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23"/>
                <a:gd name="T29" fmla="*/ 56 w 5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23">
                  <a:moveTo>
                    <a:pt x="38" y="23"/>
                  </a:moveTo>
                  <a:lnTo>
                    <a:pt x="56" y="18"/>
                  </a:lnTo>
                  <a:lnTo>
                    <a:pt x="56" y="9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9"/>
                  </a:lnTo>
                  <a:lnTo>
                    <a:pt x="5" y="18"/>
                  </a:lnTo>
                  <a:lnTo>
                    <a:pt x="19" y="23"/>
                  </a:lnTo>
                  <a:lnTo>
                    <a:pt x="38" y="2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1" name="Freeform 3623"/>
            <p:cNvSpPr>
              <a:spLocks/>
            </p:cNvSpPr>
            <p:nvPr/>
          </p:nvSpPr>
          <p:spPr bwMode="auto">
            <a:xfrm>
              <a:off x="-45" y="859"/>
              <a:ext cx="306" cy="183"/>
            </a:xfrm>
            <a:custGeom>
              <a:avLst/>
              <a:gdLst>
                <a:gd name="T0" fmla="*/ 14 w 1527"/>
                <a:gd name="T1" fmla="*/ 13 h 913"/>
                <a:gd name="T2" fmla="*/ 33 w 1527"/>
                <a:gd name="T3" fmla="*/ 27 h 913"/>
                <a:gd name="T4" fmla="*/ 70 w 1527"/>
                <a:gd name="T5" fmla="*/ 45 h 913"/>
                <a:gd name="T6" fmla="*/ 93 w 1527"/>
                <a:gd name="T7" fmla="*/ 59 h 913"/>
                <a:gd name="T8" fmla="*/ 121 w 1527"/>
                <a:gd name="T9" fmla="*/ 78 h 913"/>
                <a:gd name="T10" fmla="*/ 145 w 1527"/>
                <a:gd name="T11" fmla="*/ 92 h 913"/>
                <a:gd name="T12" fmla="*/ 172 w 1527"/>
                <a:gd name="T13" fmla="*/ 106 h 913"/>
                <a:gd name="T14" fmla="*/ 204 w 1527"/>
                <a:gd name="T15" fmla="*/ 129 h 913"/>
                <a:gd name="T16" fmla="*/ 227 w 1527"/>
                <a:gd name="T17" fmla="*/ 138 h 913"/>
                <a:gd name="T18" fmla="*/ 261 w 1527"/>
                <a:gd name="T19" fmla="*/ 161 h 913"/>
                <a:gd name="T20" fmla="*/ 288 w 1527"/>
                <a:gd name="T21" fmla="*/ 175 h 913"/>
                <a:gd name="T22" fmla="*/ 316 w 1527"/>
                <a:gd name="T23" fmla="*/ 190 h 913"/>
                <a:gd name="T24" fmla="*/ 340 w 1527"/>
                <a:gd name="T25" fmla="*/ 208 h 913"/>
                <a:gd name="T26" fmla="*/ 367 w 1527"/>
                <a:gd name="T27" fmla="*/ 222 h 913"/>
                <a:gd name="T28" fmla="*/ 399 w 1527"/>
                <a:gd name="T29" fmla="*/ 245 h 913"/>
                <a:gd name="T30" fmla="*/ 423 w 1527"/>
                <a:gd name="T31" fmla="*/ 254 h 913"/>
                <a:gd name="T32" fmla="*/ 442 w 1527"/>
                <a:gd name="T33" fmla="*/ 268 h 913"/>
                <a:gd name="T34" fmla="*/ 469 w 1527"/>
                <a:gd name="T35" fmla="*/ 283 h 913"/>
                <a:gd name="T36" fmla="*/ 492 w 1527"/>
                <a:gd name="T37" fmla="*/ 296 h 913"/>
                <a:gd name="T38" fmla="*/ 521 w 1527"/>
                <a:gd name="T39" fmla="*/ 315 h 913"/>
                <a:gd name="T40" fmla="*/ 548 w 1527"/>
                <a:gd name="T41" fmla="*/ 328 h 913"/>
                <a:gd name="T42" fmla="*/ 571 w 1527"/>
                <a:gd name="T43" fmla="*/ 342 h 913"/>
                <a:gd name="T44" fmla="*/ 594 w 1527"/>
                <a:gd name="T45" fmla="*/ 356 h 913"/>
                <a:gd name="T46" fmla="*/ 618 w 1527"/>
                <a:gd name="T47" fmla="*/ 371 h 913"/>
                <a:gd name="T48" fmla="*/ 636 w 1527"/>
                <a:gd name="T49" fmla="*/ 385 h 913"/>
                <a:gd name="T50" fmla="*/ 664 w 1527"/>
                <a:gd name="T51" fmla="*/ 398 h 913"/>
                <a:gd name="T52" fmla="*/ 687 w 1527"/>
                <a:gd name="T53" fmla="*/ 412 h 913"/>
                <a:gd name="T54" fmla="*/ 715 w 1527"/>
                <a:gd name="T55" fmla="*/ 426 h 913"/>
                <a:gd name="T56" fmla="*/ 738 w 1527"/>
                <a:gd name="T57" fmla="*/ 444 h 913"/>
                <a:gd name="T58" fmla="*/ 766 w 1527"/>
                <a:gd name="T59" fmla="*/ 458 h 913"/>
                <a:gd name="T60" fmla="*/ 789 w 1527"/>
                <a:gd name="T61" fmla="*/ 473 h 913"/>
                <a:gd name="T62" fmla="*/ 813 w 1527"/>
                <a:gd name="T63" fmla="*/ 486 h 913"/>
                <a:gd name="T64" fmla="*/ 831 w 1527"/>
                <a:gd name="T65" fmla="*/ 500 h 913"/>
                <a:gd name="T66" fmla="*/ 854 w 1527"/>
                <a:gd name="T67" fmla="*/ 509 h 913"/>
                <a:gd name="T68" fmla="*/ 882 w 1527"/>
                <a:gd name="T69" fmla="*/ 528 h 913"/>
                <a:gd name="T70" fmla="*/ 906 w 1527"/>
                <a:gd name="T71" fmla="*/ 542 h 913"/>
                <a:gd name="T72" fmla="*/ 933 w 1527"/>
                <a:gd name="T73" fmla="*/ 556 h 913"/>
                <a:gd name="T74" fmla="*/ 956 w 1527"/>
                <a:gd name="T75" fmla="*/ 570 h 913"/>
                <a:gd name="T76" fmla="*/ 985 w 1527"/>
                <a:gd name="T77" fmla="*/ 588 h 913"/>
                <a:gd name="T78" fmla="*/ 1003 w 1527"/>
                <a:gd name="T79" fmla="*/ 598 h 913"/>
                <a:gd name="T80" fmla="*/ 1026 w 1527"/>
                <a:gd name="T81" fmla="*/ 611 h 913"/>
                <a:gd name="T82" fmla="*/ 1058 w 1527"/>
                <a:gd name="T83" fmla="*/ 634 h 913"/>
                <a:gd name="T84" fmla="*/ 1087 w 1527"/>
                <a:gd name="T85" fmla="*/ 649 h 913"/>
                <a:gd name="T86" fmla="*/ 1110 w 1527"/>
                <a:gd name="T87" fmla="*/ 663 h 913"/>
                <a:gd name="T88" fmla="*/ 1137 w 1527"/>
                <a:gd name="T89" fmla="*/ 681 h 913"/>
                <a:gd name="T90" fmla="*/ 1160 w 1527"/>
                <a:gd name="T91" fmla="*/ 695 h 913"/>
                <a:gd name="T92" fmla="*/ 1198 w 1527"/>
                <a:gd name="T93" fmla="*/ 713 h 913"/>
                <a:gd name="T94" fmla="*/ 1216 w 1527"/>
                <a:gd name="T95" fmla="*/ 727 h 913"/>
                <a:gd name="T96" fmla="*/ 1253 w 1527"/>
                <a:gd name="T97" fmla="*/ 747 h 913"/>
                <a:gd name="T98" fmla="*/ 1277 w 1527"/>
                <a:gd name="T99" fmla="*/ 765 h 913"/>
                <a:gd name="T100" fmla="*/ 1304 w 1527"/>
                <a:gd name="T101" fmla="*/ 779 h 913"/>
                <a:gd name="T102" fmla="*/ 1332 w 1527"/>
                <a:gd name="T103" fmla="*/ 792 h 913"/>
                <a:gd name="T104" fmla="*/ 1355 w 1527"/>
                <a:gd name="T105" fmla="*/ 806 h 913"/>
                <a:gd name="T106" fmla="*/ 1393 w 1527"/>
                <a:gd name="T107" fmla="*/ 829 h 913"/>
                <a:gd name="T108" fmla="*/ 1411 w 1527"/>
                <a:gd name="T109" fmla="*/ 844 h 913"/>
                <a:gd name="T110" fmla="*/ 1434 w 1527"/>
                <a:gd name="T111" fmla="*/ 853 h 913"/>
                <a:gd name="T112" fmla="*/ 1458 w 1527"/>
                <a:gd name="T113" fmla="*/ 871 h 913"/>
                <a:gd name="T114" fmla="*/ 1485 w 1527"/>
                <a:gd name="T115" fmla="*/ 885 h 913"/>
                <a:gd name="T116" fmla="*/ 1508 w 1527"/>
                <a:gd name="T117" fmla="*/ 899 h 913"/>
                <a:gd name="T118" fmla="*/ 1527 w 1527"/>
                <a:gd name="T119" fmla="*/ 913 h 91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27"/>
                <a:gd name="T181" fmla="*/ 0 h 913"/>
                <a:gd name="T182" fmla="*/ 1527 w 1527"/>
                <a:gd name="T183" fmla="*/ 913 h 91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27" h="913">
                  <a:moveTo>
                    <a:pt x="0" y="0"/>
                  </a:moveTo>
                  <a:lnTo>
                    <a:pt x="10" y="9"/>
                  </a:lnTo>
                  <a:lnTo>
                    <a:pt x="14" y="13"/>
                  </a:lnTo>
                  <a:lnTo>
                    <a:pt x="19" y="13"/>
                  </a:lnTo>
                  <a:lnTo>
                    <a:pt x="28" y="22"/>
                  </a:lnTo>
                  <a:lnTo>
                    <a:pt x="33" y="27"/>
                  </a:lnTo>
                  <a:lnTo>
                    <a:pt x="43" y="32"/>
                  </a:lnTo>
                  <a:lnTo>
                    <a:pt x="57" y="41"/>
                  </a:lnTo>
                  <a:lnTo>
                    <a:pt x="70" y="45"/>
                  </a:lnTo>
                  <a:lnTo>
                    <a:pt x="79" y="50"/>
                  </a:lnTo>
                  <a:lnTo>
                    <a:pt x="84" y="55"/>
                  </a:lnTo>
                  <a:lnTo>
                    <a:pt x="93" y="59"/>
                  </a:lnTo>
                  <a:lnTo>
                    <a:pt x="98" y="64"/>
                  </a:lnTo>
                  <a:lnTo>
                    <a:pt x="107" y="68"/>
                  </a:lnTo>
                  <a:lnTo>
                    <a:pt x="121" y="78"/>
                  </a:lnTo>
                  <a:lnTo>
                    <a:pt x="135" y="82"/>
                  </a:lnTo>
                  <a:lnTo>
                    <a:pt x="145" y="92"/>
                  </a:lnTo>
                  <a:lnTo>
                    <a:pt x="159" y="101"/>
                  </a:lnTo>
                  <a:lnTo>
                    <a:pt x="163" y="101"/>
                  </a:lnTo>
                  <a:lnTo>
                    <a:pt x="172" y="106"/>
                  </a:lnTo>
                  <a:lnTo>
                    <a:pt x="186" y="115"/>
                  </a:lnTo>
                  <a:lnTo>
                    <a:pt x="200" y="124"/>
                  </a:lnTo>
                  <a:lnTo>
                    <a:pt x="204" y="129"/>
                  </a:lnTo>
                  <a:lnTo>
                    <a:pt x="209" y="129"/>
                  </a:lnTo>
                  <a:lnTo>
                    <a:pt x="223" y="138"/>
                  </a:lnTo>
                  <a:lnTo>
                    <a:pt x="227" y="138"/>
                  </a:lnTo>
                  <a:lnTo>
                    <a:pt x="238" y="143"/>
                  </a:lnTo>
                  <a:lnTo>
                    <a:pt x="251" y="152"/>
                  </a:lnTo>
                  <a:lnTo>
                    <a:pt x="261" y="161"/>
                  </a:lnTo>
                  <a:lnTo>
                    <a:pt x="270" y="166"/>
                  </a:lnTo>
                  <a:lnTo>
                    <a:pt x="274" y="166"/>
                  </a:lnTo>
                  <a:lnTo>
                    <a:pt x="288" y="175"/>
                  </a:lnTo>
                  <a:lnTo>
                    <a:pt x="293" y="181"/>
                  </a:lnTo>
                  <a:lnTo>
                    <a:pt x="302" y="185"/>
                  </a:lnTo>
                  <a:lnTo>
                    <a:pt x="316" y="190"/>
                  </a:lnTo>
                  <a:lnTo>
                    <a:pt x="326" y="199"/>
                  </a:lnTo>
                  <a:lnTo>
                    <a:pt x="335" y="203"/>
                  </a:lnTo>
                  <a:lnTo>
                    <a:pt x="340" y="208"/>
                  </a:lnTo>
                  <a:lnTo>
                    <a:pt x="353" y="213"/>
                  </a:lnTo>
                  <a:lnTo>
                    <a:pt x="358" y="217"/>
                  </a:lnTo>
                  <a:lnTo>
                    <a:pt x="367" y="222"/>
                  </a:lnTo>
                  <a:lnTo>
                    <a:pt x="376" y="231"/>
                  </a:lnTo>
                  <a:lnTo>
                    <a:pt x="390" y="236"/>
                  </a:lnTo>
                  <a:lnTo>
                    <a:pt x="399" y="245"/>
                  </a:lnTo>
                  <a:lnTo>
                    <a:pt x="404" y="245"/>
                  </a:lnTo>
                  <a:lnTo>
                    <a:pt x="419" y="249"/>
                  </a:lnTo>
                  <a:lnTo>
                    <a:pt x="423" y="254"/>
                  </a:lnTo>
                  <a:lnTo>
                    <a:pt x="432" y="259"/>
                  </a:lnTo>
                  <a:lnTo>
                    <a:pt x="442" y="268"/>
                  </a:lnTo>
                  <a:lnTo>
                    <a:pt x="455" y="272"/>
                  </a:lnTo>
                  <a:lnTo>
                    <a:pt x="464" y="283"/>
                  </a:lnTo>
                  <a:lnTo>
                    <a:pt x="469" y="283"/>
                  </a:lnTo>
                  <a:lnTo>
                    <a:pt x="483" y="292"/>
                  </a:lnTo>
                  <a:lnTo>
                    <a:pt x="487" y="296"/>
                  </a:lnTo>
                  <a:lnTo>
                    <a:pt x="492" y="296"/>
                  </a:lnTo>
                  <a:lnTo>
                    <a:pt x="506" y="305"/>
                  </a:lnTo>
                  <a:lnTo>
                    <a:pt x="510" y="305"/>
                  </a:lnTo>
                  <a:lnTo>
                    <a:pt x="521" y="315"/>
                  </a:lnTo>
                  <a:lnTo>
                    <a:pt x="530" y="319"/>
                  </a:lnTo>
                  <a:lnTo>
                    <a:pt x="534" y="319"/>
                  </a:lnTo>
                  <a:lnTo>
                    <a:pt x="548" y="328"/>
                  </a:lnTo>
                  <a:lnTo>
                    <a:pt x="553" y="333"/>
                  </a:lnTo>
                  <a:lnTo>
                    <a:pt x="557" y="333"/>
                  </a:lnTo>
                  <a:lnTo>
                    <a:pt x="571" y="342"/>
                  </a:lnTo>
                  <a:lnTo>
                    <a:pt x="576" y="342"/>
                  </a:lnTo>
                  <a:lnTo>
                    <a:pt x="585" y="351"/>
                  </a:lnTo>
                  <a:lnTo>
                    <a:pt x="594" y="356"/>
                  </a:lnTo>
                  <a:lnTo>
                    <a:pt x="599" y="361"/>
                  </a:lnTo>
                  <a:lnTo>
                    <a:pt x="609" y="365"/>
                  </a:lnTo>
                  <a:lnTo>
                    <a:pt x="618" y="371"/>
                  </a:lnTo>
                  <a:lnTo>
                    <a:pt x="623" y="375"/>
                  </a:lnTo>
                  <a:lnTo>
                    <a:pt x="636" y="385"/>
                  </a:lnTo>
                  <a:lnTo>
                    <a:pt x="650" y="389"/>
                  </a:lnTo>
                  <a:lnTo>
                    <a:pt x="659" y="394"/>
                  </a:lnTo>
                  <a:lnTo>
                    <a:pt x="664" y="398"/>
                  </a:lnTo>
                  <a:lnTo>
                    <a:pt x="673" y="403"/>
                  </a:lnTo>
                  <a:lnTo>
                    <a:pt x="682" y="407"/>
                  </a:lnTo>
                  <a:lnTo>
                    <a:pt x="687" y="412"/>
                  </a:lnTo>
                  <a:lnTo>
                    <a:pt x="702" y="417"/>
                  </a:lnTo>
                  <a:lnTo>
                    <a:pt x="702" y="421"/>
                  </a:lnTo>
                  <a:lnTo>
                    <a:pt x="715" y="426"/>
                  </a:lnTo>
                  <a:lnTo>
                    <a:pt x="725" y="435"/>
                  </a:lnTo>
                  <a:lnTo>
                    <a:pt x="738" y="444"/>
                  </a:lnTo>
                  <a:lnTo>
                    <a:pt x="748" y="449"/>
                  </a:lnTo>
                  <a:lnTo>
                    <a:pt x="752" y="449"/>
                  </a:lnTo>
                  <a:lnTo>
                    <a:pt x="766" y="458"/>
                  </a:lnTo>
                  <a:lnTo>
                    <a:pt x="780" y="468"/>
                  </a:lnTo>
                  <a:lnTo>
                    <a:pt x="789" y="473"/>
                  </a:lnTo>
                  <a:lnTo>
                    <a:pt x="804" y="482"/>
                  </a:lnTo>
                  <a:lnTo>
                    <a:pt x="813" y="486"/>
                  </a:lnTo>
                  <a:lnTo>
                    <a:pt x="817" y="486"/>
                  </a:lnTo>
                  <a:lnTo>
                    <a:pt x="831" y="496"/>
                  </a:lnTo>
                  <a:lnTo>
                    <a:pt x="831" y="500"/>
                  </a:lnTo>
                  <a:lnTo>
                    <a:pt x="840" y="505"/>
                  </a:lnTo>
                  <a:lnTo>
                    <a:pt x="854" y="509"/>
                  </a:lnTo>
                  <a:lnTo>
                    <a:pt x="868" y="519"/>
                  </a:lnTo>
                  <a:lnTo>
                    <a:pt x="872" y="523"/>
                  </a:lnTo>
                  <a:lnTo>
                    <a:pt x="882" y="528"/>
                  </a:lnTo>
                  <a:lnTo>
                    <a:pt x="896" y="532"/>
                  </a:lnTo>
                  <a:lnTo>
                    <a:pt x="906" y="542"/>
                  </a:lnTo>
                  <a:lnTo>
                    <a:pt x="919" y="546"/>
                  </a:lnTo>
                  <a:lnTo>
                    <a:pt x="919" y="551"/>
                  </a:lnTo>
                  <a:lnTo>
                    <a:pt x="933" y="556"/>
                  </a:lnTo>
                  <a:lnTo>
                    <a:pt x="938" y="561"/>
                  </a:lnTo>
                  <a:lnTo>
                    <a:pt x="947" y="566"/>
                  </a:lnTo>
                  <a:lnTo>
                    <a:pt x="956" y="570"/>
                  </a:lnTo>
                  <a:lnTo>
                    <a:pt x="961" y="575"/>
                  </a:lnTo>
                  <a:lnTo>
                    <a:pt x="970" y="579"/>
                  </a:lnTo>
                  <a:lnTo>
                    <a:pt x="985" y="588"/>
                  </a:lnTo>
                  <a:lnTo>
                    <a:pt x="998" y="593"/>
                  </a:lnTo>
                  <a:lnTo>
                    <a:pt x="1003" y="598"/>
                  </a:lnTo>
                  <a:lnTo>
                    <a:pt x="1012" y="602"/>
                  </a:lnTo>
                  <a:lnTo>
                    <a:pt x="1021" y="611"/>
                  </a:lnTo>
                  <a:lnTo>
                    <a:pt x="1026" y="611"/>
                  </a:lnTo>
                  <a:lnTo>
                    <a:pt x="1035" y="621"/>
                  </a:lnTo>
                  <a:lnTo>
                    <a:pt x="1044" y="625"/>
                  </a:lnTo>
                  <a:lnTo>
                    <a:pt x="1058" y="634"/>
                  </a:lnTo>
                  <a:lnTo>
                    <a:pt x="1067" y="639"/>
                  </a:lnTo>
                  <a:lnTo>
                    <a:pt x="1072" y="639"/>
                  </a:lnTo>
                  <a:lnTo>
                    <a:pt x="1087" y="649"/>
                  </a:lnTo>
                  <a:lnTo>
                    <a:pt x="1091" y="649"/>
                  </a:lnTo>
                  <a:lnTo>
                    <a:pt x="1100" y="654"/>
                  </a:lnTo>
                  <a:lnTo>
                    <a:pt x="1110" y="663"/>
                  </a:lnTo>
                  <a:lnTo>
                    <a:pt x="1123" y="672"/>
                  </a:lnTo>
                  <a:lnTo>
                    <a:pt x="1133" y="677"/>
                  </a:lnTo>
                  <a:lnTo>
                    <a:pt x="1137" y="681"/>
                  </a:lnTo>
                  <a:lnTo>
                    <a:pt x="1151" y="686"/>
                  </a:lnTo>
                  <a:lnTo>
                    <a:pt x="1155" y="690"/>
                  </a:lnTo>
                  <a:lnTo>
                    <a:pt x="1160" y="695"/>
                  </a:lnTo>
                  <a:lnTo>
                    <a:pt x="1175" y="704"/>
                  </a:lnTo>
                  <a:lnTo>
                    <a:pt x="1189" y="709"/>
                  </a:lnTo>
                  <a:lnTo>
                    <a:pt x="1198" y="713"/>
                  </a:lnTo>
                  <a:lnTo>
                    <a:pt x="1202" y="718"/>
                  </a:lnTo>
                  <a:lnTo>
                    <a:pt x="1216" y="723"/>
                  </a:lnTo>
                  <a:lnTo>
                    <a:pt x="1216" y="727"/>
                  </a:lnTo>
                  <a:lnTo>
                    <a:pt x="1225" y="732"/>
                  </a:lnTo>
                  <a:lnTo>
                    <a:pt x="1239" y="736"/>
                  </a:lnTo>
                  <a:lnTo>
                    <a:pt x="1253" y="747"/>
                  </a:lnTo>
                  <a:lnTo>
                    <a:pt x="1262" y="751"/>
                  </a:lnTo>
                  <a:lnTo>
                    <a:pt x="1268" y="756"/>
                  </a:lnTo>
                  <a:lnTo>
                    <a:pt x="1277" y="765"/>
                  </a:lnTo>
                  <a:lnTo>
                    <a:pt x="1281" y="765"/>
                  </a:lnTo>
                  <a:lnTo>
                    <a:pt x="1291" y="770"/>
                  </a:lnTo>
                  <a:lnTo>
                    <a:pt x="1304" y="779"/>
                  </a:lnTo>
                  <a:lnTo>
                    <a:pt x="1318" y="788"/>
                  </a:lnTo>
                  <a:lnTo>
                    <a:pt x="1327" y="792"/>
                  </a:lnTo>
                  <a:lnTo>
                    <a:pt x="1332" y="792"/>
                  </a:lnTo>
                  <a:lnTo>
                    <a:pt x="1341" y="802"/>
                  </a:lnTo>
                  <a:lnTo>
                    <a:pt x="1346" y="802"/>
                  </a:lnTo>
                  <a:lnTo>
                    <a:pt x="1355" y="806"/>
                  </a:lnTo>
                  <a:lnTo>
                    <a:pt x="1370" y="815"/>
                  </a:lnTo>
                  <a:lnTo>
                    <a:pt x="1383" y="825"/>
                  </a:lnTo>
                  <a:lnTo>
                    <a:pt x="1393" y="829"/>
                  </a:lnTo>
                  <a:lnTo>
                    <a:pt x="1406" y="839"/>
                  </a:lnTo>
                  <a:lnTo>
                    <a:pt x="1411" y="844"/>
                  </a:lnTo>
                  <a:lnTo>
                    <a:pt x="1420" y="849"/>
                  </a:lnTo>
                  <a:lnTo>
                    <a:pt x="1434" y="853"/>
                  </a:lnTo>
                  <a:lnTo>
                    <a:pt x="1448" y="862"/>
                  </a:lnTo>
                  <a:lnTo>
                    <a:pt x="1458" y="867"/>
                  </a:lnTo>
                  <a:lnTo>
                    <a:pt x="1458" y="871"/>
                  </a:lnTo>
                  <a:lnTo>
                    <a:pt x="1472" y="876"/>
                  </a:lnTo>
                  <a:lnTo>
                    <a:pt x="1481" y="881"/>
                  </a:lnTo>
                  <a:lnTo>
                    <a:pt x="1485" y="885"/>
                  </a:lnTo>
                  <a:lnTo>
                    <a:pt x="1499" y="890"/>
                  </a:lnTo>
                  <a:lnTo>
                    <a:pt x="1499" y="894"/>
                  </a:lnTo>
                  <a:lnTo>
                    <a:pt x="1508" y="899"/>
                  </a:lnTo>
                  <a:lnTo>
                    <a:pt x="1522" y="908"/>
                  </a:lnTo>
                  <a:lnTo>
                    <a:pt x="1527" y="9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2" name="Freeform 3624"/>
            <p:cNvSpPr>
              <a:spLocks/>
            </p:cNvSpPr>
            <p:nvPr/>
          </p:nvSpPr>
          <p:spPr bwMode="auto">
            <a:xfrm>
              <a:off x="474" y="1167"/>
              <a:ext cx="481" cy="285"/>
            </a:xfrm>
            <a:custGeom>
              <a:avLst/>
              <a:gdLst>
                <a:gd name="T0" fmla="*/ 37 w 2403"/>
                <a:gd name="T1" fmla="*/ 22 h 1424"/>
                <a:gd name="T2" fmla="*/ 74 w 2403"/>
                <a:gd name="T3" fmla="*/ 46 h 1424"/>
                <a:gd name="T4" fmla="*/ 130 w 2403"/>
                <a:gd name="T5" fmla="*/ 79 h 1424"/>
                <a:gd name="T6" fmla="*/ 176 w 2403"/>
                <a:gd name="T7" fmla="*/ 106 h 1424"/>
                <a:gd name="T8" fmla="*/ 218 w 2403"/>
                <a:gd name="T9" fmla="*/ 129 h 1424"/>
                <a:gd name="T10" fmla="*/ 260 w 2403"/>
                <a:gd name="T11" fmla="*/ 158 h 1424"/>
                <a:gd name="T12" fmla="*/ 306 w 2403"/>
                <a:gd name="T13" fmla="*/ 181 h 1424"/>
                <a:gd name="T14" fmla="*/ 348 w 2403"/>
                <a:gd name="T15" fmla="*/ 208 h 1424"/>
                <a:gd name="T16" fmla="*/ 390 w 2403"/>
                <a:gd name="T17" fmla="*/ 232 h 1424"/>
                <a:gd name="T18" fmla="*/ 436 w 2403"/>
                <a:gd name="T19" fmla="*/ 260 h 1424"/>
                <a:gd name="T20" fmla="*/ 478 w 2403"/>
                <a:gd name="T21" fmla="*/ 283 h 1424"/>
                <a:gd name="T22" fmla="*/ 520 w 2403"/>
                <a:gd name="T23" fmla="*/ 310 h 1424"/>
                <a:gd name="T24" fmla="*/ 562 w 2403"/>
                <a:gd name="T25" fmla="*/ 334 h 1424"/>
                <a:gd name="T26" fmla="*/ 603 w 2403"/>
                <a:gd name="T27" fmla="*/ 357 h 1424"/>
                <a:gd name="T28" fmla="*/ 640 w 2403"/>
                <a:gd name="T29" fmla="*/ 385 h 1424"/>
                <a:gd name="T30" fmla="*/ 682 w 2403"/>
                <a:gd name="T31" fmla="*/ 403 h 1424"/>
                <a:gd name="T32" fmla="*/ 719 w 2403"/>
                <a:gd name="T33" fmla="*/ 427 h 1424"/>
                <a:gd name="T34" fmla="*/ 757 w 2403"/>
                <a:gd name="T35" fmla="*/ 450 h 1424"/>
                <a:gd name="T36" fmla="*/ 798 w 2403"/>
                <a:gd name="T37" fmla="*/ 473 h 1424"/>
                <a:gd name="T38" fmla="*/ 850 w 2403"/>
                <a:gd name="T39" fmla="*/ 500 h 1424"/>
                <a:gd name="T40" fmla="*/ 900 w 2403"/>
                <a:gd name="T41" fmla="*/ 533 h 1424"/>
                <a:gd name="T42" fmla="*/ 938 w 2403"/>
                <a:gd name="T43" fmla="*/ 556 h 1424"/>
                <a:gd name="T44" fmla="*/ 988 w 2403"/>
                <a:gd name="T45" fmla="*/ 588 h 1424"/>
                <a:gd name="T46" fmla="*/ 1031 w 2403"/>
                <a:gd name="T47" fmla="*/ 612 h 1424"/>
                <a:gd name="T48" fmla="*/ 1067 w 2403"/>
                <a:gd name="T49" fmla="*/ 635 h 1424"/>
                <a:gd name="T50" fmla="*/ 1118 w 2403"/>
                <a:gd name="T51" fmla="*/ 663 h 1424"/>
                <a:gd name="T52" fmla="*/ 1165 w 2403"/>
                <a:gd name="T53" fmla="*/ 690 h 1424"/>
                <a:gd name="T54" fmla="*/ 1206 w 2403"/>
                <a:gd name="T55" fmla="*/ 719 h 1424"/>
                <a:gd name="T56" fmla="*/ 1253 w 2403"/>
                <a:gd name="T57" fmla="*/ 742 h 1424"/>
                <a:gd name="T58" fmla="*/ 1299 w 2403"/>
                <a:gd name="T59" fmla="*/ 770 h 1424"/>
                <a:gd name="T60" fmla="*/ 1350 w 2403"/>
                <a:gd name="T61" fmla="*/ 803 h 1424"/>
                <a:gd name="T62" fmla="*/ 1387 w 2403"/>
                <a:gd name="T63" fmla="*/ 826 h 1424"/>
                <a:gd name="T64" fmla="*/ 1438 w 2403"/>
                <a:gd name="T65" fmla="*/ 853 h 1424"/>
                <a:gd name="T66" fmla="*/ 1489 w 2403"/>
                <a:gd name="T67" fmla="*/ 881 h 1424"/>
                <a:gd name="T68" fmla="*/ 1531 w 2403"/>
                <a:gd name="T69" fmla="*/ 909 h 1424"/>
                <a:gd name="T70" fmla="*/ 1573 w 2403"/>
                <a:gd name="T71" fmla="*/ 937 h 1424"/>
                <a:gd name="T72" fmla="*/ 1615 w 2403"/>
                <a:gd name="T73" fmla="*/ 960 h 1424"/>
                <a:gd name="T74" fmla="*/ 1661 w 2403"/>
                <a:gd name="T75" fmla="*/ 984 h 1424"/>
                <a:gd name="T76" fmla="*/ 1699 w 2403"/>
                <a:gd name="T77" fmla="*/ 1007 h 1424"/>
                <a:gd name="T78" fmla="*/ 1735 w 2403"/>
                <a:gd name="T79" fmla="*/ 1030 h 1424"/>
                <a:gd name="T80" fmla="*/ 1777 w 2403"/>
                <a:gd name="T81" fmla="*/ 1053 h 1424"/>
                <a:gd name="T82" fmla="*/ 1814 w 2403"/>
                <a:gd name="T83" fmla="*/ 1076 h 1424"/>
                <a:gd name="T84" fmla="*/ 1856 w 2403"/>
                <a:gd name="T85" fmla="*/ 1099 h 1424"/>
                <a:gd name="T86" fmla="*/ 1898 w 2403"/>
                <a:gd name="T87" fmla="*/ 1127 h 1424"/>
                <a:gd name="T88" fmla="*/ 1939 w 2403"/>
                <a:gd name="T89" fmla="*/ 1150 h 1424"/>
                <a:gd name="T90" fmla="*/ 1982 w 2403"/>
                <a:gd name="T91" fmla="*/ 1174 h 1424"/>
                <a:gd name="T92" fmla="*/ 2018 w 2403"/>
                <a:gd name="T93" fmla="*/ 1197 h 1424"/>
                <a:gd name="T94" fmla="*/ 2060 w 2403"/>
                <a:gd name="T95" fmla="*/ 1220 h 1424"/>
                <a:gd name="T96" fmla="*/ 2097 w 2403"/>
                <a:gd name="T97" fmla="*/ 1243 h 1424"/>
                <a:gd name="T98" fmla="*/ 2134 w 2403"/>
                <a:gd name="T99" fmla="*/ 1267 h 1424"/>
                <a:gd name="T100" fmla="*/ 2176 w 2403"/>
                <a:gd name="T101" fmla="*/ 1290 h 1424"/>
                <a:gd name="T102" fmla="*/ 2222 w 2403"/>
                <a:gd name="T103" fmla="*/ 1317 h 1424"/>
                <a:gd name="T104" fmla="*/ 2265 w 2403"/>
                <a:gd name="T105" fmla="*/ 1345 h 1424"/>
                <a:gd name="T106" fmla="*/ 2306 w 2403"/>
                <a:gd name="T107" fmla="*/ 1369 h 1424"/>
                <a:gd name="T108" fmla="*/ 2348 w 2403"/>
                <a:gd name="T109" fmla="*/ 1396 h 1424"/>
                <a:gd name="T110" fmla="*/ 2394 w 2403"/>
                <a:gd name="T111" fmla="*/ 1419 h 14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3"/>
                <a:gd name="T169" fmla="*/ 0 h 1424"/>
                <a:gd name="T170" fmla="*/ 2403 w 2403"/>
                <a:gd name="T171" fmla="*/ 1424 h 14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3" h="1424">
                  <a:moveTo>
                    <a:pt x="0" y="0"/>
                  </a:moveTo>
                  <a:lnTo>
                    <a:pt x="5" y="4"/>
                  </a:lnTo>
                  <a:lnTo>
                    <a:pt x="14" y="9"/>
                  </a:lnTo>
                  <a:lnTo>
                    <a:pt x="23" y="13"/>
                  </a:lnTo>
                  <a:lnTo>
                    <a:pt x="37" y="22"/>
                  </a:lnTo>
                  <a:lnTo>
                    <a:pt x="46" y="27"/>
                  </a:lnTo>
                  <a:lnTo>
                    <a:pt x="51" y="32"/>
                  </a:lnTo>
                  <a:lnTo>
                    <a:pt x="65" y="36"/>
                  </a:lnTo>
                  <a:lnTo>
                    <a:pt x="69" y="41"/>
                  </a:lnTo>
                  <a:lnTo>
                    <a:pt x="74" y="46"/>
                  </a:lnTo>
                  <a:lnTo>
                    <a:pt x="89" y="56"/>
                  </a:lnTo>
                  <a:lnTo>
                    <a:pt x="102" y="65"/>
                  </a:lnTo>
                  <a:lnTo>
                    <a:pt x="112" y="69"/>
                  </a:lnTo>
                  <a:lnTo>
                    <a:pt x="116" y="69"/>
                  </a:lnTo>
                  <a:lnTo>
                    <a:pt x="130" y="79"/>
                  </a:lnTo>
                  <a:lnTo>
                    <a:pt x="135" y="79"/>
                  </a:lnTo>
                  <a:lnTo>
                    <a:pt x="139" y="83"/>
                  </a:lnTo>
                  <a:lnTo>
                    <a:pt x="153" y="92"/>
                  </a:lnTo>
                  <a:lnTo>
                    <a:pt x="167" y="97"/>
                  </a:lnTo>
                  <a:lnTo>
                    <a:pt x="176" y="106"/>
                  </a:lnTo>
                  <a:lnTo>
                    <a:pt x="181" y="106"/>
                  </a:lnTo>
                  <a:lnTo>
                    <a:pt x="191" y="115"/>
                  </a:lnTo>
                  <a:lnTo>
                    <a:pt x="195" y="120"/>
                  </a:lnTo>
                  <a:lnTo>
                    <a:pt x="204" y="124"/>
                  </a:lnTo>
                  <a:lnTo>
                    <a:pt x="218" y="129"/>
                  </a:lnTo>
                  <a:lnTo>
                    <a:pt x="232" y="139"/>
                  </a:lnTo>
                  <a:lnTo>
                    <a:pt x="241" y="144"/>
                  </a:lnTo>
                  <a:lnTo>
                    <a:pt x="241" y="148"/>
                  </a:lnTo>
                  <a:lnTo>
                    <a:pt x="255" y="153"/>
                  </a:lnTo>
                  <a:lnTo>
                    <a:pt x="260" y="158"/>
                  </a:lnTo>
                  <a:lnTo>
                    <a:pt x="269" y="162"/>
                  </a:lnTo>
                  <a:lnTo>
                    <a:pt x="283" y="167"/>
                  </a:lnTo>
                  <a:lnTo>
                    <a:pt x="283" y="171"/>
                  </a:lnTo>
                  <a:lnTo>
                    <a:pt x="297" y="176"/>
                  </a:lnTo>
                  <a:lnTo>
                    <a:pt x="306" y="181"/>
                  </a:lnTo>
                  <a:lnTo>
                    <a:pt x="306" y="185"/>
                  </a:lnTo>
                  <a:lnTo>
                    <a:pt x="320" y="190"/>
                  </a:lnTo>
                  <a:lnTo>
                    <a:pt x="325" y="194"/>
                  </a:lnTo>
                  <a:lnTo>
                    <a:pt x="334" y="199"/>
                  </a:lnTo>
                  <a:lnTo>
                    <a:pt x="348" y="208"/>
                  </a:lnTo>
                  <a:lnTo>
                    <a:pt x="362" y="213"/>
                  </a:lnTo>
                  <a:lnTo>
                    <a:pt x="366" y="217"/>
                  </a:lnTo>
                  <a:lnTo>
                    <a:pt x="372" y="222"/>
                  </a:lnTo>
                  <a:lnTo>
                    <a:pt x="385" y="232"/>
                  </a:lnTo>
                  <a:lnTo>
                    <a:pt x="390" y="232"/>
                  </a:lnTo>
                  <a:lnTo>
                    <a:pt x="399" y="237"/>
                  </a:lnTo>
                  <a:lnTo>
                    <a:pt x="413" y="246"/>
                  </a:lnTo>
                  <a:lnTo>
                    <a:pt x="422" y="250"/>
                  </a:lnTo>
                  <a:lnTo>
                    <a:pt x="431" y="260"/>
                  </a:lnTo>
                  <a:lnTo>
                    <a:pt x="436" y="260"/>
                  </a:lnTo>
                  <a:lnTo>
                    <a:pt x="450" y="269"/>
                  </a:lnTo>
                  <a:lnTo>
                    <a:pt x="454" y="269"/>
                  </a:lnTo>
                  <a:lnTo>
                    <a:pt x="459" y="273"/>
                  </a:lnTo>
                  <a:lnTo>
                    <a:pt x="474" y="283"/>
                  </a:lnTo>
                  <a:lnTo>
                    <a:pt x="478" y="283"/>
                  </a:lnTo>
                  <a:lnTo>
                    <a:pt x="487" y="292"/>
                  </a:lnTo>
                  <a:lnTo>
                    <a:pt x="497" y="296"/>
                  </a:lnTo>
                  <a:lnTo>
                    <a:pt x="501" y="301"/>
                  </a:lnTo>
                  <a:lnTo>
                    <a:pt x="515" y="305"/>
                  </a:lnTo>
                  <a:lnTo>
                    <a:pt x="520" y="310"/>
                  </a:lnTo>
                  <a:lnTo>
                    <a:pt x="529" y="315"/>
                  </a:lnTo>
                  <a:lnTo>
                    <a:pt x="538" y="319"/>
                  </a:lnTo>
                  <a:lnTo>
                    <a:pt x="538" y="325"/>
                  </a:lnTo>
                  <a:lnTo>
                    <a:pt x="552" y="329"/>
                  </a:lnTo>
                  <a:lnTo>
                    <a:pt x="562" y="334"/>
                  </a:lnTo>
                  <a:lnTo>
                    <a:pt x="566" y="334"/>
                  </a:lnTo>
                  <a:lnTo>
                    <a:pt x="576" y="343"/>
                  </a:lnTo>
                  <a:lnTo>
                    <a:pt x="585" y="348"/>
                  </a:lnTo>
                  <a:lnTo>
                    <a:pt x="594" y="352"/>
                  </a:lnTo>
                  <a:lnTo>
                    <a:pt x="603" y="357"/>
                  </a:lnTo>
                  <a:lnTo>
                    <a:pt x="603" y="362"/>
                  </a:lnTo>
                  <a:lnTo>
                    <a:pt x="617" y="366"/>
                  </a:lnTo>
                  <a:lnTo>
                    <a:pt x="626" y="375"/>
                  </a:lnTo>
                  <a:lnTo>
                    <a:pt x="640" y="385"/>
                  </a:lnTo>
                  <a:lnTo>
                    <a:pt x="650" y="385"/>
                  </a:lnTo>
                  <a:lnTo>
                    <a:pt x="655" y="389"/>
                  </a:lnTo>
                  <a:lnTo>
                    <a:pt x="668" y="398"/>
                  </a:lnTo>
                  <a:lnTo>
                    <a:pt x="682" y="403"/>
                  </a:lnTo>
                  <a:lnTo>
                    <a:pt x="691" y="412"/>
                  </a:lnTo>
                  <a:lnTo>
                    <a:pt x="705" y="418"/>
                  </a:lnTo>
                  <a:lnTo>
                    <a:pt x="714" y="422"/>
                  </a:lnTo>
                  <a:lnTo>
                    <a:pt x="719" y="427"/>
                  </a:lnTo>
                  <a:lnTo>
                    <a:pt x="733" y="436"/>
                  </a:lnTo>
                  <a:lnTo>
                    <a:pt x="737" y="436"/>
                  </a:lnTo>
                  <a:lnTo>
                    <a:pt x="742" y="445"/>
                  </a:lnTo>
                  <a:lnTo>
                    <a:pt x="757" y="450"/>
                  </a:lnTo>
                  <a:lnTo>
                    <a:pt x="770" y="459"/>
                  </a:lnTo>
                  <a:lnTo>
                    <a:pt x="780" y="464"/>
                  </a:lnTo>
                  <a:lnTo>
                    <a:pt x="784" y="468"/>
                  </a:lnTo>
                  <a:lnTo>
                    <a:pt x="798" y="473"/>
                  </a:lnTo>
                  <a:lnTo>
                    <a:pt x="807" y="482"/>
                  </a:lnTo>
                  <a:lnTo>
                    <a:pt x="821" y="486"/>
                  </a:lnTo>
                  <a:lnTo>
                    <a:pt x="835" y="496"/>
                  </a:lnTo>
                  <a:lnTo>
                    <a:pt x="845" y="500"/>
                  </a:lnTo>
                  <a:lnTo>
                    <a:pt x="850" y="500"/>
                  </a:lnTo>
                  <a:lnTo>
                    <a:pt x="859" y="509"/>
                  </a:lnTo>
                  <a:lnTo>
                    <a:pt x="863" y="515"/>
                  </a:lnTo>
                  <a:lnTo>
                    <a:pt x="872" y="520"/>
                  </a:lnTo>
                  <a:lnTo>
                    <a:pt x="886" y="529"/>
                  </a:lnTo>
                  <a:lnTo>
                    <a:pt x="900" y="533"/>
                  </a:lnTo>
                  <a:lnTo>
                    <a:pt x="909" y="538"/>
                  </a:lnTo>
                  <a:lnTo>
                    <a:pt x="914" y="543"/>
                  </a:lnTo>
                  <a:lnTo>
                    <a:pt x="923" y="552"/>
                  </a:lnTo>
                  <a:lnTo>
                    <a:pt x="928" y="552"/>
                  </a:lnTo>
                  <a:lnTo>
                    <a:pt x="938" y="556"/>
                  </a:lnTo>
                  <a:lnTo>
                    <a:pt x="951" y="566"/>
                  </a:lnTo>
                  <a:lnTo>
                    <a:pt x="965" y="570"/>
                  </a:lnTo>
                  <a:lnTo>
                    <a:pt x="974" y="579"/>
                  </a:lnTo>
                  <a:lnTo>
                    <a:pt x="988" y="588"/>
                  </a:lnTo>
                  <a:lnTo>
                    <a:pt x="993" y="588"/>
                  </a:lnTo>
                  <a:lnTo>
                    <a:pt x="1002" y="593"/>
                  </a:lnTo>
                  <a:lnTo>
                    <a:pt x="1016" y="602"/>
                  </a:lnTo>
                  <a:lnTo>
                    <a:pt x="1031" y="612"/>
                  </a:lnTo>
                  <a:lnTo>
                    <a:pt x="1035" y="617"/>
                  </a:lnTo>
                  <a:lnTo>
                    <a:pt x="1040" y="617"/>
                  </a:lnTo>
                  <a:lnTo>
                    <a:pt x="1053" y="626"/>
                  </a:lnTo>
                  <a:lnTo>
                    <a:pt x="1058" y="626"/>
                  </a:lnTo>
                  <a:lnTo>
                    <a:pt x="1067" y="635"/>
                  </a:lnTo>
                  <a:lnTo>
                    <a:pt x="1081" y="640"/>
                  </a:lnTo>
                  <a:lnTo>
                    <a:pt x="1090" y="649"/>
                  </a:lnTo>
                  <a:lnTo>
                    <a:pt x="1099" y="654"/>
                  </a:lnTo>
                  <a:lnTo>
                    <a:pt x="1104" y="654"/>
                  </a:lnTo>
                  <a:lnTo>
                    <a:pt x="1118" y="663"/>
                  </a:lnTo>
                  <a:lnTo>
                    <a:pt x="1123" y="668"/>
                  </a:lnTo>
                  <a:lnTo>
                    <a:pt x="1133" y="672"/>
                  </a:lnTo>
                  <a:lnTo>
                    <a:pt x="1146" y="677"/>
                  </a:lnTo>
                  <a:lnTo>
                    <a:pt x="1155" y="686"/>
                  </a:lnTo>
                  <a:lnTo>
                    <a:pt x="1165" y="690"/>
                  </a:lnTo>
                  <a:lnTo>
                    <a:pt x="1169" y="695"/>
                  </a:lnTo>
                  <a:lnTo>
                    <a:pt x="1183" y="705"/>
                  </a:lnTo>
                  <a:lnTo>
                    <a:pt x="1188" y="705"/>
                  </a:lnTo>
                  <a:lnTo>
                    <a:pt x="1197" y="710"/>
                  </a:lnTo>
                  <a:lnTo>
                    <a:pt x="1206" y="719"/>
                  </a:lnTo>
                  <a:lnTo>
                    <a:pt x="1221" y="724"/>
                  </a:lnTo>
                  <a:lnTo>
                    <a:pt x="1230" y="733"/>
                  </a:lnTo>
                  <a:lnTo>
                    <a:pt x="1235" y="733"/>
                  </a:lnTo>
                  <a:lnTo>
                    <a:pt x="1248" y="742"/>
                  </a:lnTo>
                  <a:lnTo>
                    <a:pt x="1253" y="742"/>
                  </a:lnTo>
                  <a:lnTo>
                    <a:pt x="1262" y="747"/>
                  </a:lnTo>
                  <a:lnTo>
                    <a:pt x="1271" y="756"/>
                  </a:lnTo>
                  <a:lnTo>
                    <a:pt x="1285" y="765"/>
                  </a:lnTo>
                  <a:lnTo>
                    <a:pt x="1294" y="770"/>
                  </a:lnTo>
                  <a:lnTo>
                    <a:pt x="1299" y="770"/>
                  </a:lnTo>
                  <a:lnTo>
                    <a:pt x="1314" y="779"/>
                  </a:lnTo>
                  <a:lnTo>
                    <a:pt x="1318" y="783"/>
                  </a:lnTo>
                  <a:lnTo>
                    <a:pt x="1323" y="788"/>
                  </a:lnTo>
                  <a:lnTo>
                    <a:pt x="1336" y="793"/>
                  </a:lnTo>
                  <a:lnTo>
                    <a:pt x="1350" y="803"/>
                  </a:lnTo>
                  <a:lnTo>
                    <a:pt x="1359" y="807"/>
                  </a:lnTo>
                  <a:lnTo>
                    <a:pt x="1364" y="807"/>
                  </a:lnTo>
                  <a:lnTo>
                    <a:pt x="1378" y="816"/>
                  </a:lnTo>
                  <a:lnTo>
                    <a:pt x="1378" y="821"/>
                  </a:lnTo>
                  <a:lnTo>
                    <a:pt x="1387" y="826"/>
                  </a:lnTo>
                  <a:lnTo>
                    <a:pt x="1401" y="830"/>
                  </a:lnTo>
                  <a:lnTo>
                    <a:pt x="1416" y="839"/>
                  </a:lnTo>
                  <a:lnTo>
                    <a:pt x="1425" y="844"/>
                  </a:lnTo>
                  <a:lnTo>
                    <a:pt x="1429" y="849"/>
                  </a:lnTo>
                  <a:lnTo>
                    <a:pt x="1438" y="853"/>
                  </a:lnTo>
                  <a:lnTo>
                    <a:pt x="1443" y="858"/>
                  </a:lnTo>
                  <a:lnTo>
                    <a:pt x="1452" y="862"/>
                  </a:lnTo>
                  <a:lnTo>
                    <a:pt x="1466" y="871"/>
                  </a:lnTo>
                  <a:lnTo>
                    <a:pt x="1480" y="876"/>
                  </a:lnTo>
                  <a:lnTo>
                    <a:pt x="1489" y="881"/>
                  </a:lnTo>
                  <a:lnTo>
                    <a:pt x="1494" y="886"/>
                  </a:lnTo>
                  <a:lnTo>
                    <a:pt x="1504" y="895"/>
                  </a:lnTo>
                  <a:lnTo>
                    <a:pt x="1508" y="895"/>
                  </a:lnTo>
                  <a:lnTo>
                    <a:pt x="1518" y="900"/>
                  </a:lnTo>
                  <a:lnTo>
                    <a:pt x="1531" y="909"/>
                  </a:lnTo>
                  <a:lnTo>
                    <a:pt x="1545" y="914"/>
                  </a:lnTo>
                  <a:lnTo>
                    <a:pt x="1554" y="923"/>
                  </a:lnTo>
                  <a:lnTo>
                    <a:pt x="1568" y="932"/>
                  </a:lnTo>
                  <a:lnTo>
                    <a:pt x="1573" y="937"/>
                  </a:lnTo>
                  <a:lnTo>
                    <a:pt x="1582" y="937"/>
                  </a:lnTo>
                  <a:lnTo>
                    <a:pt x="1597" y="946"/>
                  </a:lnTo>
                  <a:lnTo>
                    <a:pt x="1610" y="955"/>
                  </a:lnTo>
                  <a:lnTo>
                    <a:pt x="1615" y="960"/>
                  </a:lnTo>
                  <a:lnTo>
                    <a:pt x="1620" y="960"/>
                  </a:lnTo>
                  <a:lnTo>
                    <a:pt x="1633" y="969"/>
                  </a:lnTo>
                  <a:lnTo>
                    <a:pt x="1638" y="973"/>
                  </a:lnTo>
                  <a:lnTo>
                    <a:pt x="1647" y="978"/>
                  </a:lnTo>
                  <a:lnTo>
                    <a:pt x="1661" y="984"/>
                  </a:lnTo>
                  <a:lnTo>
                    <a:pt x="1661" y="988"/>
                  </a:lnTo>
                  <a:lnTo>
                    <a:pt x="1670" y="993"/>
                  </a:lnTo>
                  <a:lnTo>
                    <a:pt x="1684" y="997"/>
                  </a:lnTo>
                  <a:lnTo>
                    <a:pt x="1699" y="1007"/>
                  </a:lnTo>
                  <a:lnTo>
                    <a:pt x="1703" y="1011"/>
                  </a:lnTo>
                  <a:lnTo>
                    <a:pt x="1712" y="1016"/>
                  </a:lnTo>
                  <a:lnTo>
                    <a:pt x="1726" y="1025"/>
                  </a:lnTo>
                  <a:lnTo>
                    <a:pt x="1735" y="1030"/>
                  </a:lnTo>
                  <a:lnTo>
                    <a:pt x="1749" y="1034"/>
                  </a:lnTo>
                  <a:lnTo>
                    <a:pt x="1749" y="1039"/>
                  </a:lnTo>
                  <a:lnTo>
                    <a:pt x="1763" y="1048"/>
                  </a:lnTo>
                  <a:lnTo>
                    <a:pt x="1767" y="1048"/>
                  </a:lnTo>
                  <a:lnTo>
                    <a:pt x="1777" y="1053"/>
                  </a:lnTo>
                  <a:lnTo>
                    <a:pt x="1787" y="1062"/>
                  </a:lnTo>
                  <a:lnTo>
                    <a:pt x="1791" y="1062"/>
                  </a:lnTo>
                  <a:lnTo>
                    <a:pt x="1801" y="1066"/>
                  </a:lnTo>
                  <a:lnTo>
                    <a:pt x="1814" y="1076"/>
                  </a:lnTo>
                  <a:lnTo>
                    <a:pt x="1828" y="1081"/>
                  </a:lnTo>
                  <a:lnTo>
                    <a:pt x="1833" y="1086"/>
                  </a:lnTo>
                  <a:lnTo>
                    <a:pt x="1842" y="1090"/>
                  </a:lnTo>
                  <a:lnTo>
                    <a:pt x="1851" y="1099"/>
                  </a:lnTo>
                  <a:lnTo>
                    <a:pt x="1856" y="1099"/>
                  </a:lnTo>
                  <a:lnTo>
                    <a:pt x="1865" y="1109"/>
                  </a:lnTo>
                  <a:lnTo>
                    <a:pt x="1875" y="1113"/>
                  </a:lnTo>
                  <a:lnTo>
                    <a:pt x="1880" y="1113"/>
                  </a:lnTo>
                  <a:lnTo>
                    <a:pt x="1893" y="1122"/>
                  </a:lnTo>
                  <a:lnTo>
                    <a:pt x="1898" y="1127"/>
                  </a:lnTo>
                  <a:lnTo>
                    <a:pt x="1903" y="1132"/>
                  </a:lnTo>
                  <a:lnTo>
                    <a:pt x="1916" y="1136"/>
                  </a:lnTo>
                  <a:lnTo>
                    <a:pt x="1921" y="1141"/>
                  </a:lnTo>
                  <a:lnTo>
                    <a:pt x="1930" y="1145"/>
                  </a:lnTo>
                  <a:lnTo>
                    <a:pt x="1939" y="1150"/>
                  </a:lnTo>
                  <a:lnTo>
                    <a:pt x="1944" y="1150"/>
                  </a:lnTo>
                  <a:lnTo>
                    <a:pt x="1958" y="1159"/>
                  </a:lnTo>
                  <a:lnTo>
                    <a:pt x="1962" y="1164"/>
                  </a:lnTo>
                  <a:lnTo>
                    <a:pt x="1967" y="1169"/>
                  </a:lnTo>
                  <a:lnTo>
                    <a:pt x="1982" y="1174"/>
                  </a:lnTo>
                  <a:lnTo>
                    <a:pt x="1986" y="1178"/>
                  </a:lnTo>
                  <a:lnTo>
                    <a:pt x="1995" y="1183"/>
                  </a:lnTo>
                  <a:lnTo>
                    <a:pt x="2005" y="1192"/>
                  </a:lnTo>
                  <a:lnTo>
                    <a:pt x="2009" y="1192"/>
                  </a:lnTo>
                  <a:lnTo>
                    <a:pt x="2018" y="1197"/>
                  </a:lnTo>
                  <a:lnTo>
                    <a:pt x="2027" y="1201"/>
                  </a:lnTo>
                  <a:lnTo>
                    <a:pt x="2032" y="1206"/>
                  </a:lnTo>
                  <a:lnTo>
                    <a:pt x="2046" y="1215"/>
                  </a:lnTo>
                  <a:lnTo>
                    <a:pt x="2060" y="1220"/>
                  </a:lnTo>
                  <a:lnTo>
                    <a:pt x="2070" y="1229"/>
                  </a:lnTo>
                  <a:lnTo>
                    <a:pt x="2084" y="1234"/>
                  </a:lnTo>
                  <a:lnTo>
                    <a:pt x="2093" y="1238"/>
                  </a:lnTo>
                  <a:lnTo>
                    <a:pt x="2097" y="1243"/>
                  </a:lnTo>
                  <a:lnTo>
                    <a:pt x="2111" y="1252"/>
                  </a:lnTo>
                  <a:lnTo>
                    <a:pt x="2125" y="1256"/>
                  </a:lnTo>
                  <a:lnTo>
                    <a:pt x="2134" y="1267"/>
                  </a:lnTo>
                  <a:lnTo>
                    <a:pt x="2148" y="1276"/>
                  </a:lnTo>
                  <a:lnTo>
                    <a:pt x="2158" y="1280"/>
                  </a:lnTo>
                  <a:lnTo>
                    <a:pt x="2163" y="1285"/>
                  </a:lnTo>
                  <a:lnTo>
                    <a:pt x="2176" y="1290"/>
                  </a:lnTo>
                  <a:lnTo>
                    <a:pt x="2190" y="1299"/>
                  </a:lnTo>
                  <a:lnTo>
                    <a:pt x="2199" y="1303"/>
                  </a:lnTo>
                  <a:lnTo>
                    <a:pt x="2213" y="1313"/>
                  </a:lnTo>
                  <a:lnTo>
                    <a:pt x="2222" y="1317"/>
                  </a:lnTo>
                  <a:lnTo>
                    <a:pt x="2227" y="1317"/>
                  </a:lnTo>
                  <a:lnTo>
                    <a:pt x="2236" y="1326"/>
                  </a:lnTo>
                  <a:lnTo>
                    <a:pt x="2241" y="1331"/>
                  </a:lnTo>
                  <a:lnTo>
                    <a:pt x="2251" y="1336"/>
                  </a:lnTo>
                  <a:lnTo>
                    <a:pt x="2265" y="1345"/>
                  </a:lnTo>
                  <a:lnTo>
                    <a:pt x="2278" y="1349"/>
                  </a:lnTo>
                  <a:lnTo>
                    <a:pt x="2283" y="1355"/>
                  </a:lnTo>
                  <a:lnTo>
                    <a:pt x="2292" y="1359"/>
                  </a:lnTo>
                  <a:lnTo>
                    <a:pt x="2306" y="1369"/>
                  </a:lnTo>
                  <a:lnTo>
                    <a:pt x="2315" y="1373"/>
                  </a:lnTo>
                  <a:lnTo>
                    <a:pt x="2329" y="1378"/>
                  </a:lnTo>
                  <a:lnTo>
                    <a:pt x="2329" y="1382"/>
                  </a:lnTo>
                  <a:lnTo>
                    <a:pt x="2343" y="1387"/>
                  </a:lnTo>
                  <a:lnTo>
                    <a:pt x="2348" y="1396"/>
                  </a:lnTo>
                  <a:lnTo>
                    <a:pt x="2357" y="1396"/>
                  </a:lnTo>
                  <a:lnTo>
                    <a:pt x="2367" y="1401"/>
                  </a:lnTo>
                  <a:lnTo>
                    <a:pt x="2371" y="1405"/>
                  </a:lnTo>
                  <a:lnTo>
                    <a:pt x="2380" y="1410"/>
                  </a:lnTo>
                  <a:lnTo>
                    <a:pt x="2394" y="1419"/>
                  </a:lnTo>
                  <a:lnTo>
                    <a:pt x="2403" y="142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3" name="Freeform 3625"/>
            <p:cNvSpPr>
              <a:spLocks/>
            </p:cNvSpPr>
            <p:nvPr/>
          </p:nvSpPr>
          <p:spPr bwMode="auto">
            <a:xfrm>
              <a:off x="323" y="1078"/>
              <a:ext cx="151" cy="89"/>
            </a:xfrm>
            <a:custGeom>
              <a:avLst/>
              <a:gdLst>
                <a:gd name="T0" fmla="*/ 5 w 756"/>
                <a:gd name="T1" fmla="*/ 4 h 446"/>
                <a:gd name="T2" fmla="*/ 19 w 756"/>
                <a:gd name="T3" fmla="*/ 14 h 446"/>
                <a:gd name="T4" fmla="*/ 32 w 756"/>
                <a:gd name="T5" fmla="*/ 18 h 446"/>
                <a:gd name="T6" fmla="*/ 46 w 756"/>
                <a:gd name="T7" fmla="*/ 28 h 446"/>
                <a:gd name="T8" fmla="*/ 69 w 756"/>
                <a:gd name="T9" fmla="*/ 42 h 446"/>
                <a:gd name="T10" fmla="*/ 83 w 756"/>
                <a:gd name="T11" fmla="*/ 51 h 446"/>
                <a:gd name="T12" fmla="*/ 98 w 756"/>
                <a:gd name="T13" fmla="*/ 56 h 446"/>
                <a:gd name="T14" fmla="*/ 111 w 756"/>
                <a:gd name="T15" fmla="*/ 65 h 446"/>
                <a:gd name="T16" fmla="*/ 134 w 756"/>
                <a:gd name="T17" fmla="*/ 79 h 446"/>
                <a:gd name="T18" fmla="*/ 148 w 756"/>
                <a:gd name="T19" fmla="*/ 88 h 446"/>
                <a:gd name="T20" fmla="*/ 162 w 756"/>
                <a:gd name="T21" fmla="*/ 97 h 446"/>
                <a:gd name="T22" fmla="*/ 176 w 756"/>
                <a:gd name="T23" fmla="*/ 106 h 446"/>
                <a:gd name="T24" fmla="*/ 200 w 756"/>
                <a:gd name="T25" fmla="*/ 117 h 446"/>
                <a:gd name="T26" fmla="*/ 213 w 756"/>
                <a:gd name="T27" fmla="*/ 126 h 446"/>
                <a:gd name="T28" fmla="*/ 227 w 756"/>
                <a:gd name="T29" fmla="*/ 135 h 446"/>
                <a:gd name="T30" fmla="*/ 241 w 756"/>
                <a:gd name="T31" fmla="*/ 144 h 446"/>
                <a:gd name="T32" fmla="*/ 264 w 756"/>
                <a:gd name="T33" fmla="*/ 158 h 446"/>
                <a:gd name="T34" fmla="*/ 279 w 756"/>
                <a:gd name="T35" fmla="*/ 167 h 446"/>
                <a:gd name="T36" fmla="*/ 292 w 756"/>
                <a:gd name="T37" fmla="*/ 172 h 446"/>
                <a:gd name="T38" fmla="*/ 306 w 756"/>
                <a:gd name="T39" fmla="*/ 181 h 446"/>
                <a:gd name="T40" fmla="*/ 329 w 756"/>
                <a:gd name="T41" fmla="*/ 195 h 446"/>
                <a:gd name="T42" fmla="*/ 343 w 756"/>
                <a:gd name="T43" fmla="*/ 204 h 446"/>
                <a:gd name="T44" fmla="*/ 357 w 756"/>
                <a:gd name="T45" fmla="*/ 209 h 446"/>
                <a:gd name="T46" fmla="*/ 371 w 756"/>
                <a:gd name="T47" fmla="*/ 219 h 446"/>
                <a:gd name="T48" fmla="*/ 394 w 756"/>
                <a:gd name="T49" fmla="*/ 232 h 446"/>
                <a:gd name="T50" fmla="*/ 408 w 756"/>
                <a:gd name="T51" fmla="*/ 242 h 446"/>
                <a:gd name="T52" fmla="*/ 422 w 756"/>
                <a:gd name="T53" fmla="*/ 251 h 446"/>
                <a:gd name="T54" fmla="*/ 436 w 756"/>
                <a:gd name="T55" fmla="*/ 255 h 446"/>
                <a:gd name="T56" fmla="*/ 454 w 756"/>
                <a:gd name="T57" fmla="*/ 269 h 446"/>
                <a:gd name="T58" fmla="*/ 473 w 756"/>
                <a:gd name="T59" fmla="*/ 278 h 446"/>
                <a:gd name="T60" fmla="*/ 483 w 756"/>
                <a:gd name="T61" fmla="*/ 287 h 446"/>
                <a:gd name="T62" fmla="*/ 501 w 756"/>
                <a:gd name="T63" fmla="*/ 297 h 446"/>
                <a:gd name="T64" fmla="*/ 519 w 756"/>
                <a:gd name="T65" fmla="*/ 311 h 446"/>
                <a:gd name="T66" fmla="*/ 538 w 756"/>
                <a:gd name="T67" fmla="*/ 316 h 446"/>
                <a:gd name="T68" fmla="*/ 547 w 756"/>
                <a:gd name="T69" fmla="*/ 325 h 446"/>
                <a:gd name="T70" fmla="*/ 566 w 756"/>
                <a:gd name="T71" fmla="*/ 334 h 446"/>
                <a:gd name="T72" fmla="*/ 589 w 756"/>
                <a:gd name="T73" fmla="*/ 348 h 446"/>
                <a:gd name="T74" fmla="*/ 608 w 756"/>
                <a:gd name="T75" fmla="*/ 362 h 446"/>
                <a:gd name="T76" fmla="*/ 626 w 756"/>
                <a:gd name="T77" fmla="*/ 371 h 446"/>
                <a:gd name="T78" fmla="*/ 640 w 756"/>
                <a:gd name="T79" fmla="*/ 376 h 446"/>
                <a:gd name="T80" fmla="*/ 664 w 756"/>
                <a:gd name="T81" fmla="*/ 394 h 446"/>
                <a:gd name="T82" fmla="*/ 677 w 756"/>
                <a:gd name="T83" fmla="*/ 400 h 446"/>
                <a:gd name="T84" fmla="*/ 696 w 756"/>
                <a:gd name="T85" fmla="*/ 413 h 446"/>
                <a:gd name="T86" fmla="*/ 714 w 756"/>
                <a:gd name="T87" fmla="*/ 427 h 446"/>
                <a:gd name="T88" fmla="*/ 737 w 756"/>
                <a:gd name="T89" fmla="*/ 436 h 446"/>
                <a:gd name="T90" fmla="*/ 756 w 756"/>
                <a:gd name="T91" fmla="*/ 446 h 4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56"/>
                <a:gd name="T139" fmla="*/ 0 h 446"/>
                <a:gd name="T140" fmla="*/ 756 w 756"/>
                <a:gd name="T141" fmla="*/ 446 h 4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56" h="446">
                  <a:moveTo>
                    <a:pt x="0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9" y="14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46" y="28"/>
                  </a:lnTo>
                  <a:lnTo>
                    <a:pt x="60" y="33"/>
                  </a:lnTo>
                  <a:lnTo>
                    <a:pt x="69" y="42"/>
                  </a:lnTo>
                  <a:lnTo>
                    <a:pt x="74" y="42"/>
                  </a:lnTo>
                  <a:lnTo>
                    <a:pt x="83" y="51"/>
                  </a:lnTo>
                  <a:lnTo>
                    <a:pt x="93" y="51"/>
                  </a:lnTo>
                  <a:lnTo>
                    <a:pt x="98" y="56"/>
                  </a:lnTo>
                  <a:lnTo>
                    <a:pt x="111" y="65"/>
                  </a:lnTo>
                  <a:lnTo>
                    <a:pt x="125" y="74"/>
                  </a:lnTo>
                  <a:lnTo>
                    <a:pt x="134" y="79"/>
                  </a:lnTo>
                  <a:lnTo>
                    <a:pt x="148" y="88"/>
                  </a:lnTo>
                  <a:lnTo>
                    <a:pt x="157" y="93"/>
                  </a:lnTo>
                  <a:lnTo>
                    <a:pt x="162" y="97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90" y="111"/>
                  </a:lnTo>
                  <a:lnTo>
                    <a:pt x="200" y="117"/>
                  </a:lnTo>
                  <a:lnTo>
                    <a:pt x="213" y="126"/>
                  </a:lnTo>
                  <a:lnTo>
                    <a:pt x="223" y="130"/>
                  </a:lnTo>
                  <a:lnTo>
                    <a:pt x="227" y="135"/>
                  </a:lnTo>
                  <a:lnTo>
                    <a:pt x="241" y="140"/>
                  </a:lnTo>
                  <a:lnTo>
                    <a:pt x="241" y="144"/>
                  </a:lnTo>
                  <a:lnTo>
                    <a:pt x="250" y="149"/>
                  </a:lnTo>
                  <a:lnTo>
                    <a:pt x="264" y="158"/>
                  </a:lnTo>
                  <a:lnTo>
                    <a:pt x="279" y="167"/>
                  </a:lnTo>
                  <a:lnTo>
                    <a:pt x="283" y="167"/>
                  </a:lnTo>
                  <a:lnTo>
                    <a:pt x="292" y="172"/>
                  </a:lnTo>
                  <a:lnTo>
                    <a:pt x="306" y="181"/>
                  </a:lnTo>
                  <a:lnTo>
                    <a:pt x="315" y="185"/>
                  </a:lnTo>
                  <a:lnTo>
                    <a:pt x="329" y="195"/>
                  </a:lnTo>
                  <a:lnTo>
                    <a:pt x="343" y="204"/>
                  </a:lnTo>
                  <a:lnTo>
                    <a:pt x="348" y="209"/>
                  </a:lnTo>
                  <a:lnTo>
                    <a:pt x="357" y="209"/>
                  </a:lnTo>
                  <a:lnTo>
                    <a:pt x="366" y="219"/>
                  </a:lnTo>
                  <a:lnTo>
                    <a:pt x="371" y="219"/>
                  </a:lnTo>
                  <a:lnTo>
                    <a:pt x="381" y="223"/>
                  </a:lnTo>
                  <a:lnTo>
                    <a:pt x="394" y="232"/>
                  </a:lnTo>
                  <a:lnTo>
                    <a:pt x="408" y="242"/>
                  </a:lnTo>
                  <a:lnTo>
                    <a:pt x="413" y="246"/>
                  </a:lnTo>
                  <a:lnTo>
                    <a:pt x="422" y="251"/>
                  </a:lnTo>
                  <a:lnTo>
                    <a:pt x="431" y="255"/>
                  </a:lnTo>
                  <a:lnTo>
                    <a:pt x="436" y="255"/>
                  </a:lnTo>
                  <a:lnTo>
                    <a:pt x="445" y="264"/>
                  </a:lnTo>
                  <a:lnTo>
                    <a:pt x="454" y="269"/>
                  </a:lnTo>
                  <a:lnTo>
                    <a:pt x="459" y="269"/>
                  </a:lnTo>
                  <a:lnTo>
                    <a:pt x="473" y="278"/>
                  </a:lnTo>
                  <a:lnTo>
                    <a:pt x="478" y="283"/>
                  </a:lnTo>
                  <a:lnTo>
                    <a:pt x="483" y="287"/>
                  </a:lnTo>
                  <a:lnTo>
                    <a:pt x="496" y="292"/>
                  </a:lnTo>
                  <a:lnTo>
                    <a:pt x="501" y="297"/>
                  </a:lnTo>
                  <a:lnTo>
                    <a:pt x="510" y="301"/>
                  </a:lnTo>
                  <a:lnTo>
                    <a:pt x="519" y="311"/>
                  </a:lnTo>
                  <a:lnTo>
                    <a:pt x="524" y="311"/>
                  </a:lnTo>
                  <a:lnTo>
                    <a:pt x="538" y="316"/>
                  </a:lnTo>
                  <a:lnTo>
                    <a:pt x="542" y="321"/>
                  </a:lnTo>
                  <a:lnTo>
                    <a:pt x="547" y="325"/>
                  </a:lnTo>
                  <a:lnTo>
                    <a:pt x="562" y="334"/>
                  </a:lnTo>
                  <a:lnTo>
                    <a:pt x="566" y="334"/>
                  </a:lnTo>
                  <a:lnTo>
                    <a:pt x="575" y="339"/>
                  </a:lnTo>
                  <a:lnTo>
                    <a:pt x="589" y="348"/>
                  </a:lnTo>
                  <a:lnTo>
                    <a:pt x="598" y="357"/>
                  </a:lnTo>
                  <a:lnTo>
                    <a:pt x="608" y="362"/>
                  </a:lnTo>
                  <a:lnTo>
                    <a:pt x="612" y="362"/>
                  </a:lnTo>
                  <a:lnTo>
                    <a:pt x="626" y="371"/>
                  </a:lnTo>
                  <a:lnTo>
                    <a:pt x="631" y="371"/>
                  </a:lnTo>
                  <a:lnTo>
                    <a:pt x="640" y="376"/>
                  </a:lnTo>
                  <a:lnTo>
                    <a:pt x="654" y="385"/>
                  </a:lnTo>
                  <a:lnTo>
                    <a:pt x="664" y="394"/>
                  </a:lnTo>
                  <a:lnTo>
                    <a:pt x="673" y="400"/>
                  </a:lnTo>
                  <a:lnTo>
                    <a:pt x="677" y="400"/>
                  </a:lnTo>
                  <a:lnTo>
                    <a:pt x="691" y="409"/>
                  </a:lnTo>
                  <a:lnTo>
                    <a:pt x="696" y="413"/>
                  </a:lnTo>
                  <a:lnTo>
                    <a:pt x="705" y="418"/>
                  </a:lnTo>
                  <a:lnTo>
                    <a:pt x="714" y="427"/>
                  </a:lnTo>
                  <a:lnTo>
                    <a:pt x="728" y="432"/>
                  </a:lnTo>
                  <a:lnTo>
                    <a:pt x="737" y="436"/>
                  </a:lnTo>
                  <a:lnTo>
                    <a:pt x="742" y="441"/>
                  </a:lnTo>
                  <a:lnTo>
                    <a:pt x="756" y="44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4" name="Freeform 3626"/>
            <p:cNvSpPr>
              <a:spLocks/>
            </p:cNvSpPr>
            <p:nvPr/>
          </p:nvSpPr>
          <p:spPr bwMode="auto">
            <a:xfrm>
              <a:off x="1156" y="1780"/>
              <a:ext cx="195" cy="381"/>
            </a:xfrm>
            <a:custGeom>
              <a:avLst/>
              <a:gdLst>
                <a:gd name="T0" fmla="*/ 10 w 974"/>
                <a:gd name="T1" fmla="*/ 32 h 1902"/>
                <a:gd name="T2" fmla="*/ 19 w 974"/>
                <a:gd name="T3" fmla="*/ 59 h 1902"/>
                <a:gd name="T4" fmla="*/ 28 w 974"/>
                <a:gd name="T5" fmla="*/ 102 h 1902"/>
                <a:gd name="T6" fmla="*/ 37 w 974"/>
                <a:gd name="T7" fmla="*/ 134 h 1902"/>
                <a:gd name="T8" fmla="*/ 46 w 974"/>
                <a:gd name="T9" fmla="*/ 176 h 1902"/>
                <a:gd name="T10" fmla="*/ 55 w 974"/>
                <a:gd name="T11" fmla="*/ 213 h 1902"/>
                <a:gd name="T12" fmla="*/ 70 w 974"/>
                <a:gd name="T13" fmla="*/ 245 h 1902"/>
                <a:gd name="T14" fmla="*/ 79 w 974"/>
                <a:gd name="T15" fmla="*/ 283 h 1902"/>
                <a:gd name="T16" fmla="*/ 93 w 974"/>
                <a:gd name="T17" fmla="*/ 319 h 1902"/>
                <a:gd name="T18" fmla="*/ 107 w 974"/>
                <a:gd name="T19" fmla="*/ 357 h 1902"/>
                <a:gd name="T20" fmla="*/ 121 w 974"/>
                <a:gd name="T21" fmla="*/ 394 h 1902"/>
                <a:gd name="T22" fmla="*/ 135 w 974"/>
                <a:gd name="T23" fmla="*/ 435 h 1902"/>
                <a:gd name="T24" fmla="*/ 148 w 974"/>
                <a:gd name="T25" fmla="*/ 464 h 1902"/>
                <a:gd name="T26" fmla="*/ 168 w 974"/>
                <a:gd name="T27" fmla="*/ 505 h 1902"/>
                <a:gd name="T28" fmla="*/ 181 w 974"/>
                <a:gd name="T29" fmla="*/ 534 h 1902"/>
                <a:gd name="T30" fmla="*/ 200 w 974"/>
                <a:gd name="T31" fmla="*/ 566 h 1902"/>
                <a:gd name="T32" fmla="*/ 214 w 974"/>
                <a:gd name="T33" fmla="*/ 593 h 1902"/>
                <a:gd name="T34" fmla="*/ 232 w 974"/>
                <a:gd name="T35" fmla="*/ 631 h 1902"/>
                <a:gd name="T36" fmla="*/ 241 w 974"/>
                <a:gd name="T37" fmla="*/ 663 h 1902"/>
                <a:gd name="T38" fmla="*/ 256 w 974"/>
                <a:gd name="T39" fmla="*/ 691 h 1902"/>
                <a:gd name="T40" fmla="*/ 274 w 974"/>
                <a:gd name="T41" fmla="*/ 733 h 1902"/>
                <a:gd name="T42" fmla="*/ 288 w 974"/>
                <a:gd name="T43" fmla="*/ 761 h 1902"/>
                <a:gd name="T44" fmla="*/ 297 w 974"/>
                <a:gd name="T45" fmla="*/ 793 h 1902"/>
                <a:gd name="T46" fmla="*/ 316 w 974"/>
                <a:gd name="T47" fmla="*/ 830 h 1902"/>
                <a:gd name="T48" fmla="*/ 325 w 974"/>
                <a:gd name="T49" fmla="*/ 863 h 1902"/>
                <a:gd name="T50" fmla="*/ 338 w 974"/>
                <a:gd name="T51" fmla="*/ 895 h 1902"/>
                <a:gd name="T52" fmla="*/ 353 w 974"/>
                <a:gd name="T53" fmla="*/ 928 h 1902"/>
                <a:gd name="T54" fmla="*/ 362 w 974"/>
                <a:gd name="T55" fmla="*/ 960 h 1902"/>
                <a:gd name="T56" fmla="*/ 376 w 974"/>
                <a:gd name="T57" fmla="*/ 997 h 1902"/>
                <a:gd name="T58" fmla="*/ 390 w 974"/>
                <a:gd name="T59" fmla="*/ 1034 h 1902"/>
                <a:gd name="T60" fmla="*/ 404 w 974"/>
                <a:gd name="T61" fmla="*/ 1067 h 1902"/>
                <a:gd name="T62" fmla="*/ 418 w 974"/>
                <a:gd name="T63" fmla="*/ 1104 h 1902"/>
                <a:gd name="T64" fmla="*/ 431 w 974"/>
                <a:gd name="T65" fmla="*/ 1136 h 1902"/>
                <a:gd name="T66" fmla="*/ 440 w 974"/>
                <a:gd name="T67" fmla="*/ 1173 h 1902"/>
                <a:gd name="T68" fmla="*/ 455 w 974"/>
                <a:gd name="T69" fmla="*/ 1206 h 1902"/>
                <a:gd name="T70" fmla="*/ 469 w 974"/>
                <a:gd name="T71" fmla="*/ 1238 h 1902"/>
                <a:gd name="T72" fmla="*/ 483 w 974"/>
                <a:gd name="T73" fmla="*/ 1270 h 1902"/>
                <a:gd name="T74" fmla="*/ 492 w 974"/>
                <a:gd name="T75" fmla="*/ 1313 h 1902"/>
                <a:gd name="T76" fmla="*/ 510 w 974"/>
                <a:gd name="T77" fmla="*/ 1345 h 1902"/>
                <a:gd name="T78" fmla="*/ 529 w 974"/>
                <a:gd name="T79" fmla="*/ 1378 h 1902"/>
                <a:gd name="T80" fmla="*/ 543 w 974"/>
                <a:gd name="T81" fmla="*/ 1410 h 1902"/>
                <a:gd name="T82" fmla="*/ 557 w 974"/>
                <a:gd name="T83" fmla="*/ 1438 h 1902"/>
                <a:gd name="T84" fmla="*/ 576 w 974"/>
                <a:gd name="T85" fmla="*/ 1475 h 1902"/>
                <a:gd name="T86" fmla="*/ 599 w 974"/>
                <a:gd name="T87" fmla="*/ 1508 h 1902"/>
                <a:gd name="T88" fmla="*/ 617 w 974"/>
                <a:gd name="T89" fmla="*/ 1535 h 1902"/>
                <a:gd name="T90" fmla="*/ 668 w 974"/>
                <a:gd name="T91" fmla="*/ 1554 h 1902"/>
                <a:gd name="T92" fmla="*/ 682 w 974"/>
                <a:gd name="T93" fmla="*/ 1573 h 1902"/>
                <a:gd name="T94" fmla="*/ 668 w 974"/>
                <a:gd name="T95" fmla="*/ 1600 h 1902"/>
                <a:gd name="T96" fmla="*/ 691 w 974"/>
                <a:gd name="T97" fmla="*/ 1633 h 1902"/>
                <a:gd name="T98" fmla="*/ 719 w 974"/>
                <a:gd name="T99" fmla="*/ 1661 h 1902"/>
                <a:gd name="T100" fmla="*/ 752 w 974"/>
                <a:gd name="T101" fmla="*/ 1698 h 1902"/>
                <a:gd name="T102" fmla="*/ 784 w 974"/>
                <a:gd name="T103" fmla="*/ 1730 h 1902"/>
                <a:gd name="T104" fmla="*/ 816 w 974"/>
                <a:gd name="T105" fmla="*/ 1758 h 1902"/>
                <a:gd name="T106" fmla="*/ 849 w 974"/>
                <a:gd name="T107" fmla="*/ 1791 h 1902"/>
                <a:gd name="T108" fmla="*/ 877 w 974"/>
                <a:gd name="T109" fmla="*/ 1818 h 1902"/>
                <a:gd name="T110" fmla="*/ 905 w 974"/>
                <a:gd name="T111" fmla="*/ 1847 h 1902"/>
                <a:gd name="T112" fmla="*/ 942 w 974"/>
                <a:gd name="T113" fmla="*/ 1874 h 1902"/>
                <a:gd name="T114" fmla="*/ 974 w 974"/>
                <a:gd name="T115" fmla="*/ 1902 h 19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4"/>
                <a:gd name="T175" fmla="*/ 0 h 1902"/>
                <a:gd name="T176" fmla="*/ 974 w 974"/>
                <a:gd name="T177" fmla="*/ 1902 h 19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4" h="1902">
                  <a:moveTo>
                    <a:pt x="0" y="0"/>
                  </a:moveTo>
                  <a:lnTo>
                    <a:pt x="5" y="9"/>
                  </a:lnTo>
                  <a:lnTo>
                    <a:pt x="5" y="14"/>
                  </a:lnTo>
                  <a:lnTo>
                    <a:pt x="5" y="23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46"/>
                  </a:lnTo>
                  <a:lnTo>
                    <a:pt x="14" y="50"/>
                  </a:lnTo>
                  <a:lnTo>
                    <a:pt x="14" y="59"/>
                  </a:lnTo>
                  <a:lnTo>
                    <a:pt x="19" y="59"/>
                  </a:lnTo>
                  <a:lnTo>
                    <a:pt x="19" y="70"/>
                  </a:lnTo>
                  <a:lnTo>
                    <a:pt x="19" y="74"/>
                  </a:lnTo>
                  <a:lnTo>
                    <a:pt x="23" y="83"/>
                  </a:lnTo>
                  <a:lnTo>
                    <a:pt x="23" y="93"/>
                  </a:lnTo>
                  <a:lnTo>
                    <a:pt x="28" y="102"/>
                  </a:lnTo>
                  <a:lnTo>
                    <a:pt x="28" y="106"/>
                  </a:lnTo>
                  <a:lnTo>
                    <a:pt x="28" y="115"/>
                  </a:lnTo>
                  <a:lnTo>
                    <a:pt x="33" y="120"/>
                  </a:lnTo>
                  <a:lnTo>
                    <a:pt x="33" y="129"/>
                  </a:lnTo>
                  <a:lnTo>
                    <a:pt x="37" y="134"/>
                  </a:lnTo>
                  <a:lnTo>
                    <a:pt x="37" y="143"/>
                  </a:lnTo>
                  <a:lnTo>
                    <a:pt x="42" y="152"/>
                  </a:lnTo>
                  <a:lnTo>
                    <a:pt x="42" y="162"/>
                  </a:lnTo>
                  <a:lnTo>
                    <a:pt x="46" y="167"/>
                  </a:lnTo>
                  <a:lnTo>
                    <a:pt x="46" y="176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5" y="199"/>
                  </a:lnTo>
                  <a:lnTo>
                    <a:pt x="55" y="204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6" y="227"/>
                  </a:lnTo>
                  <a:lnTo>
                    <a:pt x="66" y="236"/>
                  </a:lnTo>
                  <a:lnTo>
                    <a:pt x="70" y="245"/>
                  </a:lnTo>
                  <a:lnTo>
                    <a:pt x="70" y="250"/>
                  </a:lnTo>
                  <a:lnTo>
                    <a:pt x="75" y="260"/>
                  </a:lnTo>
                  <a:lnTo>
                    <a:pt x="79" y="269"/>
                  </a:lnTo>
                  <a:lnTo>
                    <a:pt x="79" y="274"/>
                  </a:lnTo>
                  <a:lnTo>
                    <a:pt x="79" y="283"/>
                  </a:lnTo>
                  <a:lnTo>
                    <a:pt x="84" y="287"/>
                  </a:lnTo>
                  <a:lnTo>
                    <a:pt x="89" y="297"/>
                  </a:lnTo>
                  <a:lnTo>
                    <a:pt x="89" y="306"/>
                  </a:lnTo>
                  <a:lnTo>
                    <a:pt x="89" y="310"/>
                  </a:lnTo>
                  <a:lnTo>
                    <a:pt x="93" y="319"/>
                  </a:lnTo>
                  <a:lnTo>
                    <a:pt x="98" y="329"/>
                  </a:lnTo>
                  <a:lnTo>
                    <a:pt x="98" y="333"/>
                  </a:lnTo>
                  <a:lnTo>
                    <a:pt x="102" y="342"/>
                  </a:lnTo>
                  <a:lnTo>
                    <a:pt x="107" y="353"/>
                  </a:lnTo>
                  <a:lnTo>
                    <a:pt x="107" y="357"/>
                  </a:lnTo>
                  <a:lnTo>
                    <a:pt x="112" y="366"/>
                  </a:lnTo>
                  <a:lnTo>
                    <a:pt x="112" y="371"/>
                  </a:lnTo>
                  <a:lnTo>
                    <a:pt x="116" y="380"/>
                  </a:lnTo>
                  <a:lnTo>
                    <a:pt x="116" y="389"/>
                  </a:lnTo>
                  <a:lnTo>
                    <a:pt x="121" y="394"/>
                  </a:lnTo>
                  <a:lnTo>
                    <a:pt x="121" y="403"/>
                  </a:lnTo>
                  <a:lnTo>
                    <a:pt x="125" y="412"/>
                  </a:lnTo>
                  <a:lnTo>
                    <a:pt x="130" y="421"/>
                  </a:lnTo>
                  <a:lnTo>
                    <a:pt x="135" y="426"/>
                  </a:lnTo>
                  <a:lnTo>
                    <a:pt x="135" y="435"/>
                  </a:lnTo>
                  <a:lnTo>
                    <a:pt x="139" y="441"/>
                  </a:lnTo>
                  <a:lnTo>
                    <a:pt x="144" y="450"/>
                  </a:lnTo>
                  <a:lnTo>
                    <a:pt x="144" y="455"/>
                  </a:lnTo>
                  <a:lnTo>
                    <a:pt x="148" y="464"/>
                  </a:lnTo>
                  <a:lnTo>
                    <a:pt x="153" y="473"/>
                  </a:lnTo>
                  <a:lnTo>
                    <a:pt x="157" y="478"/>
                  </a:lnTo>
                  <a:lnTo>
                    <a:pt x="163" y="487"/>
                  </a:lnTo>
                  <a:lnTo>
                    <a:pt x="163" y="496"/>
                  </a:lnTo>
                  <a:lnTo>
                    <a:pt x="168" y="505"/>
                  </a:lnTo>
                  <a:lnTo>
                    <a:pt x="172" y="510"/>
                  </a:lnTo>
                  <a:lnTo>
                    <a:pt x="172" y="519"/>
                  </a:lnTo>
                  <a:lnTo>
                    <a:pt x="177" y="523"/>
                  </a:lnTo>
                  <a:lnTo>
                    <a:pt x="181" y="534"/>
                  </a:lnTo>
                  <a:lnTo>
                    <a:pt x="186" y="538"/>
                  </a:lnTo>
                  <a:lnTo>
                    <a:pt x="191" y="543"/>
                  </a:lnTo>
                  <a:lnTo>
                    <a:pt x="191" y="547"/>
                  </a:lnTo>
                  <a:lnTo>
                    <a:pt x="195" y="557"/>
                  </a:lnTo>
                  <a:lnTo>
                    <a:pt x="200" y="566"/>
                  </a:lnTo>
                  <a:lnTo>
                    <a:pt x="204" y="570"/>
                  </a:lnTo>
                  <a:lnTo>
                    <a:pt x="204" y="580"/>
                  </a:lnTo>
                  <a:lnTo>
                    <a:pt x="209" y="589"/>
                  </a:lnTo>
                  <a:lnTo>
                    <a:pt x="214" y="593"/>
                  </a:lnTo>
                  <a:lnTo>
                    <a:pt x="218" y="602"/>
                  </a:lnTo>
                  <a:lnTo>
                    <a:pt x="218" y="607"/>
                  </a:lnTo>
                  <a:lnTo>
                    <a:pt x="223" y="616"/>
                  </a:lnTo>
                  <a:lnTo>
                    <a:pt x="227" y="626"/>
                  </a:lnTo>
                  <a:lnTo>
                    <a:pt x="232" y="631"/>
                  </a:lnTo>
                  <a:lnTo>
                    <a:pt x="232" y="636"/>
                  </a:lnTo>
                  <a:lnTo>
                    <a:pt x="232" y="640"/>
                  </a:lnTo>
                  <a:lnTo>
                    <a:pt x="236" y="649"/>
                  </a:lnTo>
                  <a:lnTo>
                    <a:pt x="241" y="654"/>
                  </a:lnTo>
                  <a:lnTo>
                    <a:pt x="241" y="663"/>
                  </a:lnTo>
                  <a:lnTo>
                    <a:pt x="246" y="672"/>
                  </a:lnTo>
                  <a:lnTo>
                    <a:pt x="250" y="677"/>
                  </a:lnTo>
                  <a:lnTo>
                    <a:pt x="256" y="682"/>
                  </a:lnTo>
                  <a:lnTo>
                    <a:pt x="256" y="686"/>
                  </a:lnTo>
                  <a:lnTo>
                    <a:pt x="256" y="691"/>
                  </a:lnTo>
                  <a:lnTo>
                    <a:pt x="260" y="700"/>
                  </a:lnTo>
                  <a:lnTo>
                    <a:pt x="265" y="709"/>
                  </a:lnTo>
                  <a:lnTo>
                    <a:pt x="265" y="714"/>
                  </a:lnTo>
                  <a:lnTo>
                    <a:pt x="270" y="724"/>
                  </a:lnTo>
                  <a:lnTo>
                    <a:pt x="274" y="733"/>
                  </a:lnTo>
                  <a:lnTo>
                    <a:pt x="274" y="738"/>
                  </a:lnTo>
                  <a:lnTo>
                    <a:pt x="279" y="742"/>
                  </a:lnTo>
                  <a:lnTo>
                    <a:pt x="279" y="747"/>
                  </a:lnTo>
                  <a:lnTo>
                    <a:pt x="283" y="756"/>
                  </a:lnTo>
                  <a:lnTo>
                    <a:pt x="288" y="761"/>
                  </a:lnTo>
                  <a:lnTo>
                    <a:pt x="288" y="770"/>
                  </a:lnTo>
                  <a:lnTo>
                    <a:pt x="293" y="774"/>
                  </a:lnTo>
                  <a:lnTo>
                    <a:pt x="293" y="784"/>
                  </a:lnTo>
                  <a:lnTo>
                    <a:pt x="297" y="784"/>
                  </a:lnTo>
                  <a:lnTo>
                    <a:pt x="297" y="793"/>
                  </a:lnTo>
                  <a:lnTo>
                    <a:pt x="302" y="797"/>
                  </a:lnTo>
                  <a:lnTo>
                    <a:pt x="306" y="806"/>
                  </a:lnTo>
                  <a:lnTo>
                    <a:pt x="306" y="817"/>
                  </a:lnTo>
                  <a:lnTo>
                    <a:pt x="311" y="826"/>
                  </a:lnTo>
                  <a:lnTo>
                    <a:pt x="316" y="830"/>
                  </a:lnTo>
                  <a:lnTo>
                    <a:pt x="316" y="840"/>
                  </a:lnTo>
                  <a:lnTo>
                    <a:pt x="320" y="844"/>
                  </a:lnTo>
                  <a:lnTo>
                    <a:pt x="320" y="853"/>
                  </a:lnTo>
                  <a:lnTo>
                    <a:pt x="325" y="863"/>
                  </a:lnTo>
                  <a:lnTo>
                    <a:pt x="329" y="867"/>
                  </a:lnTo>
                  <a:lnTo>
                    <a:pt x="334" y="876"/>
                  </a:lnTo>
                  <a:lnTo>
                    <a:pt x="334" y="885"/>
                  </a:lnTo>
                  <a:lnTo>
                    <a:pt x="338" y="890"/>
                  </a:lnTo>
                  <a:lnTo>
                    <a:pt x="338" y="895"/>
                  </a:lnTo>
                  <a:lnTo>
                    <a:pt x="343" y="899"/>
                  </a:lnTo>
                  <a:lnTo>
                    <a:pt x="343" y="909"/>
                  </a:lnTo>
                  <a:lnTo>
                    <a:pt x="349" y="914"/>
                  </a:lnTo>
                  <a:lnTo>
                    <a:pt x="349" y="923"/>
                  </a:lnTo>
                  <a:lnTo>
                    <a:pt x="353" y="928"/>
                  </a:lnTo>
                  <a:lnTo>
                    <a:pt x="353" y="937"/>
                  </a:lnTo>
                  <a:lnTo>
                    <a:pt x="358" y="946"/>
                  </a:lnTo>
                  <a:lnTo>
                    <a:pt x="362" y="951"/>
                  </a:lnTo>
                  <a:lnTo>
                    <a:pt x="362" y="960"/>
                  </a:lnTo>
                  <a:lnTo>
                    <a:pt x="367" y="969"/>
                  </a:lnTo>
                  <a:lnTo>
                    <a:pt x="372" y="974"/>
                  </a:lnTo>
                  <a:lnTo>
                    <a:pt x="376" y="983"/>
                  </a:lnTo>
                  <a:lnTo>
                    <a:pt x="376" y="992"/>
                  </a:lnTo>
                  <a:lnTo>
                    <a:pt x="376" y="997"/>
                  </a:lnTo>
                  <a:lnTo>
                    <a:pt x="381" y="1007"/>
                  </a:lnTo>
                  <a:lnTo>
                    <a:pt x="381" y="1016"/>
                  </a:lnTo>
                  <a:lnTo>
                    <a:pt x="385" y="1021"/>
                  </a:lnTo>
                  <a:lnTo>
                    <a:pt x="390" y="1030"/>
                  </a:lnTo>
                  <a:lnTo>
                    <a:pt x="390" y="1034"/>
                  </a:lnTo>
                  <a:lnTo>
                    <a:pt x="395" y="1044"/>
                  </a:lnTo>
                  <a:lnTo>
                    <a:pt x="399" y="1053"/>
                  </a:lnTo>
                  <a:lnTo>
                    <a:pt x="404" y="1057"/>
                  </a:lnTo>
                  <a:lnTo>
                    <a:pt x="404" y="1067"/>
                  </a:lnTo>
                  <a:lnTo>
                    <a:pt x="404" y="1076"/>
                  </a:lnTo>
                  <a:lnTo>
                    <a:pt x="408" y="1085"/>
                  </a:lnTo>
                  <a:lnTo>
                    <a:pt x="413" y="1089"/>
                  </a:lnTo>
                  <a:lnTo>
                    <a:pt x="418" y="1100"/>
                  </a:lnTo>
                  <a:lnTo>
                    <a:pt x="418" y="1104"/>
                  </a:lnTo>
                  <a:lnTo>
                    <a:pt x="418" y="1113"/>
                  </a:lnTo>
                  <a:lnTo>
                    <a:pt x="422" y="1118"/>
                  </a:lnTo>
                  <a:lnTo>
                    <a:pt x="427" y="1127"/>
                  </a:lnTo>
                  <a:lnTo>
                    <a:pt x="431" y="1136"/>
                  </a:lnTo>
                  <a:lnTo>
                    <a:pt x="436" y="1146"/>
                  </a:lnTo>
                  <a:lnTo>
                    <a:pt x="436" y="1150"/>
                  </a:lnTo>
                  <a:lnTo>
                    <a:pt x="436" y="1159"/>
                  </a:lnTo>
                  <a:lnTo>
                    <a:pt x="440" y="1169"/>
                  </a:lnTo>
                  <a:lnTo>
                    <a:pt x="440" y="1173"/>
                  </a:lnTo>
                  <a:lnTo>
                    <a:pt x="446" y="1178"/>
                  </a:lnTo>
                  <a:lnTo>
                    <a:pt x="451" y="1182"/>
                  </a:lnTo>
                  <a:lnTo>
                    <a:pt x="451" y="1188"/>
                  </a:lnTo>
                  <a:lnTo>
                    <a:pt x="451" y="1197"/>
                  </a:lnTo>
                  <a:lnTo>
                    <a:pt x="455" y="1206"/>
                  </a:lnTo>
                  <a:lnTo>
                    <a:pt x="460" y="1211"/>
                  </a:lnTo>
                  <a:lnTo>
                    <a:pt x="460" y="1220"/>
                  </a:lnTo>
                  <a:lnTo>
                    <a:pt x="464" y="1229"/>
                  </a:lnTo>
                  <a:lnTo>
                    <a:pt x="464" y="1234"/>
                  </a:lnTo>
                  <a:lnTo>
                    <a:pt x="469" y="1238"/>
                  </a:lnTo>
                  <a:lnTo>
                    <a:pt x="469" y="1243"/>
                  </a:lnTo>
                  <a:lnTo>
                    <a:pt x="474" y="1252"/>
                  </a:lnTo>
                  <a:lnTo>
                    <a:pt x="478" y="1257"/>
                  </a:lnTo>
                  <a:lnTo>
                    <a:pt x="478" y="1266"/>
                  </a:lnTo>
                  <a:lnTo>
                    <a:pt x="483" y="1270"/>
                  </a:lnTo>
                  <a:lnTo>
                    <a:pt x="483" y="1281"/>
                  </a:lnTo>
                  <a:lnTo>
                    <a:pt x="487" y="1290"/>
                  </a:lnTo>
                  <a:lnTo>
                    <a:pt x="492" y="1294"/>
                  </a:lnTo>
                  <a:lnTo>
                    <a:pt x="492" y="1304"/>
                  </a:lnTo>
                  <a:lnTo>
                    <a:pt x="492" y="1313"/>
                  </a:lnTo>
                  <a:lnTo>
                    <a:pt x="497" y="1322"/>
                  </a:lnTo>
                  <a:lnTo>
                    <a:pt x="501" y="1327"/>
                  </a:lnTo>
                  <a:lnTo>
                    <a:pt x="506" y="1336"/>
                  </a:lnTo>
                  <a:lnTo>
                    <a:pt x="510" y="1340"/>
                  </a:lnTo>
                  <a:lnTo>
                    <a:pt x="510" y="1345"/>
                  </a:lnTo>
                  <a:lnTo>
                    <a:pt x="515" y="1350"/>
                  </a:lnTo>
                  <a:lnTo>
                    <a:pt x="520" y="1354"/>
                  </a:lnTo>
                  <a:lnTo>
                    <a:pt x="520" y="1363"/>
                  </a:lnTo>
                  <a:lnTo>
                    <a:pt x="520" y="1372"/>
                  </a:lnTo>
                  <a:lnTo>
                    <a:pt x="529" y="1378"/>
                  </a:lnTo>
                  <a:lnTo>
                    <a:pt x="529" y="1387"/>
                  </a:lnTo>
                  <a:lnTo>
                    <a:pt x="533" y="1392"/>
                  </a:lnTo>
                  <a:lnTo>
                    <a:pt x="539" y="1396"/>
                  </a:lnTo>
                  <a:lnTo>
                    <a:pt x="539" y="1406"/>
                  </a:lnTo>
                  <a:lnTo>
                    <a:pt x="543" y="1410"/>
                  </a:lnTo>
                  <a:lnTo>
                    <a:pt x="543" y="1419"/>
                  </a:lnTo>
                  <a:lnTo>
                    <a:pt x="548" y="1424"/>
                  </a:lnTo>
                  <a:lnTo>
                    <a:pt x="553" y="1433"/>
                  </a:lnTo>
                  <a:lnTo>
                    <a:pt x="553" y="1438"/>
                  </a:lnTo>
                  <a:lnTo>
                    <a:pt x="557" y="1438"/>
                  </a:lnTo>
                  <a:lnTo>
                    <a:pt x="562" y="1447"/>
                  </a:lnTo>
                  <a:lnTo>
                    <a:pt x="566" y="1456"/>
                  </a:lnTo>
                  <a:lnTo>
                    <a:pt x="576" y="1465"/>
                  </a:lnTo>
                  <a:lnTo>
                    <a:pt x="576" y="1471"/>
                  </a:lnTo>
                  <a:lnTo>
                    <a:pt x="576" y="1475"/>
                  </a:lnTo>
                  <a:lnTo>
                    <a:pt x="580" y="1480"/>
                  </a:lnTo>
                  <a:lnTo>
                    <a:pt x="585" y="1489"/>
                  </a:lnTo>
                  <a:lnTo>
                    <a:pt x="589" y="1494"/>
                  </a:lnTo>
                  <a:lnTo>
                    <a:pt x="589" y="1503"/>
                  </a:lnTo>
                  <a:lnTo>
                    <a:pt x="599" y="1508"/>
                  </a:lnTo>
                  <a:lnTo>
                    <a:pt x="603" y="1517"/>
                  </a:lnTo>
                  <a:lnTo>
                    <a:pt x="608" y="1521"/>
                  </a:lnTo>
                  <a:lnTo>
                    <a:pt x="612" y="1531"/>
                  </a:lnTo>
                  <a:lnTo>
                    <a:pt x="617" y="1535"/>
                  </a:lnTo>
                  <a:lnTo>
                    <a:pt x="641" y="1535"/>
                  </a:lnTo>
                  <a:lnTo>
                    <a:pt x="664" y="1540"/>
                  </a:lnTo>
                  <a:lnTo>
                    <a:pt x="668" y="1549"/>
                  </a:lnTo>
                  <a:lnTo>
                    <a:pt x="668" y="1554"/>
                  </a:lnTo>
                  <a:lnTo>
                    <a:pt x="682" y="1558"/>
                  </a:lnTo>
                  <a:lnTo>
                    <a:pt x="691" y="1564"/>
                  </a:lnTo>
                  <a:lnTo>
                    <a:pt x="682" y="1568"/>
                  </a:lnTo>
                  <a:lnTo>
                    <a:pt x="673" y="1573"/>
                  </a:lnTo>
                  <a:lnTo>
                    <a:pt x="682" y="1573"/>
                  </a:lnTo>
                  <a:lnTo>
                    <a:pt x="696" y="1577"/>
                  </a:lnTo>
                  <a:lnTo>
                    <a:pt x="696" y="1587"/>
                  </a:lnTo>
                  <a:lnTo>
                    <a:pt x="682" y="1591"/>
                  </a:lnTo>
                  <a:lnTo>
                    <a:pt x="664" y="1591"/>
                  </a:lnTo>
                  <a:lnTo>
                    <a:pt x="668" y="1600"/>
                  </a:lnTo>
                  <a:lnTo>
                    <a:pt x="682" y="1610"/>
                  </a:lnTo>
                  <a:lnTo>
                    <a:pt x="701" y="1614"/>
                  </a:lnTo>
                  <a:lnTo>
                    <a:pt x="682" y="1623"/>
                  </a:lnTo>
                  <a:lnTo>
                    <a:pt x="691" y="1633"/>
                  </a:lnTo>
                  <a:lnTo>
                    <a:pt x="701" y="1637"/>
                  </a:lnTo>
                  <a:lnTo>
                    <a:pt x="705" y="1642"/>
                  </a:lnTo>
                  <a:lnTo>
                    <a:pt x="705" y="1646"/>
                  </a:lnTo>
                  <a:lnTo>
                    <a:pt x="710" y="1656"/>
                  </a:lnTo>
                  <a:lnTo>
                    <a:pt x="719" y="1661"/>
                  </a:lnTo>
                  <a:lnTo>
                    <a:pt x="723" y="1670"/>
                  </a:lnTo>
                  <a:lnTo>
                    <a:pt x="734" y="1675"/>
                  </a:lnTo>
                  <a:lnTo>
                    <a:pt x="743" y="1684"/>
                  </a:lnTo>
                  <a:lnTo>
                    <a:pt x="747" y="1693"/>
                  </a:lnTo>
                  <a:lnTo>
                    <a:pt x="752" y="1698"/>
                  </a:lnTo>
                  <a:lnTo>
                    <a:pt x="761" y="1707"/>
                  </a:lnTo>
                  <a:lnTo>
                    <a:pt x="770" y="1716"/>
                  </a:lnTo>
                  <a:lnTo>
                    <a:pt x="780" y="1725"/>
                  </a:lnTo>
                  <a:lnTo>
                    <a:pt x="784" y="1730"/>
                  </a:lnTo>
                  <a:lnTo>
                    <a:pt x="789" y="1739"/>
                  </a:lnTo>
                  <a:lnTo>
                    <a:pt x="798" y="1744"/>
                  </a:lnTo>
                  <a:lnTo>
                    <a:pt x="807" y="1754"/>
                  </a:lnTo>
                  <a:lnTo>
                    <a:pt x="812" y="1758"/>
                  </a:lnTo>
                  <a:lnTo>
                    <a:pt x="816" y="1758"/>
                  </a:lnTo>
                  <a:lnTo>
                    <a:pt x="822" y="1768"/>
                  </a:lnTo>
                  <a:lnTo>
                    <a:pt x="831" y="1777"/>
                  </a:lnTo>
                  <a:lnTo>
                    <a:pt x="836" y="1781"/>
                  </a:lnTo>
                  <a:lnTo>
                    <a:pt x="840" y="1786"/>
                  </a:lnTo>
                  <a:lnTo>
                    <a:pt x="849" y="1791"/>
                  </a:lnTo>
                  <a:lnTo>
                    <a:pt x="854" y="1800"/>
                  </a:lnTo>
                  <a:lnTo>
                    <a:pt x="863" y="1809"/>
                  </a:lnTo>
                  <a:lnTo>
                    <a:pt x="872" y="1814"/>
                  </a:lnTo>
                  <a:lnTo>
                    <a:pt x="877" y="1818"/>
                  </a:lnTo>
                  <a:lnTo>
                    <a:pt x="877" y="1823"/>
                  </a:lnTo>
                  <a:lnTo>
                    <a:pt x="891" y="1827"/>
                  </a:lnTo>
                  <a:lnTo>
                    <a:pt x="895" y="1837"/>
                  </a:lnTo>
                  <a:lnTo>
                    <a:pt x="900" y="1842"/>
                  </a:lnTo>
                  <a:lnTo>
                    <a:pt x="905" y="1847"/>
                  </a:lnTo>
                  <a:lnTo>
                    <a:pt x="915" y="1851"/>
                  </a:lnTo>
                  <a:lnTo>
                    <a:pt x="919" y="1856"/>
                  </a:lnTo>
                  <a:lnTo>
                    <a:pt x="924" y="1860"/>
                  </a:lnTo>
                  <a:lnTo>
                    <a:pt x="928" y="1870"/>
                  </a:lnTo>
                  <a:lnTo>
                    <a:pt x="942" y="1874"/>
                  </a:lnTo>
                  <a:lnTo>
                    <a:pt x="947" y="1883"/>
                  </a:lnTo>
                  <a:lnTo>
                    <a:pt x="956" y="1893"/>
                  </a:lnTo>
                  <a:lnTo>
                    <a:pt x="961" y="1897"/>
                  </a:lnTo>
                  <a:lnTo>
                    <a:pt x="970" y="1897"/>
                  </a:lnTo>
                  <a:lnTo>
                    <a:pt x="974" y="190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5" name="Freeform 3627"/>
            <p:cNvSpPr>
              <a:spLocks/>
            </p:cNvSpPr>
            <p:nvPr/>
          </p:nvSpPr>
          <p:spPr bwMode="auto">
            <a:xfrm>
              <a:off x="1017" y="1488"/>
              <a:ext cx="157" cy="292"/>
            </a:xfrm>
            <a:custGeom>
              <a:avLst/>
              <a:gdLst>
                <a:gd name="T0" fmla="*/ 15 w 785"/>
                <a:gd name="T1" fmla="*/ 14 h 1462"/>
                <a:gd name="T2" fmla="*/ 47 w 785"/>
                <a:gd name="T3" fmla="*/ 27 h 1462"/>
                <a:gd name="T4" fmla="*/ 88 w 785"/>
                <a:gd name="T5" fmla="*/ 56 h 1462"/>
                <a:gd name="T6" fmla="*/ 117 w 785"/>
                <a:gd name="T7" fmla="*/ 74 h 1462"/>
                <a:gd name="T8" fmla="*/ 153 w 785"/>
                <a:gd name="T9" fmla="*/ 97 h 1462"/>
                <a:gd name="T10" fmla="*/ 196 w 785"/>
                <a:gd name="T11" fmla="*/ 120 h 1462"/>
                <a:gd name="T12" fmla="*/ 219 w 785"/>
                <a:gd name="T13" fmla="*/ 135 h 1462"/>
                <a:gd name="T14" fmla="*/ 260 w 785"/>
                <a:gd name="T15" fmla="*/ 158 h 1462"/>
                <a:gd name="T16" fmla="*/ 283 w 785"/>
                <a:gd name="T17" fmla="*/ 172 h 1462"/>
                <a:gd name="T18" fmla="*/ 321 w 785"/>
                <a:gd name="T19" fmla="*/ 195 h 1462"/>
                <a:gd name="T20" fmla="*/ 348 w 785"/>
                <a:gd name="T21" fmla="*/ 208 h 1462"/>
                <a:gd name="T22" fmla="*/ 386 w 785"/>
                <a:gd name="T23" fmla="*/ 232 h 1462"/>
                <a:gd name="T24" fmla="*/ 413 w 785"/>
                <a:gd name="T25" fmla="*/ 251 h 1462"/>
                <a:gd name="T26" fmla="*/ 450 w 785"/>
                <a:gd name="T27" fmla="*/ 274 h 1462"/>
                <a:gd name="T28" fmla="*/ 479 w 785"/>
                <a:gd name="T29" fmla="*/ 287 h 1462"/>
                <a:gd name="T30" fmla="*/ 515 w 785"/>
                <a:gd name="T31" fmla="*/ 311 h 1462"/>
                <a:gd name="T32" fmla="*/ 543 w 785"/>
                <a:gd name="T33" fmla="*/ 325 h 1462"/>
                <a:gd name="T34" fmla="*/ 581 w 785"/>
                <a:gd name="T35" fmla="*/ 348 h 1462"/>
                <a:gd name="T36" fmla="*/ 608 w 785"/>
                <a:gd name="T37" fmla="*/ 362 h 1462"/>
                <a:gd name="T38" fmla="*/ 645 w 785"/>
                <a:gd name="T39" fmla="*/ 385 h 1462"/>
                <a:gd name="T40" fmla="*/ 669 w 785"/>
                <a:gd name="T41" fmla="*/ 404 h 1462"/>
                <a:gd name="T42" fmla="*/ 710 w 785"/>
                <a:gd name="T43" fmla="*/ 427 h 1462"/>
                <a:gd name="T44" fmla="*/ 733 w 785"/>
                <a:gd name="T45" fmla="*/ 441 h 1462"/>
                <a:gd name="T46" fmla="*/ 775 w 785"/>
                <a:gd name="T47" fmla="*/ 464 h 1462"/>
                <a:gd name="T48" fmla="*/ 756 w 785"/>
                <a:gd name="T49" fmla="*/ 478 h 1462"/>
                <a:gd name="T50" fmla="*/ 742 w 785"/>
                <a:gd name="T51" fmla="*/ 502 h 1462"/>
                <a:gd name="T52" fmla="*/ 729 w 785"/>
                <a:gd name="T53" fmla="*/ 524 h 1462"/>
                <a:gd name="T54" fmla="*/ 715 w 785"/>
                <a:gd name="T55" fmla="*/ 552 h 1462"/>
                <a:gd name="T56" fmla="*/ 701 w 785"/>
                <a:gd name="T57" fmla="*/ 580 h 1462"/>
                <a:gd name="T58" fmla="*/ 692 w 785"/>
                <a:gd name="T59" fmla="*/ 604 h 1462"/>
                <a:gd name="T60" fmla="*/ 678 w 785"/>
                <a:gd name="T61" fmla="*/ 631 h 1462"/>
                <a:gd name="T62" fmla="*/ 669 w 785"/>
                <a:gd name="T63" fmla="*/ 654 h 1462"/>
                <a:gd name="T64" fmla="*/ 659 w 785"/>
                <a:gd name="T65" fmla="*/ 682 h 1462"/>
                <a:gd name="T66" fmla="*/ 649 w 785"/>
                <a:gd name="T67" fmla="*/ 715 h 1462"/>
                <a:gd name="T68" fmla="*/ 640 w 785"/>
                <a:gd name="T69" fmla="*/ 738 h 1462"/>
                <a:gd name="T70" fmla="*/ 636 w 785"/>
                <a:gd name="T71" fmla="*/ 765 h 1462"/>
                <a:gd name="T72" fmla="*/ 631 w 785"/>
                <a:gd name="T73" fmla="*/ 798 h 1462"/>
                <a:gd name="T74" fmla="*/ 627 w 785"/>
                <a:gd name="T75" fmla="*/ 830 h 1462"/>
                <a:gd name="T76" fmla="*/ 669 w 785"/>
                <a:gd name="T77" fmla="*/ 844 h 1462"/>
                <a:gd name="T78" fmla="*/ 710 w 785"/>
                <a:gd name="T79" fmla="*/ 853 h 1462"/>
                <a:gd name="T80" fmla="*/ 627 w 785"/>
                <a:gd name="T81" fmla="*/ 858 h 1462"/>
                <a:gd name="T82" fmla="*/ 622 w 785"/>
                <a:gd name="T83" fmla="*/ 882 h 1462"/>
                <a:gd name="T84" fmla="*/ 622 w 785"/>
                <a:gd name="T85" fmla="*/ 914 h 1462"/>
                <a:gd name="T86" fmla="*/ 622 w 785"/>
                <a:gd name="T87" fmla="*/ 942 h 1462"/>
                <a:gd name="T88" fmla="*/ 622 w 785"/>
                <a:gd name="T89" fmla="*/ 975 h 1462"/>
                <a:gd name="T90" fmla="*/ 622 w 785"/>
                <a:gd name="T91" fmla="*/ 1002 h 1462"/>
                <a:gd name="T92" fmla="*/ 627 w 785"/>
                <a:gd name="T93" fmla="*/ 1034 h 1462"/>
                <a:gd name="T94" fmla="*/ 627 w 785"/>
                <a:gd name="T95" fmla="*/ 1048 h 1462"/>
                <a:gd name="T96" fmla="*/ 631 w 785"/>
                <a:gd name="T97" fmla="*/ 1081 h 1462"/>
                <a:gd name="T98" fmla="*/ 636 w 785"/>
                <a:gd name="T99" fmla="*/ 1109 h 1462"/>
                <a:gd name="T100" fmla="*/ 636 w 785"/>
                <a:gd name="T101" fmla="*/ 1141 h 1462"/>
                <a:gd name="T102" fmla="*/ 640 w 785"/>
                <a:gd name="T103" fmla="*/ 1170 h 1462"/>
                <a:gd name="T104" fmla="*/ 645 w 785"/>
                <a:gd name="T105" fmla="*/ 1202 h 1462"/>
                <a:gd name="T106" fmla="*/ 649 w 785"/>
                <a:gd name="T107" fmla="*/ 1225 h 1462"/>
                <a:gd name="T108" fmla="*/ 654 w 785"/>
                <a:gd name="T109" fmla="*/ 1258 h 1462"/>
                <a:gd name="T110" fmla="*/ 663 w 785"/>
                <a:gd name="T111" fmla="*/ 1285 h 1462"/>
                <a:gd name="T112" fmla="*/ 669 w 785"/>
                <a:gd name="T113" fmla="*/ 1317 h 1462"/>
                <a:gd name="T114" fmla="*/ 673 w 785"/>
                <a:gd name="T115" fmla="*/ 1346 h 1462"/>
                <a:gd name="T116" fmla="*/ 678 w 785"/>
                <a:gd name="T117" fmla="*/ 1378 h 1462"/>
                <a:gd name="T118" fmla="*/ 687 w 785"/>
                <a:gd name="T119" fmla="*/ 1410 h 1462"/>
                <a:gd name="T120" fmla="*/ 692 w 785"/>
                <a:gd name="T121" fmla="*/ 1434 h 1462"/>
                <a:gd name="T122" fmla="*/ 696 w 785"/>
                <a:gd name="T123" fmla="*/ 1462 h 14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5"/>
                <a:gd name="T187" fmla="*/ 0 h 1462"/>
                <a:gd name="T188" fmla="*/ 785 w 785"/>
                <a:gd name="T189" fmla="*/ 1462 h 146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5" h="1462">
                  <a:moveTo>
                    <a:pt x="0" y="0"/>
                  </a:moveTo>
                  <a:lnTo>
                    <a:pt x="0" y="4"/>
                  </a:lnTo>
                  <a:lnTo>
                    <a:pt x="15" y="14"/>
                  </a:lnTo>
                  <a:lnTo>
                    <a:pt x="24" y="18"/>
                  </a:lnTo>
                  <a:lnTo>
                    <a:pt x="28" y="18"/>
                  </a:lnTo>
                  <a:lnTo>
                    <a:pt x="38" y="27"/>
                  </a:lnTo>
                  <a:lnTo>
                    <a:pt x="47" y="27"/>
                  </a:lnTo>
                  <a:lnTo>
                    <a:pt x="56" y="33"/>
                  </a:lnTo>
                  <a:lnTo>
                    <a:pt x="65" y="42"/>
                  </a:lnTo>
                  <a:lnTo>
                    <a:pt x="79" y="51"/>
                  </a:lnTo>
                  <a:lnTo>
                    <a:pt x="88" y="56"/>
                  </a:lnTo>
                  <a:lnTo>
                    <a:pt x="107" y="65"/>
                  </a:lnTo>
                  <a:lnTo>
                    <a:pt x="112" y="70"/>
                  </a:lnTo>
                  <a:lnTo>
                    <a:pt x="117" y="74"/>
                  </a:lnTo>
                  <a:lnTo>
                    <a:pt x="130" y="83"/>
                  </a:lnTo>
                  <a:lnTo>
                    <a:pt x="144" y="88"/>
                  </a:lnTo>
                  <a:lnTo>
                    <a:pt x="153" y="93"/>
                  </a:lnTo>
                  <a:lnTo>
                    <a:pt x="153" y="97"/>
                  </a:lnTo>
                  <a:lnTo>
                    <a:pt x="167" y="102"/>
                  </a:lnTo>
                  <a:lnTo>
                    <a:pt x="172" y="106"/>
                  </a:lnTo>
                  <a:lnTo>
                    <a:pt x="181" y="111"/>
                  </a:lnTo>
                  <a:lnTo>
                    <a:pt x="196" y="120"/>
                  </a:lnTo>
                  <a:lnTo>
                    <a:pt x="205" y="126"/>
                  </a:lnTo>
                  <a:lnTo>
                    <a:pt x="219" y="135"/>
                  </a:lnTo>
                  <a:lnTo>
                    <a:pt x="232" y="144"/>
                  </a:lnTo>
                  <a:lnTo>
                    <a:pt x="237" y="144"/>
                  </a:lnTo>
                  <a:lnTo>
                    <a:pt x="246" y="149"/>
                  </a:lnTo>
                  <a:lnTo>
                    <a:pt x="260" y="158"/>
                  </a:lnTo>
                  <a:lnTo>
                    <a:pt x="269" y="167"/>
                  </a:lnTo>
                  <a:lnTo>
                    <a:pt x="283" y="172"/>
                  </a:lnTo>
                  <a:lnTo>
                    <a:pt x="298" y="181"/>
                  </a:lnTo>
                  <a:lnTo>
                    <a:pt x="302" y="185"/>
                  </a:lnTo>
                  <a:lnTo>
                    <a:pt x="311" y="185"/>
                  </a:lnTo>
                  <a:lnTo>
                    <a:pt x="321" y="195"/>
                  </a:lnTo>
                  <a:lnTo>
                    <a:pt x="325" y="199"/>
                  </a:lnTo>
                  <a:lnTo>
                    <a:pt x="334" y="204"/>
                  </a:lnTo>
                  <a:lnTo>
                    <a:pt x="348" y="208"/>
                  </a:lnTo>
                  <a:lnTo>
                    <a:pt x="362" y="219"/>
                  </a:lnTo>
                  <a:lnTo>
                    <a:pt x="366" y="223"/>
                  </a:lnTo>
                  <a:lnTo>
                    <a:pt x="376" y="228"/>
                  </a:lnTo>
                  <a:lnTo>
                    <a:pt x="386" y="232"/>
                  </a:lnTo>
                  <a:lnTo>
                    <a:pt x="390" y="237"/>
                  </a:lnTo>
                  <a:lnTo>
                    <a:pt x="400" y="241"/>
                  </a:lnTo>
                  <a:lnTo>
                    <a:pt x="409" y="246"/>
                  </a:lnTo>
                  <a:lnTo>
                    <a:pt x="413" y="251"/>
                  </a:lnTo>
                  <a:lnTo>
                    <a:pt x="427" y="255"/>
                  </a:lnTo>
                  <a:lnTo>
                    <a:pt x="432" y="260"/>
                  </a:lnTo>
                  <a:lnTo>
                    <a:pt x="436" y="264"/>
                  </a:lnTo>
                  <a:lnTo>
                    <a:pt x="450" y="274"/>
                  </a:lnTo>
                  <a:lnTo>
                    <a:pt x="455" y="274"/>
                  </a:lnTo>
                  <a:lnTo>
                    <a:pt x="464" y="278"/>
                  </a:lnTo>
                  <a:lnTo>
                    <a:pt x="473" y="287"/>
                  </a:lnTo>
                  <a:lnTo>
                    <a:pt x="479" y="287"/>
                  </a:lnTo>
                  <a:lnTo>
                    <a:pt x="492" y="292"/>
                  </a:lnTo>
                  <a:lnTo>
                    <a:pt x="497" y="297"/>
                  </a:lnTo>
                  <a:lnTo>
                    <a:pt x="502" y="301"/>
                  </a:lnTo>
                  <a:lnTo>
                    <a:pt x="515" y="311"/>
                  </a:lnTo>
                  <a:lnTo>
                    <a:pt x="520" y="311"/>
                  </a:lnTo>
                  <a:lnTo>
                    <a:pt x="529" y="321"/>
                  </a:lnTo>
                  <a:lnTo>
                    <a:pt x="538" y="325"/>
                  </a:lnTo>
                  <a:lnTo>
                    <a:pt x="543" y="325"/>
                  </a:lnTo>
                  <a:lnTo>
                    <a:pt x="552" y="334"/>
                  </a:lnTo>
                  <a:lnTo>
                    <a:pt x="561" y="339"/>
                  </a:lnTo>
                  <a:lnTo>
                    <a:pt x="566" y="339"/>
                  </a:lnTo>
                  <a:lnTo>
                    <a:pt x="581" y="348"/>
                  </a:lnTo>
                  <a:lnTo>
                    <a:pt x="594" y="357"/>
                  </a:lnTo>
                  <a:lnTo>
                    <a:pt x="604" y="362"/>
                  </a:lnTo>
                  <a:lnTo>
                    <a:pt x="608" y="362"/>
                  </a:lnTo>
                  <a:lnTo>
                    <a:pt x="617" y="371"/>
                  </a:lnTo>
                  <a:lnTo>
                    <a:pt x="627" y="376"/>
                  </a:lnTo>
                  <a:lnTo>
                    <a:pt x="631" y="376"/>
                  </a:lnTo>
                  <a:lnTo>
                    <a:pt x="645" y="385"/>
                  </a:lnTo>
                  <a:lnTo>
                    <a:pt x="645" y="389"/>
                  </a:lnTo>
                  <a:lnTo>
                    <a:pt x="659" y="394"/>
                  </a:lnTo>
                  <a:lnTo>
                    <a:pt x="669" y="399"/>
                  </a:lnTo>
                  <a:lnTo>
                    <a:pt x="669" y="404"/>
                  </a:lnTo>
                  <a:lnTo>
                    <a:pt x="683" y="409"/>
                  </a:lnTo>
                  <a:lnTo>
                    <a:pt x="692" y="413"/>
                  </a:lnTo>
                  <a:lnTo>
                    <a:pt x="696" y="418"/>
                  </a:lnTo>
                  <a:lnTo>
                    <a:pt x="710" y="427"/>
                  </a:lnTo>
                  <a:lnTo>
                    <a:pt x="724" y="432"/>
                  </a:lnTo>
                  <a:lnTo>
                    <a:pt x="733" y="436"/>
                  </a:lnTo>
                  <a:lnTo>
                    <a:pt x="733" y="441"/>
                  </a:lnTo>
                  <a:lnTo>
                    <a:pt x="747" y="445"/>
                  </a:lnTo>
                  <a:lnTo>
                    <a:pt x="751" y="450"/>
                  </a:lnTo>
                  <a:lnTo>
                    <a:pt x="762" y="455"/>
                  </a:lnTo>
                  <a:lnTo>
                    <a:pt x="775" y="464"/>
                  </a:lnTo>
                  <a:lnTo>
                    <a:pt x="785" y="468"/>
                  </a:lnTo>
                  <a:lnTo>
                    <a:pt x="775" y="473"/>
                  </a:lnTo>
                  <a:lnTo>
                    <a:pt x="756" y="478"/>
                  </a:lnTo>
                  <a:lnTo>
                    <a:pt x="751" y="482"/>
                  </a:lnTo>
                  <a:lnTo>
                    <a:pt x="751" y="487"/>
                  </a:lnTo>
                  <a:lnTo>
                    <a:pt x="751" y="491"/>
                  </a:lnTo>
                  <a:lnTo>
                    <a:pt x="742" y="502"/>
                  </a:lnTo>
                  <a:lnTo>
                    <a:pt x="738" y="511"/>
                  </a:lnTo>
                  <a:lnTo>
                    <a:pt x="733" y="515"/>
                  </a:lnTo>
                  <a:lnTo>
                    <a:pt x="733" y="520"/>
                  </a:lnTo>
                  <a:lnTo>
                    <a:pt x="729" y="524"/>
                  </a:lnTo>
                  <a:lnTo>
                    <a:pt x="724" y="529"/>
                  </a:lnTo>
                  <a:lnTo>
                    <a:pt x="724" y="538"/>
                  </a:lnTo>
                  <a:lnTo>
                    <a:pt x="719" y="547"/>
                  </a:lnTo>
                  <a:lnTo>
                    <a:pt x="715" y="552"/>
                  </a:lnTo>
                  <a:lnTo>
                    <a:pt x="710" y="557"/>
                  </a:lnTo>
                  <a:lnTo>
                    <a:pt x="710" y="561"/>
                  </a:lnTo>
                  <a:lnTo>
                    <a:pt x="706" y="570"/>
                  </a:lnTo>
                  <a:lnTo>
                    <a:pt x="701" y="580"/>
                  </a:lnTo>
                  <a:lnTo>
                    <a:pt x="696" y="584"/>
                  </a:lnTo>
                  <a:lnTo>
                    <a:pt x="696" y="594"/>
                  </a:lnTo>
                  <a:lnTo>
                    <a:pt x="692" y="599"/>
                  </a:lnTo>
                  <a:lnTo>
                    <a:pt x="692" y="604"/>
                  </a:lnTo>
                  <a:lnTo>
                    <a:pt x="687" y="608"/>
                  </a:lnTo>
                  <a:lnTo>
                    <a:pt x="687" y="613"/>
                  </a:lnTo>
                  <a:lnTo>
                    <a:pt x="683" y="622"/>
                  </a:lnTo>
                  <a:lnTo>
                    <a:pt x="678" y="631"/>
                  </a:lnTo>
                  <a:lnTo>
                    <a:pt x="673" y="636"/>
                  </a:lnTo>
                  <a:lnTo>
                    <a:pt x="673" y="645"/>
                  </a:lnTo>
                  <a:lnTo>
                    <a:pt x="669" y="654"/>
                  </a:lnTo>
                  <a:lnTo>
                    <a:pt x="669" y="663"/>
                  </a:lnTo>
                  <a:lnTo>
                    <a:pt x="663" y="668"/>
                  </a:lnTo>
                  <a:lnTo>
                    <a:pt x="663" y="677"/>
                  </a:lnTo>
                  <a:lnTo>
                    <a:pt x="659" y="682"/>
                  </a:lnTo>
                  <a:lnTo>
                    <a:pt x="659" y="692"/>
                  </a:lnTo>
                  <a:lnTo>
                    <a:pt x="654" y="696"/>
                  </a:lnTo>
                  <a:lnTo>
                    <a:pt x="649" y="706"/>
                  </a:lnTo>
                  <a:lnTo>
                    <a:pt x="649" y="715"/>
                  </a:lnTo>
                  <a:lnTo>
                    <a:pt x="649" y="724"/>
                  </a:lnTo>
                  <a:lnTo>
                    <a:pt x="645" y="724"/>
                  </a:lnTo>
                  <a:lnTo>
                    <a:pt x="645" y="728"/>
                  </a:lnTo>
                  <a:lnTo>
                    <a:pt x="640" y="738"/>
                  </a:lnTo>
                  <a:lnTo>
                    <a:pt x="640" y="747"/>
                  </a:lnTo>
                  <a:lnTo>
                    <a:pt x="640" y="751"/>
                  </a:lnTo>
                  <a:lnTo>
                    <a:pt x="636" y="761"/>
                  </a:lnTo>
                  <a:lnTo>
                    <a:pt x="636" y="765"/>
                  </a:lnTo>
                  <a:lnTo>
                    <a:pt x="636" y="774"/>
                  </a:lnTo>
                  <a:lnTo>
                    <a:pt x="636" y="785"/>
                  </a:lnTo>
                  <a:lnTo>
                    <a:pt x="636" y="789"/>
                  </a:lnTo>
                  <a:lnTo>
                    <a:pt x="631" y="798"/>
                  </a:lnTo>
                  <a:lnTo>
                    <a:pt x="631" y="807"/>
                  </a:lnTo>
                  <a:lnTo>
                    <a:pt x="631" y="812"/>
                  </a:lnTo>
                  <a:lnTo>
                    <a:pt x="627" y="821"/>
                  </a:lnTo>
                  <a:lnTo>
                    <a:pt x="627" y="830"/>
                  </a:lnTo>
                  <a:lnTo>
                    <a:pt x="627" y="835"/>
                  </a:lnTo>
                  <a:lnTo>
                    <a:pt x="627" y="844"/>
                  </a:lnTo>
                  <a:lnTo>
                    <a:pt x="645" y="844"/>
                  </a:lnTo>
                  <a:lnTo>
                    <a:pt x="669" y="844"/>
                  </a:lnTo>
                  <a:lnTo>
                    <a:pt x="692" y="849"/>
                  </a:lnTo>
                  <a:lnTo>
                    <a:pt x="710" y="849"/>
                  </a:lnTo>
                  <a:lnTo>
                    <a:pt x="724" y="849"/>
                  </a:lnTo>
                  <a:lnTo>
                    <a:pt x="710" y="853"/>
                  </a:lnTo>
                  <a:lnTo>
                    <a:pt x="692" y="853"/>
                  </a:lnTo>
                  <a:lnTo>
                    <a:pt x="669" y="853"/>
                  </a:lnTo>
                  <a:lnTo>
                    <a:pt x="645" y="858"/>
                  </a:lnTo>
                  <a:lnTo>
                    <a:pt x="627" y="858"/>
                  </a:lnTo>
                  <a:lnTo>
                    <a:pt x="622" y="858"/>
                  </a:lnTo>
                  <a:lnTo>
                    <a:pt x="622" y="867"/>
                  </a:lnTo>
                  <a:lnTo>
                    <a:pt x="622" y="873"/>
                  </a:lnTo>
                  <a:lnTo>
                    <a:pt x="622" y="882"/>
                  </a:lnTo>
                  <a:lnTo>
                    <a:pt x="622" y="891"/>
                  </a:lnTo>
                  <a:lnTo>
                    <a:pt x="622" y="896"/>
                  </a:lnTo>
                  <a:lnTo>
                    <a:pt x="622" y="905"/>
                  </a:lnTo>
                  <a:lnTo>
                    <a:pt x="622" y="914"/>
                  </a:lnTo>
                  <a:lnTo>
                    <a:pt x="622" y="919"/>
                  </a:lnTo>
                  <a:lnTo>
                    <a:pt x="622" y="928"/>
                  </a:lnTo>
                  <a:lnTo>
                    <a:pt x="622" y="932"/>
                  </a:lnTo>
                  <a:lnTo>
                    <a:pt x="622" y="942"/>
                  </a:lnTo>
                  <a:lnTo>
                    <a:pt x="622" y="951"/>
                  </a:lnTo>
                  <a:lnTo>
                    <a:pt x="622" y="955"/>
                  </a:lnTo>
                  <a:lnTo>
                    <a:pt x="622" y="966"/>
                  </a:lnTo>
                  <a:lnTo>
                    <a:pt x="622" y="975"/>
                  </a:lnTo>
                  <a:lnTo>
                    <a:pt x="622" y="984"/>
                  </a:lnTo>
                  <a:lnTo>
                    <a:pt x="622" y="989"/>
                  </a:lnTo>
                  <a:lnTo>
                    <a:pt x="622" y="998"/>
                  </a:lnTo>
                  <a:lnTo>
                    <a:pt x="622" y="1002"/>
                  </a:lnTo>
                  <a:lnTo>
                    <a:pt x="622" y="1011"/>
                  </a:lnTo>
                  <a:lnTo>
                    <a:pt x="622" y="1016"/>
                  </a:lnTo>
                  <a:lnTo>
                    <a:pt x="627" y="1025"/>
                  </a:lnTo>
                  <a:lnTo>
                    <a:pt x="627" y="1034"/>
                  </a:lnTo>
                  <a:lnTo>
                    <a:pt x="627" y="1044"/>
                  </a:lnTo>
                  <a:lnTo>
                    <a:pt x="627" y="1048"/>
                  </a:lnTo>
                  <a:lnTo>
                    <a:pt x="627" y="1057"/>
                  </a:lnTo>
                  <a:lnTo>
                    <a:pt x="627" y="1068"/>
                  </a:lnTo>
                  <a:lnTo>
                    <a:pt x="631" y="1072"/>
                  </a:lnTo>
                  <a:lnTo>
                    <a:pt x="631" y="1081"/>
                  </a:lnTo>
                  <a:lnTo>
                    <a:pt x="631" y="1086"/>
                  </a:lnTo>
                  <a:lnTo>
                    <a:pt x="631" y="1095"/>
                  </a:lnTo>
                  <a:lnTo>
                    <a:pt x="636" y="1104"/>
                  </a:lnTo>
                  <a:lnTo>
                    <a:pt x="636" y="1109"/>
                  </a:lnTo>
                  <a:lnTo>
                    <a:pt x="636" y="1118"/>
                  </a:lnTo>
                  <a:lnTo>
                    <a:pt x="636" y="1127"/>
                  </a:lnTo>
                  <a:lnTo>
                    <a:pt x="636" y="1132"/>
                  </a:lnTo>
                  <a:lnTo>
                    <a:pt x="636" y="1141"/>
                  </a:lnTo>
                  <a:lnTo>
                    <a:pt x="636" y="1150"/>
                  </a:lnTo>
                  <a:lnTo>
                    <a:pt x="640" y="1156"/>
                  </a:lnTo>
                  <a:lnTo>
                    <a:pt x="640" y="1165"/>
                  </a:lnTo>
                  <a:lnTo>
                    <a:pt x="640" y="1170"/>
                  </a:lnTo>
                  <a:lnTo>
                    <a:pt x="645" y="1179"/>
                  </a:lnTo>
                  <a:lnTo>
                    <a:pt x="645" y="1188"/>
                  </a:lnTo>
                  <a:lnTo>
                    <a:pt x="645" y="1192"/>
                  </a:lnTo>
                  <a:lnTo>
                    <a:pt x="645" y="1202"/>
                  </a:lnTo>
                  <a:lnTo>
                    <a:pt x="649" y="1211"/>
                  </a:lnTo>
                  <a:lnTo>
                    <a:pt x="649" y="1215"/>
                  </a:lnTo>
                  <a:lnTo>
                    <a:pt x="649" y="1225"/>
                  </a:lnTo>
                  <a:lnTo>
                    <a:pt x="649" y="1234"/>
                  </a:lnTo>
                  <a:lnTo>
                    <a:pt x="654" y="1238"/>
                  </a:lnTo>
                  <a:lnTo>
                    <a:pt x="654" y="1249"/>
                  </a:lnTo>
                  <a:lnTo>
                    <a:pt x="654" y="1258"/>
                  </a:lnTo>
                  <a:lnTo>
                    <a:pt x="659" y="1262"/>
                  </a:lnTo>
                  <a:lnTo>
                    <a:pt x="659" y="1272"/>
                  </a:lnTo>
                  <a:lnTo>
                    <a:pt x="659" y="1276"/>
                  </a:lnTo>
                  <a:lnTo>
                    <a:pt x="663" y="1285"/>
                  </a:lnTo>
                  <a:lnTo>
                    <a:pt x="663" y="1294"/>
                  </a:lnTo>
                  <a:lnTo>
                    <a:pt x="663" y="1304"/>
                  </a:lnTo>
                  <a:lnTo>
                    <a:pt x="669" y="1308"/>
                  </a:lnTo>
                  <a:lnTo>
                    <a:pt x="669" y="1317"/>
                  </a:lnTo>
                  <a:lnTo>
                    <a:pt x="669" y="1322"/>
                  </a:lnTo>
                  <a:lnTo>
                    <a:pt x="669" y="1331"/>
                  </a:lnTo>
                  <a:lnTo>
                    <a:pt x="669" y="1341"/>
                  </a:lnTo>
                  <a:lnTo>
                    <a:pt x="673" y="1346"/>
                  </a:lnTo>
                  <a:lnTo>
                    <a:pt x="673" y="1355"/>
                  </a:lnTo>
                  <a:lnTo>
                    <a:pt x="673" y="1360"/>
                  </a:lnTo>
                  <a:lnTo>
                    <a:pt x="678" y="1369"/>
                  </a:lnTo>
                  <a:lnTo>
                    <a:pt x="678" y="1378"/>
                  </a:lnTo>
                  <a:lnTo>
                    <a:pt x="678" y="1387"/>
                  </a:lnTo>
                  <a:lnTo>
                    <a:pt x="683" y="1392"/>
                  </a:lnTo>
                  <a:lnTo>
                    <a:pt x="683" y="1401"/>
                  </a:lnTo>
                  <a:lnTo>
                    <a:pt x="687" y="1410"/>
                  </a:lnTo>
                  <a:lnTo>
                    <a:pt x="687" y="1415"/>
                  </a:lnTo>
                  <a:lnTo>
                    <a:pt x="687" y="1424"/>
                  </a:lnTo>
                  <a:lnTo>
                    <a:pt x="692" y="1429"/>
                  </a:lnTo>
                  <a:lnTo>
                    <a:pt x="692" y="1434"/>
                  </a:lnTo>
                  <a:lnTo>
                    <a:pt x="692" y="1439"/>
                  </a:lnTo>
                  <a:lnTo>
                    <a:pt x="696" y="1448"/>
                  </a:lnTo>
                  <a:lnTo>
                    <a:pt x="696" y="1453"/>
                  </a:lnTo>
                  <a:lnTo>
                    <a:pt x="696" y="14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6" name="Freeform 3628"/>
            <p:cNvSpPr>
              <a:spLocks/>
            </p:cNvSpPr>
            <p:nvPr/>
          </p:nvSpPr>
          <p:spPr bwMode="auto">
            <a:xfrm>
              <a:off x="1474" y="2245"/>
              <a:ext cx="581" cy="253"/>
            </a:xfrm>
            <a:custGeom>
              <a:avLst/>
              <a:gdLst>
                <a:gd name="T0" fmla="*/ 28 w 2909"/>
                <a:gd name="T1" fmla="*/ 13 h 1261"/>
                <a:gd name="T2" fmla="*/ 79 w 2909"/>
                <a:gd name="T3" fmla="*/ 45 h 1261"/>
                <a:gd name="T4" fmla="*/ 121 w 2909"/>
                <a:gd name="T5" fmla="*/ 68 h 1261"/>
                <a:gd name="T6" fmla="*/ 153 w 2909"/>
                <a:gd name="T7" fmla="*/ 92 h 1261"/>
                <a:gd name="T8" fmla="*/ 195 w 2909"/>
                <a:gd name="T9" fmla="*/ 115 h 1261"/>
                <a:gd name="T10" fmla="*/ 236 w 2909"/>
                <a:gd name="T11" fmla="*/ 143 h 1261"/>
                <a:gd name="T12" fmla="*/ 279 w 2909"/>
                <a:gd name="T13" fmla="*/ 166 h 1261"/>
                <a:gd name="T14" fmla="*/ 325 w 2909"/>
                <a:gd name="T15" fmla="*/ 190 h 1261"/>
                <a:gd name="T16" fmla="*/ 367 w 2909"/>
                <a:gd name="T17" fmla="*/ 213 h 1261"/>
                <a:gd name="T18" fmla="*/ 408 w 2909"/>
                <a:gd name="T19" fmla="*/ 236 h 1261"/>
                <a:gd name="T20" fmla="*/ 450 w 2909"/>
                <a:gd name="T21" fmla="*/ 263 h 1261"/>
                <a:gd name="T22" fmla="*/ 496 w 2909"/>
                <a:gd name="T23" fmla="*/ 283 h 1261"/>
                <a:gd name="T24" fmla="*/ 538 w 2909"/>
                <a:gd name="T25" fmla="*/ 305 h 1261"/>
                <a:gd name="T26" fmla="*/ 585 w 2909"/>
                <a:gd name="T27" fmla="*/ 328 h 1261"/>
                <a:gd name="T28" fmla="*/ 626 w 2909"/>
                <a:gd name="T29" fmla="*/ 351 h 1261"/>
                <a:gd name="T30" fmla="*/ 673 w 2909"/>
                <a:gd name="T31" fmla="*/ 375 h 1261"/>
                <a:gd name="T32" fmla="*/ 719 w 2909"/>
                <a:gd name="T33" fmla="*/ 398 h 1261"/>
                <a:gd name="T34" fmla="*/ 775 w 2909"/>
                <a:gd name="T35" fmla="*/ 421 h 1261"/>
                <a:gd name="T36" fmla="*/ 821 w 2909"/>
                <a:gd name="T37" fmla="*/ 444 h 1261"/>
                <a:gd name="T38" fmla="*/ 868 w 2909"/>
                <a:gd name="T39" fmla="*/ 468 h 1261"/>
                <a:gd name="T40" fmla="*/ 928 w 2909"/>
                <a:gd name="T41" fmla="*/ 491 h 1261"/>
                <a:gd name="T42" fmla="*/ 970 w 2909"/>
                <a:gd name="T43" fmla="*/ 514 h 1261"/>
                <a:gd name="T44" fmla="*/ 1021 w 2909"/>
                <a:gd name="T45" fmla="*/ 532 h 1261"/>
                <a:gd name="T46" fmla="*/ 1072 w 2909"/>
                <a:gd name="T47" fmla="*/ 556 h 1261"/>
                <a:gd name="T48" fmla="*/ 1119 w 2909"/>
                <a:gd name="T49" fmla="*/ 579 h 1261"/>
                <a:gd name="T50" fmla="*/ 1164 w 2909"/>
                <a:gd name="T51" fmla="*/ 598 h 1261"/>
                <a:gd name="T52" fmla="*/ 1211 w 2909"/>
                <a:gd name="T53" fmla="*/ 621 h 1261"/>
                <a:gd name="T54" fmla="*/ 1262 w 2909"/>
                <a:gd name="T55" fmla="*/ 640 h 1261"/>
                <a:gd name="T56" fmla="*/ 1313 w 2909"/>
                <a:gd name="T57" fmla="*/ 663 h 1261"/>
                <a:gd name="T58" fmla="*/ 1373 w 2909"/>
                <a:gd name="T59" fmla="*/ 686 h 1261"/>
                <a:gd name="T60" fmla="*/ 1434 w 2909"/>
                <a:gd name="T61" fmla="*/ 709 h 1261"/>
                <a:gd name="T62" fmla="*/ 1484 w 2909"/>
                <a:gd name="T63" fmla="*/ 733 h 1261"/>
                <a:gd name="T64" fmla="*/ 1531 w 2909"/>
                <a:gd name="T65" fmla="*/ 751 h 1261"/>
                <a:gd name="T66" fmla="*/ 1592 w 2909"/>
                <a:gd name="T67" fmla="*/ 770 h 1261"/>
                <a:gd name="T68" fmla="*/ 1638 w 2909"/>
                <a:gd name="T69" fmla="*/ 788 h 1261"/>
                <a:gd name="T70" fmla="*/ 1685 w 2909"/>
                <a:gd name="T71" fmla="*/ 811 h 1261"/>
                <a:gd name="T72" fmla="*/ 1749 w 2909"/>
                <a:gd name="T73" fmla="*/ 830 h 1261"/>
                <a:gd name="T74" fmla="*/ 1805 w 2909"/>
                <a:gd name="T75" fmla="*/ 853 h 1261"/>
                <a:gd name="T76" fmla="*/ 1860 w 2909"/>
                <a:gd name="T77" fmla="*/ 876 h 1261"/>
                <a:gd name="T78" fmla="*/ 1916 w 2909"/>
                <a:gd name="T79" fmla="*/ 899 h 1261"/>
                <a:gd name="T80" fmla="*/ 1968 w 2909"/>
                <a:gd name="T81" fmla="*/ 913 h 1261"/>
                <a:gd name="T82" fmla="*/ 2023 w 2909"/>
                <a:gd name="T83" fmla="*/ 937 h 1261"/>
                <a:gd name="T84" fmla="*/ 2070 w 2909"/>
                <a:gd name="T85" fmla="*/ 955 h 1261"/>
                <a:gd name="T86" fmla="*/ 2129 w 2909"/>
                <a:gd name="T87" fmla="*/ 973 h 1261"/>
                <a:gd name="T88" fmla="*/ 2195 w 2909"/>
                <a:gd name="T89" fmla="*/ 996 h 1261"/>
                <a:gd name="T90" fmla="*/ 2240 w 2909"/>
                <a:gd name="T91" fmla="*/ 1016 h 1261"/>
                <a:gd name="T92" fmla="*/ 2297 w 2909"/>
                <a:gd name="T93" fmla="*/ 1039 h 1261"/>
                <a:gd name="T94" fmla="*/ 2348 w 2909"/>
                <a:gd name="T95" fmla="*/ 1057 h 1261"/>
                <a:gd name="T96" fmla="*/ 2394 w 2909"/>
                <a:gd name="T97" fmla="*/ 1075 h 1261"/>
                <a:gd name="T98" fmla="*/ 2455 w 2909"/>
                <a:gd name="T99" fmla="*/ 1098 h 1261"/>
                <a:gd name="T100" fmla="*/ 2519 w 2909"/>
                <a:gd name="T101" fmla="*/ 1118 h 1261"/>
                <a:gd name="T102" fmla="*/ 2566 w 2909"/>
                <a:gd name="T103" fmla="*/ 1136 h 1261"/>
                <a:gd name="T104" fmla="*/ 2626 w 2909"/>
                <a:gd name="T105" fmla="*/ 1159 h 1261"/>
                <a:gd name="T106" fmla="*/ 2691 w 2909"/>
                <a:gd name="T107" fmla="*/ 1182 h 1261"/>
                <a:gd name="T108" fmla="*/ 2733 w 2909"/>
                <a:gd name="T109" fmla="*/ 1201 h 1261"/>
                <a:gd name="T110" fmla="*/ 2797 w 2909"/>
                <a:gd name="T111" fmla="*/ 1220 h 1261"/>
                <a:gd name="T112" fmla="*/ 2844 w 2909"/>
                <a:gd name="T113" fmla="*/ 1238 h 1261"/>
                <a:gd name="T114" fmla="*/ 2905 w 2909"/>
                <a:gd name="T115" fmla="*/ 1256 h 12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09"/>
                <a:gd name="T175" fmla="*/ 0 h 1261"/>
                <a:gd name="T176" fmla="*/ 2909 w 2909"/>
                <a:gd name="T177" fmla="*/ 1261 h 12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09" h="1261">
                  <a:moveTo>
                    <a:pt x="0" y="0"/>
                  </a:moveTo>
                  <a:lnTo>
                    <a:pt x="5" y="0"/>
                  </a:lnTo>
                  <a:lnTo>
                    <a:pt x="19" y="9"/>
                  </a:lnTo>
                  <a:lnTo>
                    <a:pt x="23" y="13"/>
                  </a:lnTo>
                  <a:lnTo>
                    <a:pt x="28" y="13"/>
                  </a:lnTo>
                  <a:lnTo>
                    <a:pt x="37" y="22"/>
                  </a:lnTo>
                  <a:lnTo>
                    <a:pt x="42" y="27"/>
                  </a:lnTo>
                  <a:lnTo>
                    <a:pt x="51" y="32"/>
                  </a:lnTo>
                  <a:lnTo>
                    <a:pt x="65" y="41"/>
                  </a:lnTo>
                  <a:lnTo>
                    <a:pt x="79" y="45"/>
                  </a:lnTo>
                  <a:lnTo>
                    <a:pt x="89" y="50"/>
                  </a:lnTo>
                  <a:lnTo>
                    <a:pt x="93" y="55"/>
                  </a:lnTo>
                  <a:lnTo>
                    <a:pt x="107" y="64"/>
                  </a:lnTo>
                  <a:lnTo>
                    <a:pt x="121" y="68"/>
                  </a:lnTo>
                  <a:lnTo>
                    <a:pt x="125" y="79"/>
                  </a:lnTo>
                  <a:lnTo>
                    <a:pt x="130" y="79"/>
                  </a:lnTo>
                  <a:lnTo>
                    <a:pt x="139" y="83"/>
                  </a:lnTo>
                  <a:lnTo>
                    <a:pt x="153" y="92"/>
                  </a:lnTo>
                  <a:lnTo>
                    <a:pt x="167" y="97"/>
                  </a:lnTo>
                  <a:lnTo>
                    <a:pt x="171" y="101"/>
                  </a:lnTo>
                  <a:lnTo>
                    <a:pt x="181" y="106"/>
                  </a:lnTo>
                  <a:lnTo>
                    <a:pt x="190" y="115"/>
                  </a:lnTo>
                  <a:lnTo>
                    <a:pt x="195" y="115"/>
                  </a:lnTo>
                  <a:lnTo>
                    <a:pt x="209" y="124"/>
                  </a:lnTo>
                  <a:lnTo>
                    <a:pt x="213" y="129"/>
                  </a:lnTo>
                  <a:lnTo>
                    <a:pt x="218" y="129"/>
                  </a:lnTo>
                  <a:lnTo>
                    <a:pt x="227" y="138"/>
                  </a:lnTo>
                  <a:lnTo>
                    <a:pt x="236" y="143"/>
                  </a:lnTo>
                  <a:lnTo>
                    <a:pt x="241" y="147"/>
                  </a:lnTo>
                  <a:lnTo>
                    <a:pt x="255" y="152"/>
                  </a:lnTo>
                  <a:lnTo>
                    <a:pt x="259" y="157"/>
                  </a:lnTo>
                  <a:lnTo>
                    <a:pt x="270" y="161"/>
                  </a:lnTo>
                  <a:lnTo>
                    <a:pt x="279" y="166"/>
                  </a:lnTo>
                  <a:lnTo>
                    <a:pt x="288" y="166"/>
                  </a:lnTo>
                  <a:lnTo>
                    <a:pt x="302" y="176"/>
                  </a:lnTo>
                  <a:lnTo>
                    <a:pt x="315" y="185"/>
                  </a:lnTo>
                  <a:lnTo>
                    <a:pt x="325" y="190"/>
                  </a:lnTo>
                  <a:lnTo>
                    <a:pt x="338" y="199"/>
                  </a:lnTo>
                  <a:lnTo>
                    <a:pt x="343" y="203"/>
                  </a:lnTo>
                  <a:lnTo>
                    <a:pt x="352" y="208"/>
                  </a:lnTo>
                  <a:lnTo>
                    <a:pt x="367" y="213"/>
                  </a:lnTo>
                  <a:lnTo>
                    <a:pt x="381" y="222"/>
                  </a:lnTo>
                  <a:lnTo>
                    <a:pt x="385" y="226"/>
                  </a:lnTo>
                  <a:lnTo>
                    <a:pt x="390" y="231"/>
                  </a:lnTo>
                  <a:lnTo>
                    <a:pt x="408" y="236"/>
                  </a:lnTo>
                  <a:lnTo>
                    <a:pt x="417" y="245"/>
                  </a:lnTo>
                  <a:lnTo>
                    <a:pt x="431" y="249"/>
                  </a:lnTo>
                  <a:lnTo>
                    <a:pt x="436" y="249"/>
                  </a:lnTo>
                  <a:lnTo>
                    <a:pt x="445" y="259"/>
                  </a:lnTo>
                  <a:lnTo>
                    <a:pt x="450" y="263"/>
                  </a:lnTo>
                  <a:lnTo>
                    <a:pt x="464" y="269"/>
                  </a:lnTo>
                  <a:lnTo>
                    <a:pt x="474" y="273"/>
                  </a:lnTo>
                  <a:lnTo>
                    <a:pt x="483" y="273"/>
                  </a:lnTo>
                  <a:lnTo>
                    <a:pt x="496" y="283"/>
                  </a:lnTo>
                  <a:lnTo>
                    <a:pt x="510" y="292"/>
                  </a:lnTo>
                  <a:lnTo>
                    <a:pt x="519" y="296"/>
                  </a:lnTo>
                  <a:lnTo>
                    <a:pt x="519" y="301"/>
                  </a:lnTo>
                  <a:lnTo>
                    <a:pt x="533" y="305"/>
                  </a:lnTo>
                  <a:lnTo>
                    <a:pt x="538" y="305"/>
                  </a:lnTo>
                  <a:lnTo>
                    <a:pt x="553" y="315"/>
                  </a:lnTo>
                  <a:lnTo>
                    <a:pt x="562" y="319"/>
                  </a:lnTo>
                  <a:lnTo>
                    <a:pt x="566" y="319"/>
                  </a:lnTo>
                  <a:lnTo>
                    <a:pt x="585" y="328"/>
                  </a:lnTo>
                  <a:lnTo>
                    <a:pt x="598" y="333"/>
                  </a:lnTo>
                  <a:lnTo>
                    <a:pt x="603" y="338"/>
                  </a:lnTo>
                  <a:lnTo>
                    <a:pt x="617" y="342"/>
                  </a:lnTo>
                  <a:lnTo>
                    <a:pt x="626" y="351"/>
                  </a:lnTo>
                  <a:lnTo>
                    <a:pt x="645" y="362"/>
                  </a:lnTo>
                  <a:lnTo>
                    <a:pt x="659" y="366"/>
                  </a:lnTo>
                  <a:lnTo>
                    <a:pt x="668" y="371"/>
                  </a:lnTo>
                  <a:lnTo>
                    <a:pt x="673" y="375"/>
                  </a:lnTo>
                  <a:lnTo>
                    <a:pt x="687" y="385"/>
                  </a:lnTo>
                  <a:lnTo>
                    <a:pt x="691" y="385"/>
                  </a:lnTo>
                  <a:lnTo>
                    <a:pt x="700" y="389"/>
                  </a:lnTo>
                  <a:lnTo>
                    <a:pt x="710" y="394"/>
                  </a:lnTo>
                  <a:lnTo>
                    <a:pt x="719" y="398"/>
                  </a:lnTo>
                  <a:lnTo>
                    <a:pt x="733" y="403"/>
                  </a:lnTo>
                  <a:lnTo>
                    <a:pt x="738" y="403"/>
                  </a:lnTo>
                  <a:lnTo>
                    <a:pt x="757" y="412"/>
                  </a:lnTo>
                  <a:lnTo>
                    <a:pt x="770" y="417"/>
                  </a:lnTo>
                  <a:lnTo>
                    <a:pt x="775" y="421"/>
                  </a:lnTo>
                  <a:lnTo>
                    <a:pt x="789" y="426"/>
                  </a:lnTo>
                  <a:lnTo>
                    <a:pt x="798" y="430"/>
                  </a:lnTo>
                  <a:lnTo>
                    <a:pt x="802" y="435"/>
                  </a:lnTo>
                  <a:lnTo>
                    <a:pt x="816" y="444"/>
                  </a:lnTo>
                  <a:lnTo>
                    <a:pt x="821" y="444"/>
                  </a:lnTo>
                  <a:lnTo>
                    <a:pt x="836" y="449"/>
                  </a:lnTo>
                  <a:lnTo>
                    <a:pt x="840" y="454"/>
                  </a:lnTo>
                  <a:lnTo>
                    <a:pt x="849" y="459"/>
                  </a:lnTo>
                  <a:lnTo>
                    <a:pt x="863" y="464"/>
                  </a:lnTo>
                  <a:lnTo>
                    <a:pt x="868" y="468"/>
                  </a:lnTo>
                  <a:lnTo>
                    <a:pt x="881" y="473"/>
                  </a:lnTo>
                  <a:lnTo>
                    <a:pt x="900" y="482"/>
                  </a:lnTo>
                  <a:lnTo>
                    <a:pt x="904" y="482"/>
                  </a:lnTo>
                  <a:lnTo>
                    <a:pt x="918" y="486"/>
                  </a:lnTo>
                  <a:lnTo>
                    <a:pt x="928" y="491"/>
                  </a:lnTo>
                  <a:lnTo>
                    <a:pt x="933" y="496"/>
                  </a:lnTo>
                  <a:lnTo>
                    <a:pt x="947" y="500"/>
                  </a:lnTo>
                  <a:lnTo>
                    <a:pt x="960" y="505"/>
                  </a:lnTo>
                  <a:lnTo>
                    <a:pt x="965" y="509"/>
                  </a:lnTo>
                  <a:lnTo>
                    <a:pt x="970" y="514"/>
                  </a:lnTo>
                  <a:lnTo>
                    <a:pt x="983" y="519"/>
                  </a:lnTo>
                  <a:lnTo>
                    <a:pt x="993" y="523"/>
                  </a:lnTo>
                  <a:lnTo>
                    <a:pt x="1002" y="528"/>
                  </a:lnTo>
                  <a:lnTo>
                    <a:pt x="1011" y="532"/>
                  </a:lnTo>
                  <a:lnTo>
                    <a:pt x="1021" y="532"/>
                  </a:lnTo>
                  <a:lnTo>
                    <a:pt x="1035" y="537"/>
                  </a:lnTo>
                  <a:lnTo>
                    <a:pt x="1049" y="542"/>
                  </a:lnTo>
                  <a:lnTo>
                    <a:pt x="1049" y="552"/>
                  </a:lnTo>
                  <a:lnTo>
                    <a:pt x="1053" y="552"/>
                  </a:lnTo>
                  <a:lnTo>
                    <a:pt x="1072" y="556"/>
                  </a:lnTo>
                  <a:lnTo>
                    <a:pt x="1076" y="561"/>
                  </a:lnTo>
                  <a:lnTo>
                    <a:pt x="1085" y="566"/>
                  </a:lnTo>
                  <a:lnTo>
                    <a:pt x="1099" y="570"/>
                  </a:lnTo>
                  <a:lnTo>
                    <a:pt x="1104" y="570"/>
                  </a:lnTo>
                  <a:lnTo>
                    <a:pt x="1119" y="579"/>
                  </a:lnTo>
                  <a:lnTo>
                    <a:pt x="1123" y="579"/>
                  </a:lnTo>
                  <a:lnTo>
                    <a:pt x="1142" y="588"/>
                  </a:lnTo>
                  <a:lnTo>
                    <a:pt x="1160" y="593"/>
                  </a:lnTo>
                  <a:lnTo>
                    <a:pt x="1164" y="598"/>
                  </a:lnTo>
                  <a:lnTo>
                    <a:pt x="1178" y="602"/>
                  </a:lnTo>
                  <a:lnTo>
                    <a:pt x="1183" y="607"/>
                  </a:lnTo>
                  <a:lnTo>
                    <a:pt x="1192" y="611"/>
                  </a:lnTo>
                  <a:lnTo>
                    <a:pt x="1206" y="616"/>
                  </a:lnTo>
                  <a:lnTo>
                    <a:pt x="1211" y="621"/>
                  </a:lnTo>
                  <a:lnTo>
                    <a:pt x="1225" y="625"/>
                  </a:lnTo>
                  <a:lnTo>
                    <a:pt x="1248" y="634"/>
                  </a:lnTo>
                  <a:lnTo>
                    <a:pt x="1262" y="640"/>
                  </a:lnTo>
                  <a:lnTo>
                    <a:pt x="1271" y="645"/>
                  </a:lnTo>
                  <a:lnTo>
                    <a:pt x="1280" y="649"/>
                  </a:lnTo>
                  <a:lnTo>
                    <a:pt x="1289" y="654"/>
                  </a:lnTo>
                  <a:lnTo>
                    <a:pt x="1299" y="658"/>
                  </a:lnTo>
                  <a:lnTo>
                    <a:pt x="1313" y="663"/>
                  </a:lnTo>
                  <a:lnTo>
                    <a:pt x="1318" y="663"/>
                  </a:lnTo>
                  <a:lnTo>
                    <a:pt x="1336" y="672"/>
                  </a:lnTo>
                  <a:lnTo>
                    <a:pt x="1355" y="677"/>
                  </a:lnTo>
                  <a:lnTo>
                    <a:pt x="1373" y="686"/>
                  </a:lnTo>
                  <a:lnTo>
                    <a:pt x="1378" y="686"/>
                  </a:lnTo>
                  <a:lnTo>
                    <a:pt x="1396" y="695"/>
                  </a:lnTo>
                  <a:lnTo>
                    <a:pt x="1415" y="704"/>
                  </a:lnTo>
                  <a:lnTo>
                    <a:pt x="1425" y="704"/>
                  </a:lnTo>
                  <a:lnTo>
                    <a:pt x="1434" y="709"/>
                  </a:lnTo>
                  <a:lnTo>
                    <a:pt x="1443" y="713"/>
                  </a:lnTo>
                  <a:lnTo>
                    <a:pt x="1452" y="718"/>
                  </a:lnTo>
                  <a:lnTo>
                    <a:pt x="1466" y="723"/>
                  </a:lnTo>
                  <a:lnTo>
                    <a:pt x="1470" y="723"/>
                  </a:lnTo>
                  <a:lnTo>
                    <a:pt x="1484" y="733"/>
                  </a:lnTo>
                  <a:lnTo>
                    <a:pt x="1499" y="733"/>
                  </a:lnTo>
                  <a:lnTo>
                    <a:pt x="1508" y="737"/>
                  </a:lnTo>
                  <a:lnTo>
                    <a:pt x="1508" y="742"/>
                  </a:lnTo>
                  <a:lnTo>
                    <a:pt x="1527" y="747"/>
                  </a:lnTo>
                  <a:lnTo>
                    <a:pt x="1531" y="751"/>
                  </a:lnTo>
                  <a:lnTo>
                    <a:pt x="1549" y="756"/>
                  </a:lnTo>
                  <a:lnTo>
                    <a:pt x="1554" y="756"/>
                  </a:lnTo>
                  <a:lnTo>
                    <a:pt x="1563" y="765"/>
                  </a:lnTo>
                  <a:lnTo>
                    <a:pt x="1572" y="765"/>
                  </a:lnTo>
                  <a:lnTo>
                    <a:pt x="1592" y="770"/>
                  </a:lnTo>
                  <a:lnTo>
                    <a:pt x="1596" y="770"/>
                  </a:lnTo>
                  <a:lnTo>
                    <a:pt x="1606" y="779"/>
                  </a:lnTo>
                  <a:lnTo>
                    <a:pt x="1615" y="783"/>
                  </a:lnTo>
                  <a:lnTo>
                    <a:pt x="1629" y="788"/>
                  </a:lnTo>
                  <a:lnTo>
                    <a:pt x="1638" y="788"/>
                  </a:lnTo>
                  <a:lnTo>
                    <a:pt x="1651" y="792"/>
                  </a:lnTo>
                  <a:lnTo>
                    <a:pt x="1661" y="797"/>
                  </a:lnTo>
                  <a:lnTo>
                    <a:pt x="1665" y="802"/>
                  </a:lnTo>
                  <a:lnTo>
                    <a:pt x="1680" y="806"/>
                  </a:lnTo>
                  <a:lnTo>
                    <a:pt x="1685" y="811"/>
                  </a:lnTo>
                  <a:lnTo>
                    <a:pt x="1703" y="815"/>
                  </a:lnTo>
                  <a:lnTo>
                    <a:pt x="1721" y="825"/>
                  </a:lnTo>
                  <a:lnTo>
                    <a:pt x="1744" y="830"/>
                  </a:lnTo>
                  <a:lnTo>
                    <a:pt x="1749" y="830"/>
                  </a:lnTo>
                  <a:lnTo>
                    <a:pt x="1763" y="839"/>
                  </a:lnTo>
                  <a:lnTo>
                    <a:pt x="1767" y="839"/>
                  </a:lnTo>
                  <a:lnTo>
                    <a:pt x="1787" y="849"/>
                  </a:lnTo>
                  <a:lnTo>
                    <a:pt x="1805" y="853"/>
                  </a:lnTo>
                  <a:lnTo>
                    <a:pt x="1810" y="858"/>
                  </a:lnTo>
                  <a:lnTo>
                    <a:pt x="1823" y="862"/>
                  </a:lnTo>
                  <a:lnTo>
                    <a:pt x="1832" y="862"/>
                  </a:lnTo>
                  <a:lnTo>
                    <a:pt x="1851" y="871"/>
                  </a:lnTo>
                  <a:lnTo>
                    <a:pt x="1860" y="876"/>
                  </a:lnTo>
                  <a:lnTo>
                    <a:pt x="1875" y="881"/>
                  </a:lnTo>
                  <a:lnTo>
                    <a:pt x="1884" y="885"/>
                  </a:lnTo>
                  <a:lnTo>
                    <a:pt x="1893" y="890"/>
                  </a:lnTo>
                  <a:lnTo>
                    <a:pt x="1902" y="894"/>
                  </a:lnTo>
                  <a:lnTo>
                    <a:pt x="1916" y="899"/>
                  </a:lnTo>
                  <a:lnTo>
                    <a:pt x="1925" y="899"/>
                  </a:lnTo>
                  <a:lnTo>
                    <a:pt x="1939" y="904"/>
                  </a:lnTo>
                  <a:lnTo>
                    <a:pt x="1953" y="908"/>
                  </a:lnTo>
                  <a:lnTo>
                    <a:pt x="1957" y="908"/>
                  </a:lnTo>
                  <a:lnTo>
                    <a:pt x="1968" y="913"/>
                  </a:lnTo>
                  <a:lnTo>
                    <a:pt x="1981" y="923"/>
                  </a:lnTo>
                  <a:lnTo>
                    <a:pt x="1986" y="923"/>
                  </a:lnTo>
                  <a:lnTo>
                    <a:pt x="2004" y="928"/>
                  </a:lnTo>
                  <a:lnTo>
                    <a:pt x="2014" y="932"/>
                  </a:lnTo>
                  <a:lnTo>
                    <a:pt x="2023" y="937"/>
                  </a:lnTo>
                  <a:lnTo>
                    <a:pt x="2032" y="941"/>
                  </a:lnTo>
                  <a:lnTo>
                    <a:pt x="2046" y="941"/>
                  </a:lnTo>
                  <a:lnTo>
                    <a:pt x="2060" y="946"/>
                  </a:lnTo>
                  <a:lnTo>
                    <a:pt x="2065" y="951"/>
                  </a:lnTo>
                  <a:lnTo>
                    <a:pt x="2070" y="955"/>
                  </a:lnTo>
                  <a:lnTo>
                    <a:pt x="2088" y="960"/>
                  </a:lnTo>
                  <a:lnTo>
                    <a:pt x="2093" y="964"/>
                  </a:lnTo>
                  <a:lnTo>
                    <a:pt x="2111" y="969"/>
                  </a:lnTo>
                  <a:lnTo>
                    <a:pt x="2120" y="969"/>
                  </a:lnTo>
                  <a:lnTo>
                    <a:pt x="2129" y="973"/>
                  </a:lnTo>
                  <a:lnTo>
                    <a:pt x="2134" y="978"/>
                  </a:lnTo>
                  <a:lnTo>
                    <a:pt x="2153" y="983"/>
                  </a:lnTo>
                  <a:lnTo>
                    <a:pt x="2176" y="992"/>
                  </a:lnTo>
                  <a:lnTo>
                    <a:pt x="2195" y="996"/>
                  </a:lnTo>
                  <a:lnTo>
                    <a:pt x="2195" y="1001"/>
                  </a:lnTo>
                  <a:lnTo>
                    <a:pt x="2217" y="1006"/>
                  </a:lnTo>
                  <a:lnTo>
                    <a:pt x="2222" y="1006"/>
                  </a:lnTo>
                  <a:lnTo>
                    <a:pt x="2236" y="1016"/>
                  </a:lnTo>
                  <a:lnTo>
                    <a:pt x="2240" y="1016"/>
                  </a:lnTo>
                  <a:lnTo>
                    <a:pt x="2255" y="1025"/>
                  </a:lnTo>
                  <a:lnTo>
                    <a:pt x="2260" y="1025"/>
                  </a:lnTo>
                  <a:lnTo>
                    <a:pt x="2274" y="1030"/>
                  </a:lnTo>
                  <a:lnTo>
                    <a:pt x="2283" y="1034"/>
                  </a:lnTo>
                  <a:lnTo>
                    <a:pt x="2297" y="1039"/>
                  </a:lnTo>
                  <a:lnTo>
                    <a:pt x="2301" y="1039"/>
                  </a:lnTo>
                  <a:lnTo>
                    <a:pt x="2324" y="1048"/>
                  </a:lnTo>
                  <a:lnTo>
                    <a:pt x="2339" y="1053"/>
                  </a:lnTo>
                  <a:lnTo>
                    <a:pt x="2348" y="1057"/>
                  </a:lnTo>
                  <a:lnTo>
                    <a:pt x="2357" y="1062"/>
                  </a:lnTo>
                  <a:lnTo>
                    <a:pt x="2371" y="1066"/>
                  </a:lnTo>
                  <a:lnTo>
                    <a:pt x="2376" y="1066"/>
                  </a:lnTo>
                  <a:lnTo>
                    <a:pt x="2389" y="1075"/>
                  </a:lnTo>
                  <a:lnTo>
                    <a:pt x="2394" y="1075"/>
                  </a:lnTo>
                  <a:lnTo>
                    <a:pt x="2412" y="1080"/>
                  </a:lnTo>
                  <a:lnTo>
                    <a:pt x="2426" y="1085"/>
                  </a:lnTo>
                  <a:lnTo>
                    <a:pt x="2436" y="1089"/>
                  </a:lnTo>
                  <a:lnTo>
                    <a:pt x="2455" y="1098"/>
                  </a:lnTo>
                  <a:lnTo>
                    <a:pt x="2478" y="1103"/>
                  </a:lnTo>
                  <a:lnTo>
                    <a:pt x="2487" y="1109"/>
                  </a:lnTo>
                  <a:lnTo>
                    <a:pt x="2500" y="1113"/>
                  </a:lnTo>
                  <a:lnTo>
                    <a:pt x="2519" y="1118"/>
                  </a:lnTo>
                  <a:lnTo>
                    <a:pt x="2529" y="1122"/>
                  </a:lnTo>
                  <a:lnTo>
                    <a:pt x="2543" y="1127"/>
                  </a:lnTo>
                  <a:lnTo>
                    <a:pt x="2543" y="1132"/>
                  </a:lnTo>
                  <a:lnTo>
                    <a:pt x="2561" y="1136"/>
                  </a:lnTo>
                  <a:lnTo>
                    <a:pt x="2566" y="1136"/>
                  </a:lnTo>
                  <a:lnTo>
                    <a:pt x="2584" y="1141"/>
                  </a:lnTo>
                  <a:lnTo>
                    <a:pt x="2593" y="1145"/>
                  </a:lnTo>
                  <a:lnTo>
                    <a:pt x="2607" y="1150"/>
                  </a:lnTo>
                  <a:lnTo>
                    <a:pt x="2626" y="1159"/>
                  </a:lnTo>
                  <a:lnTo>
                    <a:pt x="2631" y="1159"/>
                  </a:lnTo>
                  <a:lnTo>
                    <a:pt x="2649" y="1168"/>
                  </a:lnTo>
                  <a:lnTo>
                    <a:pt x="2668" y="1173"/>
                  </a:lnTo>
                  <a:lnTo>
                    <a:pt x="2672" y="1173"/>
                  </a:lnTo>
                  <a:lnTo>
                    <a:pt x="2691" y="1182"/>
                  </a:lnTo>
                  <a:lnTo>
                    <a:pt x="2695" y="1182"/>
                  </a:lnTo>
                  <a:lnTo>
                    <a:pt x="2709" y="1191"/>
                  </a:lnTo>
                  <a:lnTo>
                    <a:pt x="2714" y="1191"/>
                  </a:lnTo>
                  <a:lnTo>
                    <a:pt x="2733" y="1201"/>
                  </a:lnTo>
                  <a:lnTo>
                    <a:pt x="2751" y="1206"/>
                  </a:lnTo>
                  <a:lnTo>
                    <a:pt x="2756" y="1206"/>
                  </a:lnTo>
                  <a:lnTo>
                    <a:pt x="2774" y="1215"/>
                  </a:lnTo>
                  <a:lnTo>
                    <a:pt x="2779" y="1215"/>
                  </a:lnTo>
                  <a:lnTo>
                    <a:pt x="2797" y="1220"/>
                  </a:lnTo>
                  <a:lnTo>
                    <a:pt x="2802" y="1220"/>
                  </a:lnTo>
                  <a:lnTo>
                    <a:pt x="2817" y="1229"/>
                  </a:lnTo>
                  <a:lnTo>
                    <a:pt x="2821" y="1229"/>
                  </a:lnTo>
                  <a:lnTo>
                    <a:pt x="2840" y="1234"/>
                  </a:lnTo>
                  <a:lnTo>
                    <a:pt x="2844" y="1238"/>
                  </a:lnTo>
                  <a:lnTo>
                    <a:pt x="2858" y="1243"/>
                  </a:lnTo>
                  <a:lnTo>
                    <a:pt x="2863" y="1247"/>
                  </a:lnTo>
                  <a:lnTo>
                    <a:pt x="2876" y="1252"/>
                  </a:lnTo>
                  <a:lnTo>
                    <a:pt x="2885" y="1252"/>
                  </a:lnTo>
                  <a:lnTo>
                    <a:pt x="2905" y="1256"/>
                  </a:lnTo>
                  <a:lnTo>
                    <a:pt x="2905" y="1261"/>
                  </a:lnTo>
                  <a:lnTo>
                    <a:pt x="2909" y="12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7" name="Freeform 3629"/>
            <p:cNvSpPr>
              <a:spLocks/>
            </p:cNvSpPr>
            <p:nvPr/>
          </p:nvSpPr>
          <p:spPr bwMode="auto">
            <a:xfrm>
              <a:off x="1411" y="2205"/>
              <a:ext cx="63" cy="40"/>
            </a:xfrm>
            <a:custGeom>
              <a:avLst/>
              <a:gdLst>
                <a:gd name="T0" fmla="*/ 0 w 311"/>
                <a:gd name="T1" fmla="*/ 0 h 200"/>
                <a:gd name="T2" fmla="*/ 0 w 311"/>
                <a:gd name="T3" fmla="*/ 5 h 200"/>
                <a:gd name="T4" fmla="*/ 9 w 311"/>
                <a:gd name="T5" fmla="*/ 9 h 200"/>
                <a:gd name="T6" fmla="*/ 24 w 311"/>
                <a:gd name="T7" fmla="*/ 18 h 200"/>
                <a:gd name="T8" fmla="*/ 33 w 311"/>
                <a:gd name="T9" fmla="*/ 23 h 200"/>
                <a:gd name="T10" fmla="*/ 33 w 311"/>
                <a:gd name="T11" fmla="*/ 28 h 200"/>
                <a:gd name="T12" fmla="*/ 47 w 311"/>
                <a:gd name="T13" fmla="*/ 32 h 200"/>
                <a:gd name="T14" fmla="*/ 56 w 311"/>
                <a:gd name="T15" fmla="*/ 41 h 200"/>
                <a:gd name="T16" fmla="*/ 65 w 311"/>
                <a:gd name="T17" fmla="*/ 46 h 200"/>
                <a:gd name="T18" fmla="*/ 74 w 311"/>
                <a:gd name="T19" fmla="*/ 55 h 200"/>
                <a:gd name="T20" fmla="*/ 79 w 311"/>
                <a:gd name="T21" fmla="*/ 55 h 200"/>
                <a:gd name="T22" fmla="*/ 93 w 311"/>
                <a:gd name="T23" fmla="*/ 64 h 200"/>
                <a:gd name="T24" fmla="*/ 97 w 311"/>
                <a:gd name="T25" fmla="*/ 64 h 200"/>
                <a:gd name="T26" fmla="*/ 102 w 311"/>
                <a:gd name="T27" fmla="*/ 69 h 200"/>
                <a:gd name="T28" fmla="*/ 116 w 311"/>
                <a:gd name="T29" fmla="*/ 78 h 200"/>
                <a:gd name="T30" fmla="*/ 126 w 311"/>
                <a:gd name="T31" fmla="*/ 87 h 200"/>
                <a:gd name="T32" fmla="*/ 139 w 311"/>
                <a:gd name="T33" fmla="*/ 93 h 200"/>
                <a:gd name="T34" fmla="*/ 139 w 311"/>
                <a:gd name="T35" fmla="*/ 98 h 200"/>
                <a:gd name="T36" fmla="*/ 149 w 311"/>
                <a:gd name="T37" fmla="*/ 102 h 200"/>
                <a:gd name="T38" fmla="*/ 162 w 311"/>
                <a:gd name="T39" fmla="*/ 107 h 200"/>
                <a:gd name="T40" fmla="*/ 162 w 311"/>
                <a:gd name="T41" fmla="*/ 111 h 200"/>
                <a:gd name="T42" fmla="*/ 176 w 311"/>
                <a:gd name="T43" fmla="*/ 116 h 200"/>
                <a:gd name="T44" fmla="*/ 181 w 311"/>
                <a:gd name="T45" fmla="*/ 120 h 200"/>
                <a:gd name="T46" fmla="*/ 190 w 311"/>
                <a:gd name="T47" fmla="*/ 125 h 200"/>
                <a:gd name="T48" fmla="*/ 205 w 311"/>
                <a:gd name="T49" fmla="*/ 130 h 200"/>
                <a:gd name="T50" fmla="*/ 214 w 311"/>
                <a:gd name="T51" fmla="*/ 139 h 200"/>
                <a:gd name="T52" fmla="*/ 228 w 311"/>
                <a:gd name="T53" fmla="*/ 148 h 200"/>
                <a:gd name="T54" fmla="*/ 228 w 311"/>
                <a:gd name="T55" fmla="*/ 148 h 200"/>
                <a:gd name="T56" fmla="*/ 237 w 311"/>
                <a:gd name="T57" fmla="*/ 153 h 200"/>
                <a:gd name="T58" fmla="*/ 246 w 311"/>
                <a:gd name="T59" fmla="*/ 157 h 200"/>
                <a:gd name="T60" fmla="*/ 251 w 311"/>
                <a:gd name="T61" fmla="*/ 162 h 200"/>
                <a:gd name="T62" fmla="*/ 264 w 311"/>
                <a:gd name="T63" fmla="*/ 171 h 200"/>
                <a:gd name="T64" fmla="*/ 269 w 311"/>
                <a:gd name="T65" fmla="*/ 171 h 200"/>
                <a:gd name="T66" fmla="*/ 274 w 311"/>
                <a:gd name="T67" fmla="*/ 180 h 200"/>
                <a:gd name="T68" fmla="*/ 287 w 311"/>
                <a:gd name="T69" fmla="*/ 186 h 200"/>
                <a:gd name="T70" fmla="*/ 287 w 311"/>
                <a:gd name="T71" fmla="*/ 186 h 200"/>
                <a:gd name="T72" fmla="*/ 302 w 311"/>
                <a:gd name="T73" fmla="*/ 195 h 200"/>
                <a:gd name="T74" fmla="*/ 311 w 311"/>
                <a:gd name="T75" fmla="*/ 200 h 2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1"/>
                <a:gd name="T115" fmla="*/ 0 h 200"/>
                <a:gd name="T116" fmla="*/ 311 w 311"/>
                <a:gd name="T117" fmla="*/ 200 h 2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1" h="200">
                  <a:moveTo>
                    <a:pt x="0" y="0"/>
                  </a:moveTo>
                  <a:lnTo>
                    <a:pt x="0" y="5"/>
                  </a:lnTo>
                  <a:lnTo>
                    <a:pt x="9" y="9"/>
                  </a:lnTo>
                  <a:lnTo>
                    <a:pt x="24" y="18"/>
                  </a:lnTo>
                  <a:lnTo>
                    <a:pt x="33" y="23"/>
                  </a:lnTo>
                  <a:lnTo>
                    <a:pt x="33" y="28"/>
                  </a:lnTo>
                  <a:lnTo>
                    <a:pt x="47" y="32"/>
                  </a:lnTo>
                  <a:lnTo>
                    <a:pt x="56" y="41"/>
                  </a:lnTo>
                  <a:lnTo>
                    <a:pt x="65" y="46"/>
                  </a:lnTo>
                  <a:lnTo>
                    <a:pt x="74" y="55"/>
                  </a:lnTo>
                  <a:lnTo>
                    <a:pt x="79" y="55"/>
                  </a:lnTo>
                  <a:lnTo>
                    <a:pt x="93" y="64"/>
                  </a:lnTo>
                  <a:lnTo>
                    <a:pt x="97" y="64"/>
                  </a:lnTo>
                  <a:lnTo>
                    <a:pt x="102" y="69"/>
                  </a:lnTo>
                  <a:lnTo>
                    <a:pt x="116" y="78"/>
                  </a:lnTo>
                  <a:lnTo>
                    <a:pt x="126" y="87"/>
                  </a:lnTo>
                  <a:lnTo>
                    <a:pt x="139" y="93"/>
                  </a:lnTo>
                  <a:lnTo>
                    <a:pt x="139" y="98"/>
                  </a:lnTo>
                  <a:lnTo>
                    <a:pt x="149" y="102"/>
                  </a:lnTo>
                  <a:lnTo>
                    <a:pt x="162" y="107"/>
                  </a:lnTo>
                  <a:lnTo>
                    <a:pt x="162" y="111"/>
                  </a:lnTo>
                  <a:lnTo>
                    <a:pt x="176" y="116"/>
                  </a:lnTo>
                  <a:lnTo>
                    <a:pt x="181" y="120"/>
                  </a:lnTo>
                  <a:lnTo>
                    <a:pt x="190" y="125"/>
                  </a:lnTo>
                  <a:lnTo>
                    <a:pt x="205" y="130"/>
                  </a:lnTo>
                  <a:lnTo>
                    <a:pt x="214" y="139"/>
                  </a:lnTo>
                  <a:lnTo>
                    <a:pt x="228" y="148"/>
                  </a:lnTo>
                  <a:lnTo>
                    <a:pt x="237" y="153"/>
                  </a:lnTo>
                  <a:lnTo>
                    <a:pt x="246" y="157"/>
                  </a:lnTo>
                  <a:lnTo>
                    <a:pt x="251" y="162"/>
                  </a:lnTo>
                  <a:lnTo>
                    <a:pt x="264" y="171"/>
                  </a:lnTo>
                  <a:lnTo>
                    <a:pt x="269" y="171"/>
                  </a:lnTo>
                  <a:lnTo>
                    <a:pt x="274" y="180"/>
                  </a:lnTo>
                  <a:lnTo>
                    <a:pt x="287" y="186"/>
                  </a:lnTo>
                  <a:lnTo>
                    <a:pt x="302" y="195"/>
                  </a:lnTo>
                  <a:lnTo>
                    <a:pt x="311" y="20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8" name="Freeform 3630"/>
            <p:cNvSpPr>
              <a:spLocks/>
            </p:cNvSpPr>
            <p:nvPr/>
          </p:nvSpPr>
          <p:spPr bwMode="auto">
            <a:xfrm>
              <a:off x="2119" y="2521"/>
              <a:ext cx="113" cy="39"/>
            </a:xfrm>
            <a:custGeom>
              <a:avLst/>
              <a:gdLst>
                <a:gd name="T0" fmla="*/ 0 w 562"/>
                <a:gd name="T1" fmla="*/ 0 h 195"/>
                <a:gd name="T2" fmla="*/ 0 w 562"/>
                <a:gd name="T3" fmla="*/ 0 h 195"/>
                <a:gd name="T4" fmla="*/ 9 w 562"/>
                <a:gd name="T5" fmla="*/ 4 h 195"/>
                <a:gd name="T6" fmla="*/ 23 w 562"/>
                <a:gd name="T7" fmla="*/ 9 h 195"/>
                <a:gd name="T8" fmla="*/ 32 w 562"/>
                <a:gd name="T9" fmla="*/ 9 h 195"/>
                <a:gd name="T10" fmla="*/ 41 w 562"/>
                <a:gd name="T11" fmla="*/ 15 h 195"/>
                <a:gd name="T12" fmla="*/ 65 w 562"/>
                <a:gd name="T13" fmla="*/ 19 h 195"/>
                <a:gd name="T14" fmla="*/ 75 w 562"/>
                <a:gd name="T15" fmla="*/ 28 h 195"/>
                <a:gd name="T16" fmla="*/ 88 w 562"/>
                <a:gd name="T17" fmla="*/ 28 h 195"/>
                <a:gd name="T18" fmla="*/ 98 w 562"/>
                <a:gd name="T19" fmla="*/ 33 h 195"/>
                <a:gd name="T20" fmla="*/ 111 w 562"/>
                <a:gd name="T21" fmla="*/ 38 h 195"/>
                <a:gd name="T22" fmla="*/ 116 w 562"/>
                <a:gd name="T23" fmla="*/ 42 h 195"/>
                <a:gd name="T24" fmla="*/ 130 w 562"/>
                <a:gd name="T25" fmla="*/ 47 h 195"/>
                <a:gd name="T26" fmla="*/ 139 w 562"/>
                <a:gd name="T27" fmla="*/ 51 h 195"/>
                <a:gd name="T28" fmla="*/ 154 w 562"/>
                <a:gd name="T29" fmla="*/ 56 h 195"/>
                <a:gd name="T30" fmla="*/ 172 w 562"/>
                <a:gd name="T31" fmla="*/ 56 h 195"/>
                <a:gd name="T32" fmla="*/ 172 w 562"/>
                <a:gd name="T33" fmla="*/ 56 h 195"/>
                <a:gd name="T34" fmla="*/ 186 w 562"/>
                <a:gd name="T35" fmla="*/ 65 h 195"/>
                <a:gd name="T36" fmla="*/ 195 w 562"/>
                <a:gd name="T37" fmla="*/ 65 h 195"/>
                <a:gd name="T38" fmla="*/ 209 w 562"/>
                <a:gd name="T39" fmla="*/ 74 h 195"/>
                <a:gd name="T40" fmla="*/ 218 w 562"/>
                <a:gd name="T41" fmla="*/ 74 h 195"/>
                <a:gd name="T42" fmla="*/ 232 w 562"/>
                <a:gd name="T43" fmla="*/ 79 h 195"/>
                <a:gd name="T44" fmla="*/ 236 w 562"/>
                <a:gd name="T45" fmla="*/ 83 h 195"/>
                <a:gd name="T46" fmla="*/ 256 w 562"/>
                <a:gd name="T47" fmla="*/ 88 h 195"/>
                <a:gd name="T48" fmla="*/ 260 w 562"/>
                <a:gd name="T49" fmla="*/ 88 h 195"/>
                <a:gd name="T50" fmla="*/ 283 w 562"/>
                <a:gd name="T51" fmla="*/ 93 h 195"/>
                <a:gd name="T52" fmla="*/ 283 w 562"/>
                <a:gd name="T53" fmla="*/ 93 h 195"/>
                <a:gd name="T54" fmla="*/ 297 w 562"/>
                <a:gd name="T55" fmla="*/ 102 h 195"/>
                <a:gd name="T56" fmla="*/ 302 w 562"/>
                <a:gd name="T57" fmla="*/ 102 h 195"/>
                <a:gd name="T58" fmla="*/ 320 w 562"/>
                <a:gd name="T59" fmla="*/ 112 h 195"/>
                <a:gd name="T60" fmla="*/ 325 w 562"/>
                <a:gd name="T61" fmla="*/ 112 h 195"/>
                <a:gd name="T62" fmla="*/ 344 w 562"/>
                <a:gd name="T63" fmla="*/ 117 h 195"/>
                <a:gd name="T64" fmla="*/ 348 w 562"/>
                <a:gd name="T65" fmla="*/ 117 h 195"/>
                <a:gd name="T66" fmla="*/ 362 w 562"/>
                <a:gd name="T67" fmla="*/ 126 h 195"/>
                <a:gd name="T68" fmla="*/ 367 w 562"/>
                <a:gd name="T69" fmla="*/ 126 h 195"/>
                <a:gd name="T70" fmla="*/ 390 w 562"/>
                <a:gd name="T71" fmla="*/ 135 h 195"/>
                <a:gd name="T72" fmla="*/ 390 w 562"/>
                <a:gd name="T73" fmla="*/ 135 h 195"/>
                <a:gd name="T74" fmla="*/ 404 w 562"/>
                <a:gd name="T75" fmla="*/ 144 h 195"/>
                <a:gd name="T76" fmla="*/ 408 w 562"/>
                <a:gd name="T77" fmla="*/ 144 h 195"/>
                <a:gd name="T78" fmla="*/ 426 w 562"/>
                <a:gd name="T79" fmla="*/ 149 h 195"/>
                <a:gd name="T80" fmla="*/ 432 w 562"/>
                <a:gd name="T81" fmla="*/ 149 h 195"/>
                <a:gd name="T82" fmla="*/ 455 w 562"/>
                <a:gd name="T83" fmla="*/ 158 h 195"/>
                <a:gd name="T84" fmla="*/ 455 w 562"/>
                <a:gd name="T85" fmla="*/ 158 h 195"/>
                <a:gd name="T86" fmla="*/ 473 w 562"/>
                <a:gd name="T87" fmla="*/ 163 h 195"/>
                <a:gd name="T88" fmla="*/ 473 w 562"/>
                <a:gd name="T89" fmla="*/ 167 h 195"/>
                <a:gd name="T90" fmla="*/ 492 w 562"/>
                <a:gd name="T91" fmla="*/ 172 h 195"/>
                <a:gd name="T92" fmla="*/ 496 w 562"/>
                <a:gd name="T93" fmla="*/ 172 h 195"/>
                <a:gd name="T94" fmla="*/ 515 w 562"/>
                <a:gd name="T95" fmla="*/ 176 h 195"/>
                <a:gd name="T96" fmla="*/ 519 w 562"/>
                <a:gd name="T97" fmla="*/ 181 h 195"/>
                <a:gd name="T98" fmla="*/ 539 w 562"/>
                <a:gd name="T99" fmla="*/ 185 h 195"/>
                <a:gd name="T100" fmla="*/ 539 w 562"/>
                <a:gd name="T101" fmla="*/ 185 h 195"/>
                <a:gd name="T102" fmla="*/ 562 w 562"/>
                <a:gd name="T103" fmla="*/ 195 h 19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62"/>
                <a:gd name="T157" fmla="*/ 0 h 195"/>
                <a:gd name="T158" fmla="*/ 562 w 562"/>
                <a:gd name="T159" fmla="*/ 195 h 19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62" h="195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23" y="9"/>
                  </a:lnTo>
                  <a:lnTo>
                    <a:pt x="32" y="9"/>
                  </a:lnTo>
                  <a:lnTo>
                    <a:pt x="41" y="15"/>
                  </a:lnTo>
                  <a:lnTo>
                    <a:pt x="65" y="19"/>
                  </a:lnTo>
                  <a:lnTo>
                    <a:pt x="75" y="28"/>
                  </a:lnTo>
                  <a:lnTo>
                    <a:pt x="88" y="28"/>
                  </a:lnTo>
                  <a:lnTo>
                    <a:pt x="98" y="33"/>
                  </a:lnTo>
                  <a:lnTo>
                    <a:pt x="111" y="38"/>
                  </a:lnTo>
                  <a:lnTo>
                    <a:pt x="116" y="42"/>
                  </a:lnTo>
                  <a:lnTo>
                    <a:pt x="130" y="47"/>
                  </a:lnTo>
                  <a:lnTo>
                    <a:pt x="139" y="51"/>
                  </a:lnTo>
                  <a:lnTo>
                    <a:pt x="154" y="56"/>
                  </a:lnTo>
                  <a:lnTo>
                    <a:pt x="172" y="56"/>
                  </a:lnTo>
                  <a:lnTo>
                    <a:pt x="186" y="65"/>
                  </a:lnTo>
                  <a:lnTo>
                    <a:pt x="195" y="65"/>
                  </a:lnTo>
                  <a:lnTo>
                    <a:pt x="209" y="74"/>
                  </a:lnTo>
                  <a:lnTo>
                    <a:pt x="218" y="74"/>
                  </a:lnTo>
                  <a:lnTo>
                    <a:pt x="232" y="79"/>
                  </a:lnTo>
                  <a:lnTo>
                    <a:pt x="236" y="83"/>
                  </a:lnTo>
                  <a:lnTo>
                    <a:pt x="256" y="88"/>
                  </a:lnTo>
                  <a:lnTo>
                    <a:pt x="260" y="88"/>
                  </a:lnTo>
                  <a:lnTo>
                    <a:pt x="283" y="93"/>
                  </a:lnTo>
                  <a:lnTo>
                    <a:pt x="297" y="102"/>
                  </a:lnTo>
                  <a:lnTo>
                    <a:pt x="302" y="102"/>
                  </a:lnTo>
                  <a:lnTo>
                    <a:pt x="320" y="112"/>
                  </a:lnTo>
                  <a:lnTo>
                    <a:pt x="325" y="112"/>
                  </a:lnTo>
                  <a:lnTo>
                    <a:pt x="344" y="117"/>
                  </a:lnTo>
                  <a:lnTo>
                    <a:pt x="348" y="117"/>
                  </a:lnTo>
                  <a:lnTo>
                    <a:pt x="362" y="126"/>
                  </a:lnTo>
                  <a:lnTo>
                    <a:pt x="367" y="126"/>
                  </a:lnTo>
                  <a:lnTo>
                    <a:pt x="390" y="135"/>
                  </a:lnTo>
                  <a:lnTo>
                    <a:pt x="404" y="144"/>
                  </a:lnTo>
                  <a:lnTo>
                    <a:pt x="408" y="144"/>
                  </a:lnTo>
                  <a:lnTo>
                    <a:pt x="426" y="149"/>
                  </a:lnTo>
                  <a:lnTo>
                    <a:pt x="432" y="149"/>
                  </a:lnTo>
                  <a:lnTo>
                    <a:pt x="455" y="158"/>
                  </a:lnTo>
                  <a:lnTo>
                    <a:pt x="473" y="163"/>
                  </a:lnTo>
                  <a:lnTo>
                    <a:pt x="473" y="167"/>
                  </a:lnTo>
                  <a:lnTo>
                    <a:pt x="492" y="172"/>
                  </a:lnTo>
                  <a:lnTo>
                    <a:pt x="496" y="172"/>
                  </a:lnTo>
                  <a:lnTo>
                    <a:pt x="515" y="176"/>
                  </a:lnTo>
                  <a:lnTo>
                    <a:pt x="519" y="181"/>
                  </a:lnTo>
                  <a:lnTo>
                    <a:pt x="539" y="185"/>
                  </a:lnTo>
                  <a:lnTo>
                    <a:pt x="562" y="19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19" name="Freeform 3631"/>
            <p:cNvSpPr>
              <a:spLocks/>
            </p:cNvSpPr>
            <p:nvPr/>
          </p:nvSpPr>
          <p:spPr bwMode="auto">
            <a:xfrm>
              <a:off x="1296" y="2090"/>
              <a:ext cx="1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0" name="Freeform 3632"/>
            <p:cNvSpPr>
              <a:spLocks/>
            </p:cNvSpPr>
            <p:nvPr/>
          </p:nvSpPr>
          <p:spPr bwMode="auto">
            <a:xfrm>
              <a:off x="1288" y="2096"/>
              <a:ext cx="1" cy="1"/>
            </a:xfrm>
            <a:custGeom>
              <a:avLst/>
              <a:gdLst>
                <a:gd name="T0" fmla="*/ 5 w 5"/>
                <a:gd name="T1" fmla="*/ 5 h 5"/>
                <a:gd name="T2" fmla="*/ 5 w 5"/>
                <a:gd name="T3" fmla="*/ 0 h 5"/>
                <a:gd name="T4" fmla="*/ 5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5" y="5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1" name="Freeform 3633"/>
            <p:cNvSpPr>
              <a:spLocks/>
            </p:cNvSpPr>
            <p:nvPr/>
          </p:nvSpPr>
          <p:spPr bwMode="auto">
            <a:xfrm>
              <a:off x="1283" y="2091"/>
              <a:ext cx="1" cy="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0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2" name="Freeform 3634"/>
            <p:cNvSpPr>
              <a:spLocks/>
            </p:cNvSpPr>
            <p:nvPr/>
          </p:nvSpPr>
          <p:spPr bwMode="auto">
            <a:xfrm>
              <a:off x="-44" y="859"/>
              <a:ext cx="155" cy="78"/>
            </a:xfrm>
            <a:custGeom>
              <a:avLst/>
              <a:gdLst>
                <a:gd name="T0" fmla="*/ 5 w 775"/>
                <a:gd name="T1" fmla="*/ 9 h 389"/>
                <a:gd name="T2" fmla="*/ 18 w 775"/>
                <a:gd name="T3" fmla="*/ 13 h 389"/>
                <a:gd name="T4" fmla="*/ 32 w 775"/>
                <a:gd name="T5" fmla="*/ 22 h 389"/>
                <a:gd name="T6" fmla="*/ 52 w 775"/>
                <a:gd name="T7" fmla="*/ 32 h 389"/>
                <a:gd name="T8" fmla="*/ 74 w 775"/>
                <a:gd name="T9" fmla="*/ 41 h 389"/>
                <a:gd name="T10" fmla="*/ 93 w 775"/>
                <a:gd name="T11" fmla="*/ 55 h 389"/>
                <a:gd name="T12" fmla="*/ 116 w 775"/>
                <a:gd name="T13" fmla="*/ 64 h 389"/>
                <a:gd name="T14" fmla="*/ 140 w 775"/>
                <a:gd name="T15" fmla="*/ 73 h 389"/>
                <a:gd name="T16" fmla="*/ 158 w 775"/>
                <a:gd name="T17" fmla="*/ 82 h 389"/>
                <a:gd name="T18" fmla="*/ 172 w 775"/>
                <a:gd name="T19" fmla="*/ 92 h 389"/>
                <a:gd name="T20" fmla="*/ 186 w 775"/>
                <a:gd name="T21" fmla="*/ 101 h 389"/>
                <a:gd name="T22" fmla="*/ 218 w 775"/>
                <a:gd name="T23" fmla="*/ 115 h 389"/>
                <a:gd name="T24" fmla="*/ 233 w 775"/>
                <a:gd name="T25" fmla="*/ 124 h 389"/>
                <a:gd name="T26" fmla="*/ 246 w 775"/>
                <a:gd name="T27" fmla="*/ 129 h 389"/>
                <a:gd name="T28" fmla="*/ 265 w 775"/>
                <a:gd name="T29" fmla="*/ 138 h 389"/>
                <a:gd name="T30" fmla="*/ 288 w 775"/>
                <a:gd name="T31" fmla="*/ 152 h 389"/>
                <a:gd name="T32" fmla="*/ 311 w 775"/>
                <a:gd name="T33" fmla="*/ 161 h 389"/>
                <a:gd name="T34" fmla="*/ 330 w 775"/>
                <a:gd name="T35" fmla="*/ 170 h 389"/>
                <a:gd name="T36" fmla="*/ 353 w 775"/>
                <a:gd name="T37" fmla="*/ 185 h 389"/>
                <a:gd name="T38" fmla="*/ 371 w 775"/>
                <a:gd name="T39" fmla="*/ 190 h 389"/>
                <a:gd name="T40" fmla="*/ 385 w 775"/>
                <a:gd name="T41" fmla="*/ 199 h 389"/>
                <a:gd name="T42" fmla="*/ 399 w 775"/>
                <a:gd name="T43" fmla="*/ 208 h 389"/>
                <a:gd name="T44" fmla="*/ 418 w 775"/>
                <a:gd name="T45" fmla="*/ 217 h 389"/>
                <a:gd name="T46" fmla="*/ 437 w 775"/>
                <a:gd name="T47" fmla="*/ 226 h 389"/>
                <a:gd name="T48" fmla="*/ 459 w 775"/>
                <a:gd name="T49" fmla="*/ 236 h 389"/>
                <a:gd name="T50" fmla="*/ 478 w 775"/>
                <a:gd name="T51" fmla="*/ 245 h 389"/>
                <a:gd name="T52" fmla="*/ 492 w 775"/>
                <a:gd name="T53" fmla="*/ 249 h 389"/>
                <a:gd name="T54" fmla="*/ 511 w 775"/>
                <a:gd name="T55" fmla="*/ 259 h 389"/>
                <a:gd name="T56" fmla="*/ 525 w 775"/>
                <a:gd name="T57" fmla="*/ 268 h 389"/>
                <a:gd name="T58" fmla="*/ 548 w 775"/>
                <a:gd name="T59" fmla="*/ 278 h 389"/>
                <a:gd name="T60" fmla="*/ 571 w 775"/>
                <a:gd name="T61" fmla="*/ 292 h 389"/>
                <a:gd name="T62" fmla="*/ 589 w 775"/>
                <a:gd name="T63" fmla="*/ 301 h 389"/>
                <a:gd name="T64" fmla="*/ 613 w 775"/>
                <a:gd name="T65" fmla="*/ 310 h 389"/>
                <a:gd name="T66" fmla="*/ 631 w 775"/>
                <a:gd name="T67" fmla="*/ 319 h 389"/>
                <a:gd name="T68" fmla="*/ 645 w 775"/>
                <a:gd name="T69" fmla="*/ 328 h 389"/>
                <a:gd name="T70" fmla="*/ 663 w 775"/>
                <a:gd name="T71" fmla="*/ 333 h 389"/>
                <a:gd name="T72" fmla="*/ 677 w 775"/>
                <a:gd name="T73" fmla="*/ 342 h 389"/>
                <a:gd name="T74" fmla="*/ 697 w 775"/>
                <a:gd name="T75" fmla="*/ 351 h 389"/>
                <a:gd name="T76" fmla="*/ 720 w 775"/>
                <a:gd name="T77" fmla="*/ 361 h 389"/>
                <a:gd name="T78" fmla="*/ 738 w 775"/>
                <a:gd name="T79" fmla="*/ 375 h 389"/>
                <a:gd name="T80" fmla="*/ 752 w 775"/>
                <a:gd name="T81" fmla="*/ 385 h 389"/>
                <a:gd name="T82" fmla="*/ 770 w 775"/>
                <a:gd name="T83" fmla="*/ 38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75"/>
                <a:gd name="T127" fmla="*/ 0 h 389"/>
                <a:gd name="T128" fmla="*/ 775 w 775"/>
                <a:gd name="T129" fmla="*/ 389 h 3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75" h="389">
                  <a:moveTo>
                    <a:pt x="0" y="0"/>
                  </a:moveTo>
                  <a:lnTo>
                    <a:pt x="5" y="9"/>
                  </a:lnTo>
                  <a:lnTo>
                    <a:pt x="9" y="13"/>
                  </a:lnTo>
                  <a:lnTo>
                    <a:pt x="18" y="13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52" y="32"/>
                  </a:lnTo>
                  <a:lnTo>
                    <a:pt x="65" y="41"/>
                  </a:lnTo>
                  <a:lnTo>
                    <a:pt x="74" y="41"/>
                  </a:lnTo>
                  <a:lnTo>
                    <a:pt x="79" y="45"/>
                  </a:lnTo>
                  <a:lnTo>
                    <a:pt x="93" y="55"/>
                  </a:lnTo>
                  <a:lnTo>
                    <a:pt x="111" y="59"/>
                  </a:lnTo>
                  <a:lnTo>
                    <a:pt x="116" y="64"/>
                  </a:lnTo>
                  <a:lnTo>
                    <a:pt x="125" y="68"/>
                  </a:lnTo>
                  <a:lnTo>
                    <a:pt x="140" y="73"/>
                  </a:lnTo>
                  <a:lnTo>
                    <a:pt x="140" y="78"/>
                  </a:lnTo>
                  <a:lnTo>
                    <a:pt x="158" y="82"/>
                  </a:lnTo>
                  <a:lnTo>
                    <a:pt x="158" y="88"/>
                  </a:lnTo>
                  <a:lnTo>
                    <a:pt x="172" y="92"/>
                  </a:lnTo>
                  <a:lnTo>
                    <a:pt x="181" y="97"/>
                  </a:lnTo>
                  <a:lnTo>
                    <a:pt x="186" y="101"/>
                  </a:lnTo>
                  <a:lnTo>
                    <a:pt x="199" y="106"/>
                  </a:lnTo>
                  <a:lnTo>
                    <a:pt x="218" y="115"/>
                  </a:lnTo>
                  <a:lnTo>
                    <a:pt x="222" y="120"/>
                  </a:lnTo>
                  <a:lnTo>
                    <a:pt x="233" y="124"/>
                  </a:lnTo>
                  <a:lnTo>
                    <a:pt x="246" y="129"/>
                  </a:lnTo>
                  <a:lnTo>
                    <a:pt x="265" y="138"/>
                  </a:lnTo>
                  <a:lnTo>
                    <a:pt x="278" y="143"/>
                  </a:lnTo>
                  <a:lnTo>
                    <a:pt x="288" y="152"/>
                  </a:lnTo>
                  <a:lnTo>
                    <a:pt x="292" y="152"/>
                  </a:lnTo>
                  <a:lnTo>
                    <a:pt x="311" y="161"/>
                  </a:lnTo>
                  <a:lnTo>
                    <a:pt x="325" y="166"/>
                  </a:lnTo>
                  <a:lnTo>
                    <a:pt x="330" y="170"/>
                  </a:lnTo>
                  <a:lnTo>
                    <a:pt x="339" y="175"/>
                  </a:lnTo>
                  <a:lnTo>
                    <a:pt x="353" y="185"/>
                  </a:lnTo>
                  <a:lnTo>
                    <a:pt x="371" y="190"/>
                  </a:lnTo>
                  <a:lnTo>
                    <a:pt x="371" y="194"/>
                  </a:lnTo>
                  <a:lnTo>
                    <a:pt x="385" y="199"/>
                  </a:lnTo>
                  <a:lnTo>
                    <a:pt x="394" y="203"/>
                  </a:lnTo>
                  <a:lnTo>
                    <a:pt x="399" y="208"/>
                  </a:lnTo>
                  <a:lnTo>
                    <a:pt x="418" y="213"/>
                  </a:lnTo>
                  <a:lnTo>
                    <a:pt x="418" y="217"/>
                  </a:lnTo>
                  <a:lnTo>
                    <a:pt x="432" y="222"/>
                  </a:lnTo>
                  <a:lnTo>
                    <a:pt x="437" y="226"/>
                  </a:lnTo>
                  <a:lnTo>
                    <a:pt x="446" y="231"/>
                  </a:lnTo>
                  <a:lnTo>
                    <a:pt x="459" y="236"/>
                  </a:lnTo>
                  <a:lnTo>
                    <a:pt x="478" y="245"/>
                  </a:lnTo>
                  <a:lnTo>
                    <a:pt x="482" y="245"/>
                  </a:lnTo>
                  <a:lnTo>
                    <a:pt x="492" y="249"/>
                  </a:lnTo>
                  <a:lnTo>
                    <a:pt x="505" y="259"/>
                  </a:lnTo>
                  <a:lnTo>
                    <a:pt x="511" y="259"/>
                  </a:lnTo>
                  <a:lnTo>
                    <a:pt x="525" y="268"/>
                  </a:lnTo>
                  <a:lnTo>
                    <a:pt x="539" y="272"/>
                  </a:lnTo>
                  <a:lnTo>
                    <a:pt x="548" y="278"/>
                  </a:lnTo>
                  <a:lnTo>
                    <a:pt x="552" y="283"/>
                  </a:lnTo>
                  <a:lnTo>
                    <a:pt x="571" y="292"/>
                  </a:lnTo>
                  <a:lnTo>
                    <a:pt x="584" y="296"/>
                  </a:lnTo>
                  <a:lnTo>
                    <a:pt x="589" y="301"/>
                  </a:lnTo>
                  <a:lnTo>
                    <a:pt x="604" y="305"/>
                  </a:lnTo>
                  <a:lnTo>
                    <a:pt x="613" y="310"/>
                  </a:lnTo>
                  <a:lnTo>
                    <a:pt x="618" y="315"/>
                  </a:lnTo>
                  <a:lnTo>
                    <a:pt x="631" y="319"/>
                  </a:lnTo>
                  <a:lnTo>
                    <a:pt x="645" y="328"/>
                  </a:lnTo>
                  <a:lnTo>
                    <a:pt x="654" y="333"/>
                  </a:lnTo>
                  <a:lnTo>
                    <a:pt x="663" y="333"/>
                  </a:lnTo>
                  <a:lnTo>
                    <a:pt x="677" y="342"/>
                  </a:lnTo>
                  <a:lnTo>
                    <a:pt x="691" y="351"/>
                  </a:lnTo>
                  <a:lnTo>
                    <a:pt x="697" y="351"/>
                  </a:lnTo>
                  <a:lnTo>
                    <a:pt x="710" y="361"/>
                  </a:lnTo>
                  <a:lnTo>
                    <a:pt x="720" y="361"/>
                  </a:lnTo>
                  <a:lnTo>
                    <a:pt x="724" y="365"/>
                  </a:lnTo>
                  <a:lnTo>
                    <a:pt x="738" y="375"/>
                  </a:lnTo>
                  <a:lnTo>
                    <a:pt x="743" y="375"/>
                  </a:lnTo>
                  <a:lnTo>
                    <a:pt x="752" y="385"/>
                  </a:lnTo>
                  <a:lnTo>
                    <a:pt x="761" y="385"/>
                  </a:lnTo>
                  <a:lnTo>
                    <a:pt x="770" y="389"/>
                  </a:lnTo>
                  <a:lnTo>
                    <a:pt x="775" y="38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3" name="Freeform 3635"/>
            <p:cNvSpPr>
              <a:spLocks/>
            </p:cNvSpPr>
            <p:nvPr/>
          </p:nvSpPr>
          <p:spPr bwMode="auto">
            <a:xfrm>
              <a:off x="281" y="1022"/>
              <a:ext cx="535" cy="265"/>
            </a:xfrm>
            <a:custGeom>
              <a:avLst/>
              <a:gdLst>
                <a:gd name="T0" fmla="*/ 37 w 2673"/>
                <a:gd name="T1" fmla="*/ 14 h 1327"/>
                <a:gd name="T2" fmla="*/ 83 w 2673"/>
                <a:gd name="T3" fmla="*/ 38 h 1327"/>
                <a:gd name="T4" fmla="*/ 126 w 2673"/>
                <a:gd name="T5" fmla="*/ 61 h 1327"/>
                <a:gd name="T6" fmla="*/ 172 w 2673"/>
                <a:gd name="T7" fmla="*/ 84 h 1327"/>
                <a:gd name="T8" fmla="*/ 214 w 2673"/>
                <a:gd name="T9" fmla="*/ 102 h 1327"/>
                <a:gd name="T10" fmla="*/ 255 w 2673"/>
                <a:gd name="T11" fmla="*/ 126 h 1327"/>
                <a:gd name="T12" fmla="*/ 302 w 2673"/>
                <a:gd name="T13" fmla="*/ 149 h 1327"/>
                <a:gd name="T14" fmla="*/ 343 w 2673"/>
                <a:gd name="T15" fmla="*/ 168 h 1327"/>
                <a:gd name="T16" fmla="*/ 389 w 2673"/>
                <a:gd name="T17" fmla="*/ 191 h 1327"/>
                <a:gd name="T18" fmla="*/ 432 w 2673"/>
                <a:gd name="T19" fmla="*/ 215 h 1327"/>
                <a:gd name="T20" fmla="*/ 482 w 2673"/>
                <a:gd name="T21" fmla="*/ 238 h 1327"/>
                <a:gd name="T22" fmla="*/ 524 w 2673"/>
                <a:gd name="T23" fmla="*/ 260 h 1327"/>
                <a:gd name="T24" fmla="*/ 575 w 2673"/>
                <a:gd name="T25" fmla="*/ 283 h 1327"/>
                <a:gd name="T26" fmla="*/ 617 w 2673"/>
                <a:gd name="T27" fmla="*/ 307 h 1327"/>
                <a:gd name="T28" fmla="*/ 663 w 2673"/>
                <a:gd name="T29" fmla="*/ 330 h 1327"/>
                <a:gd name="T30" fmla="*/ 710 w 2673"/>
                <a:gd name="T31" fmla="*/ 353 h 1327"/>
                <a:gd name="T32" fmla="*/ 751 w 2673"/>
                <a:gd name="T33" fmla="*/ 372 h 1327"/>
                <a:gd name="T34" fmla="*/ 798 w 2673"/>
                <a:gd name="T35" fmla="*/ 396 h 1327"/>
                <a:gd name="T36" fmla="*/ 849 w 2673"/>
                <a:gd name="T37" fmla="*/ 419 h 1327"/>
                <a:gd name="T38" fmla="*/ 896 w 2673"/>
                <a:gd name="T39" fmla="*/ 446 h 1327"/>
                <a:gd name="T40" fmla="*/ 946 w 2673"/>
                <a:gd name="T41" fmla="*/ 469 h 1327"/>
                <a:gd name="T42" fmla="*/ 988 w 2673"/>
                <a:gd name="T43" fmla="*/ 493 h 1327"/>
                <a:gd name="T44" fmla="*/ 1048 w 2673"/>
                <a:gd name="T45" fmla="*/ 521 h 1327"/>
                <a:gd name="T46" fmla="*/ 1095 w 2673"/>
                <a:gd name="T47" fmla="*/ 543 h 1327"/>
                <a:gd name="T48" fmla="*/ 1141 w 2673"/>
                <a:gd name="T49" fmla="*/ 566 h 1327"/>
                <a:gd name="T50" fmla="*/ 1183 w 2673"/>
                <a:gd name="T51" fmla="*/ 590 h 1327"/>
                <a:gd name="T52" fmla="*/ 1234 w 2673"/>
                <a:gd name="T53" fmla="*/ 613 h 1327"/>
                <a:gd name="T54" fmla="*/ 1290 w 2673"/>
                <a:gd name="T55" fmla="*/ 641 h 1327"/>
                <a:gd name="T56" fmla="*/ 1331 w 2673"/>
                <a:gd name="T57" fmla="*/ 659 h 1327"/>
                <a:gd name="T58" fmla="*/ 1387 w 2673"/>
                <a:gd name="T59" fmla="*/ 688 h 1327"/>
                <a:gd name="T60" fmla="*/ 1434 w 2673"/>
                <a:gd name="T61" fmla="*/ 711 h 1327"/>
                <a:gd name="T62" fmla="*/ 1485 w 2673"/>
                <a:gd name="T63" fmla="*/ 734 h 1327"/>
                <a:gd name="T64" fmla="*/ 1527 w 2673"/>
                <a:gd name="T65" fmla="*/ 757 h 1327"/>
                <a:gd name="T66" fmla="*/ 1587 w 2673"/>
                <a:gd name="T67" fmla="*/ 790 h 1327"/>
                <a:gd name="T68" fmla="*/ 1629 w 2673"/>
                <a:gd name="T69" fmla="*/ 808 h 1327"/>
                <a:gd name="T70" fmla="*/ 1679 w 2673"/>
                <a:gd name="T71" fmla="*/ 831 h 1327"/>
                <a:gd name="T72" fmla="*/ 1722 w 2673"/>
                <a:gd name="T73" fmla="*/ 854 h 1327"/>
                <a:gd name="T74" fmla="*/ 1768 w 2673"/>
                <a:gd name="T75" fmla="*/ 878 h 1327"/>
                <a:gd name="T76" fmla="*/ 1815 w 2673"/>
                <a:gd name="T77" fmla="*/ 901 h 1327"/>
                <a:gd name="T78" fmla="*/ 1874 w 2673"/>
                <a:gd name="T79" fmla="*/ 928 h 1327"/>
                <a:gd name="T80" fmla="*/ 1916 w 2673"/>
                <a:gd name="T81" fmla="*/ 951 h 1327"/>
                <a:gd name="T82" fmla="*/ 1967 w 2673"/>
                <a:gd name="T83" fmla="*/ 975 h 1327"/>
                <a:gd name="T84" fmla="*/ 2014 w 2673"/>
                <a:gd name="T85" fmla="*/ 998 h 1327"/>
                <a:gd name="T86" fmla="*/ 2064 w 2673"/>
                <a:gd name="T87" fmla="*/ 1026 h 1327"/>
                <a:gd name="T88" fmla="*/ 2111 w 2673"/>
                <a:gd name="T89" fmla="*/ 1050 h 1327"/>
                <a:gd name="T90" fmla="*/ 2166 w 2673"/>
                <a:gd name="T91" fmla="*/ 1077 h 1327"/>
                <a:gd name="T92" fmla="*/ 2213 w 2673"/>
                <a:gd name="T93" fmla="*/ 1100 h 1327"/>
                <a:gd name="T94" fmla="*/ 2259 w 2673"/>
                <a:gd name="T95" fmla="*/ 1123 h 1327"/>
                <a:gd name="T96" fmla="*/ 2306 w 2673"/>
                <a:gd name="T97" fmla="*/ 1143 h 1327"/>
                <a:gd name="T98" fmla="*/ 2352 w 2673"/>
                <a:gd name="T99" fmla="*/ 1170 h 1327"/>
                <a:gd name="T100" fmla="*/ 2408 w 2673"/>
                <a:gd name="T101" fmla="*/ 1198 h 1327"/>
                <a:gd name="T102" fmla="*/ 2454 w 2673"/>
                <a:gd name="T103" fmla="*/ 1221 h 1327"/>
                <a:gd name="T104" fmla="*/ 2505 w 2673"/>
                <a:gd name="T105" fmla="*/ 1245 h 1327"/>
                <a:gd name="T106" fmla="*/ 2551 w 2673"/>
                <a:gd name="T107" fmla="*/ 1268 h 1327"/>
                <a:gd name="T108" fmla="*/ 2603 w 2673"/>
                <a:gd name="T109" fmla="*/ 1291 h 1327"/>
                <a:gd name="T110" fmla="*/ 2649 w 2673"/>
                <a:gd name="T111" fmla="*/ 1313 h 132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73"/>
                <a:gd name="T169" fmla="*/ 0 h 1327"/>
                <a:gd name="T170" fmla="*/ 2673 w 2673"/>
                <a:gd name="T171" fmla="*/ 1327 h 132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73" h="1327">
                  <a:moveTo>
                    <a:pt x="0" y="0"/>
                  </a:moveTo>
                  <a:lnTo>
                    <a:pt x="4" y="0"/>
                  </a:lnTo>
                  <a:lnTo>
                    <a:pt x="19" y="10"/>
                  </a:lnTo>
                  <a:lnTo>
                    <a:pt x="24" y="10"/>
                  </a:lnTo>
                  <a:lnTo>
                    <a:pt x="37" y="14"/>
                  </a:lnTo>
                  <a:lnTo>
                    <a:pt x="42" y="20"/>
                  </a:lnTo>
                  <a:lnTo>
                    <a:pt x="51" y="24"/>
                  </a:lnTo>
                  <a:lnTo>
                    <a:pt x="65" y="34"/>
                  </a:lnTo>
                  <a:lnTo>
                    <a:pt x="83" y="38"/>
                  </a:lnTo>
                  <a:lnTo>
                    <a:pt x="83" y="43"/>
                  </a:lnTo>
                  <a:lnTo>
                    <a:pt x="97" y="47"/>
                  </a:lnTo>
                  <a:lnTo>
                    <a:pt x="106" y="52"/>
                  </a:lnTo>
                  <a:lnTo>
                    <a:pt x="112" y="56"/>
                  </a:lnTo>
                  <a:lnTo>
                    <a:pt x="126" y="61"/>
                  </a:lnTo>
                  <a:lnTo>
                    <a:pt x="130" y="61"/>
                  </a:lnTo>
                  <a:lnTo>
                    <a:pt x="144" y="70"/>
                  </a:lnTo>
                  <a:lnTo>
                    <a:pt x="149" y="70"/>
                  </a:lnTo>
                  <a:lnTo>
                    <a:pt x="158" y="75"/>
                  </a:lnTo>
                  <a:lnTo>
                    <a:pt x="172" y="84"/>
                  </a:lnTo>
                  <a:lnTo>
                    <a:pt x="190" y="93"/>
                  </a:lnTo>
                  <a:lnTo>
                    <a:pt x="194" y="93"/>
                  </a:lnTo>
                  <a:lnTo>
                    <a:pt x="205" y="98"/>
                  </a:lnTo>
                  <a:lnTo>
                    <a:pt x="214" y="102"/>
                  </a:lnTo>
                  <a:lnTo>
                    <a:pt x="218" y="107"/>
                  </a:lnTo>
                  <a:lnTo>
                    <a:pt x="232" y="117"/>
                  </a:lnTo>
                  <a:lnTo>
                    <a:pt x="237" y="117"/>
                  </a:lnTo>
                  <a:lnTo>
                    <a:pt x="251" y="126"/>
                  </a:lnTo>
                  <a:lnTo>
                    <a:pt x="255" y="126"/>
                  </a:lnTo>
                  <a:lnTo>
                    <a:pt x="264" y="131"/>
                  </a:lnTo>
                  <a:lnTo>
                    <a:pt x="278" y="136"/>
                  </a:lnTo>
                  <a:lnTo>
                    <a:pt x="283" y="140"/>
                  </a:lnTo>
                  <a:lnTo>
                    <a:pt x="297" y="145"/>
                  </a:lnTo>
                  <a:lnTo>
                    <a:pt x="302" y="149"/>
                  </a:lnTo>
                  <a:lnTo>
                    <a:pt x="311" y="154"/>
                  </a:lnTo>
                  <a:lnTo>
                    <a:pt x="320" y="158"/>
                  </a:lnTo>
                  <a:lnTo>
                    <a:pt x="325" y="158"/>
                  </a:lnTo>
                  <a:lnTo>
                    <a:pt x="343" y="168"/>
                  </a:lnTo>
                  <a:lnTo>
                    <a:pt x="357" y="177"/>
                  </a:lnTo>
                  <a:lnTo>
                    <a:pt x="366" y="181"/>
                  </a:lnTo>
                  <a:lnTo>
                    <a:pt x="371" y="181"/>
                  </a:lnTo>
                  <a:lnTo>
                    <a:pt x="385" y="191"/>
                  </a:lnTo>
                  <a:lnTo>
                    <a:pt x="389" y="191"/>
                  </a:lnTo>
                  <a:lnTo>
                    <a:pt x="404" y="200"/>
                  </a:lnTo>
                  <a:lnTo>
                    <a:pt x="409" y="200"/>
                  </a:lnTo>
                  <a:lnTo>
                    <a:pt x="418" y="210"/>
                  </a:lnTo>
                  <a:lnTo>
                    <a:pt x="432" y="215"/>
                  </a:lnTo>
                  <a:lnTo>
                    <a:pt x="450" y="224"/>
                  </a:lnTo>
                  <a:lnTo>
                    <a:pt x="464" y="228"/>
                  </a:lnTo>
                  <a:lnTo>
                    <a:pt x="473" y="233"/>
                  </a:lnTo>
                  <a:lnTo>
                    <a:pt x="482" y="238"/>
                  </a:lnTo>
                  <a:lnTo>
                    <a:pt x="492" y="242"/>
                  </a:lnTo>
                  <a:lnTo>
                    <a:pt x="497" y="242"/>
                  </a:lnTo>
                  <a:lnTo>
                    <a:pt x="511" y="251"/>
                  </a:lnTo>
                  <a:lnTo>
                    <a:pt x="515" y="256"/>
                  </a:lnTo>
                  <a:lnTo>
                    <a:pt x="524" y="260"/>
                  </a:lnTo>
                  <a:lnTo>
                    <a:pt x="538" y="265"/>
                  </a:lnTo>
                  <a:lnTo>
                    <a:pt x="543" y="270"/>
                  </a:lnTo>
                  <a:lnTo>
                    <a:pt x="557" y="274"/>
                  </a:lnTo>
                  <a:lnTo>
                    <a:pt x="575" y="283"/>
                  </a:lnTo>
                  <a:lnTo>
                    <a:pt x="580" y="288"/>
                  </a:lnTo>
                  <a:lnTo>
                    <a:pt x="590" y="293"/>
                  </a:lnTo>
                  <a:lnTo>
                    <a:pt x="603" y="297"/>
                  </a:lnTo>
                  <a:lnTo>
                    <a:pt x="617" y="307"/>
                  </a:lnTo>
                  <a:lnTo>
                    <a:pt x="622" y="307"/>
                  </a:lnTo>
                  <a:lnTo>
                    <a:pt x="631" y="312"/>
                  </a:lnTo>
                  <a:lnTo>
                    <a:pt x="645" y="321"/>
                  </a:lnTo>
                  <a:lnTo>
                    <a:pt x="649" y="321"/>
                  </a:lnTo>
                  <a:lnTo>
                    <a:pt x="663" y="330"/>
                  </a:lnTo>
                  <a:lnTo>
                    <a:pt x="682" y="335"/>
                  </a:lnTo>
                  <a:lnTo>
                    <a:pt x="687" y="340"/>
                  </a:lnTo>
                  <a:lnTo>
                    <a:pt x="696" y="344"/>
                  </a:lnTo>
                  <a:lnTo>
                    <a:pt x="710" y="353"/>
                  </a:lnTo>
                  <a:lnTo>
                    <a:pt x="724" y="358"/>
                  </a:lnTo>
                  <a:lnTo>
                    <a:pt x="728" y="362"/>
                  </a:lnTo>
                  <a:lnTo>
                    <a:pt x="742" y="367"/>
                  </a:lnTo>
                  <a:lnTo>
                    <a:pt x="751" y="372"/>
                  </a:lnTo>
                  <a:lnTo>
                    <a:pt x="756" y="376"/>
                  </a:lnTo>
                  <a:lnTo>
                    <a:pt x="771" y="381"/>
                  </a:lnTo>
                  <a:lnTo>
                    <a:pt x="775" y="385"/>
                  </a:lnTo>
                  <a:lnTo>
                    <a:pt x="789" y="390"/>
                  </a:lnTo>
                  <a:lnTo>
                    <a:pt x="798" y="396"/>
                  </a:lnTo>
                  <a:lnTo>
                    <a:pt x="803" y="396"/>
                  </a:lnTo>
                  <a:lnTo>
                    <a:pt x="817" y="405"/>
                  </a:lnTo>
                  <a:lnTo>
                    <a:pt x="835" y="414"/>
                  </a:lnTo>
                  <a:lnTo>
                    <a:pt x="840" y="414"/>
                  </a:lnTo>
                  <a:lnTo>
                    <a:pt x="849" y="419"/>
                  </a:lnTo>
                  <a:lnTo>
                    <a:pt x="863" y="428"/>
                  </a:lnTo>
                  <a:lnTo>
                    <a:pt x="877" y="437"/>
                  </a:lnTo>
                  <a:lnTo>
                    <a:pt x="882" y="437"/>
                  </a:lnTo>
                  <a:lnTo>
                    <a:pt x="896" y="446"/>
                  </a:lnTo>
                  <a:lnTo>
                    <a:pt x="905" y="446"/>
                  </a:lnTo>
                  <a:lnTo>
                    <a:pt x="909" y="451"/>
                  </a:lnTo>
                  <a:lnTo>
                    <a:pt x="923" y="460"/>
                  </a:lnTo>
                  <a:lnTo>
                    <a:pt x="942" y="464"/>
                  </a:lnTo>
                  <a:lnTo>
                    <a:pt x="946" y="469"/>
                  </a:lnTo>
                  <a:lnTo>
                    <a:pt x="956" y="474"/>
                  </a:lnTo>
                  <a:lnTo>
                    <a:pt x="970" y="478"/>
                  </a:lnTo>
                  <a:lnTo>
                    <a:pt x="970" y="483"/>
                  </a:lnTo>
                  <a:lnTo>
                    <a:pt x="984" y="488"/>
                  </a:lnTo>
                  <a:lnTo>
                    <a:pt x="988" y="493"/>
                  </a:lnTo>
                  <a:lnTo>
                    <a:pt x="1002" y="498"/>
                  </a:lnTo>
                  <a:lnTo>
                    <a:pt x="1011" y="502"/>
                  </a:lnTo>
                  <a:lnTo>
                    <a:pt x="1016" y="502"/>
                  </a:lnTo>
                  <a:lnTo>
                    <a:pt x="1034" y="511"/>
                  </a:lnTo>
                  <a:lnTo>
                    <a:pt x="1048" y="521"/>
                  </a:lnTo>
                  <a:lnTo>
                    <a:pt x="1054" y="525"/>
                  </a:lnTo>
                  <a:lnTo>
                    <a:pt x="1063" y="530"/>
                  </a:lnTo>
                  <a:lnTo>
                    <a:pt x="1077" y="534"/>
                  </a:lnTo>
                  <a:lnTo>
                    <a:pt x="1095" y="543"/>
                  </a:lnTo>
                  <a:lnTo>
                    <a:pt x="1109" y="548"/>
                  </a:lnTo>
                  <a:lnTo>
                    <a:pt x="1118" y="557"/>
                  </a:lnTo>
                  <a:lnTo>
                    <a:pt x="1127" y="557"/>
                  </a:lnTo>
                  <a:lnTo>
                    <a:pt x="1141" y="566"/>
                  </a:lnTo>
                  <a:lnTo>
                    <a:pt x="1156" y="571"/>
                  </a:lnTo>
                  <a:lnTo>
                    <a:pt x="1160" y="576"/>
                  </a:lnTo>
                  <a:lnTo>
                    <a:pt x="1169" y="580"/>
                  </a:lnTo>
                  <a:lnTo>
                    <a:pt x="1183" y="590"/>
                  </a:lnTo>
                  <a:lnTo>
                    <a:pt x="1202" y="595"/>
                  </a:lnTo>
                  <a:lnTo>
                    <a:pt x="1206" y="600"/>
                  </a:lnTo>
                  <a:lnTo>
                    <a:pt x="1215" y="604"/>
                  </a:lnTo>
                  <a:lnTo>
                    <a:pt x="1225" y="609"/>
                  </a:lnTo>
                  <a:lnTo>
                    <a:pt x="1234" y="613"/>
                  </a:lnTo>
                  <a:lnTo>
                    <a:pt x="1248" y="618"/>
                  </a:lnTo>
                  <a:lnTo>
                    <a:pt x="1262" y="627"/>
                  </a:lnTo>
                  <a:lnTo>
                    <a:pt x="1271" y="627"/>
                  </a:lnTo>
                  <a:lnTo>
                    <a:pt x="1276" y="636"/>
                  </a:lnTo>
                  <a:lnTo>
                    <a:pt x="1290" y="641"/>
                  </a:lnTo>
                  <a:lnTo>
                    <a:pt x="1294" y="641"/>
                  </a:lnTo>
                  <a:lnTo>
                    <a:pt x="1308" y="650"/>
                  </a:lnTo>
                  <a:lnTo>
                    <a:pt x="1313" y="650"/>
                  </a:lnTo>
                  <a:lnTo>
                    <a:pt x="1327" y="655"/>
                  </a:lnTo>
                  <a:lnTo>
                    <a:pt x="1331" y="659"/>
                  </a:lnTo>
                  <a:lnTo>
                    <a:pt x="1341" y="664"/>
                  </a:lnTo>
                  <a:lnTo>
                    <a:pt x="1355" y="673"/>
                  </a:lnTo>
                  <a:lnTo>
                    <a:pt x="1369" y="679"/>
                  </a:lnTo>
                  <a:lnTo>
                    <a:pt x="1378" y="683"/>
                  </a:lnTo>
                  <a:lnTo>
                    <a:pt x="1387" y="688"/>
                  </a:lnTo>
                  <a:lnTo>
                    <a:pt x="1396" y="692"/>
                  </a:lnTo>
                  <a:lnTo>
                    <a:pt x="1401" y="697"/>
                  </a:lnTo>
                  <a:lnTo>
                    <a:pt x="1415" y="706"/>
                  </a:lnTo>
                  <a:lnTo>
                    <a:pt x="1419" y="706"/>
                  </a:lnTo>
                  <a:lnTo>
                    <a:pt x="1434" y="711"/>
                  </a:lnTo>
                  <a:lnTo>
                    <a:pt x="1443" y="715"/>
                  </a:lnTo>
                  <a:lnTo>
                    <a:pt x="1448" y="720"/>
                  </a:lnTo>
                  <a:lnTo>
                    <a:pt x="1462" y="725"/>
                  </a:lnTo>
                  <a:lnTo>
                    <a:pt x="1475" y="734"/>
                  </a:lnTo>
                  <a:lnTo>
                    <a:pt x="1485" y="734"/>
                  </a:lnTo>
                  <a:lnTo>
                    <a:pt x="1494" y="738"/>
                  </a:lnTo>
                  <a:lnTo>
                    <a:pt x="1503" y="747"/>
                  </a:lnTo>
                  <a:lnTo>
                    <a:pt x="1508" y="747"/>
                  </a:lnTo>
                  <a:lnTo>
                    <a:pt x="1522" y="757"/>
                  </a:lnTo>
                  <a:lnTo>
                    <a:pt x="1527" y="757"/>
                  </a:lnTo>
                  <a:lnTo>
                    <a:pt x="1541" y="761"/>
                  </a:lnTo>
                  <a:lnTo>
                    <a:pt x="1550" y="766"/>
                  </a:lnTo>
                  <a:lnTo>
                    <a:pt x="1554" y="771"/>
                  </a:lnTo>
                  <a:lnTo>
                    <a:pt x="1568" y="781"/>
                  </a:lnTo>
                  <a:lnTo>
                    <a:pt x="1587" y="790"/>
                  </a:lnTo>
                  <a:lnTo>
                    <a:pt x="1591" y="790"/>
                  </a:lnTo>
                  <a:lnTo>
                    <a:pt x="1600" y="794"/>
                  </a:lnTo>
                  <a:lnTo>
                    <a:pt x="1615" y="799"/>
                  </a:lnTo>
                  <a:lnTo>
                    <a:pt x="1615" y="804"/>
                  </a:lnTo>
                  <a:lnTo>
                    <a:pt x="1629" y="808"/>
                  </a:lnTo>
                  <a:lnTo>
                    <a:pt x="1633" y="813"/>
                  </a:lnTo>
                  <a:lnTo>
                    <a:pt x="1647" y="817"/>
                  </a:lnTo>
                  <a:lnTo>
                    <a:pt x="1656" y="822"/>
                  </a:lnTo>
                  <a:lnTo>
                    <a:pt x="1661" y="822"/>
                  </a:lnTo>
                  <a:lnTo>
                    <a:pt x="1679" y="831"/>
                  </a:lnTo>
                  <a:lnTo>
                    <a:pt x="1693" y="840"/>
                  </a:lnTo>
                  <a:lnTo>
                    <a:pt x="1702" y="845"/>
                  </a:lnTo>
                  <a:lnTo>
                    <a:pt x="1707" y="849"/>
                  </a:lnTo>
                  <a:lnTo>
                    <a:pt x="1722" y="854"/>
                  </a:lnTo>
                  <a:lnTo>
                    <a:pt x="1735" y="864"/>
                  </a:lnTo>
                  <a:lnTo>
                    <a:pt x="1745" y="864"/>
                  </a:lnTo>
                  <a:lnTo>
                    <a:pt x="1754" y="873"/>
                  </a:lnTo>
                  <a:lnTo>
                    <a:pt x="1763" y="878"/>
                  </a:lnTo>
                  <a:lnTo>
                    <a:pt x="1768" y="878"/>
                  </a:lnTo>
                  <a:lnTo>
                    <a:pt x="1786" y="887"/>
                  </a:lnTo>
                  <a:lnTo>
                    <a:pt x="1800" y="892"/>
                  </a:lnTo>
                  <a:lnTo>
                    <a:pt x="1810" y="896"/>
                  </a:lnTo>
                  <a:lnTo>
                    <a:pt x="1815" y="901"/>
                  </a:lnTo>
                  <a:lnTo>
                    <a:pt x="1828" y="910"/>
                  </a:lnTo>
                  <a:lnTo>
                    <a:pt x="1847" y="915"/>
                  </a:lnTo>
                  <a:lnTo>
                    <a:pt x="1851" y="919"/>
                  </a:lnTo>
                  <a:lnTo>
                    <a:pt x="1860" y="924"/>
                  </a:lnTo>
                  <a:lnTo>
                    <a:pt x="1874" y="928"/>
                  </a:lnTo>
                  <a:lnTo>
                    <a:pt x="1879" y="933"/>
                  </a:lnTo>
                  <a:lnTo>
                    <a:pt x="1893" y="938"/>
                  </a:lnTo>
                  <a:lnTo>
                    <a:pt x="1907" y="947"/>
                  </a:lnTo>
                  <a:lnTo>
                    <a:pt x="1916" y="951"/>
                  </a:lnTo>
                  <a:lnTo>
                    <a:pt x="1921" y="957"/>
                  </a:lnTo>
                  <a:lnTo>
                    <a:pt x="1939" y="962"/>
                  </a:lnTo>
                  <a:lnTo>
                    <a:pt x="1953" y="971"/>
                  </a:lnTo>
                  <a:lnTo>
                    <a:pt x="1958" y="971"/>
                  </a:lnTo>
                  <a:lnTo>
                    <a:pt x="1967" y="975"/>
                  </a:lnTo>
                  <a:lnTo>
                    <a:pt x="1981" y="985"/>
                  </a:lnTo>
                  <a:lnTo>
                    <a:pt x="1985" y="985"/>
                  </a:lnTo>
                  <a:lnTo>
                    <a:pt x="2000" y="994"/>
                  </a:lnTo>
                  <a:lnTo>
                    <a:pt x="2014" y="998"/>
                  </a:lnTo>
                  <a:lnTo>
                    <a:pt x="2023" y="1003"/>
                  </a:lnTo>
                  <a:lnTo>
                    <a:pt x="2028" y="1008"/>
                  </a:lnTo>
                  <a:lnTo>
                    <a:pt x="2046" y="1017"/>
                  </a:lnTo>
                  <a:lnTo>
                    <a:pt x="2060" y="1026"/>
                  </a:lnTo>
                  <a:lnTo>
                    <a:pt x="2064" y="1026"/>
                  </a:lnTo>
                  <a:lnTo>
                    <a:pt x="2078" y="1030"/>
                  </a:lnTo>
                  <a:lnTo>
                    <a:pt x="2088" y="1035"/>
                  </a:lnTo>
                  <a:lnTo>
                    <a:pt x="2093" y="1040"/>
                  </a:lnTo>
                  <a:lnTo>
                    <a:pt x="2107" y="1044"/>
                  </a:lnTo>
                  <a:lnTo>
                    <a:pt x="2111" y="1050"/>
                  </a:lnTo>
                  <a:lnTo>
                    <a:pt x="2120" y="1054"/>
                  </a:lnTo>
                  <a:lnTo>
                    <a:pt x="2130" y="1059"/>
                  </a:lnTo>
                  <a:lnTo>
                    <a:pt x="2139" y="1059"/>
                  </a:lnTo>
                  <a:lnTo>
                    <a:pt x="2153" y="1068"/>
                  </a:lnTo>
                  <a:lnTo>
                    <a:pt x="2166" y="1077"/>
                  </a:lnTo>
                  <a:lnTo>
                    <a:pt x="2171" y="1082"/>
                  </a:lnTo>
                  <a:lnTo>
                    <a:pt x="2186" y="1082"/>
                  </a:lnTo>
                  <a:lnTo>
                    <a:pt x="2195" y="1091"/>
                  </a:lnTo>
                  <a:lnTo>
                    <a:pt x="2200" y="1091"/>
                  </a:lnTo>
                  <a:lnTo>
                    <a:pt x="2213" y="1100"/>
                  </a:lnTo>
                  <a:lnTo>
                    <a:pt x="2218" y="1100"/>
                  </a:lnTo>
                  <a:lnTo>
                    <a:pt x="2227" y="1110"/>
                  </a:lnTo>
                  <a:lnTo>
                    <a:pt x="2236" y="1110"/>
                  </a:lnTo>
                  <a:lnTo>
                    <a:pt x="2245" y="1114"/>
                  </a:lnTo>
                  <a:lnTo>
                    <a:pt x="2259" y="1123"/>
                  </a:lnTo>
                  <a:lnTo>
                    <a:pt x="2273" y="1128"/>
                  </a:lnTo>
                  <a:lnTo>
                    <a:pt x="2283" y="1132"/>
                  </a:lnTo>
                  <a:lnTo>
                    <a:pt x="2292" y="1137"/>
                  </a:lnTo>
                  <a:lnTo>
                    <a:pt x="2301" y="1143"/>
                  </a:lnTo>
                  <a:lnTo>
                    <a:pt x="2306" y="1143"/>
                  </a:lnTo>
                  <a:lnTo>
                    <a:pt x="2320" y="1152"/>
                  </a:lnTo>
                  <a:lnTo>
                    <a:pt x="2324" y="1156"/>
                  </a:lnTo>
                  <a:lnTo>
                    <a:pt x="2338" y="1161"/>
                  </a:lnTo>
                  <a:lnTo>
                    <a:pt x="2343" y="1166"/>
                  </a:lnTo>
                  <a:lnTo>
                    <a:pt x="2352" y="1170"/>
                  </a:lnTo>
                  <a:lnTo>
                    <a:pt x="2366" y="1175"/>
                  </a:lnTo>
                  <a:lnTo>
                    <a:pt x="2381" y="1184"/>
                  </a:lnTo>
                  <a:lnTo>
                    <a:pt x="2390" y="1189"/>
                  </a:lnTo>
                  <a:lnTo>
                    <a:pt x="2399" y="1193"/>
                  </a:lnTo>
                  <a:lnTo>
                    <a:pt x="2408" y="1198"/>
                  </a:lnTo>
                  <a:lnTo>
                    <a:pt x="2413" y="1198"/>
                  </a:lnTo>
                  <a:lnTo>
                    <a:pt x="2431" y="1207"/>
                  </a:lnTo>
                  <a:lnTo>
                    <a:pt x="2445" y="1211"/>
                  </a:lnTo>
                  <a:lnTo>
                    <a:pt x="2454" y="1221"/>
                  </a:lnTo>
                  <a:lnTo>
                    <a:pt x="2459" y="1221"/>
                  </a:lnTo>
                  <a:lnTo>
                    <a:pt x="2473" y="1225"/>
                  </a:lnTo>
                  <a:lnTo>
                    <a:pt x="2492" y="1234"/>
                  </a:lnTo>
                  <a:lnTo>
                    <a:pt x="2496" y="1240"/>
                  </a:lnTo>
                  <a:lnTo>
                    <a:pt x="2505" y="1245"/>
                  </a:lnTo>
                  <a:lnTo>
                    <a:pt x="2519" y="1249"/>
                  </a:lnTo>
                  <a:lnTo>
                    <a:pt x="2519" y="1254"/>
                  </a:lnTo>
                  <a:lnTo>
                    <a:pt x="2538" y="1258"/>
                  </a:lnTo>
                  <a:lnTo>
                    <a:pt x="2538" y="1263"/>
                  </a:lnTo>
                  <a:lnTo>
                    <a:pt x="2551" y="1268"/>
                  </a:lnTo>
                  <a:lnTo>
                    <a:pt x="2562" y="1272"/>
                  </a:lnTo>
                  <a:lnTo>
                    <a:pt x="2566" y="1277"/>
                  </a:lnTo>
                  <a:lnTo>
                    <a:pt x="2580" y="1281"/>
                  </a:lnTo>
                  <a:lnTo>
                    <a:pt x="2598" y="1291"/>
                  </a:lnTo>
                  <a:lnTo>
                    <a:pt x="2603" y="1291"/>
                  </a:lnTo>
                  <a:lnTo>
                    <a:pt x="2612" y="1295"/>
                  </a:lnTo>
                  <a:lnTo>
                    <a:pt x="2626" y="1304"/>
                  </a:lnTo>
                  <a:lnTo>
                    <a:pt x="2630" y="1304"/>
                  </a:lnTo>
                  <a:lnTo>
                    <a:pt x="2644" y="1313"/>
                  </a:lnTo>
                  <a:lnTo>
                    <a:pt x="2649" y="1313"/>
                  </a:lnTo>
                  <a:lnTo>
                    <a:pt x="2659" y="1318"/>
                  </a:lnTo>
                  <a:lnTo>
                    <a:pt x="2668" y="1323"/>
                  </a:lnTo>
                  <a:lnTo>
                    <a:pt x="2673" y="132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4" name="Freeform 3636"/>
            <p:cNvSpPr>
              <a:spLocks/>
            </p:cNvSpPr>
            <p:nvPr/>
          </p:nvSpPr>
          <p:spPr bwMode="auto">
            <a:xfrm>
              <a:off x="174" y="968"/>
              <a:ext cx="107" cy="54"/>
            </a:xfrm>
            <a:custGeom>
              <a:avLst/>
              <a:gdLst>
                <a:gd name="T0" fmla="*/ 0 w 538"/>
                <a:gd name="T1" fmla="*/ 0 h 269"/>
                <a:gd name="T2" fmla="*/ 5 w 538"/>
                <a:gd name="T3" fmla="*/ 5 h 269"/>
                <a:gd name="T4" fmla="*/ 19 w 538"/>
                <a:gd name="T5" fmla="*/ 10 h 269"/>
                <a:gd name="T6" fmla="*/ 37 w 538"/>
                <a:gd name="T7" fmla="*/ 20 h 269"/>
                <a:gd name="T8" fmla="*/ 42 w 538"/>
                <a:gd name="T9" fmla="*/ 20 h 269"/>
                <a:gd name="T10" fmla="*/ 51 w 538"/>
                <a:gd name="T11" fmla="*/ 24 h 269"/>
                <a:gd name="T12" fmla="*/ 64 w 538"/>
                <a:gd name="T13" fmla="*/ 33 h 269"/>
                <a:gd name="T14" fmla="*/ 69 w 538"/>
                <a:gd name="T15" fmla="*/ 33 h 269"/>
                <a:gd name="T16" fmla="*/ 84 w 538"/>
                <a:gd name="T17" fmla="*/ 42 h 269"/>
                <a:gd name="T18" fmla="*/ 84 w 538"/>
                <a:gd name="T19" fmla="*/ 42 h 269"/>
                <a:gd name="T20" fmla="*/ 98 w 538"/>
                <a:gd name="T21" fmla="*/ 47 h 269"/>
                <a:gd name="T22" fmla="*/ 107 w 538"/>
                <a:gd name="T23" fmla="*/ 52 h 269"/>
                <a:gd name="T24" fmla="*/ 111 w 538"/>
                <a:gd name="T25" fmla="*/ 56 h 269"/>
                <a:gd name="T26" fmla="*/ 125 w 538"/>
                <a:gd name="T27" fmla="*/ 65 h 269"/>
                <a:gd name="T28" fmla="*/ 143 w 538"/>
                <a:gd name="T29" fmla="*/ 75 h 269"/>
                <a:gd name="T30" fmla="*/ 148 w 538"/>
                <a:gd name="T31" fmla="*/ 75 h 269"/>
                <a:gd name="T32" fmla="*/ 157 w 538"/>
                <a:gd name="T33" fmla="*/ 79 h 269"/>
                <a:gd name="T34" fmla="*/ 171 w 538"/>
                <a:gd name="T35" fmla="*/ 84 h 269"/>
                <a:gd name="T36" fmla="*/ 177 w 538"/>
                <a:gd name="T37" fmla="*/ 88 h 269"/>
                <a:gd name="T38" fmla="*/ 190 w 538"/>
                <a:gd name="T39" fmla="*/ 93 h 269"/>
                <a:gd name="T40" fmla="*/ 190 w 538"/>
                <a:gd name="T41" fmla="*/ 98 h 269"/>
                <a:gd name="T42" fmla="*/ 204 w 538"/>
                <a:gd name="T43" fmla="*/ 103 h 269"/>
                <a:gd name="T44" fmla="*/ 213 w 538"/>
                <a:gd name="T45" fmla="*/ 108 h 269"/>
                <a:gd name="T46" fmla="*/ 218 w 538"/>
                <a:gd name="T47" fmla="*/ 108 h 269"/>
                <a:gd name="T48" fmla="*/ 236 w 538"/>
                <a:gd name="T49" fmla="*/ 117 h 269"/>
                <a:gd name="T50" fmla="*/ 250 w 538"/>
                <a:gd name="T51" fmla="*/ 126 h 269"/>
                <a:gd name="T52" fmla="*/ 255 w 538"/>
                <a:gd name="T53" fmla="*/ 131 h 269"/>
                <a:gd name="T54" fmla="*/ 268 w 538"/>
                <a:gd name="T55" fmla="*/ 135 h 269"/>
                <a:gd name="T56" fmla="*/ 279 w 538"/>
                <a:gd name="T57" fmla="*/ 140 h 269"/>
                <a:gd name="T58" fmla="*/ 283 w 538"/>
                <a:gd name="T59" fmla="*/ 140 h 269"/>
                <a:gd name="T60" fmla="*/ 297 w 538"/>
                <a:gd name="T61" fmla="*/ 149 h 269"/>
                <a:gd name="T62" fmla="*/ 302 w 538"/>
                <a:gd name="T63" fmla="*/ 149 h 269"/>
                <a:gd name="T64" fmla="*/ 311 w 538"/>
                <a:gd name="T65" fmla="*/ 158 h 269"/>
                <a:gd name="T66" fmla="*/ 320 w 538"/>
                <a:gd name="T67" fmla="*/ 163 h 269"/>
                <a:gd name="T68" fmla="*/ 329 w 538"/>
                <a:gd name="T69" fmla="*/ 163 h 269"/>
                <a:gd name="T70" fmla="*/ 343 w 538"/>
                <a:gd name="T71" fmla="*/ 172 h 269"/>
                <a:gd name="T72" fmla="*/ 343 w 538"/>
                <a:gd name="T73" fmla="*/ 172 h 269"/>
                <a:gd name="T74" fmla="*/ 357 w 538"/>
                <a:gd name="T75" fmla="*/ 177 h 269"/>
                <a:gd name="T76" fmla="*/ 367 w 538"/>
                <a:gd name="T77" fmla="*/ 181 h 269"/>
                <a:gd name="T78" fmla="*/ 376 w 538"/>
                <a:gd name="T79" fmla="*/ 186 h 269"/>
                <a:gd name="T80" fmla="*/ 390 w 538"/>
                <a:gd name="T81" fmla="*/ 190 h 269"/>
                <a:gd name="T82" fmla="*/ 390 w 538"/>
                <a:gd name="T83" fmla="*/ 190 h 269"/>
                <a:gd name="T84" fmla="*/ 404 w 538"/>
                <a:gd name="T85" fmla="*/ 201 h 269"/>
                <a:gd name="T86" fmla="*/ 408 w 538"/>
                <a:gd name="T87" fmla="*/ 205 h 269"/>
                <a:gd name="T88" fmla="*/ 417 w 538"/>
                <a:gd name="T89" fmla="*/ 210 h 269"/>
                <a:gd name="T90" fmla="*/ 431 w 538"/>
                <a:gd name="T91" fmla="*/ 214 h 269"/>
                <a:gd name="T92" fmla="*/ 436 w 538"/>
                <a:gd name="T93" fmla="*/ 219 h 269"/>
                <a:gd name="T94" fmla="*/ 449 w 538"/>
                <a:gd name="T95" fmla="*/ 224 h 269"/>
                <a:gd name="T96" fmla="*/ 449 w 538"/>
                <a:gd name="T97" fmla="*/ 224 h 269"/>
                <a:gd name="T98" fmla="*/ 469 w 538"/>
                <a:gd name="T99" fmla="*/ 233 h 269"/>
                <a:gd name="T100" fmla="*/ 473 w 538"/>
                <a:gd name="T101" fmla="*/ 237 h 269"/>
                <a:gd name="T102" fmla="*/ 483 w 538"/>
                <a:gd name="T103" fmla="*/ 242 h 269"/>
                <a:gd name="T104" fmla="*/ 496 w 538"/>
                <a:gd name="T105" fmla="*/ 246 h 269"/>
                <a:gd name="T106" fmla="*/ 496 w 538"/>
                <a:gd name="T107" fmla="*/ 246 h 269"/>
                <a:gd name="T108" fmla="*/ 510 w 538"/>
                <a:gd name="T109" fmla="*/ 256 h 269"/>
                <a:gd name="T110" fmla="*/ 515 w 538"/>
                <a:gd name="T111" fmla="*/ 256 h 269"/>
                <a:gd name="T112" fmla="*/ 528 w 538"/>
                <a:gd name="T113" fmla="*/ 260 h 269"/>
                <a:gd name="T114" fmla="*/ 538 w 538"/>
                <a:gd name="T115" fmla="*/ 269 h 26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8"/>
                <a:gd name="T175" fmla="*/ 0 h 269"/>
                <a:gd name="T176" fmla="*/ 538 w 538"/>
                <a:gd name="T177" fmla="*/ 269 h 26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8" h="269">
                  <a:moveTo>
                    <a:pt x="0" y="0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37" y="20"/>
                  </a:lnTo>
                  <a:lnTo>
                    <a:pt x="42" y="20"/>
                  </a:lnTo>
                  <a:lnTo>
                    <a:pt x="51" y="24"/>
                  </a:lnTo>
                  <a:lnTo>
                    <a:pt x="64" y="33"/>
                  </a:lnTo>
                  <a:lnTo>
                    <a:pt x="69" y="33"/>
                  </a:lnTo>
                  <a:lnTo>
                    <a:pt x="84" y="42"/>
                  </a:lnTo>
                  <a:lnTo>
                    <a:pt x="98" y="47"/>
                  </a:lnTo>
                  <a:lnTo>
                    <a:pt x="107" y="52"/>
                  </a:lnTo>
                  <a:lnTo>
                    <a:pt x="111" y="56"/>
                  </a:lnTo>
                  <a:lnTo>
                    <a:pt x="125" y="65"/>
                  </a:lnTo>
                  <a:lnTo>
                    <a:pt x="143" y="75"/>
                  </a:lnTo>
                  <a:lnTo>
                    <a:pt x="148" y="75"/>
                  </a:lnTo>
                  <a:lnTo>
                    <a:pt x="157" y="79"/>
                  </a:lnTo>
                  <a:lnTo>
                    <a:pt x="171" y="84"/>
                  </a:lnTo>
                  <a:lnTo>
                    <a:pt x="177" y="88"/>
                  </a:lnTo>
                  <a:lnTo>
                    <a:pt x="190" y="93"/>
                  </a:lnTo>
                  <a:lnTo>
                    <a:pt x="190" y="98"/>
                  </a:lnTo>
                  <a:lnTo>
                    <a:pt x="204" y="103"/>
                  </a:lnTo>
                  <a:lnTo>
                    <a:pt x="213" y="108"/>
                  </a:lnTo>
                  <a:lnTo>
                    <a:pt x="218" y="108"/>
                  </a:lnTo>
                  <a:lnTo>
                    <a:pt x="236" y="117"/>
                  </a:lnTo>
                  <a:lnTo>
                    <a:pt x="250" y="126"/>
                  </a:lnTo>
                  <a:lnTo>
                    <a:pt x="255" y="131"/>
                  </a:lnTo>
                  <a:lnTo>
                    <a:pt x="268" y="135"/>
                  </a:lnTo>
                  <a:lnTo>
                    <a:pt x="279" y="140"/>
                  </a:lnTo>
                  <a:lnTo>
                    <a:pt x="283" y="140"/>
                  </a:lnTo>
                  <a:lnTo>
                    <a:pt x="297" y="149"/>
                  </a:lnTo>
                  <a:lnTo>
                    <a:pt x="302" y="149"/>
                  </a:lnTo>
                  <a:lnTo>
                    <a:pt x="311" y="158"/>
                  </a:lnTo>
                  <a:lnTo>
                    <a:pt x="320" y="163"/>
                  </a:lnTo>
                  <a:lnTo>
                    <a:pt x="329" y="163"/>
                  </a:lnTo>
                  <a:lnTo>
                    <a:pt x="343" y="172"/>
                  </a:lnTo>
                  <a:lnTo>
                    <a:pt x="357" y="177"/>
                  </a:lnTo>
                  <a:lnTo>
                    <a:pt x="367" y="181"/>
                  </a:lnTo>
                  <a:lnTo>
                    <a:pt x="376" y="186"/>
                  </a:lnTo>
                  <a:lnTo>
                    <a:pt x="390" y="190"/>
                  </a:lnTo>
                  <a:lnTo>
                    <a:pt x="404" y="201"/>
                  </a:lnTo>
                  <a:lnTo>
                    <a:pt x="408" y="205"/>
                  </a:lnTo>
                  <a:lnTo>
                    <a:pt x="417" y="210"/>
                  </a:lnTo>
                  <a:lnTo>
                    <a:pt x="431" y="214"/>
                  </a:lnTo>
                  <a:lnTo>
                    <a:pt x="436" y="219"/>
                  </a:lnTo>
                  <a:lnTo>
                    <a:pt x="449" y="224"/>
                  </a:lnTo>
                  <a:lnTo>
                    <a:pt x="469" y="233"/>
                  </a:lnTo>
                  <a:lnTo>
                    <a:pt x="473" y="237"/>
                  </a:lnTo>
                  <a:lnTo>
                    <a:pt x="483" y="242"/>
                  </a:lnTo>
                  <a:lnTo>
                    <a:pt x="496" y="246"/>
                  </a:lnTo>
                  <a:lnTo>
                    <a:pt x="510" y="256"/>
                  </a:lnTo>
                  <a:lnTo>
                    <a:pt x="515" y="256"/>
                  </a:lnTo>
                  <a:lnTo>
                    <a:pt x="528" y="260"/>
                  </a:lnTo>
                  <a:lnTo>
                    <a:pt x="538" y="26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5" name="Freeform 3637"/>
            <p:cNvSpPr>
              <a:spLocks/>
            </p:cNvSpPr>
            <p:nvPr/>
          </p:nvSpPr>
          <p:spPr bwMode="auto">
            <a:xfrm>
              <a:off x="1005" y="1381"/>
              <a:ext cx="404" cy="278"/>
            </a:xfrm>
            <a:custGeom>
              <a:avLst/>
              <a:gdLst>
                <a:gd name="T0" fmla="*/ 37 w 2018"/>
                <a:gd name="T1" fmla="*/ 19 h 1387"/>
                <a:gd name="T2" fmla="*/ 84 w 2018"/>
                <a:gd name="T3" fmla="*/ 42 h 1387"/>
                <a:gd name="T4" fmla="*/ 130 w 2018"/>
                <a:gd name="T5" fmla="*/ 65 h 1387"/>
                <a:gd name="T6" fmla="*/ 177 w 2018"/>
                <a:gd name="T7" fmla="*/ 88 h 1387"/>
                <a:gd name="T8" fmla="*/ 232 w 2018"/>
                <a:gd name="T9" fmla="*/ 117 h 1387"/>
                <a:gd name="T10" fmla="*/ 279 w 2018"/>
                <a:gd name="T11" fmla="*/ 140 h 1387"/>
                <a:gd name="T12" fmla="*/ 329 w 2018"/>
                <a:gd name="T13" fmla="*/ 163 h 1387"/>
                <a:gd name="T14" fmla="*/ 376 w 2018"/>
                <a:gd name="T15" fmla="*/ 185 h 1387"/>
                <a:gd name="T16" fmla="*/ 426 w 2018"/>
                <a:gd name="T17" fmla="*/ 214 h 1387"/>
                <a:gd name="T18" fmla="*/ 469 w 2018"/>
                <a:gd name="T19" fmla="*/ 237 h 1387"/>
                <a:gd name="T20" fmla="*/ 528 w 2018"/>
                <a:gd name="T21" fmla="*/ 265 h 1387"/>
                <a:gd name="T22" fmla="*/ 575 w 2018"/>
                <a:gd name="T23" fmla="*/ 288 h 1387"/>
                <a:gd name="T24" fmla="*/ 617 w 2018"/>
                <a:gd name="T25" fmla="*/ 311 h 1387"/>
                <a:gd name="T26" fmla="*/ 664 w 2018"/>
                <a:gd name="T27" fmla="*/ 330 h 1387"/>
                <a:gd name="T28" fmla="*/ 705 w 2018"/>
                <a:gd name="T29" fmla="*/ 353 h 1387"/>
                <a:gd name="T30" fmla="*/ 756 w 2018"/>
                <a:gd name="T31" fmla="*/ 381 h 1387"/>
                <a:gd name="T32" fmla="*/ 807 w 2018"/>
                <a:gd name="T33" fmla="*/ 400 h 1387"/>
                <a:gd name="T34" fmla="*/ 849 w 2018"/>
                <a:gd name="T35" fmla="*/ 423 h 1387"/>
                <a:gd name="T36" fmla="*/ 895 w 2018"/>
                <a:gd name="T37" fmla="*/ 446 h 1387"/>
                <a:gd name="T38" fmla="*/ 942 w 2018"/>
                <a:gd name="T39" fmla="*/ 470 h 1387"/>
                <a:gd name="T40" fmla="*/ 988 w 2018"/>
                <a:gd name="T41" fmla="*/ 492 h 1387"/>
                <a:gd name="T42" fmla="*/ 1030 w 2018"/>
                <a:gd name="T43" fmla="*/ 511 h 1387"/>
                <a:gd name="T44" fmla="*/ 1076 w 2018"/>
                <a:gd name="T45" fmla="*/ 534 h 1387"/>
                <a:gd name="T46" fmla="*/ 1118 w 2018"/>
                <a:gd name="T47" fmla="*/ 557 h 1387"/>
                <a:gd name="T48" fmla="*/ 1160 w 2018"/>
                <a:gd name="T49" fmla="*/ 581 h 1387"/>
                <a:gd name="T50" fmla="*/ 1220 w 2018"/>
                <a:gd name="T51" fmla="*/ 608 h 1387"/>
                <a:gd name="T52" fmla="*/ 1266 w 2018"/>
                <a:gd name="T53" fmla="*/ 631 h 1387"/>
                <a:gd name="T54" fmla="*/ 1309 w 2018"/>
                <a:gd name="T55" fmla="*/ 654 h 1387"/>
                <a:gd name="T56" fmla="*/ 1359 w 2018"/>
                <a:gd name="T57" fmla="*/ 678 h 1387"/>
                <a:gd name="T58" fmla="*/ 1401 w 2018"/>
                <a:gd name="T59" fmla="*/ 701 h 1387"/>
                <a:gd name="T60" fmla="*/ 1447 w 2018"/>
                <a:gd name="T61" fmla="*/ 719 h 1387"/>
                <a:gd name="T62" fmla="*/ 1494 w 2018"/>
                <a:gd name="T63" fmla="*/ 742 h 1387"/>
                <a:gd name="T64" fmla="*/ 1545 w 2018"/>
                <a:gd name="T65" fmla="*/ 771 h 1387"/>
                <a:gd name="T66" fmla="*/ 1592 w 2018"/>
                <a:gd name="T67" fmla="*/ 794 h 1387"/>
                <a:gd name="T68" fmla="*/ 1633 w 2018"/>
                <a:gd name="T69" fmla="*/ 812 h 1387"/>
                <a:gd name="T70" fmla="*/ 1680 w 2018"/>
                <a:gd name="T71" fmla="*/ 835 h 1387"/>
                <a:gd name="T72" fmla="*/ 1726 w 2018"/>
                <a:gd name="T73" fmla="*/ 859 h 1387"/>
                <a:gd name="T74" fmla="*/ 1773 w 2018"/>
                <a:gd name="T75" fmla="*/ 882 h 1387"/>
                <a:gd name="T76" fmla="*/ 1819 w 2018"/>
                <a:gd name="T77" fmla="*/ 905 h 1387"/>
                <a:gd name="T78" fmla="*/ 1870 w 2018"/>
                <a:gd name="T79" fmla="*/ 933 h 1387"/>
                <a:gd name="T80" fmla="*/ 1916 w 2018"/>
                <a:gd name="T81" fmla="*/ 952 h 1387"/>
                <a:gd name="T82" fmla="*/ 1958 w 2018"/>
                <a:gd name="T83" fmla="*/ 975 h 1387"/>
                <a:gd name="T84" fmla="*/ 2004 w 2018"/>
                <a:gd name="T85" fmla="*/ 998 h 1387"/>
                <a:gd name="T86" fmla="*/ 1963 w 2018"/>
                <a:gd name="T87" fmla="*/ 1021 h 1387"/>
                <a:gd name="T88" fmla="*/ 1934 w 2018"/>
                <a:gd name="T89" fmla="*/ 1045 h 1387"/>
                <a:gd name="T90" fmla="*/ 1893 w 2018"/>
                <a:gd name="T91" fmla="*/ 1077 h 1387"/>
                <a:gd name="T92" fmla="*/ 1861 w 2018"/>
                <a:gd name="T93" fmla="*/ 1104 h 1387"/>
                <a:gd name="T94" fmla="*/ 1832 w 2018"/>
                <a:gd name="T95" fmla="*/ 1133 h 1387"/>
                <a:gd name="T96" fmla="*/ 1805 w 2018"/>
                <a:gd name="T97" fmla="*/ 1160 h 1387"/>
                <a:gd name="T98" fmla="*/ 1782 w 2018"/>
                <a:gd name="T99" fmla="*/ 1188 h 1387"/>
                <a:gd name="T100" fmla="*/ 1758 w 2018"/>
                <a:gd name="T101" fmla="*/ 1216 h 1387"/>
                <a:gd name="T102" fmla="*/ 1730 w 2018"/>
                <a:gd name="T103" fmla="*/ 1258 h 1387"/>
                <a:gd name="T104" fmla="*/ 1712 w 2018"/>
                <a:gd name="T105" fmla="*/ 1285 h 1387"/>
                <a:gd name="T106" fmla="*/ 1694 w 2018"/>
                <a:gd name="T107" fmla="*/ 1319 h 1387"/>
                <a:gd name="T108" fmla="*/ 1675 w 2018"/>
                <a:gd name="T109" fmla="*/ 1346 h 1387"/>
                <a:gd name="T110" fmla="*/ 1675 w 2018"/>
                <a:gd name="T111" fmla="*/ 1378 h 1387"/>
                <a:gd name="T112" fmla="*/ 1782 w 2018"/>
                <a:gd name="T113" fmla="*/ 1383 h 138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18"/>
                <a:gd name="T172" fmla="*/ 0 h 1387"/>
                <a:gd name="T173" fmla="*/ 2018 w 2018"/>
                <a:gd name="T174" fmla="*/ 1387 h 138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18" h="1387">
                  <a:moveTo>
                    <a:pt x="0" y="0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23" y="10"/>
                  </a:lnTo>
                  <a:lnTo>
                    <a:pt x="37" y="19"/>
                  </a:lnTo>
                  <a:lnTo>
                    <a:pt x="41" y="19"/>
                  </a:lnTo>
                  <a:lnTo>
                    <a:pt x="55" y="28"/>
                  </a:lnTo>
                  <a:lnTo>
                    <a:pt x="60" y="33"/>
                  </a:lnTo>
                  <a:lnTo>
                    <a:pt x="70" y="38"/>
                  </a:lnTo>
                  <a:lnTo>
                    <a:pt x="84" y="42"/>
                  </a:lnTo>
                  <a:lnTo>
                    <a:pt x="98" y="51"/>
                  </a:lnTo>
                  <a:lnTo>
                    <a:pt x="107" y="51"/>
                  </a:lnTo>
                  <a:lnTo>
                    <a:pt x="116" y="61"/>
                  </a:lnTo>
                  <a:lnTo>
                    <a:pt x="125" y="65"/>
                  </a:lnTo>
                  <a:lnTo>
                    <a:pt x="130" y="65"/>
                  </a:lnTo>
                  <a:lnTo>
                    <a:pt x="143" y="74"/>
                  </a:lnTo>
                  <a:lnTo>
                    <a:pt x="148" y="74"/>
                  </a:lnTo>
                  <a:lnTo>
                    <a:pt x="157" y="79"/>
                  </a:lnTo>
                  <a:lnTo>
                    <a:pt x="172" y="84"/>
                  </a:lnTo>
                  <a:lnTo>
                    <a:pt x="177" y="88"/>
                  </a:lnTo>
                  <a:lnTo>
                    <a:pt x="190" y="98"/>
                  </a:lnTo>
                  <a:lnTo>
                    <a:pt x="204" y="103"/>
                  </a:lnTo>
                  <a:lnTo>
                    <a:pt x="213" y="107"/>
                  </a:lnTo>
                  <a:lnTo>
                    <a:pt x="222" y="112"/>
                  </a:lnTo>
                  <a:lnTo>
                    <a:pt x="232" y="117"/>
                  </a:lnTo>
                  <a:lnTo>
                    <a:pt x="236" y="121"/>
                  </a:lnTo>
                  <a:lnTo>
                    <a:pt x="256" y="126"/>
                  </a:lnTo>
                  <a:lnTo>
                    <a:pt x="269" y="135"/>
                  </a:lnTo>
                  <a:lnTo>
                    <a:pt x="279" y="140"/>
                  </a:lnTo>
                  <a:lnTo>
                    <a:pt x="283" y="144"/>
                  </a:lnTo>
                  <a:lnTo>
                    <a:pt x="297" y="149"/>
                  </a:lnTo>
                  <a:lnTo>
                    <a:pt x="315" y="158"/>
                  </a:lnTo>
                  <a:lnTo>
                    <a:pt x="320" y="158"/>
                  </a:lnTo>
                  <a:lnTo>
                    <a:pt x="329" y="163"/>
                  </a:lnTo>
                  <a:lnTo>
                    <a:pt x="343" y="172"/>
                  </a:lnTo>
                  <a:lnTo>
                    <a:pt x="358" y="181"/>
                  </a:lnTo>
                  <a:lnTo>
                    <a:pt x="362" y="181"/>
                  </a:lnTo>
                  <a:lnTo>
                    <a:pt x="376" y="185"/>
                  </a:lnTo>
                  <a:lnTo>
                    <a:pt x="385" y="191"/>
                  </a:lnTo>
                  <a:lnTo>
                    <a:pt x="390" y="196"/>
                  </a:lnTo>
                  <a:lnTo>
                    <a:pt x="408" y="205"/>
                  </a:lnTo>
                  <a:lnTo>
                    <a:pt x="422" y="214"/>
                  </a:lnTo>
                  <a:lnTo>
                    <a:pt x="426" y="214"/>
                  </a:lnTo>
                  <a:lnTo>
                    <a:pt x="436" y="219"/>
                  </a:lnTo>
                  <a:lnTo>
                    <a:pt x="450" y="223"/>
                  </a:lnTo>
                  <a:lnTo>
                    <a:pt x="450" y="228"/>
                  </a:lnTo>
                  <a:lnTo>
                    <a:pt x="464" y="232"/>
                  </a:lnTo>
                  <a:lnTo>
                    <a:pt x="469" y="237"/>
                  </a:lnTo>
                  <a:lnTo>
                    <a:pt x="483" y="242"/>
                  </a:lnTo>
                  <a:lnTo>
                    <a:pt x="492" y="246"/>
                  </a:lnTo>
                  <a:lnTo>
                    <a:pt x="496" y="246"/>
                  </a:lnTo>
                  <a:lnTo>
                    <a:pt x="515" y="255"/>
                  </a:lnTo>
                  <a:lnTo>
                    <a:pt x="528" y="265"/>
                  </a:lnTo>
                  <a:lnTo>
                    <a:pt x="533" y="269"/>
                  </a:lnTo>
                  <a:lnTo>
                    <a:pt x="543" y="274"/>
                  </a:lnTo>
                  <a:lnTo>
                    <a:pt x="557" y="278"/>
                  </a:lnTo>
                  <a:lnTo>
                    <a:pt x="575" y="288"/>
                  </a:lnTo>
                  <a:lnTo>
                    <a:pt x="580" y="288"/>
                  </a:lnTo>
                  <a:lnTo>
                    <a:pt x="589" y="298"/>
                  </a:lnTo>
                  <a:lnTo>
                    <a:pt x="598" y="302"/>
                  </a:lnTo>
                  <a:lnTo>
                    <a:pt x="603" y="302"/>
                  </a:lnTo>
                  <a:lnTo>
                    <a:pt x="617" y="311"/>
                  </a:lnTo>
                  <a:lnTo>
                    <a:pt x="621" y="311"/>
                  </a:lnTo>
                  <a:lnTo>
                    <a:pt x="636" y="316"/>
                  </a:lnTo>
                  <a:lnTo>
                    <a:pt x="641" y="321"/>
                  </a:lnTo>
                  <a:lnTo>
                    <a:pt x="650" y="325"/>
                  </a:lnTo>
                  <a:lnTo>
                    <a:pt x="664" y="330"/>
                  </a:lnTo>
                  <a:lnTo>
                    <a:pt x="668" y="330"/>
                  </a:lnTo>
                  <a:lnTo>
                    <a:pt x="682" y="339"/>
                  </a:lnTo>
                  <a:lnTo>
                    <a:pt x="687" y="344"/>
                  </a:lnTo>
                  <a:lnTo>
                    <a:pt x="696" y="348"/>
                  </a:lnTo>
                  <a:lnTo>
                    <a:pt x="705" y="353"/>
                  </a:lnTo>
                  <a:lnTo>
                    <a:pt x="709" y="357"/>
                  </a:lnTo>
                  <a:lnTo>
                    <a:pt x="729" y="362"/>
                  </a:lnTo>
                  <a:lnTo>
                    <a:pt x="743" y="371"/>
                  </a:lnTo>
                  <a:lnTo>
                    <a:pt x="752" y="377"/>
                  </a:lnTo>
                  <a:lnTo>
                    <a:pt x="756" y="381"/>
                  </a:lnTo>
                  <a:lnTo>
                    <a:pt x="770" y="386"/>
                  </a:lnTo>
                  <a:lnTo>
                    <a:pt x="775" y="386"/>
                  </a:lnTo>
                  <a:lnTo>
                    <a:pt x="789" y="395"/>
                  </a:lnTo>
                  <a:lnTo>
                    <a:pt x="793" y="395"/>
                  </a:lnTo>
                  <a:lnTo>
                    <a:pt x="807" y="400"/>
                  </a:lnTo>
                  <a:lnTo>
                    <a:pt x="811" y="409"/>
                  </a:lnTo>
                  <a:lnTo>
                    <a:pt x="822" y="409"/>
                  </a:lnTo>
                  <a:lnTo>
                    <a:pt x="835" y="418"/>
                  </a:lnTo>
                  <a:lnTo>
                    <a:pt x="849" y="423"/>
                  </a:lnTo>
                  <a:lnTo>
                    <a:pt x="858" y="427"/>
                  </a:lnTo>
                  <a:lnTo>
                    <a:pt x="868" y="432"/>
                  </a:lnTo>
                  <a:lnTo>
                    <a:pt x="877" y="441"/>
                  </a:lnTo>
                  <a:lnTo>
                    <a:pt x="881" y="441"/>
                  </a:lnTo>
                  <a:lnTo>
                    <a:pt x="895" y="446"/>
                  </a:lnTo>
                  <a:lnTo>
                    <a:pt x="900" y="450"/>
                  </a:lnTo>
                  <a:lnTo>
                    <a:pt x="913" y="455"/>
                  </a:lnTo>
                  <a:lnTo>
                    <a:pt x="924" y="459"/>
                  </a:lnTo>
                  <a:lnTo>
                    <a:pt x="928" y="464"/>
                  </a:lnTo>
                  <a:lnTo>
                    <a:pt x="942" y="470"/>
                  </a:lnTo>
                  <a:lnTo>
                    <a:pt x="947" y="474"/>
                  </a:lnTo>
                  <a:lnTo>
                    <a:pt x="960" y="479"/>
                  </a:lnTo>
                  <a:lnTo>
                    <a:pt x="965" y="479"/>
                  </a:lnTo>
                  <a:lnTo>
                    <a:pt x="974" y="483"/>
                  </a:lnTo>
                  <a:lnTo>
                    <a:pt x="988" y="492"/>
                  </a:lnTo>
                  <a:lnTo>
                    <a:pt x="1006" y="502"/>
                  </a:lnTo>
                  <a:lnTo>
                    <a:pt x="1012" y="506"/>
                  </a:lnTo>
                  <a:lnTo>
                    <a:pt x="1021" y="506"/>
                  </a:lnTo>
                  <a:lnTo>
                    <a:pt x="1030" y="511"/>
                  </a:lnTo>
                  <a:lnTo>
                    <a:pt x="1035" y="515"/>
                  </a:lnTo>
                  <a:lnTo>
                    <a:pt x="1049" y="525"/>
                  </a:lnTo>
                  <a:lnTo>
                    <a:pt x="1053" y="525"/>
                  </a:lnTo>
                  <a:lnTo>
                    <a:pt x="1067" y="534"/>
                  </a:lnTo>
                  <a:lnTo>
                    <a:pt x="1076" y="534"/>
                  </a:lnTo>
                  <a:lnTo>
                    <a:pt x="1081" y="538"/>
                  </a:lnTo>
                  <a:lnTo>
                    <a:pt x="1094" y="543"/>
                  </a:lnTo>
                  <a:lnTo>
                    <a:pt x="1099" y="548"/>
                  </a:lnTo>
                  <a:lnTo>
                    <a:pt x="1114" y="552"/>
                  </a:lnTo>
                  <a:lnTo>
                    <a:pt x="1118" y="557"/>
                  </a:lnTo>
                  <a:lnTo>
                    <a:pt x="1128" y="561"/>
                  </a:lnTo>
                  <a:lnTo>
                    <a:pt x="1137" y="567"/>
                  </a:lnTo>
                  <a:lnTo>
                    <a:pt x="1141" y="567"/>
                  </a:lnTo>
                  <a:lnTo>
                    <a:pt x="1160" y="576"/>
                  </a:lnTo>
                  <a:lnTo>
                    <a:pt x="1160" y="581"/>
                  </a:lnTo>
                  <a:lnTo>
                    <a:pt x="1174" y="585"/>
                  </a:lnTo>
                  <a:lnTo>
                    <a:pt x="1183" y="590"/>
                  </a:lnTo>
                  <a:lnTo>
                    <a:pt x="1187" y="590"/>
                  </a:lnTo>
                  <a:lnTo>
                    <a:pt x="1202" y="599"/>
                  </a:lnTo>
                  <a:lnTo>
                    <a:pt x="1220" y="608"/>
                  </a:lnTo>
                  <a:lnTo>
                    <a:pt x="1225" y="613"/>
                  </a:lnTo>
                  <a:lnTo>
                    <a:pt x="1234" y="617"/>
                  </a:lnTo>
                  <a:lnTo>
                    <a:pt x="1248" y="622"/>
                  </a:lnTo>
                  <a:lnTo>
                    <a:pt x="1266" y="631"/>
                  </a:lnTo>
                  <a:lnTo>
                    <a:pt x="1280" y="636"/>
                  </a:lnTo>
                  <a:lnTo>
                    <a:pt x="1289" y="640"/>
                  </a:lnTo>
                  <a:lnTo>
                    <a:pt x="1295" y="645"/>
                  </a:lnTo>
                  <a:lnTo>
                    <a:pt x="1309" y="654"/>
                  </a:lnTo>
                  <a:lnTo>
                    <a:pt x="1327" y="660"/>
                  </a:lnTo>
                  <a:lnTo>
                    <a:pt x="1332" y="664"/>
                  </a:lnTo>
                  <a:lnTo>
                    <a:pt x="1341" y="669"/>
                  </a:lnTo>
                  <a:lnTo>
                    <a:pt x="1355" y="673"/>
                  </a:lnTo>
                  <a:lnTo>
                    <a:pt x="1359" y="678"/>
                  </a:lnTo>
                  <a:lnTo>
                    <a:pt x="1373" y="683"/>
                  </a:lnTo>
                  <a:lnTo>
                    <a:pt x="1388" y="692"/>
                  </a:lnTo>
                  <a:lnTo>
                    <a:pt x="1397" y="696"/>
                  </a:lnTo>
                  <a:lnTo>
                    <a:pt x="1401" y="701"/>
                  </a:lnTo>
                  <a:lnTo>
                    <a:pt x="1420" y="706"/>
                  </a:lnTo>
                  <a:lnTo>
                    <a:pt x="1434" y="715"/>
                  </a:lnTo>
                  <a:lnTo>
                    <a:pt x="1438" y="715"/>
                  </a:lnTo>
                  <a:lnTo>
                    <a:pt x="1447" y="719"/>
                  </a:lnTo>
                  <a:lnTo>
                    <a:pt x="1461" y="729"/>
                  </a:lnTo>
                  <a:lnTo>
                    <a:pt x="1466" y="729"/>
                  </a:lnTo>
                  <a:lnTo>
                    <a:pt x="1479" y="738"/>
                  </a:lnTo>
                  <a:lnTo>
                    <a:pt x="1494" y="742"/>
                  </a:lnTo>
                  <a:lnTo>
                    <a:pt x="1503" y="747"/>
                  </a:lnTo>
                  <a:lnTo>
                    <a:pt x="1508" y="753"/>
                  </a:lnTo>
                  <a:lnTo>
                    <a:pt x="1526" y="762"/>
                  </a:lnTo>
                  <a:lnTo>
                    <a:pt x="1540" y="766"/>
                  </a:lnTo>
                  <a:lnTo>
                    <a:pt x="1545" y="771"/>
                  </a:lnTo>
                  <a:lnTo>
                    <a:pt x="1559" y="775"/>
                  </a:lnTo>
                  <a:lnTo>
                    <a:pt x="1568" y="780"/>
                  </a:lnTo>
                  <a:lnTo>
                    <a:pt x="1572" y="785"/>
                  </a:lnTo>
                  <a:lnTo>
                    <a:pt x="1587" y="789"/>
                  </a:lnTo>
                  <a:lnTo>
                    <a:pt x="1592" y="794"/>
                  </a:lnTo>
                  <a:lnTo>
                    <a:pt x="1601" y="798"/>
                  </a:lnTo>
                  <a:lnTo>
                    <a:pt x="1610" y="803"/>
                  </a:lnTo>
                  <a:lnTo>
                    <a:pt x="1619" y="808"/>
                  </a:lnTo>
                  <a:lnTo>
                    <a:pt x="1633" y="812"/>
                  </a:lnTo>
                  <a:lnTo>
                    <a:pt x="1651" y="821"/>
                  </a:lnTo>
                  <a:lnTo>
                    <a:pt x="1656" y="821"/>
                  </a:lnTo>
                  <a:lnTo>
                    <a:pt x="1665" y="826"/>
                  </a:lnTo>
                  <a:lnTo>
                    <a:pt x="1675" y="835"/>
                  </a:lnTo>
                  <a:lnTo>
                    <a:pt x="1680" y="835"/>
                  </a:lnTo>
                  <a:lnTo>
                    <a:pt x="1694" y="845"/>
                  </a:lnTo>
                  <a:lnTo>
                    <a:pt x="1698" y="845"/>
                  </a:lnTo>
                  <a:lnTo>
                    <a:pt x="1712" y="855"/>
                  </a:lnTo>
                  <a:lnTo>
                    <a:pt x="1717" y="855"/>
                  </a:lnTo>
                  <a:lnTo>
                    <a:pt x="1726" y="859"/>
                  </a:lnTo>
                  <a:lnTo>
                    <a:pt x="1740" y="868"/>
                  </a:lnTo>
                  <a:lnTo>
                    <a:pt x="1758" y="873"/>
                  </a:lnTo>
                  <a:lnTo>
                    <a:pt x="1763" y="877"/>
                  </a:lnTo>
                  <a:lnTo>
                    <a:pt x="1773" y="882"/>
                  </a:lnTo>
                  <a:lnTo>
                    <a:pt x="1782" y="887"/>
                  </a:lnTo>
                  <a:lnTo>
                    <a:pt x="1786" y="891"/>
                  </a:lnTo>
                  <a:lnTo>
                    <a:pt x="1800" y="896"/>
                  </a:lnTo>
                  <a:lnTo>
                    <a:pt x="1805" y="900"/>
                  </a:lnTo>
                  <a:lnTo>
                    <a:pt x="1819" y="905"/>
                  </a:lnTo>
                  <a:lnTo>
                    <a:pt x="1828" y="910"/>
                  </a:lnTo>
                  <a:lnTo>
                    <a:pt x="1832" y="910"/>
                  </a:lnTo>
                  <a:lnTo>
                    <a:pt x="1846" y="919"/>
                  </a:lnTo>
                  <a:lnTo>
                    <a:pt x="1865" y="928"/>
                  </a:lnTo>
                  <a:lnTo>
                    <a:pt x="1870" y="933"/>
                  </a:lnTo>
                  <a:lnTo>
                    <a:pt x="1879" y="938"/>
                  </a:lnTo>
                  <a:lnTo>
                    <a:pt x="1893" y="943"/>
                  </a:lnTo>
                  <a:lnTo>
                    <a:pt x="1911" y="952"/>
                  </a:lnTo>
                  <a:lnTo>
                    <a:pt x="1916" y="952"/>
                  </a:lnTo>
                  <a:lnTo>
                    <a:pt x="1921" y="961"/>
                  </a:lnTo>
                  <a:lnTo>
                    <a:pt x="1934" y="966"/>
                  </a:lnTo>
                  <a:lnTo>
                    <a:pt x="1939" y="966"/>
                  </a:lnTo>
                  <a:lnTo>
                    <a:pt x="1954" y="975"/>
                  </a:lnTo>
                  <a:lnTo>
                    <a:pt x="1958" y="975"/>
                  </a:lnTo>
                  <a:lnTo>
                    <a:pt x="1972" y="979"/>
                  </a:lnTo>
                  <a:lnTo>
                    <a:pt x="1977" y="984"/>
                  </a:lnTo>
                  <a:lnTo>
                    <a:pt x="1986" y="989"/>
                  </a:lnTo>
                  <a:lnTo>
                    <a:pt x="2000" y="998"/>
                  </a:lnTo>
                  <a:lnTo>
                    <a:pt x="2004" y="998"/>
                  </a:lnTo>
                  <a:lnTo>
                    <a:pt x="2018" y="1002"/>
                  </a:lnTo>
                  <a:lnTo>
                    <a:pt x="2000" y="1007"/>
                  </a:lnTo>
                  <a:lnTo>
                    <a:pt x="1977" y="1012"/>
                  </a:lnTo>
                  <a:lnTo>
                    <a:pt x="1972" y="1012"/>
                  </a:lnTo>
                  <a:lnTo>
                    <a:pt x="1963" y="1021"/>
                  </a:lnTo>
                  <a:lnTo>
                    <a:pt x="1958" y="1025"/>
                  </a:lnTo>
                  <a:lnTo>
                    <a:pt x="1954" y="1025"/>
                  </a:lnTo>
                  <a:lnTo>
                    <a:pt x="1944" y="1036"/>
                  </a:lnTo>
                  <a:lnTo>
                    <a:pt x="1934" y="1040"/>
                  </a:lnTo>
                  <a:lnTo>
                    <a:pt x="1934" y="1045"/>
                  </a:lnTo>
                  <a:lnTo>
                    <a:pt x="1921" y="1049"/>
                  </a:lnTo>
                  <a:lnTo>
                    <a:pt x="1916" y="1058"/>
                  </a:lnTo>
                  <a:lnTo>
                    <a:pt x="1907" y="1063"/>
                  </a:lnTo>
                  <a:lnTo>
                    <a:pt x="1893" y="1072"/>
                  </a:lnTo>
                  <a:lnTo>
                    <a:pt x="1893" y="1077"/>
                  </a:lnTo>
                  <a:lnTo>
                    <a:pt x="1888" y="1081"/>
                  </a:lnTo>
                  <a:lnTo>
                    <a:pt x="1879" y="1086"/>
                  </a:lnTo>
                  <a:lnTo>
                    <a:pt x="1870" y="1095"/>
                  </a:lnTo>
                  <a:lnTo>
                    <a:pt x="1861" y="1104"/>
                  </a:lnTo>
                  <a:lnTo>
                    <a:pt x="1855" y="1114"/>
                  </a:lnTo>
                  <a:lnTo>
                    <a:pt x="1846" y="1114"/>
                  </a:lnTo>
                  <a:lnTo>
                    <a:pt x="1846" y="1118"/>
                  </a:lnTo>
                  <a:lnTo>
                    <a:pt x="1837" y="1128"/>
                  </a:lnTo>
                  <a:lnTo>
                    <a:pt x="1832" y="1133"/>
                  </a:lnTo>
                  <a:lnTo>
                    <a:pt x="1828" y="1138"/>
                  </a:lnTo>
                  <a:lnTo>
                    <a:pt x="1823" y="1142"/>
                  </a:lnTo>
                  <a:lnTo>
                    <a:pt x="1814" y="1147"/>
                  </a:lnTo>
                  <a:lnTo>
                    <a:pt x="1809" y="1156"/>
                  </a:lnTo>
                  <a:lnTo>
                    <a:pt x="1805" y="1160"/>
                  </a:lnTo>
                  <a:lnTo>
                    <a:pt x="1800" y="1165"/>
                  </a:lnTo>
                  <a:lnTo>
                    <a:pt x="1796" y="1170"/>
                  </a:lnTo>
                  <a:lnTo>
                    <a:pt x="1791" y="1179"/>
                  </a:lnTo>
                  <a:lnTo>
                    <a:pt x="1782" y="1183"/>
                  </a:lnTo>
                  <a:lnTo>
                    <a:pt x="1782" y="1188"/>
                  </a:lnTo>
                  <a:lnTo>
                    <a:pt x="1777" y="1197"/>
                  </a:lnTo>
                  <a:lnTo>
                    <a:pt x="1773" y="1202"/>
                  </a:lnTo>
                  <a:lnTo>
                    <a:pt x="1763" y="1211"/>
                  </a:lnTo>
                  <a:lnTo>
                    <a:pt x="1758" y="1216"/>
                  </a:lnTo>
                  <a:lnTo>
                    <a:pt x="1749" y="1226"/>
                  </a:lnTo>
                  <a:lnTo>
                    <a:pt x="1744" y="1230"/>
                  </a:lnTo>
                  <a:lnTo>
                    <a:pt x="1740" y="1240"/>
                  </a:lnTo>
                  <a:lnTo>
                    <a:pt x="1735" y="1249"/>
                  </a:lnTo>
                  <a:lnTo>
                    <a:pt x="1730" y="1258"/>
                  </a:lnTo>
                  <a:lnTo>
                    <a:pt x="1726" y="1262"/>
                  </a:lnTo>
                  <a:lnTo>
                    <a:pt x="1721" y="1272"/>
                  </a:lnTo>
                  <a:lnTo>
                    <a:pt x="1717" y="1272"/>
                  </a:lnTo>
                  <a:lnTo>
                    <a:pt x="1712" y="1281"/>
                  </a:lnTo>
                  <a:lnTo>
                    <a:pt x="1712" y="1285"/>
                  </a:lnTo>
                  <a:lnTo>
                    <a:pt x="1707" y="1295"/>
                  </a:lnTo>
                  <a:lnTo>
                    <a:pt x="1703" y="1299"/>
                  </a:lnTo>
                  <a:lnTo>
                    <a:pt x="1698" y="1308"/>
                  </a:lnTo>
                  <a:lnTo>
                    <a:pt x="1694" y="1319"/>
                  </a:lnTo>
                  <a:lnTo>
                    <a:pt x="1689" y="1323"/>
                  </a:lnTo>
                  <a:lnTo>
                    <a:pt x="1684" y="1332"/>
                  </a:lnTo>
                  <a:lnTo>
                    <a:pt x="1684" y="1341"/>
                  </a:lnTo>
                  <a:lnTo>
                    <a:pt x="1680" y="1346"/>
                  </a:lnTo>
                  <a:lnTo>
                    <a:pt x="1675" y="1346"/>
                  </a:lnTo>
                  <a:lnTo>
                    <a:pt x="1675" y="1355"/>
                  </a:lnTo>
                  <a:lnTo>
                    <a:pt x="1671" y="1364"/>
                  </a:lnTo>
                  <a:lnTo>
                    <a:pt x="1665" y="1369"/>
                  </a:lnTo>
                  <a:lnTo>
                    <a:pt x="1661" y="1378"/>
                  </a:lnTo>
                  <a:lnTo>
                    <a:pt x="1675" y="1378"/>
                  </a:lnTo>
                  <a:lnTo>
                    <a:pt x="1698" y="1378"/>
                  </a:lnTo>
                  <a:lnTo>
                    <a:pt x="1717" y="1378"/>
                  </a:lnTo>
                  <a:lnTo>
                    <a:pt x="1740" y="1383"/>
                  </a:lnTo>
                  <a:lnTo>
                    <a:pt x="1763" y="1383"/>
                  </a:lnTo>
                  <a:lnTo>
                    <a:pt x="1782" y="1383"/>
                  </a:lnTo>
                  <a:lnTo>
                    <a:pt x="1796" y="1383"/>
                  </a:lnTo>
                  <a:lnTo>
                    <a:pt x="1782" y="1387"/>
                  </a:lnTo>
                  <a:lnTo>
                    <a:pt x="1768" y="13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6" name="Freeform 3638"/>
            <p:cNvSpPr>
              <a:spLocks/>
            </p:cNvSpPr>
            <p:nvPr/>
          </p:nvSpPr>
          <p:spPr bwMode="auto">
            <a:xfrm>
              <a:off x="879" y="1319"/>
              <a:ext cx="126" cy="62"/>
            </a:xfrm>
            <a:custGeom>
              <a:avLst/>
              <a:gdLst>
                <a:gd name="T0" fmla="*/ 4 w 631"/>
                <a:gd name="T1" fmla="*/ 0 h 311"/>
                <a:gd name="T2" fmla="*/ 23 w 631"/>
                <a:gd name="T3" fmla="*/ 10 h 311"/>
                <a:gd name="T4" fmla="*/ 37 w 631"/>
                <a:gd name="T5" fmla="*/ 19 h 311"/>
                <a:gd name="T6" fmla="*/ 56 w 631"/>
                <a:gd name="T7" fmla="*/ 28 h 311"/>
                <a:gd name="T8" fmla="*/ 83 w 631"/>
                <a:gd name="T9" fmla="*/ 43 h 311"/>
                <a:gd name="T10" fmla="*/ 102 w 631"/>
                <a:gd name="T11" fmla="*/ 47 h 311"/>
                <a:gd name="T12" fmla="*/ 116 w 631"/>
                <a:gd name="T13" fmla="*/ 56 h 311"/>
                <a:gd name="T14" fmla="*/ 135 w 631"/>
                <a:gd name="T15" fmla="*/ 66 h 311"/>
                <a:gd name="T16" fmla="*/ 153 w 631"/>
                <a:gd name="T17" fmla="*/ 75 h 311"/>
                <a:gd name="T18" fmla="*/ 176 w 631"/>
                <a:gd name="T19" fmla="*/ 89 h 311"/>
                <a:gd name="T20" fmla="*/ 195 w 631"/>
                <a:gd name="T21" fmla="*/ 93 h 311"/>
                <a:gd name="T22" fmla="*/ 208 w 631"/>
                <a:gd name="T23" fmla="*/ 102 h 311"/>
                <a:gd name="T24" fmla="*/ 222 w 631"/>
                <a:gd name="T25" fmla="*/ 111 h 311"/>
                <a:gd name="T26" fmla="*/ 242 w 631"/>
                <a:gd name="T27" fmla="*/ 121 h 311"/>
                <a:gd name="T28" fmla="*/ 260 w 631"/>
                <a:gd name="T29" fmla="*/ 131 h 311"/>
                <a:gd name="T30" fmla="*/ 283 w 631"/>
                <a:gd name="T31" fmla="*/ 140 h 311"/>
                <a:gd name="T32" fmla="*/ 306 w 631"/>
                <a:gd name="T33" fmla="*/ 149 h 311"/>
                <a:gd name="T34" fmla="*/ 325 w 631"/>
                <a:gd name="T35" fmla="*/ 163 h 311"/>
                <a:gd name="T36" fmla="*/ 348 w 631"/>
                <a:gd name="T37" fmla="*/ 172 h 311"/>
                <a:gd name="T38" fmla="*/ 362 w 631"/>
                <a:gd name="T39" fmla="*/ 177 h 311"/>
                <a:gd name="T40" fmla="*/ 376 w 631"/>
                <a:gd name="T41" fmla="*/ 186 h 311"/>
                <a:gd name="T42" fmla="*/ 394 w 631"/>
                <a:gd name="T43" fmla="*/ 195 h 311"/>
                <a:gd name="T44" fmla="*/ 412 w 631"/>
                <a:gd name="T45" fmla="*/ 204 h 311"/>
                <a:gd name="T46" fmla="*/ 432 w 631"/>
                <a:gd name="T47" fmla="*/ 213 h 311"/>
                <a:gd name="T48" fmla="*/ 455 w 631"/>
                <a:gd name="T49" fmla="*/ 224 h 311"/>
                <a:gd name="T50" fmla="*/ 468 w 631"/>
                <a:gd name="T51" fmla="*/ 233 h 311"/>
                <a:gd name="T52" fmla="*/ 487 w 631"/>
                <a:gd name="T53" fmla="*/ 237 h 311"/>
                <a:gd name="T54" fmla="*/ 501 w 631"/>
                <a:gd name="T55" fmla="*/ 247 h 311"/>
                <a:gd name="T56" fmla="*/ 520 w 631"/>
                <a:gd name="T57" fmla="*/ 260 h 311"/>
                <a:gd name="T58" fmla="*/ 543 w 631"/>
                <a:gd name="T59" fmla="*/ 270 h 311"/>
                <a:gd name="T60" fmla="*/ 561 w 631"/>
                <a:gd name="T61" fmla="*/ 279 h 311"/>
                <a:gd name="T62" fmla="*/ 575 w 631"/>
                <a:gd name="T63" fmla="*/ 288 h 311"/>
                <a:gd name="T64" fmla="*/ 589 w 631"/>
                <a:gd name="T65" fmla="*/ 293 h 311"/>
                <a:gd name="T66" fmla="*/ 608 w 631"/>
                <a:gd name="T67" fmla="*/ 302 h 311"/>
                <a:gd name="T68" fmla="*/ 631 w 631"/>
                <a:gd name="T69" fmla="*/ 311 h 3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31"/>
                <a:gd name="T106" fmla="*/ 0 h 311"/>
                <a:gd name="T107" fmla="*/ 631 w 631"/>
                <a:gd name="T108" fmla="*/ 311 h 3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31" h="311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23" y="10"/>
                  </a:lnTo>
                  <a:lnTo>
                    <a:pt x="37" y="19"/>
                  </a:lnTo>
                  <a:lnTo>
                    <a:pt x="47" y="23"/>
                  </a:lnTo>
                  <a:lnTo>
                    <a:pt x="56" y="28"/>
                  </a:lnTo>
                  <a:lnTo>
                    <a:pt x="70" y="33"/>
                  </a:lnTo>
                  <a:lnTo>
                    <a:pt x="83" y="43"/>
                  </a:lnTo>
                  <a:lnTo>
                    <a:pt x="88" y="43"/>
                  </a:lnTo>
                  <a:lnTo>
                    <a:pt x="102" y="47"/>
                  </a:lnTo>
                  <a:lnTo>
                    <a:pt x="111" y="56"/>
                  </a:lnTo>
                  <a:lnTo>
                    <a:pt x="116" y="56"/>
                  </a:lnTo>
                  <a:lnTo>
                    <a:pt x="129" y="66"/>
                  </a:lnTo>
                  <a:lnTo>
                    <a:pt x="135" y="66"/>
                  </a:lnTo>
                  <a:lnTo>
                    <a:pt x="144" y="70"/>
                  </a:lnTo>
                  <a:lnTo>
                    <a:pt x="153" y="75"/>
                  </a:lnTo>
                  <a:lnTo>
                    <a:pt x="163" y="79"/>
                  </a:lnTo>
                  <a:lnTo>
                    <a:pt x="176" y="89"/>
                  </a:lnTo>
                  <a:lnTo>
                    <a:pt x="195" y="93"/>
                  </a:lnTo>
                  <a:lnTo>
                    <a:pt x="199" y="98"/>
                  </a:lnTo>
                  <a:lnTo>
                    <a:pt x="208" y="102"/>
                  </a:lnTo>
                  <a:lnTo>
                    <a:pt x="218" y="107"/>
                  </a:lnTo>
                  <a:lnTo>
                    <a:pt x="222" y="111"/>
                  </a:lnTo>
                  <a:lnTo>
                    <a:pt x="237" y="116"/>
                  </a:lnTo>
                  <a:lnTo>
                    <a:pt x="242" y="121"/>
                  </a:lnTo>
                  <a:lnTo>
                    <a:pt x="255" y="126"/>
                  </a:lnTo>
                  <a:lnTo>
                    <a:pt x="260" y="131"/>
                  </a:lnTo>
                  <a:lnTo>
                    <a:pt x="269" y="135"/>
                  </a:lnTo>
                  <a:lnTo>
                    <a:pt x="283" y="140"/>
                  </a:lnTo>
                  <a:lnTo>
                    <a:pt x="301" y="149"/>
                  </a:lnTo>
                  <a:lnTo>
                    <a:pt x="306" y="149"/>
                  </a:lnTo>
                  <a:lnTo>
                    <a:pt x="315" y="154"/>
                  </a:lnTo>
                  <a:lnTo>
                    <a:pt x="325" y="163"/>
                  </a:lnTo>
                  <a:lnTo>
                    <a:pt x="330" y="163"/>
                  </a:lnTo>
                  <a:lnTo>
                    <a:pt x="348" y="172"/>
                  </a:lnTo>
                  <a:lnTo>
                    <a:pt x="362" y="177"/>
                  </a:lnTo>
                  <a:lnTo>
                    <a:pt x="371" y="181"/>
                  </a:lnTo>
                  <a:lnTo>
                    <a:pt x="376" y="186"/>
                  </a:lnTo>
                  <a:lnTo>
                    <a:pt x="389" y="195"/>
                  </a:lnTo>
                  <a:lnTo>
                    <a:pt x="394" y="195"/>
                  </a:lnTo>
                  <a:lnTo>
                    <a:pt x="408" y="200"/>
                  </a:lnTo>
                  <a:lnTo>
                    <a:pt x="412" y="204"/>
                  </a:lnTo>
                  <a:lnTo>
                    <a:pt x="423" y="209"/>
                  </a:lnTo>
                  <a:lnTo>
                    <a:pt x="432" y="213"/>
                  </a:lnTo>
                  <a:lnTo>
                    <a:pt x="436" y="218"/>
                  </a:lnTo>
                  <a:lnTo>
                    <a:pt x="455" y="224"/>
                  </a:lnTo>
                  <a:lnTo>
                    <a:pt x="455" y="228"/>
                  </a:lnTo>
                  <a:lnTo>
                    <a:pt x="468" y="233"/>
                  </a:lnTo>
                  <a:lnTo>
                    <a:pt x="478" y="237"/>
                  </a:lnTo>
                  <a:lnTo>
                    <a:pt x="487" y="237"/>
                  </a:lnTo>
                  <a:lnTo>
                    <a:pt x="496" y="247"/>
                  </a:lnTo>
                  <a:lnTo>
                    <a:pt x="501" y="247"/>
                  </a:lnTo>
                  <a:lnTo>
                    <a:pt x="515" y="256"/>
                  </a:lnTo>
                  <a:lnTo>
                    <a:pt x="520" y="260"/>
                  </a:lnTo>
                  <a:lnTo>
                    <a:pt x="529" y="265"/>
                  </a:lnTo>
                  <a:lnTo>
                    <a:pt x="543" y="270"/>
                  </a:lnTo>
                  <a:lnTo>
                    <a:pt x="548" y="270"/>
                  </a:lnTo>
                  <a:lnTo>
                    <a:pt x="561" y="279"/>
                  </a:lnTo>
                  <a:lnTo>
                    <a:pt x="575" y="288"/>
                  </a:lnTo>
                  <a:lnTo>
                    <a:pt x="584" y="293"/>
                  </a:lnTo>
                  <a:lnTo>
                    <a:pt x="589" y="293"/>
                  </a:lnTo>
                  <a:lnTo>
                    <a:pt x="608" y="297"/>
                  </a:lnTo>
                  <a:lnTo>
                    <a:pt x="608" y="302"/>
                  </a:lnTo>
                  <a:lnTo>
                    <a:pt x="622" y="306"/>
                  </a:lnTo>
                  <a:lnTo>
                    <a:pt x="631" y="31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7" name="Freeform 3639"/>
            <p:cNvSpPr>
              <a:spLocks/>
            </p:cNvSpPr>
            <p:nvPr/>
          </p:nvSpPr>
          <p:spPr bwMode="auto">
            <a:xfrm>
              <a:off x="1403" y="1998"/>
              <a:ext cx="394" cy="313"/>
            </a:xfrm>
            <a:custGeom>
              <a:avLst/>
              <a:gdLst>
                <a:gd name="T0" fmla="*/ 14 w 1972"/>
                <a:gd name="T1" fmla="*/ 24 h 1564"/>
                <a:gd name="T2" fmla="*/ 23 w 1972"/>
                <a:gd name="T3" fmla="*/ 61 h 1564"/>
                <a:gd name="T4" fmla="*/ 33 w 1972"/>
                <a:gd name="T5" fmla="*/ 93 h 1564"/>
                <a:gd name="T6" fmla="*/ 46 w 1972"/>
                <a:gd name="T7" fmla="*/ 131 h 1564"/>
                <a:gd name="T8" fmla="*/ 61 w 1972"/>
                <a:gd name="T9" fmla="*/ 163 h 1564"/>
                <a:gd name="T10" fmla="*/ 75 w 1972"/>
                <a:gd name="T11" fmla="*/ 196 h 1564"/>
                <a:gd name="T12" fmla="*/ 89 w 1972"/>
                <a:gd name="T13" fmla="*/ 233 h 1564"/>
                <a:gd name="T14" fmla="*/ 102 w 1972"/>
                <a:gd name="T15" fmla="*/ 265 h 1564"/>
                <a:gd name="T16" fmla="*/ 116 w 1972"/>
                <a:gd name="T17" fmla="*/ 298 h 1564"/>
                <a:gd name="T18" fmla="*/ 139 w 1972"/>
                <a:gd name="T19" fmla="*/ 335 h 1564"/>
                <a:gd name="T20" fmla="*/ 158 w 1972"/>
                <a:gd name="T21" fmla="*/ 372 h 1564"/>
                <a:gd name="T22" fmla="*/ 181 w 1972"/>
                <a:gd name="T23" fmla="*/ 405 h 1564"/>
                <a:gd name="T24" fmla="*/ 200 w 1972"/>
                <a:gd name="T25" fmla="*/ 432 h 1564"/>
                <a:gd name="T26" fmla="*/ 223 w 1972"/>
                <a:gd name="T27" fmla="*/ 465 h 1564"/>
                <a:gd name="T28" fmla="*/ 247 w 1972"/>
                <a:gd name="T29" fmla="*/ 493 h 1564"/>
                <a:gd name="T30" fmla="*/ 274 w 1972"/>
                <a:gd name="T31" fmla="*/ 525 h 1564"/>
                <a:gd name="T32" fmla="*/ 302 w 1972"/>
                <a:gd name="T33" fmla="*/ 557 h 1564"/>
                <a:gd name="T34" fmla="*/ 329 w 1972"/>
                <a:gd name="T35" fmla="*/ 586 h 1564"/>
                <a:gd name="T36" fmla="*/ 362 w 1972"/>
                <a:gd name="T37" fmla="*/ 618 h 1564"/>
                <a:gd name="T38" fmla="*/ 395 w 1972"/>
                <a:gd name="T39" fmla="*/ 646 h 1564"/>
                <a:gd name="T40" fmla="*/ 422 w 1972"/>
                <a:gd name="T41" fmla="*/ 669 h 1564"/>
                <a:gd name="T42" fmla="*/ 460 w 1972"/>
                <a:gd name="T43" fmla="*/ 706 h 1564"/>
                <a:gd name="T44" fmla="*/ 497 w 1972"/>
                <a:gd name="T45" fmla="*/ 734 h 1564"/>
                <a:gd name="T46" fmla="*/ 524 w 1972"/>
                <a:gd name="T47" fmla="*/ 758 h 1564"/>
                <a:gd name="T48" fmla="*/ 566 w 1972"/>
                <a:gd name="T49" fmla="*/ 790 h 1564"/>
                <a:gd name="T50" fmla="*/ 608 w 1972"/>
                <a:gd name="T51" fmla="*/ 817 h 1564"/>
                <a:gd name="T52" fmla="*/ 641 w 1972"/>
                <a:gd name="T53" fmla="*/ 840 h 1564"/>
                <a:gd name="T54" fmla="*/ 678 w 1972"/>
                <a:gd name="T55" fmla="*/ 869 h 1564"/>
                <a:gd name="T56" fmla="*/ 715 w 1972"/>
                <a:gd name="T57" fmla="*/ 892 h 1564"/>
                <a:gd name="T58" fmla="*/ 752 w 1972"/>
                <a:gd name="T59" fmla="*/ 915 h 1564"/>
                <a:gd name="T60" fmla="*/ 798 w 1972"/>
                <a:gd name="T61" fmla="*/ 948 h 1564"/>
                <a:gd name="T62" fmla="*/ 836 w 1972"/>
                <a:gd name="T63" fmla="*/ 971 h 1564"/>
                <a:gd name="T64" fmla="*/ 872 w 1972"/>
                <a:gd name="T65" fmla="*/ 994 h 1564"/>
                <a:gd name="T66" fmla="*/ 915 w 1972"/>
                <a:gd name="T67" fmla="*/ 1017 h 1564"/>
                <a:gd name="T68" fmla="*/ 961 w 1972"/>
                <a:gd name="T69" fmla="*/ 1045 h 1564"/>
                <a:gd name="T70" fmla="*/ 1003 w 1972"/>
                <a:gd name="T71" fmla="*/ 1068 h 1564"/>
                <a:gd name="T72" fmla="*/ 1044 w 1972"/>
                <a:gd name="T73" fmla="*/ 1091 h 1564"/>
                <a:gd name="T74" fmla="*/ 1096 w 1972"/>
                <a:gd name="T75" fmla="*/ 1123 h 1564"/>
                <a:gd name="T76" fmla="*/ 1137 w 1972"/>
                <a:gd name="T77" fmla="*/ 1147 h 1564"/>
                <a:gd name="T78" fmla="*/ 1178 w 1972"/>
                <a:gd name="T79" fmla="*/ 1166 h 1564"/>
                <a:gd name="T80" fmla="*/ 1234 w 1972"/>
                <a:gd name="T81" fmla="*/ 1198 h 1564"/>
                <a:gd name="T82" fmla="*/ 1295 w 1972"/>
                <a:gd name="T83" fmla="*/ 1231 h 1564"/>
                <a:gd name="T84" fmla="*/ 1346 w 1972"/>
                <a:gd name="T85" fmla="*/ 1254 h 1564"/>
                <a:gd name="T86" fmla="*/ 1388 w 1972"/>
                <a:gd name="T87" fmla="*/ 1277 h 1564"/>
                <a:gd name="T88" fmla="*/ 1429 w 1972"/>
                <a:gd name="T89" fmla="*/ 1300 h 1564"/>
                <a:gd name="T90" fmla="*/ 1481 w 1972"/>
                <a:gd name="T91" fmla="*/ 1328 h 1564"/>
                <a:gd name="T92" fmla="*/ 1522 w 1972"/>
                <a:gd name="T93" fmla="*/ 1351 h 1564"/>
                <a:gd name="T94" fmla="*/ 1578 w 1972"/>
                <a:gd name="T95" fmla="*/ 1379 h 1564"/>
                <a:gd name="T96" fmla="*/ 1624 w 1972"/>
                <a:gd name="T97" fmla="*/ 1402 h 1564"/>
                <a:gd name="T98" fmla="*/ 1676 w 1972"/>
                <a:gd name="T99" fmla="*/ 1426 h 1564"/>
                <a:gd name="T100" fmla="*/ 1731 w 1972"/>
                <a:gd name="T101" fmla="*/ 1453 h 1564"/>
                <a:gd name="T102" fmla="*/ 1778 w 1972"/>
                <a:gd name="T103" fmla="*/ 1472 h 1564"/>
                <a:gd name="T104" fmla="*/ 1823 w 1972"/>
                <a:gd name="T105" fmla="*/ 1495 h 1564"/>
                <a:gd name="T106" fmla="*/ 1870 w 1972"/>
                <a:gd name="T107" fmla="*/ 1519 h 1564"/>
                <a:gd name="T108" fmla="*/ 1925 w 1972"/>
                <a:gd name="T109" fmla="*/ 1541 h 1564"/>
                <a:gd name="T110" fmla="*/ 1968 w 1972"/>
                <a:gd name="T111" fmla="*/ 1560 h 15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72"/>
                <a:gd name="T169" fmla="*/ 0 h 1564"/>
                <a:gd name="T170" fmla="*/ 1972 w 1972"/>
                <a:gd name="T171" fmla="*/ 1564 h 15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72" h="1564">
                  <a:moveTo>
                    <a:pt x="0" y="0"/>
                  </a:moveTo>
                  <a:lnTo>
                    <a:pt x="10" y="11"/>
                  </a:lnTo>
                  <a:lnTo>
                    <a:pt x="10" y="15"/>
                  </a:lnTo>
                  <a:lnTo>
                    <a:pt x="14" y="24"/>
                  </a:lnTo>
                  <a:lnTo>
                    <a:pt x="14" y="29"/>
                  </a:lnTo>
                  <a:lnTo>
                    <a:pt x="14" y="38"/>
                  </a:lnTo>
                  <a:lnTo>
                    <a:pt x="19" y="47"/>
                  </a:lnTo>
                  <a:lnTo>
                    <a:pt x="23" y="57"/>
                  </a:lnTo>
                  <a:lnTo>
                    <a:pt x="23" y="61"/>
                  </a:lnTo>
                  <a:lnTo>
                    <a:pt x="23" y="70"/>
                  </a:lnTo>
                  <a:lnTo>
                    <a:pt x="33" y="80"/>
                  </a:lnTo>
                  <a:lnTo>
                    <a:pt x="28" y="84"/>
                  </a:lnTo>
                  <a:lnTo>
                    <a:pt x="33" y="84"/>
                  </a:lnTo>
                  <a:lnTo>
                    <a:pt x="33" y="93"/>
                  </a:lnTo>
                  <a:lnTo>
                    <a:pt x="37" y="99"/>
                  </a:lnTo>
                  <a:lnTo>
                    <a:pt x="42" y="108"/>
                  </a:lnTo>
                  <a:lnTo>
                    <a:pt x="42" y="117"/>
                  </a:lnTo>
                  <a:lnTo>
                    <a:pt x="42" y="122"/>
                  </a:lnTo>
                  <a:lnTo>
                    <a:pt x="46" y="131"/>
                  </a:lnTo>
                  <a:lnTo>
                    <a:pt x="51" y="136"/>
                  </a:lnTo>
                  <a:lnTo>
                    <a:pt x="57" y="140"/>
                  </a:lnTo>
                  <a:lnTo>
                    <a:pt x="57" y="145"/>
                  </a:lnTo>
                  <a:lnTo>
                    <a:pt x="61" y="154"/>
                  </a:lnTo>
                  <a:lnTo>
                    <a:pt x="61" y="163"/>
                  </a:lnTo>
                  <a:lnTo>
                    <a:pt x="66" y="168"/>
                  </a:lnTo>
                  <a:lnTo>
                    <a:pt x="70" y="177"/>
                  </a:lnTo>
                  <a:lnTo>
                    <a:pt x="70" y="181"/>
                  </a:lnTo>
                  <a:lnTo>
                    <a:pt x="70" y="192"/>
                  </a:lnTo>
                  <a:lnTo>
                    <a:pt x="75" y="196"/>
                  </a:lnTo>
                  <a:lnTo>
                    <a:pt x="75" y="201"/>
                  </a:lnTo>
                  <a:lnTo>
                    <a:pt x="75" y="205"/>
                  </a:lnTo>
                  <a:lnTo>
                    <a:pt x="79" y="215"/>
                  </a:lnTo>
                  <a:lnTo>
                    <a:pt x="84" y="224"/>
                  </a:lnTo>
                  <a:lnTo>
                    <a:pt x="89" y="233"/>
                  </a:lnTo>
                  <a:lnTo>
                    <a:pt x="89" y="238"/>
                  </a:lnTo>
                  <a:lnTo>
                    <a:pt x="93" y="247"/>
                  </a:lnTo>
                  <a:lnTo>
                    <a:pt x="98" y="251"/>
                  </a:lnTo>
                  <a:lnTo>
                    <a:pt x="98" y="261"/>
                  </a:lnTo>
                  <a:lnTo>
                    <a:pt x="102" y="265"/>
                  </a:lnTo>
                  <a:lnTo>
                    <a:pt x="107" y="274"/>
                  </a:lnTo>
                  <a:lnTo>
                    <a:pt x="112" y="283"/>
                  </a:lnTo>
                  <a:lnTo>
                    <a:pt x="116" y="289"/>
                  </a:lnTo>
                  <a:lnTo>
                    <a:pt x="116" y="298"/>
                  </a:lnTo>
                  <a:lnTo>
                    <a:pt x="125" y="307"/>
                  </a:lnTo>
                  <a:lnTo>
                    <a:pt x="125" y="317"/>
                  </a:lnTo>
                  <a:lnTo>
                    <a:pt x="130" y="321"/>
                  </a:lnTo>
                  <a:lnTo>
                    <a:pt x="135" y="330"/>
                  </a:lnTo>
                  <a:lnTo>
                    <a:pt x="139" y="335"/>
                  </a:lnTo>
                  <a:lnTo>
                    <a:pt x="144" y="344"/>
                  </a:lnTo>
                  <a:lnTo>
                    <a:pt x="144" y="349"/>
                  </a:lnTo>
                  <a:lnTo>
                    <a:pt x="148" y="358"/>
                  </a:lnTo>
                  <a:lnTo>
                    <a:pt x="158" y="367"/>
                  </a:lnTo>
                  <a:lnTo>
                    <a:pt x="158" y="372"/>
                  </a:lnTo>
                  <a:lnTo>
                    <a:pt x="163" y="376"/>
                  </a:lnTo>
                  <a:lnTo>
                    <a:pt x="163" y="382"/>
                  </a:lnTo>
                  <a:lnTo>
                    <a:pt x="168" y="391"/>
                  </a:lnTo>
                  <a:lnTo>
                    <a:pt x="177" y="400"/>
                  </a:lnTo>
                  <a:lnTo>
                    <a:pt x="181" y="405"/>
                  </a:lnTo>
                  <a:lnTo>
                    <a:pt x="186" y="414"/>
                  </a:lnTo>
                  <a:lnTo>
                    <a:pt x="191" y="419"/>
                  </a:lnTo>
                  <a:lnTo>
                    <a:pt x="195" y="428"/>
                  </a:lnTo>
                  <a:lnTo>
                    <a:pt x="200" y="432"/>
                  </a:lnTo>
                  <a:lnTo>
                    <a:pt x="204" y="437"/>
                  </a:lnTo>
                  <a:lnTo>
                    <a:pt x="204" y="442"/>
                  </a:lnTo>
                  <a:lnTo>
                    <a:pt x="214" y="451"/>
                  </a:lnTo>
                  <a:lnTo>
                    <a:pt x="218" y="460"/>
                  </a:lnTo>
                  <a:lnTo>
                    <a:pt x="223" y="465"/>
                  </a:lnTo>
                  <a:lnTo>
                    <a:pt x="227" y="475"/>
                  </a:lnTo>
                  <a:lnTo>
                    <a:pt x="237" y="484"/>
                  </a:lnTo>
                  <a:lnTo>
                    <a:pt x="241" y="488"/>
                  </a:lnTo>
                  <a:lnTo>
                    <a:pt x="247" y="493"/>
                  </a:lnTo>
                  <a:lnTo>
                    <a:pt x="247" y="498"/>
                  </a:lnTo>
                  <a:lnTo>
                    <a:pt x="256" y="502"/>
                  </a:lnTo>
                  <a:lnTo>
                    <a:pt x="260" y="511"/>
                  </a:lnTo>
                  <a:lnTo>
                    <a:pt x="270" y="521"/>
                  </a:lnTo>
                  <a:lnTo>
                    <a:pt x="274" y="525"/>
                  </a:lnTo>
                  <a:lnTo>
                    <a:pt x="279" y="534"/>
                  </a:lnTo>
                  <a:lnTo>
                    <a:pt x="288" y="544"/>
                  </a:lnTo>
                  <a:lnTo>
                    <a:pt x="297" y="548"/>
                  </a:lnTo>
                  <a:lnTo>
                    <a:pt x="302" y="557"/>
                  </a:lnTo>
                  <a:lnTo>
                    <a:pt x="306" y="567"/>
                  </a:lnTo>
                  <a:lnTo>
                    <a:pt x="311" y="567"/>
                  </a:lnTo>
                  <a:lnTo>
                    <a:pt x="316" y="572"/>
                  </a:lnTo>
                  <a:lnTo>
                    <a:pt x="325" y="581"/>
                  </a:lnTo>
                  <a:lnTo>
                    <a:pt x="329" y="586"/>
                  </a:lnTo>
                  <a:lnTo>
                    <a:pt x="340" y="595"/>
                  </a:lnTo>
                  <a:lnTo>
                    <a:pt x="349" y="604"/>
                  </a:lnTo>
                  <a:lnTo>
                    <a:pt x="353" y="609"/>
                  </a:lnTo>
                  <a:lnTo>
                    <a:pt x="358" y="609"/>
                  </a:lnTo>
                  <a:lnTo>
                    <a:pt x="362" y="618"/>
                  </a:lnTo>
                  <a:lnTo>
                    <a:pt x="372" y="627"/>
                  </a:lnTo>
                  <a:lnTo>
                    <a:pt x="376" y="627"/>
                  </a:lnTo>
                  <a:lnTo>
                    <a:pt x="381" y="636"/>
                  </a:lnTo>
                  <a:lnTo>
                    <a:pt x="390" y="641"/>
                  </a:lnTo>
                  <a:lnTo>
                    <a:pt x="395" y="646"/>
                  </a:lnTo>
                  <a:lnTo>
                    <a:pt x="399" y="650"/>
                  </a:lnTo>
                  <a:lnTo>
                    <a:pt x="408" y="655"/>
                  </a:lnTo>
                  <a:lnTo>
                    <a:pt x="418" y="665"/>
                  </a:lnTo>
                  <a:lnTo>
                    <a:pt x="422" y="669"/>
                  </a:lnTo>
                  <a:lnTo>
                    <a:pt x="432" y="679"/>
                  </a:lnTo>
                  <a:lnTo>
                    <a:pt x="442" y="688"/>
                  </a:lnTo>
                  <a:lnTo>
                    <a:pt x="446" y="697"/>
                  </a:lnTo>
                  <a:lnTo>
                    <a:pt x="460" y="702"/>
                  </a:lnTo>
                  <a:lnTo>
                    <a:pt x="460" y="706"/>
                  </a:lnTo>
                  <a:lnTo>
                    <a:pt x="469" y="711"/>
                  </a:lnTo>
                  <a:lnTo>
                    <a:pt x="478" y="720"/>
                  </a:lnTo>
                  <a:lnTo>
                    <a:pt x="483" y="720"/>
                  </a:lnTo>
                  <a:lnTo>
                    <a:pt x="487" y="725"/>
                  </a:lnTo>
                  <a:lnTo>
                    <a:pt x="497" y="734"/>
                  </a:lnTo>
                  <a:lnTo>
                    <a:pt x="506" y="738"/>
                  </a:lnTo>
                  <a:lnTo>
                    <a:pt x="515" y="748"/>
                  </a:lnTo>
                  <a:lnTo>
                    <a:pt x="524" y="753"/>
                  </a:lnTo>
                  <a:lnTo>
                    <a:pt x="524" y="758"/>
                  </a:lnTo>
                  <a:lnTo>
                    <a:pt x="534" y="762"/>
                  </a:lnTo>
                  <a:lnTo>
                    <a:pt x="548" y="771"/>
                  </a:lnTo>
                  <a:lnTo>
                    <a:pt x="557" y="781"/>
                  </a:lnTo>
                  <a:lnTo>
                    <a:pt x="566" y="785"/>
                  </a:lnTo>
                  <a:lnTo>
                    <a:pt x="566" y="790"/>
                  </a:lnTo>
                  <a:lnTo>
                    <a:pt x="576" y="794"/>
                  </a:lnTo>
                  <a:lnTo>
                    <a:pt x="589" y="804"/>
                  </a:lnTo>
                  <a:lnTo>
                    <a:pt x="594" y="808"/>
                  </a:lnTo>
                  <a:lnTo>
                    <a:pt x="608" y="817"/>
                  </a:lnTo>
                  <a:lnTo>
                    <a:pt x="612" y="817"/>
                  </a:lnTo>
                  <a:lnTo>
                    <a:pt x="617" y="822"/>
                  </a:lnTo>
                  <a:lnTo>
                    <a:pt x="627" y="831"/>
                  </a:lnTo>
                  <a:lnTo>
                    <a:pt x="632" y="836"/>
                  </a:lnTo>
                  <a:lnTo>
                    <a:pt x="641" y="840"/>
                  </a:lnTo>
                  <a:lnTo>
                    <a:pt x="650" y="845"/>
                  </a:lnTo>
                  <a:lnTo>
                    <a:pt x="655" y="851"/>
                  </a:lnTo>
                  <a:lnTo>
                    <a:pt x="659" y="855"/>
                  </a:lnTo>
                  <a:lnTo>
                    <a:pt x="673" y="864"/>
                  </a:lnTo>
                  <a:lnTo>
                    <a:pt x="678" y="869"/>
                  </a:lnTo>
                  <a:lnTo>
                    <a:pt x="682" y="869"/>
                  </a:lnTo>
                  <a:lnTo>
                    <a:pt x="691" y="878"/>
                  </a:lnTo>
                  <a:lnTo>
                    <a:pt x="696" y="883"/>
                  </a:lnTo>
                  <a:lnTo>
                    <a:pt x="705" y="887"/>
                  </a:lnTo>
                  <a:lnTo>
                    <a:pt x="715" y="892"/>
                  </a:lnTo>
                  <a:lnTo>
                    <a:pt x="720" y="896"/>
                  </a:lnTo>
                  <a:lnTo>
                    <a:pt x="729" y="901"/>
                  </a:lnTo>
                  <a:lnTo>
                    <a:pt x="738" y="906"/>
                  </a:lnTo>
                  <a:lnTo>
                    <a:pt x="743" y="910"/>
                  </a:lnTo>
                  <a:lnTo>
                    <a:pt x="752" y="915"/>
                  </a:lnTo>
                  <a:lnTo>
                    <a:pt x="761" y="924"/>
                  </a:lnTo>
                  <a:lnTo>
                    <a:pt x="775" y="929"/>
                  </a:lnTo>
                  <a:lnTo>
                    <a:pt x="784" y="933"/>
                  </a:lnTo>
                  <a:lnTo>
                    <a:pt x="789" y="938"/>
                  </a:lnTo>
                  <a:lnTo>
                    <a:pt x="798" y="948"/>
                  </a:lnTo>
                  <a:lnTo>
                    <a:pt x="803" y="952"/>
                  </a:lnTo>
                  <a:lnTo>
                    <a:pt x="813" y="957"/>
                  </a:lnTo>
                  <a:lnTo>
                    <a:pt x="822" y="962"/>
                  </a:lnTo>
                  <a:lnTo>
                    <a:pt x="827" y="962"/>
                  </a:lnTo>
                  <a:lnTo>
                    <a:pt x="836" y="971"/>
                  </a:lnTo>
                  <a:lnTo>
                    <a:pt x="849" y="975"/>
                  </a:lnTo>
                  <a:lnTo>
                    <a:pt x="849" y="980"/>
                  </a:lnTo>
                  <a:lnTo>
                    <a:pt x="859" y="985"/>
                  </a:lnTo>
                  <a:lnTo>
                    <a:pt x="872" y="989"/>
                  </a:lnTo>
                  <a:lnTo>
                    <a:pt x="872" y="994"/>
                  </a:lnTo>
                  <a:lnTo>
                    <a:pt x="886" y="998"/>
                  </a:lnTo>
                  <a:lnTo>
                    <a:pt x="891" y="1003"/>
                  </a:lnTo>
                  <a:lnTo>
                    <a:pt x="895" y="1008"/>
                  </a:lnTo>
                  <a:lnTo>
                    <a:pt x="910" y="1017"/>
                  </a:lnTo>
                  <a:lnTo>
                    <a:pt x="915" y="1017"/>
                  </a:lnTo>
                  <a:lnTo>
                    <a:pt x="924" y="1021"/>
                  </a:lnTo>
                  <a:lnTo>
                    <a:pt x="938" y="1031"/>
                  </a:lnTo>
                  <a:lnTo>
                    <a:pt x="947" y="1041"/>
                  </a:lnTo>
                  <a:lnTo>
                    <a:pt x="956" y="1045"/>
                  </a:lnTo>
                  <a:lnTo>
                    <a:pt x="961" y="1045"/>
                  </a:lnTo>
                  <a:lnTo>
                    <a:pt x="974" y="1054"/>
                  </a:lnTo>
                  <a:lnTo>
                    <a:pt x="979" y="1054"/>
                  </a:lnTo>
                  <a:lnTo>
                    <a:pt x="988" y="1064"/>
                  </a:lnTo>
                  <a:lnTo>
                    <a:pt x="998" y="1068"/>
                  </a:lnTo>
                  <a:lnTo>
                    <a:pt x="1003" y="1068"/>
                  </a:lnTo>
                  <a:lnTo>
                    <a:pt x="1017" y="1077"/>
                  </a:lnTo>
                  <a:lnTo>
                    <a:pt x="1021" y="1082"/>
                  </a:lnTo>
                  <a:lnTo>
                    <a:pt x="1026" y="1082"/>
                  </a:lnTo>
                  <a:lnTo>
                    <a:pt x="1040" y="1091"/>
                  </a:lnTo>
                  <a:lnTo>
                    <a:pt x="1044" y="1091"/>
                  </a:lnTo>
                  <a:lnTo>
                    <a:pt x="1053" y="1100"/>
                  </a:lnTo>
                  <a:lnTo>
                    <a:pt x="1063" y="1100"/>
                  </a:lnTo>
                  <a:lnTo>
                    <a:pt x="1072" y="1105"/>
                  </a:lnTo>
                  <a:lnTo>
                    <a:pt x="1086" y="1114"/>
                  </a:lnTo>
                  <a:lnTo>
                    <a:pt x="1096" y="1123"/>
                  </a:lnTo>
                  <a:lnTo>
                    <a:pt x="1110" y="1129"/>
                  </a:lnTo>
                  <a:lnTo>
                    <a:pt x="1123" y="1138"/>
                  </a:lnTo>
                  <a:lnTo>
                    <a:pt x="1128" y="1143"/>
                  </a:lnTo>
                  <a:lnTo>
                    <a:pt x="1137" y="1147"/>
                  </a:lnTo>
                  <a:lnTo>
                    <a:pt x="1146" y="1152"/>
                  </a:lnTo>
                  <a:lnTo>
                    <a:pt x="1151" y="1152"/>
                  </a:lnTo>
                  <a:lnTo>
                    <a:pt x="1165" y="1161"/>
                  </a:lnTo>
                  <a:lnTo>
                    <a:pt x="1169" y="1161"/>
                  </a:lnTo>
                  <a:lnTo>
                    <a:pt x="1178" y="1166"/>
                  </a:lnTo>
                  <a:lnTo>
                    <a:pt x="1193" y="1175"/>
                  </a:lnTo>
                  <a:lnTo>
                    <a:pt x="1207" y="1184"/>
                  </a:lnTo>
                  <a:lnTo>
                    <a:pt x="1216" y="1189"/>
                  </a:lnTo>
                  <a:lnTo>
                    <a:pt x="1221" y="1189"/>
                  </a:lnTo>
                  <a:lnTo>
                    <a:pt x="1234" y="1198"/>
                  </a:lnTo>
                  <a:lnTo>
                    <a:pt x="1253" y="1207"/>
                  </a:lnTo>
                  <a:lnTo>
                    <a:pt x="1257" y="1212"/>
                  </a:lnTo>
                  <a:lnTo>
                    <a:pt x="1262" y="1216"/>
                  </a:lnTo>
                  <a:lnTo>
                    <a:pt x="1281" y="1222"/>
                  </a:lnTo>
                  <a:lnTo>
                    <a:pt x="1295" y="1231"/>
                  </a:lnTo>
                  <a:lnTo>
                    <a:pt x="1300" y="1231"/>
                  </a:lnTo>
                  <a:lnTo>
                    <a:pt x="1309" y="1236"/>
                  </a:lnTo>
                  <a:lnTo>
                    <a:pt x="1323" y="1245"/>
                  </a:lnTo>
                  <a:lnTo>
                    <a:pt x="1336" y="1249"/>
                  </a:lnTo>
                  <a:lnTo>
                    <a:pt x="1346" y="1254"/>
                  </a:lnTo>
                  <a:lnTo>
                    <a:pt x="1355" y="1258"/>
                  </a:lnTo>
                  <a:lnTo>
                    <a:pt x="1364" y="1263"/>
                  </a:lnTo>
                  <a:lnTo>
                    <a:pt x="1369" y="1268"/>
                  </a:lnTo>
                  <a:lnTo>
                    <a:pt x="1383" y="1277"/>
                  </a:lnTo>
                  <a:lnTo>
                    <a:pt x="1388" y="1277"/>
                  </a:lnTo>
                  <a:lnTo>
                    <a:pt x="1397" y="1281"/>
                  </a:lnTo>
                  <a:lnTo>
                    <a:pt x="1406" y="1291"/>
                  </a:lnTo>
                  <a:lnTo>
                    <a:pt x="1425" y="1300"/>
                  </a:lnTo>
                  <a:lnTo>
                    <a:pt x="1429" y="1300"/>
                  </a:lnTo>
                  <a:lnTo>
                    <a:pt x="1438" y="1304"/>
                  </a:lnTo>
                  <a:lnTo>
                    <a:pt x="1452" y="1315"/>
                  </a:lnTo>
                  <a:lnTo>
                    <a:pt x="1466" y="1319"/>
                  </a:lnTo>
                  <a:lnTo>
                    <a:pt x="1472" y="1324"/>
                  </a:lnTo>
                  <a:lnTo>
                    <a:pt x="1481" y="1328"/>
                  </a:lnTo>
                  <a:lnTo>
                    <a:pt x="1495" y="1333"/>
                  </a:lnTo>
                  <a:lnTo>
                    <a:pt x="1499" y="1333"/>
                  </a:lnTo>
                  <a:lnTo>
                    <a:pt x="1513" y="1342"/>
                  </a:lnTo>
                  <a:lnTo>
                    <a:pt x="1517" y="1347"/>
                  </a:lnTo>
                  <a:lnTo>
                    <a:pt x="1522" y="1351"/>
                  </a:lnTo>
                  <a:lnTo>
                    <a:pt x="1536" y="1360"/>
                  </a:lnTo>
                  <a:lnTo>
                    <a:pt x="1554" y="1365"/>
                  </a:lnTo>
                  <a:lnTo>
                    <a:pt x="1559" y="1370"/>
                  </a:lnTo>
                  <a:lnTo>
                    <a:pt x="1569" y="1374"/>
                  </a:lnTo>
                  <a:lnTo>
                    <a:pt x="1578" y="1379"/>
                  </a:lnTo>
                  <a:lnTo>
                    <a:pt x="1583" y="1383"/>
                  </a:lnTo>
                  <a:lnTo>
                    <a:pt x="1601" y="1388"/>
                  </a:lnTo>
                  <a:lnTo>
                    <a:pt x="1601" y="1393"/>
                  </a:lnTo>
                  <a:lnTo>
                    <a:pt x="1615" y="1397"/>
                  </a:lnTo>
                  <a:lnTo>
                    <a:pt x="1624" y="1402"/>
                  </a:lnTo>
                  <a:lnTo>
                    <a:pt x="1633" y="1402"/>
                  </a:lnTo>
                  <a:lnTo>
                    <a:pt x="1642" y="1412"/>
                  </a:lnTo>
                  <a:lnTo>
                    <a:pt x="1662" y="1421"/>
                  </a:lnTo>
                  <a:lnTo>
                    <a:pt x="1666" y="1421"/>
                  </a:lnTo>
                  <a:lnTo>
                    <a:pt x="1676" y="1426"/>
                  </a:lnTo>
                  <a:lnTo>
                    <a:pt x="1689" y="1435"/>
                  </a:lnTo>
                  <a:lnTo>
                    <a:pt x="1694" y="1435"/>
                  </a:lnTo>
                  <a:lnTo>
                    <a:pt x="1708" y="1444"/>
                  </a:lnTo>
                  <a:lnTo>
                    <a:pt x="1726" y="1449"/>
                  </a:lnTo>
                  <a:lnTo>
                    <a:pt x="1731" y="1453"/>
                  </a:lnTo>
                  <a:lnTo>
                    <a:pt x="1740" y="1458"/>
                  </a:lnTo>
                  <a:lnTo>
                    <a:pt x="1749" y="1462"/>
                  </a:lnTo>
                  <a:lnTo>
                    <a:pt x="1759" y="1467"/>
                  </a:lnTo>
                  <a:lnTo>
                    <a:pt x="1773" y="1472"/>
                  </a:lnTo>
                  <a:lnTo>
                    <a:pt x="1778" y="1472"/>
                  </a:lnTo>
                  <a:lnTo>
                    <a:pt x="1791" y="1481"/>
                  </a:lnTo>
                  <a:lnTo>
                    <a:pt x="1796" y="1481"/>
                  </a:lnTo>
                  <a:lnTo>
                    <a:pt x="1810" y="1485"/>
                  </a:lnTo>
                  <a:lnTo>
                    <a:pt x="1819" y="1495"/>
                  </a:lnTo>
                  <a:lnTo>
                    <a:pt x="1823" y="1495"/>
                  </a:lnTo>
                  <a:lnTo>
                    <a:pt x="1837" y="1505"/>
                  </a:lnTo>
                  <a:lnTo>
                    <a:pt x="1857" y="1509"/>
                  </a:lnTo>
                  <a:lnTo>
                    <a:pt x="1861" y="1514"/>
                  </a:lnTo>
                  <a:lnTo>
                    <a:pt x="1870" y="1519"/>
                  </a:lnTo>
                  <a:lnTo>
                    <a:pt x="1884" y="1523"/>
                  </a:lnTo>
                  <a:lnTo>
                    <a:pt x="1889" y="1528"/>
                  </a:lnTo>
                  <a:lnTo>
                    <a:pt x="1902" y="1532"/>
                  </a:lnTo>
                  <a:lnTo>
                    <a:pt x="1902" y="1537"/>
                  </a:lnTo>
                  <a:lnTo>
                    <a:pt x="1925" y="1541"/>
                  </a:lnTo>
                  <a:lnTo>
                    <a:pt x="1940" y="1551"/>
                  </a:lnTo>
                  <a:lnTo>
                    <a:pt x="1949" y="1551"/>
                  </a:lnTo>
                  <a:lnTo>
                    <a:pt x="1959" y="1555"/>
                  </a:lnTo>
                  <a:lnTo>
                    <a:pt x="1968" y="1560"/>
                  </a:lnTo>
                  <a:lnTo>
                    <a:pt x="1972" y="156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8" name="Freeform 3640"/>
            <p:cNvSpPr>
              <a:spLocks/>
            </p:cNvSpPr>
            <p:nvPr/>
          </p:nvSpPr>
          <p:spPr bwMode="auto">
            <a:xfrm>
              <a:off x="1325" y="1729"/>
              <a:ext cx="78" cy="269"/>
            </a:xfrm>
            <a:custGeom>
              <a:avLst/>
              <a:gdLst>
                <a:gd name="T0" fmla="*/ 0 w 389"/>
                <a:gd name="T1" fmla="*/ 19 h 1345"/>
                <a:gd name="T2" fmla="*/ 4 w 389"/>
                <a:gd name="T3" fmla="*/ 52 h 1345"/>
                <a:gd name="T4" fmla="*/ 4 w 389"/>
                <a:gd name="T5" fmla="*/ 79 h 1345"/>
                <a:gd name="T6" fmla="*/ 4 w 389"/>
                <a:gd name="T7" fmla="*/ 111 h 1345"/>
                <a:gd name="T8" fmla="*/ 9 w 389"/>
                <a:gd name="T9" fmla="*/ 140 h 1345"/>
                <a:gd name="T10" fmla="*/ 9 w 389"/>
                <a:gd name="T11" fmla="*/ 172 h 1345"/>
                <a:gd name="T12" fmla="*/ 14 w 389"/>
                <a:gd name="T13" fmla="*/ 195 h 1345"/>
                <a:gd name="T14" fmla="*/ 18 w 389"/>
                <a:gd name="T15" fmla="*/ 223 h 1345"/>
                <a:gd name="T16" fmla="*/ 18 w 389"/>
                <a:gd name="T17" fmla="*/ 256 h 1345"/>
                <a:gd name="T18" fmla="*/ 23 w 389"/>
                <a:gd name="T19" fmla="*/ 288 h 1345"/>
                <a:gd name="T20" fmla="*/ 27 w 389"/>
                <a:gd name="T21" fmla="*/ 315 h 1345"/>
                <a:gd name="T22" fmla="*/ 32 w 389"/>
                <a:gd name="T23" fmla="*/ 349 h 1345"/>
                <a:gd name="T24" fmla="*/ 37 w 389"/>
                <a:gd name="T25" fmla="*/ 376 h 1345"/>
                <a:gd name="T26" fmla="*/ 46 w 389"/>
                <a:gd name="T27" fmla="*/ 408 h 1345"/>
                <a:gd name="T28" fmla="*/ 50 w 389"/>
                <a:gd name="T29" fmla="*/ 441 h 1345"/>
                <a:gd name="T30" fmla="*/ 55 w 389"/>
                <a:gd name="T31" fmla="*/ 469 h 1345"/>
                <a:gd name="T32" fmla="*/ 64 w 389"/>
                <a:gd name="T33" fmla="*/ 501 h 1345"/>
                <a:gd name="T34" fmla="*/ 74 w 389"/>
                <a:gd name="T35" fmla="*/ 530 h 1345"/>
                <a:gd name="T36" fmla="*/ 79 w 389"/>
                <a:gd name="T37" fmla="*/ 553 h 1345"/>
                <a:gd name="T38" fmla="*/ 88 w 389"/>
                <a:gd name="T39" fmla="*/ 585 h 1345"/>
                <a:gd name="T40" fmla="*/ 97 w 389"/>
                <a:gd name="T41" fmla="*/ 613 h 1345"/>
                <a:gd name="T42" fmla="*/ 102 w 389"/>
                <a:gd name="T43" fmla="*/ 636 h 1345"/>
                <a:gd name="T44" fmla="*/ 116 w 389"/>
                <a:gd name="T45" fmla="*/ 668 h 1345"/>
                <a:gd name="T46" fmla="*/ 125 w 389"/>
                <a:gd name="T47" fmla="*/ 691 h 1345"/>
                <a:gd name="T48" fmla="*/ 139 w 389"/>
                <a:gd name="T49" fmla="*/ 720 h 1345"/>
                <a:gd name="T50" fmla="*/ 143 w 389"/>
                <a:gd name="T51" fmla="*/ 743 h 1345"/>
                <a:gd name="T52" fmla="*/ 162 w 389"/>
                <a:gd name="T53" fmla="*/ 775 h 1345"/>
                <a:gd name="T54" fmla="*/ 172 w 389"/>
                <a:gd name="T55" fmla="*/ 794 h 1345"/>
                <a:gd name="T56" fmla="*/ 185 w 389"/>
                <a:gd name="T57" fmla="*/ 822 h 1345"/>
                <a:gd name="T58" fmla="*/ 195 w 389"/>
                <a:gd name="T59" fmla="*/ 849 h 1345"/>
                <a:gd name="T60" fmla="*/ 208 w 389"/>
                <a:gd name="T61" fmla="*/ 872 h 1345"/>
                <a:gd name="T62" fmla="*/ 218 w 389"/>
                <a:gd name="T63" fmla="*/ 905 h 1345"/>
                <a:gd name="T64" fmla="*/ 231 w 389"/>
                <a:gd name="T65" fmla="*/ 928 h 1345"/>
                <a:gd name="T66" fmla="*/ 241 w 389"/>
                <a:gd name="T67" fmla="*/ 956 h 1345"/>
                <a:gd name="T68" fmla="*/ 254 w 389"/>
                <a:gd name="T69" fmla="*/ 980 h 1345"/>
                <a:gd name="T70" fmla="*/ 264 w 389"/>
                <a:gd name="T71" fmla="*/ 1012 h 1345"/>
                <a:gd name="T72" fmla="*/ 274 w 389"/>
                <a:gd name="T73" fmla="*/ 1030 h 1345"/>
                <a:gd name="T74" fmla="*/ 333 w 389"/>
                <a:gd name="T75" fmla="*/ 1049 h 1345"/>
                <a:gd name="T76" fmla="*/ 333 w 389"/>
                <a:gd name="T77" fmla="*/ 1067 h 1345"/>
                <a:gd name="T78" fmla="*/ 306 w 389"/>
                <a:gd name="T79" fmla="*/ 1086 h 1345"/>
                <a:gd name="T80" fmla="*/ 357 w 389"/>
                <a:gd name="T81" fmla="*/ 1082 h 1345"/>
                <a:gd name="T82" fmla="*/ 333 w 389"/>
                <a:gd name="T83" fmla="*/ 1100 h 1345"/>
                <a:gd name="T84" fmla="*/ 315 w 389"/>
                <a:gd name="T85" fmla="*/ 1114 h 1345"/>
                <a:gd name="T86" fmla="*/ 315 w 389"/>
                <a:gd name="T87" fmla="*/ 1132 h 1345"/>
                <a:gd name="T88" fmla="*/ 324 w 389"/>
                <a:gd name="T89" fmla="*/ 1165 h 1345"/>
                <a:gd name="T90" fmla="*/ 338 w 389"/>
                <a:gd name="T91" fmla="*/ 1184 h 1345"/>
                <a:gd name="T92" fmla="*/ 347 w 389"/>
                <a:gd name="T93" fmla="*/ 1216 h 1345"/>
                <a:gd name="T94" fmla="*/ 357 w 389"/>
                <a:gd name="T95" fmla="*/ 1239 h 1345"/>
                <a:gd name="T96" fmla="*/ 366 w 389"/>
                <a:gd name="T97" fmla="*/ 1272 h 1345"/>
                <a:gd name="T98" fmla="*/ 376 w 389"/>
                <a:gd name="T99" fmla="*/ 1300 h 1345"/>
                <a:gd name="T100" fmla="*/ 385 w 389"/>
                <a:gd name="T101" fmla="*/ 1323 h 134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89"/>
                <a:gd name="T154" fmla="*/ 0 h 1345"/>
                <a:gd name="T155" fmla="*/ 389 w 389"/>
                <a:gd name="T156" fmla="*/ 1345 h 134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89" h="1345">
                  <a:moveTo>
                    <a:pt x="4" y="0"/>
                  </a:moveTo>
                  <a:lnTo>
                    <a:pt x="0" y="5"/>
                  </a:lnTo>
                  <a:lnTo>
                    <a:pt x="0" y="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9"/>
                  </a:lnTo>
                  <a:lnTo>
                    <a:pt x="4" y="88"/>
                  </a:lnTo>
                  <a:lnTo>
                    <a:pt x="4" y="98"/>
                  </a:lnTo>
                  <a:lnTo>
                    <a:pt x="4" y="102"/>
                  </a:lnTo>
                  <a:lnTo>
                    <a:pt x="4" y="111"/>
                  </a:lnTo>
                  <a:lnTo>
                    <a:pt x="4" y="116"/>
                  </a:lnTo>
                  <a:lnTo>
                    <a:pt x="9" y="125"/>
                  </a:lnTo>
                  <a:lnTo>
                    <a:pt x="9" y="135"/>
                  </a:lnTo>
                  <a:lnTo>
                    <a:pt x="9" y="140"/>
                  </a:lnTo>
                  <a:lnTo>
                    <a:pt x="9" y="149"/>
                  </a:lnTo>
                  <a:lnTo>
                    <a:pt x="9" y="154"/>
                  </a:lnTo>
                  <a:lnTo>
                    <a:pt x="9" y="163"/>
                  </a:lnTo>
                  <a:lnTo>
                    <a:pt x="9" y="172"/>
                  </a:lnTo>
                  <a:lnTo>
                    <a:pt x="9" y="177"/>
                  </a:lnTo>
                  <a:lnTo>
                    <a:pt x="14" y="181"/>
                  </a:lnTo>
                  <a:lnTo>
                    <a:pt x="9" y="186"/>
                  </a:lnTo>
                  <a:lnTo>
                    <a:pt x="14" y="195"/>
                  </a:lnTo>
                  <a:lnTo>
                    <a:pt x="14" y="204"/>
                  </a:lnTo>
                  <a:lnTo>
                    <a:pt x="14" y="209"/>
                  </a:lnTo>
                  <a:lnTo>
                    <a:pt x="18" y="218"/>
                  </a:lnTo>
                  <a:lnTo>
                    <a:pt x="18" y="223"/>
                  </a:lnTo>
                  <a:lnTo>
                    <a:pt x="18" y="233"/>
                  </a:lnTo>
                  <a:lnTo>
                    <a:pt x="18" y="242"/>
                  </a:lnTo>
                  <a:lnTo>
                    <a:pt x="18" y="247"/>
                  </a:lnTo>
                  <a:lnTo>
                    <a:pt x="18" y="256"/>
                  </a:lnTo>
                  <a:lnTo>
                    <a:pt x="23" y="265"/>
                  </a:lnTo>
                  <a:lnTo>
                    <a:pt x="23" y="270"/>
                  </a:lnTo>
                  <a:lnTo>
                    <a:pt x="23" y="279"/>
                  </a:lnTo>
                  <a:lnTo>
                    <a:pt x="23" y="288"/>
                  </a:lnTo>
                  <a:lnTo>
                    <a:pt x="23" y="292"/>
                  </a:lnTo>
                  <a:lnTo>
                    <a:pt x="23" y="302"/>
                  </a:lnTo>
                  <a:lnTo>
                    <a:pt x="23" y="306"/>
                  </a:lnTo>
                  <a:lnTo>
                    <a:pt x="27" y="315"/>
                  </a:lnTo>
                  <a:lnTo>
                    <a:pt x="27" y="326"/>
                  </a:lnTo>
                  <a:lnTo>
                    <a:pt x="27" y="330"/>
                  </a:lnTo>
                  <a:lnTo>
                    <a:pt x="32" y="339"/>
                  </a:lnTo>
                  <a:lnTo>
                    <a:pt x="32" y="349"/>
                  </a:lnTo>
                  <a:lnTo>
                    <a:pt x="32" y="358"/>
                  </a:lnTo>
                  <a:lnTo>
                    <a:pt x="32" y="362"/>
                  </a:lnTo>
                  <a:lnTo>
                    <a:pt x="37" y="371"/>
                  </a:lnTo>
                  <a:lnTo>
                    <a:pt x="37" y="376"/>
                  </a:lnTo>
                  <a:lnTo>
                    <a:pt x="41" y="385"/>
                  </a:lnTo>
                  <a:lnTo>
                    <a:pt x="41" y="390"/>
                  </a:lnTo>
                  <a:lnTo>
                    <a:pt x="41" y="399"/>
                  </a:lnTo>
                  <a:lnTo>
                    <a:pt x="46" y="408"/>
                  </a:lnTo>
                  <a:lnTo>
                    <a:pt x="46" y="418"/>
                  </a:lnTo>
                  <a:lnTo>
                    <a:pt x="46" y="423"/>
                  </a:lnTo>
                  <a:lnTo>
                    <a:pt x="50" y="432"/>
                  </a:lnTo>
                  <a:lnTo>
                    <a:pt x="50" y="441"/>
                  </a:lnTo>
                  <a:lnTo>
                    <a:pt x="55" y="446"/>
                  </a:lnTo>
                  <a:lnTo>
                    <a:pt x="55" y="455"/>
                  </a:lnTo>
                  <a:lnTo>
                    <a:pt x="55" y="460"/>
                  </a:lnTo>
                  <a:lnTo>
                    <a:pt x="55" y="469"/>
                  </a:lnTo>
                  <a:lnTo>
                    <a:pt x="60" y="473"/>
                  </a:lnTo>
                  <a:lnTo>
                    <a:pt x="60" y="483"/>
                  </a:lnTo>
                  <a:lnTo>
                    <a:pt x="64" y="492"/>
                  </a:lnTo>
                  <a:lnTo>
                    <a:pt x="64" y="501"/>
                  </a:lnTo>
                  <a:lnTo>
                    <a:pt x="64" y="506"/>
                  </a:lnTo>
                  <a:lnTo>
                    <a:pt x="70" y="516"/>
                  </a:lnTo>
                  <a:lnTo>
                    <a:pt x="70" y="525"/>
                  </a:lnTo>
                  <a:lnTo>
                    <a:pt x="74" y="530"/>
                  </a:lnTo>
                  <a:lnTo>
                    <a:pt x="74" y="534"/>
                  </a:lnTo>
                  <a:lnTo>
                    <a:pt x="79" y="539"/>
                  </a:lnTo>
                  <a:lnTo>
                    <a:pt x="79" y="543"/>
                  </a:lnTo>
                  <a:lnTo>
                    <a:pt x="79" y="553"/>
                  </a:lnTo>
                  <a:lnTo>
                    <a:pt x="83" y="562"/>
                  </a:lnTo>
                  <a:lnTo>
                    <a:pt x="83" y="566"/>
                  </a:lnTo>
                  <a:lnTo>
                    <a:pt x="88" y="575"/>
                  </a:lnTo>
                  <a:lnTo>
                    <a:pt x="88" y="585"/>
                  </a:lnTo>
                  <a:lnTo>
                    <a:pt x="88" y="589"/>
                  </a:lnTo>
                  <a:lnTo>
                    <a:pt x="93" y="598"/>
                  </a:lnTo>
                  <a:lnTo>
                    <a:pt x="93" y="609"/>
                  </a:lnTo>
                  <a:lnTo>
                    <a:pt x="97" y="613"/>
                  </a:lnTo>
                  <a:lnTo>
                    <a:pt x="97" y="618"/>
                  </a:lnTo>
                  <a:lnTo>
                    <a:pt x="97" y="622"/>
                  </a:lnTo>
                  <a:lnTo>
                    <a:pt x="97" y="627"/>
                  </a:lnTo>
                  <a:lnTo>
                    <a:pt x="102" y="636"/>
                  </a:lnTo>
                  <a:lnTo>
                    <a:pt x="106" y="645"/>
                  </a:lnTo>
                  <a:lnTo>
                    <a:pt x="111" y="650"/>
                  </a:lnTo>
                  <a:lnTo>
                    <a:pt x="111" y="659"/>
                  </a:lnTo>
                  <a:lnTo>
                    <a:pt x="116" y="668"/>
                  </a:lnTo>
                  <a:lnTo>
                    <a:pt x="116" y="677"/>
                  </a:lnTo>
                  <a:lnTo>
                    <a:pt x="120" y="682"/>
                  </a:lnTo>
                  <a:lnTo>
                    <a:pt x="125" y="691"/>
                  </a:lnTo>
                  <a:lnTo>
                    <a:pt x="125" y="697"/>
                  </a:lnTo>
                  <a:lnTo>
                    <a:pt x="129" y="706"/>
                  </a:lnTo>
                  <a:lnTo>
                    <a:pt x="134" y="711"/>
                  </a:lnTo>
                  <a:lnTo>
                    <a:pt x="139" y="720"/>
                  </a:lnTo>
                  <a:lnTo>
                    <a:pt x="139" y="729"/>
                  </a:lnTo>
                  <a:lnTo>
                    <a:pt x="139" y="734"/>
                  </a:lnTo>
                  <a:lnTo>
                    <a:pt x="143" y="743"/>
                  </a:lnTo>
                  <a:lnTo>
                    <a:pt x="148" y="752"/>
                  </a:lnTo>
                  <a:lnTo>
                    <a:pt x="152" y="761"/>
                  </a:lnTo>
                  <a:lnTo>
                    <a:pt x="157" y="766"/>
                  </a:lnTo>
                  <a:lnTo>
                    <a:pt x="162" y="775"/>
                  </a:lnTo>
                  <a:lnTo>
                    <a:pt x="162" y="779"/>
                  </a:lnTo>
                  <a:lnTo>
                    <a:pt x="167" y="790"/>
                  </a:lnTo>
                  <a:lnTo>
                    <a:pt x="172" y="794"/>
                  </a:lnTo>
                  <a:lnTo>
                    <a:pt x="172" y="803"/>
                  </a:lnTo>
                  <a:lnTo>
                    <a:pt x="181" y="813"/>
                  </a:lnTo>
                  <a:lnTo>
                    <a:pt x="181" y="817"/>
                  </a:lnTo>
                  <a:lnTo>
                    <a:pt x="185" y="822"/>
                  </a:lnTo>
                  <a:lnTo>
                    <a:pt x="185" y="826"/>
                  </a:lnTo>
                  <a:lnTo>
                    <a:pt x="190" y="836"/>
                  </a:lnTo>
                  <a:lnTo>
                    <a:pt x="195" y="845"/>
                  </a:lnTo>
                  <a:lnTo>
                    <a:pt x="195" y="849"/>
                  </a:lnTo>
                  <a:lnTo>
                    <a:pt x="199" y="858"/>
                  </a:lnTo>
                  <a:lnTo>
                    <a:pt x="199" y="863"/>
                  </a:lnTo>
                  <a:lnTo>
                    <a:pt x="204" y="868"/>
                  </a:lnTo>
                  <a:lnTo>
                    <a:pt x="208" y="872"/>
                  </a:lnTo>
                  <a:lnTo>
                    <a:pt x="208" y="882"/>
                  </a:lnTo>
                  <a:lnTo>
                    <a:pt x="213" y="887"/>
                  </a:lnTo>
                  <a:lnTo>
                    <a:pt x="218" y="896"/>
                  </a:lnTo>
                  <a:lnTo>
                    <a:pt x="218" y="905"/>
                  </a:lnTo>
                  <a:lnTo>
                    <a:pt x="227" y="910"/>
                  </a:lnTo>
                  <a:lnTo>
                    <a:pt x="227" y="915"/>
                  </a:lnTo>
                  <a:lnTo>
                    <a:pt x="227" y="919"/>
                  </a:lnTo>
                  <a:lnTo>
                    <a:pt x="231" y="928"/>
                  </a:lnTo>
                  <a:lnTo>
                    <a:pt x="231" y="933"/>
                  </a:lnTo>
                  <a:lnTo>
                    <a:pt x="236" y="942"/>
                  </a:lnTo>
                  <a:lnTo>
                    <a:pt x="241" y="947"/>
                  </a:lnTo>
                  <a:lnTo>
                    <a:pt x="241" y="956"/>
                  </a:lnTo>
                  <a:lnTo>
                    <a:pt x="245" y="965"/>
                  </a:lnTo>
                  <a:lnTo>
                    <a:pt x="250" y="965"/>
                  </a:lnTo>
                  <a:lnTo>
                    <a:pt x="250" y="970"/>
                  </a:lnTo>
                  <a:lnTo>
                    <a:pt x="254" y="980"/>
                  </a:lnTo>
                  <a:lnTo>
                    <a:pt x="254" y="989"/>
                  </a:lnTo>
                  <a:lnTo>
                    <a:pt x="260" y="998"/>
                  </a:lnTo>
                  <a:lnTo>
                    <a:pt x="254" y="1003"/>
                  </a:lnTo>
                  <a:lnTo>
                    <a:pt x="264" y="1012"/>
                  </a:lnTo>
                  <a:lnTo>
                    <a:pt x="269" y="1017"/>
                  </a:lnTo>
                  <a:lnTo>
                    <a:pt x="269" y="1026"/>
                  </a:lnTo>
                  <a:lnTo>
                    <a:pt x="274" y="1030"/>
                  </a:lnTo>
                  <a:lnTo>
                    <a:pt x="287" y="1040"/>
                  </a:lnTo>
                  <a:lnTo>
                    <a:pt x="292" y="1044"/>
                  </a:lnTo>
                  <a:lnTo>
                    <a:pt x="315" y="1044"/>
                  </a:lnTo>
                  <a:lnTo>
                    <a:pt x="333" y="1049"/>
                  </a:lnTo>
                  <a:lnTo>
                    <a:pt x="338" y="1053"/>
                  </a:lnTo>
                  <a:lnTo>
                    <a:pt x="338" y="1062"/>
                  </a:lnTo>
                  <a:lnTo>
                    <a:pt x="333" y="1067"/>
                  </a:lnTo>
                  <a:lnTo>
                    <a:pt x="320" y="1073"/>
                  </a:lnTo>
                  <a:lnTo>
                    <a:pt x="315" y="1077"/>
                  </a:lnTo>
                  <a:lnTo>
                    <a:pt x="306" y="1082"/>
                  </a:lnTo>
                  <a:lnTo>
                    <a:pt x="306" y="1086"/>
                  </a:lnTo>
                  <a:lnTo>
                    <a:pt x="315" y="1086"/>
                  </a:lnTo>
                  <a:lnTo>
                    <a:pt x="333" y="1091"/>
                  </a:lnTo>
                  <a:lnTo>
                    <a:pt x="343" y="1086"/>
                  </a:lnTo>
                  <a:lnTo>
                    <a:pt x="357" y="1082"/>
                  </a:lnTo>
                  <a:lnTo>
                    <a:pt x="362" y="1086"/>
                  </a:lnTo>
                  <a:lnTo>
                    <a:pt x="366" y="1096"/>
                  </a:lnTo>
                  <a:lnTo>
                    <a:pt x="357" y="1100"/>
                  </a:lnTo>
                  <a:lnTo>
                    <a:pt x="333" y="1100"/>
                  </a:lnTo>
                  <a:lnTo>
                    <a:pt x="315" y="1100"/>
                  </a:lnTo>
                  <a:lnTo>
                    <a:pt x="301" y="1100"/>
                  </a:lnTo>
                  <a:lnTo>
                    <a:pt x="310" y="1109"/>
                  </a:lnTo>
                  <a:lnTo>
                    <a:pt x="315" y="1114"/>
                  </a:lnTo>
                  <a:lnTo>
                    <a:pt x="315" y="1119"/>
                  </a:lnTo>
                  <a:lnTo>
                    <a:pt x="310" y="1123"/>
                  </a:lnTo>
                  <a:lnTo>
                    <a:pt x="315" y="1128"/>
                  </a:lnTo>
                  <a:lnTo>
                    <a:pt x="315" y="1132"/>
                  </a:lnTo>
                  <a:lnTo>
                    <a:pt x="320" y="1141"/>
                  </a:lnTo>
                  <a:lnTo>
                    <a:pt x="324" y="1146"/>
                  </a:lnTo>
                  <a:lnTo>
                    <a:pt x="324" y="1155"/>
                  </a:lnTo>
                  <a:lnTo>
                    <a:pt x="324" y="1165"/>
                  </a:lnTo>
                  <a:lnTo>
                    <a:pt x="329" y="1170"/>
                  </a:lnTo>
                  <a:lnTo>
                    <a:pt x="329" y="1179"/>
                  </a:lnTo>
                  <a:lnTo>
                    <a:pt x="333" y="1179"/>
                  </a:lnTo>
                  <a:lnTo>
                    <a:pt x="338" y="1184"/>
                  </a:lnTo>
                  <a:lnTo>
                    <a:pt x="338" y="1193"/>
                  </a:lnTo>
                  <a:lnTo>
                    <a:pt x="343" y="1202"/>
                  </a:lnTo>
                  <a:lnTo>
                    <a:pt x="343" y="1207"/>
                  </a:lnTo>
                  <a:lnTo>
                    <a:pt x="347" y="1216"/>
                  </a:lnTo>
                  <a:lnTo>
                    <a:pt x="347" y="1225"/>
                  </a:lnTo>
                  <a:lnTo>
                    <a:pt x="353" y="1230"/>
                  </a:lnTo>
                  <a:lnTo>
                    <a:pt x="353" y="1239"/>
                  </a:lnTo>
                  <a:lnTo>
                    <a:pt x="357" y="1239"/>
                  </a:lnTo>
                  <a:lnTo>
                    <a:pt x="357" y="1248"/>
                  </a:lnTo>
                  <a:lnTo>
                    <a:pt x="357" y="1253"/>
                  </a:lnTo>
                  <a:lnTo>
                    <a:pt x="362" y="1263"/>
                  </a:lnTo>
                  <a:lnTo>
                    <a:pt x="366" y="1272"/>
                  </a:lnTo>
                  <a:lnTo>
                    <a:pt x="371" y="1277"/>
                  </a:lnTo>
                  <a:lnTo>
                    <a:pt x="371" y="1286"/>
                  </a:lnTo>
                  <a:lnTo>
                    <a:pt x="371" y="1290"/>
                  </a:lnTo>
                  <a:lnTo>
                    <a:pt x="376" y="1300"/>
                  </a:lnTo>
                  <a:lnTo>
                    <a:pt x="376" y="1304"/>
                  </a:lnTo>
                  <a:lnTo>
                    <a:pt x="376" y="1309"/>
                  </a:lnTo>
                  <a:lnTo>
                    <a:pt x="380" y="1313"/>
                  </a:lnTo>
                  <a:lnTo>
                    <a:pt x="385" y="1323"/>
                  </a:lnTo>
                  <a:lnTo>
                    <a:pt x="389" y="1332"/>
                  </a:lnTo>
                  <a:lnTo>
                    <a:pt x="389" y="1341"/>
                  </a:lnTo>
                  <a:lnTo>
                    <a:pt x="389" y="134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29" name="Freeform 3641"/>
            <p:cNvSpPr>
              <a:spLocks/>
            </p:cNvSpPr>
            <p:nvPr/>
          </p:nvSpPr>
          <p:spPr bwMode="auto">
            <a:xfrm>
              <a:off x="1861" y="2337"/>
              <a:ext cx="371" cy="127"/>
            </a:xfrm>
            <a:custGeom>
              <a:avLst/>
              <a:gdLst>
                <a:gd name="T0" fmla="*/ 9 w 1852"/>
                <a:gd name="T1" fmla="*/ 9 h 635"/>
                <a:gd name="T2" fmla="*/ 42 w 1852"/>
                <a:gd name="T3" fmla="*/ 18 h 635"/>
                <a:gd name="T4" fmla="*/ 70 w 1852"/>
                <a:gd name="T5" fmla="*/ 27 h 635"/>
                <a:gd name="T6" fmla="*/ 107 w 1852"/>
                <a:gd name="T7" fmla="*/ 41 h 635"/>
                <a:gd name="T8" fmla="*/ 126 w 1852"/>
                <a:gd name="T9" fmla="*/ 55 h 635"/>
                <a:gd name="T10" fmla="*/ 167 w 1852"/>
                <a:gd name="T11" fmla="*/ 69 h 635"/>
                <a:gd name="T12" fmla="*/ 190 w 1852"/>
                <a:gd name="T13" fmla="*/ 78 h 635"/>
                <a:gd name="T14" fmla="*/ 237 w 1852"/>
                <a:gd name="T15" fmla="*/ 97 h 635"/>
                <a:gd name="T16" fmla="*/ 269 w 1852"/>
                <a:gd name="T17" fmla="*/ 107 h 635"/>
                <a:gd name="T18" fmla="*/ 301 w 1852"/>
                <a:gd name="T19" fmla="*/ 120 h 635"/>
                <a:gd name="T20" fmla="*/ 330 w 1852"/>
                <a:gd name="T21" fmla="*/ 129 h 635"/>
                <a:gd name="T22" fmla="*/ 362 w 1852"/>
                <a:gd name="T23" fmla="*/ 143 h 635"/>
                <a:gd name="T24" fmla="*/ 409 w 1852"/>
                <a:gd name="T25" fmla="*/ 157 h 635"/>
                <a:gd name="T26" fmla="*/ 450 w 1852"/>
                <a:gd name="T27" fmla="*/ 175 h 635"/>
                <a:gd name="T28" fmla="*/ 497 w 1852"/>
                <a:gd name="T29" fmla="*/ 190 h 635"/>
                <a:gd name="T30" fmla="*/ 539 w 1852"/>
                <a:gd name="T31" fmla="*/ 204 h 635"/>
                <a:gd name="T32" fmla="*/ 561 w 1852"/>
                <a:gd name="T33" fmla="*/ 213 h 635"/>
                <a:gd name="T34" fmla="*/ 604 w 1852"/>
                <a:gd name="T35" fmla="*/ 227 h 635"/>
                <a:gd name="T36" fmla="*/ 645 w 1852"/>
                <a:gd name="T37" fmla="*/ 245 h 635"/>
                <a:gd name="T38" fmla="*/ 687 w 1852"/>
                <a:gd name="T39" fmla="*/ 259 h 635"/>
                <a:gd name="T40" fmla="*/ 710 w 1852"/>
                <a:gd name="T41" fmla="*/ 264 h 635"/>
                <a:gd name="T42" fmla="*/ 752 w 1852"/>
                <a:gd name="T43" fmla="*/ 278 h 635"/>
                <a:gd name="T44" fmla="*/ 780 w 1852"/>
                <a:gd name="T45" fmla="*/ 288 h 635"/>
                <a:gd name="T46" fmla="*/ 817 w 1852"/>
                <a:gd name="T47" fmla="*/ 301 h 635"/>
                <a:gd name="T48" fmla="*/ 854 w 1852"/>
                <a:gd name="T49" fmla="*/ 311 h 635"/>
                <a:gd name="T50" fmla="*/ 882 w 1852"/>
                <a:gd name="T51" fmla="*/ 324 h 635"/>
                <a:gd name="T52" fmla="*/ 924 w 1852"/>
                <a:gd name="T53" fmla="*/ 333 h 635"/>
                <a:gd name="T54" fmla="*/ 946 w 1852"/>
                <a:gd name="T55" fmla="*/ 343 h 635"/>
                <a:gd name="T56" fmla="*/ 980 w 1852"/>
                <a:gd name="T57" fmla="*/ 356 h 635"/>
                <a:gd name="T58" fmla="*/ 1012 w 1852"/>
                <a:gd name="T59" fmla="*/ 366 h 635"/>
                <a:gd name="T60" fmla="*/ 1053 w 1852"/>
                <a:gd name="T61" fmla="*/ 380 h 635"/>
                <a:gd name="T62" fmla="*/ 1077 w 1852"/>
                <a:gd name="T63" fmla="*/ 390 h 635"/>
                <a:gd name="T64" fmla="*/ 1118 w 1852"/>
                <a:gd name="T65" fmla="*/ 403 h 635"/>
                <a:gd name="T66" fmla="*/ 1156 w 1852"/>
                <a:gd name="T67" fmla="*/ 412 h 635"/>
                <a:gd name="T68" fmla="*/ 1184 w 1852"/>
                <a:gd name="T69" fmla="*/ 422 h 635"/>
                <a:gd name="T70" fmla="*/ 1220 w 1852"/>
                <a:gd name="T71" fmla="*/ 435 h 635"/>
                <a:gd name="T72" fmla="*/ 1249 w 1852"/>
                <a:gd name="T73" fmla="*/ 445 h 635"/>
                <a:gd name="T74" fmla="*/ 1290 w 1852"/>
                <a:gd name="T75" fmla="*/ 454 h 635"/>
                <a:gd name="T76" fmla="*/ 1313 w 1852"/>
                <a:gd name="T77" fmla="*/ 464 h 635"/>
                <a:gd name="T78" fmla="*/ 1355 w 1852"/>
                <a:gd name="T79" fmla="*/ 478 h 635"/>
                <a:gd name="T80" fmla="*/ 1401 w 1852"/>
                <a:gd name="T81" fmla="*/ 487 h 635"/>
                <a:gd name="T82" fmla="*/ 1433 w 1852"/>
                <a:gd name="T83" fmla="*/ 505 h 635"/>
                <a:gd name="T84" fmla="*/ 1471 w 1852"/>
                <a:gd name="T85" fmla="*/ 510 h 635"/>
                <a:gd name="T86" fmla="*/ 1508 w 1852"/>
                <a:gd name="T87" fmla="*/ 524 h 635"/>
                <a:gd name="T88" fmla="*/ 1550 w 1852"/>
                <a:gd name="T89" fmla="*/ 537 h 635"/>
                <a:gd name="T90" fmla="*/ 1587 w 1852"/>
                <a:gd name="T91" fmla="*/ 547 h 635"/>
                <a:gd name="T92" fmla="*/ 1615 w 1852"/>
                <a:gd name="T93" fmla="*/ 561 h 635"/>
                <a:gd name="T94" fmla="*/ 1652 w 1852"/>
                <a:gd name="T95" fmla="*/ 571 h 635"/>
                <a:gd name="T96" fmla="*/ 1680 w 1852"/>
                <a:gd name="T97" fmla="*/ 580 h 635"/>
                <a:gd name="T98" fmla="*/ 1722 w 1852"/>
                <a:gd name="T99" fmla="*/ 594 h 635"/>
                <a:gd name="T100" fmla="*/ 1768 w 1852"/>
                <a:gd name="T101" fmla="*/ 607 h 635"/>
                <a:gd name="T102" fmla="*/ 1809 w 1852"/>
                <a:gd name="T103" fmla="*/ 621 h 635"/>
                <a:gd name="T104" fmla="*/ 1842 w 1852"/>
                <a:gd name="T105" fmla="*/ 630 h 6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52"/>
                <a:gd name="T160" fmla="*/ 0 h 635"/>
                <a:gd name="T161" fmla="*/ 1852 w 1852"/>
                <a:gd name="T162" fmla="*/ 635 h 6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52" h="635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8" y="9"/>
                  </a:lnTo>
                  <a:lnTo>
                    <a:pt x="33" y="14"/>
                  </a:lnTo>
                  <a:lnTo>
                    <a:pt x="42" y="18"/>
                  </a:lnTo>
                  <a:lnTo>
                    <a:pt x="47" y="23"/>
                  </a:lnTo>
                  <a:lnTo>
                    <a:pt x="65" y="27"/>
                  </a:lnTo>
                  <a:lnTo>
                    <a:pt x="70" y="27"/>
                  </a:lnTo>
                  <a:lnTo>
                    <a:pt x="84" y="37"/>
                  </a:lnTo>
                  <a:lnTo>
                    <a:pt x="88" y="37"/>
                  </a:lnTo>
                  <a:lnTo>
                    <a:pt x="107" y="41"/>
                  </a:lnTo>
                  <a:lnTo>
                    <a:pt x="121" y="46"/>
                  </a:lnTo>
                  <a:lnTo>
                    <a:pt x="126" y="50"/>
                  </a:lnTo>
                  <a:lnTo>
                    <a:pt x="126" y="55"/>
                  </a:lnTo>
                  <a:lnTo>
                    <a:pt x="144" y="60"/>
                  </a:lnTo>
                  <a:lnTo>
                    <a:pt x="149" y="64"/>
                  </a:lnTo>
                  <a:lnTo>
                    <a:pt x="167" y="69"/>
                  </a:lnTo>
                  <a:lnTo>
                    <a:pt x="172" y="69"/>
                  </a:lnTo>
                  <a:lnTo>
                    <a:pt x="186" y="73"/>
                  </a:lnTo>
                  <a:lnTo>
                    <a:pt x="190" y="78"/>
                  </a:lnTo>
                  <a:lnTo>
                    <a:pt x="214" y="83"/>
                  </a:lnTo>
                  <a:lnTo>
                    <a:pt x="223" y="93"/>
                  </a:lnTo>
                  <a:lnTo>
                    <a:pt x="237" y="97"/>
                  </a:lnTo>
                  <a:lnTo>
                    <a:pt x="246" y="97"/>
                  </a:lnTo>
                  <a:lnTo>
                    <a:pt x="256" y="102"/>
                  </a:lnTo>
                  <a:lnTo>
                    <a:pt x="269" y="107"/>
                  </a:lnTo>
                  <a:lnTo>
                    <a:pt x="278" y="111"/>
                  </a:lnTo>
                  <a:lnTo>
                    <a:pt x="288" y="111"/>
                  </a:lnTo>
                  <a:lnTo>
                    <a:pt x="301" y="120"/>
                  </a:lnTo>
                  <a:lnTo>
                    <a:pt x="307" y="120"/>
                  </a:lnTo>
                  <a:lnTo>
                    <a:pt x="321" y="129"/>
                  </a:lnTo>
                  <a:lnTo>
                    <a:pt x="330" y="129"/>
                  </a:lnTo>
                  <a:lnTo>
                    <a:pt x="344" y="134"/>
                  </a:lnTo>
                  <a:lnTo>
                    <a:pt x="348" y="134"/>
                  </a:lnTo>
                  <a:lnTo>
                    <a:pt x="362" y="143"/>
                  </a:lnTo>
                  <a:lnTo>
                    <a:pt x="385" y="152"/>
                  </a:lnTo>
                  <a:lnTo>
                    <a:pt x="409" y="157"/>
                  </a:lnTo>
                  <a:lnTo>
                    <a:pt x="409" y="162"/>
                  </a:lnTo>
                  <a:lnTo>
                    <a:pt x="432" y="166"/>
                  </a:lnTo>
                  <a:lnTo>
                    <a:pt x="450" y="175"/>
                  </a:lnTo>
                  <a:lnTo>
                    <a:pt x="473" y="181"/>
                  </a:lnTo>
                  <a:lnTo>
                    <a:pt x="497" y="190"/>
                  </a:lnTo>
                  <a:lnTo>
                    <a:pt x="516" y="199"/>
                  </a:lnTo>
                  <a:lnTo>
                    <a:pt x="539" y="204"/>
                  </a:lnTo>
                  <a:lnTo>
                    <a:pt x="561" y="213"/>
                  </a:lnTo>
                  <a:lnTo>
                    <a:pt x="580" y="218"/>
                  </a:lnTo>
                  <a:lnTo>
                    <a:pt x="604" y="227"/>
                  </a:lnTo>
                  <a:lnTo>
                    <a:pt x="622" y="231"/>
                  </a:lnTo>
                  <a:lnTo>
                    <a:pt x="636" y="236"/>
                  </a:lnTo>
                  <a:lnTo>
                    <a:pt x="645" y="245"/>
                  </a:lnTo>
                  <a:lnTo>
                    <a:pt x="663" y="250"/>
                  </a:lnTo>
                  <a:lnTo>
                    <a:pt x="668" y="250"/>
                  </a:lnTo>
                  <a:lnTo>
                    <a:pt x="687" y="259"/>
                  </a:lnTo>
                  <a:lnTo>
                    <a:pt x="692" y="259"/>
                  </a:lnTo>
                  <a:lnTo>
                    <a:pt x="710" y="264"/>
                  </a:lnTo>
                  <a:lnTo>
                    <a:pt x="733" y="274"/>
                  </a:lnTo>
                  <a:lnTo>
                    <a:pt x="747" y="274"/>
                  </a:lnTo>
                  <a:lnTo>
                    <a:pt x="752" y="278"/>
                  </a:lnTo>
                  <a:lnTo>
                    <a:pt x="756" y="283"/>
                  </a:lnTo>
                  <a:lnTo>
                    <a:pt x="775" y="288"/>
                  </a:lnTo>
                  <a:lnTo>
                    <a:pt x="780" y="288"/>
                  </a:lnTo>
                  <a:lnTo>
                    <a:pt x="794" y="292"/>
                  </a:lnTo>
                  <a:lnTo>
                    <a:pt x="812" y="297"/>
                  </a:lnTo>
                  <a:lnTo>
                    <a:pt x="817" y="301"/>
                  </a:lnTo>
                  <a:lnTo>
                    <a:pt x="822" y="306"/>
                  </a:lnTo>
                  <a:lnTo>
                    <a:pt x="840" y="306"/>
                  </a:lnTo>
                  <a:lnTo>
                    <a:pt x="854" y="311"/>
                  </a:lnTo>
                  <a:lnTo>
                    <a:pt x="858" y="315"/>
                  </a:lnTo>
                  <a:lnTo>
                    <a:pt x="867" y="320"/>
                  </a:lnTo>
                  <a:lnTo>
                    <a:pt x="882" y="324"/>
                  </a:lnTo>
                  <a:lnTo>
                    <a:pt x="891" y="329"/>
                  </a:lnTo>
                  <a:lnTo>
                    <a:pt x="905" y="329"/>
                  </a:lnTo>
                  <a:lnTo>
                    <a:pt x="924" y="333"/>
                  </a:lnTo>
                  <a:lnTo>
                    <a:pt x="937" y="343"/>
                  </a:lnTo>
                  <a:lnTo>
                    <a:pt x="946" y="343"/>
                  </a:lnTo>
                  <a:lnTo>
                    <a:pt x="960" y="352"/>
                  </a:lnTo>
                  <a:lnTo>
                    <a:pt x="966" y="352"/>
                  </a:lnTo>
                  <a:lnTo>
                    <a:pt x="980" y="356"/>
                  </a:lnTo>
                  <a:lnTo>
                    <a:pt x="989" y="361"/>
                  </a:lnTo>
                  <a:lnTo>
                    <a:pt x="1003" y="366"/>
                  </a:lnTo>
                  <a:lnTo>
                    <a:pt x="1012" y="366"/>
                  </a:lnTo>
                  <a:lnTo>
                    <a:pt x="1030" y="371"/>
                  </a:lnTo>
                  <a:lnTo>
                    <a:pt x="1035" y="371"/>
                  </a:lnTo>
                  <a:lnTo>
                    <a:pt x="1053" y="380"/>
                  </a:lnTo>
                  <a:lnTo>
                    <a:pt x="1077" y="390"/>
                  </a:lnTo>
                  <a:lnTo>
                    <a:pt x="1095" y="394"/>
                  </a:lnTo>
                  <a:lnTo>
                    <a:pt x="1100" y="394"/>
                  </a:lnTo>
                  <a:lnTo>
                    <a:pt x="1118" y="403"/>
                  </a:lnTo>
                  <a:lnTo>
                    <a:pt x="1123" y="403"/>
                  </a:lnTo>
                  <a:lnTo>
                    <a:pt x="1141" y="408"/>
                  </a:lnTo>
                  <a:lnTo>
                    <a:pt x="1156" y="412"/>
                  </a:lnTo>
                  <a:lnTo>
                    <a:pt x="1161" y="412"/>
                  </a:lnTo>
                  <a:lnTo>
                    <a:pt x="1170" y="417"/>
                  </a:lnTo>
                  <a:lnTo>
                    <a:pt x="1184" y="422"/>
                  </a:lnTo>
                  <a:lnTo>
                    <a:pt x="1197" y="426"/>
                  </a:lnTo>
                  <a:lnTo>
                    <a:pt x="1202" y="426"/>
                  </a:lnTo>
                  <a:lnTo>
                    <a:pt x="1220" y="435"/>
                  </a:lnTo>
                  <a:lnTo>
                    <a:pt x="1225" y="435"/>
                  </a:lnTo>
                  <a:lnTo>
                    <a:pt x="1243" y="440"/>
                  </a:lnTo>
                  <a:lnTo>
                    <a:pt x="1249" y="445"/>
                  </a:lnTo>
                  <a:lnTo>
                    <a:pt x="1267" y="449"/>
                  </a:lnTo>
                  <a:lnTo>
                    <a:pt x="1276" y="449"/>
                  </a:lnTo>
                  <a:lnTo>
                    <a:pt x="1290" y="454"/>
                  </a:lnTo>
                  <a:lnTo>
                    <a:pt x="1313" y="464"/>
                  </a:lnTo>
                  <a:lnTo>
                    <a:pt x="1331" y="469"/>
                  </a:lnTo>
                  <a:lnTo>
                    <a:pt x="1346" y="473"/>
                  </a:lnTo>
                  <a:lnTo>
                    <a:pt x="1355" y="478"/>
                  </a:lnTo>
                  <a:lnTo>
                    <a:pt x="1365" y="482"/>
                  </a:lnTo>
                  <a:lnTo>
                    <a:pt x="1378" y="482"/>
                  </a:lnTo>
                  <a:lnTo>
                    <a:pt x="1401" y="487"/>
                  </a:lnTo>
                  <a:lnTo>
                    <a:pt x="1411" y="496"/>
                  </a:lnTo>
                  <a:lnTo>
                    <a:pt x="1420" y="496"/>
                  </a:lnTo>
                  <a:lnTo>
                    <a:pt x="1433" y="505"/>
                  </a:lnTo>
                  <a:lnTo>
                    <a:pt x="1444" y="505"/>
                  </a:lnTo>
                  <a:lnTo>
                    <a:pt x="1462" y="510"/>
                  </a:lnTo>
                  <a:lnTo>
                    <a:pt x="1471" y="510"/>
                  </a:lnTo>
                  <a:lnTo>
                    <a:pt x="1485" y="519"/>
                  </a:lnTo>
                  <a:lnTo>
                    <a:pt x="1508" y="524"/>
                  </a:lnTo>
                  <a:lnTo>
                    <a:pt x="1526" y="533"/>
                  </a:lnTo>
                  <a:lnTo>
                    <a:pt x="1532" y="533"/>
                  </a:lnTo>
                  <a:lnTo>
                    <a:pt x="1550" y="537"/>
                  </a:lnTo>
                  <a:lnTo>
                    <a:pt x="1555" y="537"/>
                  </a:lnTo>
                  <a:lnTo>
                    <a:pt x="1573" y="542"/>
                  </a:lnTo>
                  <a:lnTo>
                    <a:pt x="1587" y="547"/>
                  </a:lnTo>
                  <a:lnTo>
                    <a:pt x="1592" y="551"/>
                  </a:lnTo>
                  <a:lnTo>
                    <a:pt x="1601" y="557"/>
                  </a:lnTo>
                  <a:lnTo>
                    <a:pt x="1615" y="561"/>
                  </a:lnTo>
                  <a:lnTo>
                    <a:pt x="1625" y="566"/>
                  </a:lnTo>
                  <a:lnTo>
                    <a:pt x="1634" y="566"/>
                  </a:lnTo>
                  <a:lnTo>
                    <a:pt x="1652" y="571"/>
                  </a:lnTo>
                  <a:lnTo>
                    <a:pt x="1657" y="571"/>
                  </a:lnTo>
                  <a:lnTo>
                    <a:pt x="1671" y="580"/>
                  </a:lnTo>
                  <a:lnTo>
                    <a:pt x="1680" y="580"/>
                  </a:lnTo>
                  <a:lnTo>
                    <a:pt x="1698" y="584"/>
                  </a:lnTo>
                  <a:lnTo>
                    <a:pt x="1703" y="589"/>
                  </a:lnTo>
                  <a:lnTo>
                    <a:pt x="1722" y="594"/>
                  </a:lnTo>
                  <a:lnTo>
                    <a:pt x="1745" y="603"/>
                  </a:lnTo>
                  <a:lnTo>
                    <a:pt x="1763" y="607"/>
                  </a:lnTo>
                  <a:lnTo>
                    <a:pt x="1768" y="607"/>
                  </a:lnTo>
                  <a:lnTo>
                    <a:pt x="1786" y="616"/>
                  </a:lnTo>
                  <a:lnTo>
                    <a:pt x="1796" y="616"/>
                  </a:lnTo>
                  <a:lnTo>
                    <a:pt x="1809" y="621"/>
                  </a:lnTo>
                  <a:lnTo>
                    <a:pt x="1824" y="626"/>
                  </a:lnTo>
                  <a:lnTo>
                    <a:pt x="1829" y="626"/>
                  </a:lnTo>
                  <a:lnTo>
                    <a:pt x="1842" y="630"/>
                  </a:lnTo>
                  <a:lnTo>
                    <a:pt x="1852" y="63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0" name="Freeform 3642"/>
            <p:cNvSpPr>
              <a:spLocks/>
            </p:cNvSpPr>
            <p:nvPr/>
          </p:nvSpPr>
          <p:spPr bwMode="auto">
            <a:xfrm>
              <a:off x="-44" y="859"/>
              <a:ext cx="42" cy="18"/>
            </a:xfrm>
            <a:custGeom>
              <a:avLst/>
              <a:gdLst>
                <a:gd name="T0" fmla="*/ 0 w 209"/>
                <a:gd name="T1" fmla="*/ 0 h 92"/>
                <a:gd name="T2" fmla="*/ 5 w 209"/>
                <a:gd name="T3" fmla="*/ 9 h 92"/>
                <a:gd name="T4" fmla="*/ 9 w 209"/>
                <a:gd name="T5" fmla="*/ 9 h 92"/>
                <a:gd name="T6" fmla="*/ 23 w 209"/>
                <a:gd name="T7" fmla="*/ 13 h 92"/>
                <a:gd name="T8" fmla="*/ 28 w 209"/>
                <a:gd name="T9" fmla="*/ 18 h 92"/>
                <a:gd name="T10" fmla="*/ 42 w 209"/>
                <a:gd name="T11" fmla="*/ 22 h 92"/>
                <a:gd name="T12" fmla="*/ 52 w 209"/>
                <a:gd name="T13" fmla="*/ 27 h 92"/>
                <a:gd name="T14" fmla="*/ 61 w 209"/>
                <a:gd name="T15" fmla="*/ 32 h 92"/>
                <a:gd name="T16" fmla="*/ 74 w 209"/>
                <a:gd name="T17" fmla="*/ 36 h 92"/>
                <a:gd name="T18" fmla="*/ 79 w 209"/>
                <a:gd name="T19" fmla="*/ 41 h 92"/>
                <a:gd name="T20" fmla="*/ 93 w 209"/>
                <a:gd name="T21" fmla="*/ 45 h 92"/>
                <a:gd name="T22" fmla="*/ 97 w 209"/>
                <a:gd name="T23" fmla="*/ 45 h 92"/>
                <a:gd name="T24" fmla="*/ 116 w 209"/>
                <a:gd name="T25" fmla="*/ 55 h 92"/>
                <a:gd name="T26" fmla="*/ 135 w 209"/>
                <a:gd name="T27" fmla="*/ 59 h 92"/>
                <a:gd name="T28" fmla="*/ 140 w 209"/>
                <a:gd name="T29" fmla="*/ 64 h 92"/>
                <a:gd name="T30" fmla="*/ 154 w 209"/>
                <a:gd name="T31" fmla="*/ 68 h 92"/>
                <a:gd name="T32" fmla="*/ 158 w 209"/>
                <a:gd name="T33" fmla="*/ 68 h 92"/>
                <a:gd name="T34" fmla="*/ 172 w 209"/>
                <a:gd name="T35" fmla="*/ 78 h 92"/>
                <a:gd name="T36" fmla="*/ 181 w 209"/>
                <a:gd name="T37" fmla="*/ 78 h 92"/>
                <a:gd name="T38" fmla="*/ 190 w 209"/>
                <a:gd name="T39" fmla="*/ 82 h 92"/>
                <a:gd name="T40" fmla="*/ 199 w 209"/>
                <a:gd name="T41" fmla="*/ 92 h 92"/>
                <a:gd name="T42" fmla="*/ 209 w 209"/>
                <a:gd name="T43" fmla="*/ 92 h 92"/>
                <a:gd name="T44" fmla="*/ 209 w 209"/>
                <a:gd name="T45" fmla="*/ 92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9"/>
                <a:gd name="T70" fmla="*/ 0 h 92"/>
                <a:gd name="T71" fmla="*/ 209 w 209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9" h="92">
                  <a:moveTo>
                    <a:pt x="0" y="0"/>
                  </a:moveTo>
                  <a:lnTo>
                    <a:pt x="5" y="9"/>
                  </a:lnTo>
                  <a:lnTo>
                    <a:pt x="9" y="9"/>
                  </a:lnTo>
                  <a:lnTo>
                    <a:pt x="23" y="13"/>
                  </a:lnTo>
                  <a:lnTo>
                    <a:pt x="28" y="18"/>
                  </a:lnTo>
                  <a:lnTo>
                    <a:pt x="42" y="22"/>
                  </a:lnTo>
                  <a:lnTo>
                    <a:pt x="52" y="27"/>
                  </a:lnTo>
                  <a:lnTo>
                    <a:pt x="61" y="32"/>
                  </a:lnTo>
                  <a:lnTo>
                    <a:pt x="74" y="36"/>
                  </a:lnTo>
                  <a:lnTo>
                    <a:pt x="79" y="41"/>
                  </a:lnTo>
                  <a:lnTo>
                    <a:pt x="93" y="45"/>
                  </a:lnTo>
                  <a:lnTo>
                    <a:pt x="97" y="45"/>
                  </a:lnTo>
                  <a:lnTo>
                    <a:pt x="116" y="55"/>
                  </a:lnTo>
                  <a:lnTo>
                    <a:pt x="135" y="59"/>
                  </a:lnTo>
                  <a:lnTo>
                    <a:pt x="140" y="64"/>
                  </a:lnTo>
                  <a:lnTo>
                    <a:pt x="154" y="68"/>
                  </a:lnTo>
                  <a:lnTo>
                    <a:pt x="158" y="68"/>
                  </a:lnTo>
                  <a:lnTo>
                    <a:pt x="172" y="78"/>
                  </a:lnTo>
                  <a:lnTo>
                    <a:pt x="181" y="78"/>
                  </a:lnTo>
                  <a:lnTo>
                    <a:pt x="190" y="82"/>
                  </a:lnTo>
                  <a:lnTo>
                    <a:pt x="199" y="92"/>
                  </a:lnTo>
                  <a:lnTo>
                    <a:pt x="209" y="9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1" name="Freeform 3643"/>
            <p:cNvSpPr>
              <a:spLocks/>
            </p:cNvSpPr>
            <p:nvPr/>
          </p:nvSpPr>
          <p:spPr bwMode="auto">
            <a:xfrm>
              <a:off x="122" y="928"/>
              <a:ext cx="590" cy="245"/>
            </a:xfrm>
            <a:custGeom>
              <a:avLst/>
              <a:gdLst>
                <a:gd name="T0" fmla="*/ 41 w 2951"/>
                <a:gd name="T1" fmla="*/ 18 h 1225"/>
                <a:gd name="T2" fmla="*/ 98 w 2951"/>
                <a:gd name="T3" fmla="*/ 42 h 1225"/>
                <a:gd name="T4" fmla="*/ 154 w 2951"/>
                <a:gd name="T5" fmla="*/ 65 h 1225"/>
                <a:gd name="T6" fmla="*/ 209 w 2951"/>
                <a:gd name="T7" fmla="*/ 88 h 1225"/>
                <a:gd name="T8" fmla="*/ 260 w 2951"/>
                <a:gd name="T9" fmla="*/ 106 h 1225"/>
                <a:gd name="T10" fmla="*/ 320 w 2951"/>
                <a:gd name="T11" fmla="*/ 135 h 1225"/>
                <a:gd name="T12" fmla="*/ 367 w 2951"/>
                <a:gd name="T13" fmla="*/ 153 h 1225"/>
                <a:gd name="T14" fmla="*/ 413 w 2951"/>
                <a:gd name="T15" fmla="*/ 172 h 1225"/>
                <a:gd name="T16" fmla="*/ 473 w 2951"/>
                <a:gd name="T17" fmla="*/ 199 h 1225"/>
                <a:gd name="T18" fmla="*/ 519 w 2951"/>
                <a:gd name="T19" fmla="*/ 219 h 1225"/>
                <a:gd name="T20" fmla="*/ 580 w 2951"/>
                <a:gd name="T21" fmla="*/ 241 h 1225"/>
                <a:gd name="T22" fmla="*/ 631 w 2951"/>
                <a:gd name="T23" fmla="*/ 264 h 1225"/>
                <a:gd name="T24" fmla="*/ 691 w 2951"/>
                <a:gd name="T25" fmla="*/ 287 h 1225"/>
                <a:gd name="T26" fmla="*/ 743 w 2951"/>
                <a:gd name="T27" fmla="*/ 307 h 1225"/>
                <a:gd name="T28" fmla="*/ 798 w 2951"/>
                <a:gd name="T29" fmla="*/ 334 h 1225"/>
                <a:gd name="T30" fmla="*/ 849 w 2951"/>
                <a:gd name="T31" fmla="*/ 357 h 1225"/>
                <a:gd name="T32" fmla="*/ 904 w 2951"/>
                <a:gd name="T33" fmla="*/ 376 h 1225"/>
                <a:gd name="T34" fmla="*/ 965 w 2951"/>
                <a:gd name="T35" fmla="*/ 400 h 1225"/>
                <a:gd name="T36" fmla="*/ 1012 w 2951"/>
                <a:gd name="T37" fmla="*/ 423 h 1225"/>
                <a:gd name="T38" fmla="*/ 1072 w 2951"/>
                <a:gd name="T39" fmla="*/ 445 h 1225"/>
                <a:gd name="T40" fmla="*/ 1118 w 2951"/>
                <a:gd name="T41" fmla="*/ 464 h 1225"/>
                <a:gd name="T42" fmla="*/ 1164 w 2951"/>
                <a:gd name="T43" fmla="*/ 482 h 1225"/>
                <a:gd name="T44" fmla="*/ 1230 w 2951"/>
                <a:gd name="T45" fmla="*/ 511 h 1225"/>
                <a:gd name="T46" fmla="*/ 1275 w 2951"/>
                <a:gd name="T47" fmla="*/ 529 h 1225"/>
                <a:gd name="T48" fmla="*/ 1332 w 2951"/>
                <a:gd name="T49" fmla="*/ 552 h 1225"/>
                <a:gd name="T50" fmla="*/ 1378 w 2951"/>
                <a:gd name="T51" fmla="*/ 570 h 1225"/>
                <a:gd name="T52" fmla="*/ 1424 w 2951"/>
                <a:gd name="T53" fmla="*/ 594 h 1225"/>
                <a:gd name="T54" fmla="*/ 1480 w 2951"/>
                <a:gd name="T55" fmla="*/ 613 h 1225"/>
                <a:gd name="T56" fmla="*/ 1526 w 2951"/>
                <a:gd name="T57" fmla="*/ 636 h 1225"/>
                <a:gd name="T58" fmla="*/ 1573 w 2951"/>
                <a:gd name="T59" fmla="*/ 654 h 1225"/>
                <a:gd name="T60" fmla="*/ 1624 w 2951"/>
                <a:gd name="T61" fmla="*/ 678 h 1225"/>
                <a:gd name="T62" fmla="*/ 1680 w 2951"/>
                <a:gd name="T63" fmla="*/ 696 h 1225"/>
                <a:gd name="T64" fmla="*/ 1735 w 2951"/>
                <a:gd name="T65" fmla="*/ 719 h 1225"/>
                <a:gd name="T66" fmla="*/ 1786 w 2951"/>
                <a:gd name="T67" fmla="*/ 742 h 1225"/>
                <a:gd name="T68" fmla="*/ 1846 w 2951"/>
                <a:gd name="T69" fmla="*/ 765 h 1225"/>
                <a:gd name="T70" fmla="*/ 1893 w 2951"/>
                <a:gd name="T71" fmla="*/ 789 h 1225"/>
                <a:gd name="T72" fmla="*/ 1954 w 2951"/>
                <a:gd name="T73" fmla="*/ 812 h 1225"/>
                <a:gd name="T74" fmla="*/ 2004 w 2951"/>
                <a:gd name="T75" fmla="*/ 830 h 1225"/>
                <a:gd name="T76" fmla="*/ 2046 w 2951"/>
                <a:gd name="T77" fmla="*/ 849 h 1225"/>
                <a:gd name="T78" fmla="*/ 2102 w 2951"/>
                <a:gd name="T79" fmla="*/ 873 h 1225"/>
                <a:gd name="T80" fmla="*/ 2153 w 2951"/>
                <a:gd name="T81" fmla="*/ 896 h 1225"/>
                <a:gd name="T82" fmla="*/ 2194 w 2951"/>
                <a:gd name="T83" fmla="*/ 914 h 1225"/>
                <a:gd name="T84" fmla="*/ 2250 w 2951"/>
                <a:gd name="T85" fmla="*/ 932 h 1225"/>
                <a:gd name="T86" fmla="*/ 2301 w 2951"/>
                <a:gd name="T87" fmla="*/ 956 h 1225"/>
                <a:gd name="T88" fmla="*/ 2348 w 2951"/>
                <a:gd name="T89" fmla="*/ 975 h 1225"/>
                <a:gd name="T90" fmla="*/ 2398 w 2951"/>
                <a:gd name="T91" fmla="*/ 998 h 1225"/>
                <a:gd name="T92" fmla="*/ 2450 w 2951"/>
                <a:gd name="T93" fmla="*/ 1016 h 1225"/>
                <a:gd name="T94" fmla="*/ 2500 w 2951"/>
                <a:gd name="T95" fmla="*/ 1034 h 1225"/>
                <a:gd name="T96" fmla="*/ 2543 w 2951"/>
                <a:gd name="T97" fmla="*/ 1058 h 1225"/>
                <a:gd name="T98" fmla="*/ 2608 w 2951"/>
                <a:gd name="T99" fmla="*/ 1081 h 1225"/>
                <a:gd name="T100" fmla="*/ 2654 w 2951"/>
                <a:gd name="T101" fmla="*/ 1104 h 1225"/>
                <a:gd name="T102" fmla="*/ 2710 w 2951"/>
                <a:gd name="T103" fmla="*/ 1123 h 1225"/>
                <a:gd name="T104" fmla="*/ 2756 w 2951"/>
                <a:gd name="T105" fmla="*/ 1147 h 1225"/>
                <a:gd name="T106" fmla="*/ 2803 w 2951"/>
                <a:gd name="T107" fmla="*/ 1165 h 1225"/>
                <a:gd name="T108" fmla="*/ 2853 w 2951"/>
                <a:gd name="T109" fmla="*/ 1188 h 1225"/>
                <a:gd name="T110" fmla="*/ 2909 w 2951"/>
                <a:gd name="T111" fmla="*/ 1206 h 1225"/>
                <a:gd name="T112" fmla="*/ 2951 w 2951"/>
                <a:gd name="T113" fmla="*/ 1225 h 12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51"/>
                <a:gd name="T172" fmla="*/ 0 h 1225"/>
                <a:gd name="T173" fmla="*/ 2951 w 2951"/>
                <a:gd name="T174" fmla="*/ 1225 h 12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51" h="1225">
                  <a:moveTo>
                    <a:pt x="0" y="0"/>
                  </a:moveTo>
                  <a:lnTo>
                    <a:pt x="9" y="4"/>
                  </a:lnTo>
                  <a:lnTo>
                    <a:pt x="23" y="9"/>
                  </a:lnTo>
                  <a:lnTo>
                    <a:pt x="23" y="14"/>
                  </a:lnTo>
                  <a:lnTo>
                    <a:pt x="41" y="18"/>
                  </a:lnTo>
                  <a:lnTo>
                    <a:pt x="61" y="28"/>
                  </a:lnTo>
                  <a:lnTo>
                    <a:pt x="65" y="28"/>
                  </a:lnTo>
                  <a:lnTo>
                    <a:pt x="79" y="38"/>
                  </a:lnTo>
                  <a:lnTo>
                    <a:pt x="88" y="38"/>
                  </a:lnTo>
                  <a:lnTo>
                    <a:pt x="98" y="42"/>
                  </a:lnTo>
                  <a:lnTo>
                    <a:pt x="107" y="47"/>
                  </a:lnTo>
                  <a:lnTo>
                    <a:pt x="116" y="51"/>
                  </a:lnTo>
                  <a:lnTo>
                    <a:pt x="130" y="56"/>
                  </a:lnTo>
                  <a:lnTo>
                    <a:pt x="134" y="56"/>
                  </a:lnTo>
                  <a:lnTo>
                    <a:pt x="154" y="65"/>
                  </a:lnTo>
                  <a:lnTo>
                    <a:pt x="172" y="70"/>
                  </a:lnTo>
                  <a:lnTo>
                    <a:pt x="190" y="79"/>
                  </a:lnTo>
                  <a:lnTo>
                    <a:pt x="195" y="83"/>
                  </a:lnTo>
                  <a:lnTo>
                    <a:pt x="209" y="88"/>
                  </a:lnTo>
                  <a:lnTo>
                    <a:pt x="213" y="93"/>
                  </a:lnTo>
                  <a:lnTo>
                    <a:pt x="227" y="97"/>
                  </a:lnTo>
                  <a:lnTo>
                    <a:pt x="236" y="102"/>
                  </a:lnTo>
                  <a:lnTo>
                    <a:pt x="245" y="102"/>
                  </a:lnTo>
                  <a:lnTo>
                    <a:pt x="260" y="106"/>
                  </a:lnTo>
                  <a:lnTo>
                    <a:pt x="265" y="111"/>
                  </a:lnTo>
                  <a:lnTo>
                    <a:pt x="279" y="117"/>
                  </a:lnTo>
                  <a:lnTo>
                    <a:pt x="283" y="121"/>
                  </a:lnTo>
                  <a:lnTo>
                    <a:pt x="302" y="126"/>
                  </a:lnTo>
                  <a:lnTo>
                    <a:pt x="320" y="135"/>
                  </a:lnTo>
                  <a:lnTo>
                    <a:pt x="324" y="135"/>
                  </a:lnTo>
                  <a:lnTo>
                    <a:pt x="338" y="139"/>
                  </a:lnTo>
                  <a:lnTo>
                    <a:pt x="344" y="144"/>
                  </a:lnTo>
                  <a:lnTo>
                    <a:pt x="358" y="149"/>
                  </a:lnTo>
                  <a:lnTo>
                    <a:pt x="367" y="153"/>
                  </a:lnTo>
                  <a:lnTo>
                    <a:pt x="376" y="158"/>
                  </a:lnTo>
                  <a:lnTo>
                    <a:pt x="385" y="162"/>
                  </a:lnTo>
                  <a:lnTo>
                    <a:pt x="394" y="162"/>
                  </a:lnTo>
                  <a:lnTo>
                    <a:pt x="408" y="172"/>
                  </a:lnTo>
                  <a:lnTo>
                    <a:pt x="413" y="172"/>
                  </a:lnTo>
                  <a:lnTo>
                    <a:pt x="431" y="181"/>
                  </a:lnTo>
                  <a:lnTo>
                    <a:pt x="446" y="185"/>
                  </a:lnTo>
                  <a:lnTo>
                    <a:pt x="450" y="185"/>
                  </a:lnTo>
                  <a:lnTo>
                    <a:pt x="469" y="195"/>
                  </a:lnTo>
                  <a:lnTo>
                    <a:pt x="473" y="199"/>
                  </a:lnTo>
                  <a:lnTo>
                    <a:pt x="483" y="204"/>
                  </a:lnTo>
                  <a:lnTo>
                    <a:pt x="496" y="209"/>
                  </a:lnTo>
                  <a:lnTo>
                    <a:pt x="501" y="209"/>
                  </a:lnTo>
                  <a:lnTo>
                    <a:pt x="515" y="219"/>
                  </a:lnTo>
                  <a:lnTo>
                    <a:pt x="519" y="219"/>
                  </a:lnTo>
                  <a:lnTo>
                    <a:pt x="539" y="223"/>
                  </a:lnTo>
                  <a:lnTo>
                    <a:pt x="562" y="232"/>
                  </a:lnTo>
                  <a:lnTo>
                    <a:pt x="575" y="241"/>
                  </a:lnTo>
                  <a:lnTo>
                    <a:pt x="580" y="241"/>
                  </a:lnTo>
                  <a:lnTo>
                    <a:pt x="594" y="246"/>
                  </a:lnTo>
                  <a:lnTo>
                    <a:pt x="603" y="251"/>
                  </a:lnTo>
                  <a:lnTo>
                    <a:pt x="612" y="255"/>
                  </a:lnTo>
                  <a:lnTo>
                    <a:pt x="627" y="260"/>
                  </a:lnTo>
                  <a:lnTo>
                    <a:pt x="631" y="264"/>
                  </a:lnTo>
                  <a:lnTo>
                    <a:pt x="650" y="269"/>
                  </a:lnTo>
                  <a:lnTo>
                    <a:pt x="650" y="274"/>
                  </a:lnTo>
                  <a:lnTo>
                    <a:pt x="668" y="278"/>
                  </a:lnTo>
                  <a:lnTo>
                    <a:pt x="687" y="287"/>
                  </a:lnTo>
                  <a:lnTo>
                    <a:pt x="691" y="287"/>
                  </a:lnTo>
                  <a:lnTo>
                    <a:pt x="705" y="292"/>
                  </a:lnTo>
                  <a:lnTo>
                    <a:pt x="709" y="297"/>
                  </a:lnTo>
                  <a:lnTo>
                    <a:pt x="724" y="302"/>
                  </a:lnTo>
                  <a:lnTo>
                    <a:pt x="733" y="302"/>
                  </a:lnTo>
                  <a:lnTo>
                    <a:pt x="743" y="307"/>
                  </a:lnTo>
                  <a:lnTo>
                    <a:pt x="756" y="316"/>
                  </a:lnTo>
                  <a:lnTo>
                    <a:pt x="761" y="316"/>
                  </a:lnTo>
                  <a:lnTo>
                    <a:pt x="775" y="325"/>
                  </a:lnTo>
                  <a:lnTo>
                    <a:pt x="779" y="325"/>
                  </a:lnTo>
                  <a:lnTo>
                    <a:pt x="798" y="334"/>
                  </a:lnTo>
                  <a:lnTo>
                    <a:pt x="817" y="339"/>
                  </a:lnTo>
                  <a:lnTo>
                    <a:pt x="822" y="339"/>
                  </a:lnTo>
                  <a:lnTo>
                    <a:pt x="835" y="348"/>
                  </a:lnTo>
                  <a:lnTo>
                    <a:pt x="840" y="348"/>
                  </a:lnTo>
                  <a:lnTo>
                    <a:pt x="849" y="357"/>
                  </a:lnTo>
                  <a:lnTo>
                    <a:pt x="863" y="357"/>
                  </a:lnTo>
                  <a:lnTo>
                    <a:pt x="872" y="362"/>
                  </a:lnTo>
                  <a:lnTo>
                    <a:pt x="881" y="366"/>
                  </a:lnTo>
                  <a:lnTo>
                    <a:pt x="890" y="371"/>
                  </a:lnTo>
                  <a:lnTo>
                    <a:pt x="904" y="376"/>
                  </a:lnTo>
                  <a:lnTo>
                    <a:pt x="910" y="376"/>
                  </a:lnTo>
                  <a:lnTo>
                    <a:pt x="928" y="385"/>
                  </a:lnTo>
                  <a:lnTo>
                    <a:pt x="942" y="389"/>
                  </a:lnTo>
                  <a:lnTo>
                    <a:pt x="947" y="395"/>
                  </a:lnTo>
                  <a:lnTo>
                    <a:pt x="965" y="400"/>
                  </a:lnTo>
                  <a:lnTo>
                    <a:pt x="970" y="404"/>
                  </a:lnTo>
                  <a:lnTo>
                    <a:pt x="979" y="409"/>
                  </a:lnTo>
                  <a:lnTo>
                    <a:pt x="992" y="413"/>
                  </a:lnTo>
                  <a:lnTo>
                    <a:pt x="997" y="418"/>
                  </a:lnTo>
                  <a:lnTo>
                    <a:pt x="1012" y="423"/>
                  </a:lnTo>
                  <a:lnTo>
                    <a:pt x="1021" y="423"/>
                  </a:lnTo>
                  <a:lnTo>
                    <a:pt x="1035" y="432"/>
                  </a:lnTo>
                  <a:lnTo>
                    <a:pt x="1053" y="441"/>
                  </a:lnTo>
                  <a:lnTo>
                    <a:pt x="1072" y="445"/>
                  </a:lnTo>
                  <a:lnTo>
                    <a:pt x="1076" y="450"/>
                  </a:lnTo>
                  <a:lnTo>
                    <a:pt x="1090" y="455"/>
                  </a:lnTo>
                  <a:lnTo>
                    <a:pt x="1100" y="455"/>
                  </a:lnTo>
                  <a:lnTo>
                    <a:pt x="1109" y="459"/>
                  </a:lnTo>
                  <a:lnTo>
                    <a:pt x="1118" y="464"/>
                  </a:lnTo>
                  <a:lnTo>
                    <a:pt x="1128" y="468"/>
                  </a:lnTo>
                  <a:lnTo>
                    <a:pt x="1141" y="473"/>
                  </a:lnTo>
                  <a:lnTo>
                    <a:pt x="1146" y="478"/>
                  </a:lnTo>
                  <a:lnTo>
                    <a:pt x="1164" y="482"/>
                  </a:lnTo>
                  <a:lnTo>
                    <a:pt x="1183" y="492"/>
                  </a:lnTo>
                  <a:lnTo>
                    <a:pt x="1202" y="502"/>
                  </a:lnTo>
                  <a:lnTo>
                    <a:pt x="1207" y="502"/>
                  </a:lnTo>
                  <a:lnTo>
                    <a:pt x="1220" y="506"/>
                  </a:lnTo>
                  <a:lnTo>
                    <a:pt x="1230" y="511"/>
                  </a:lnTo>
                  <a:lnTo>
                    <a:pt x="1239" y="515"/>
                  </a:lnTo>
                  <a:lnTo>
                    <a:pt x="1248" y="520"/>
                  </a:lnTo>
                  <a:lnTo>
                    <a:pt x="1257" y="524"/>
                  </a:lnTo>
                  <a:lnTo>
                    <a:pt x="1271" y="529"/>
                  </a:lnTo>
                  <a:lnTo>
                    <a:pt x="1275" y="529"/>
                  </a:lnTo>
                  <a:lnTo>
                    <a:pt x="1290" y="538"/>
                  </a:lnTo>
                  <a:lnTo>
                    <a:pt x="1295" y="538"/>
                  </a:lnTo>
                  <a:lnTo>
                    <a:pt x="1313" y="543"/>
                  </a:lnTo>
                  <a:lnTo>
                    <a:pt x="1313" y="547"/>
                  </a:lnTo>
                  <a:lnTo>
                    <a:pt x="1332" y="552"/>
                  </a:lnTo>
                  <a:lnTo>
                    <a:pt x="1336" y="557"/>
                  </a:lnTo>
                  <a:lnTo>
                    <a:pt x="1350" y="561"/>
                  </a:lnTo>
                  <a:lnTo>
                    <a:pt x="1355" y="566"/>
                  </a:lnTo>
                  <a:lnTo>
                    <a:pt x="1368" y="566"/>
                  </a:lnTo>
                  <a:lnTo>
                    <a:pt x="1378" y="570"/>
                  </a:lnTo>
                  <a:lnTo>
                    <a:pt x="1388" y="575"/>
                  </a:lnTo>
                  <a:lnTo>
                    <a:pt x="1401" y="580"/>
                  </a:lnTo>
                  <a:lnTo>
                    <a:pt x="1401" y="585"/>
                  </a:lnTo>
                  <a:lnTo>
                    <a:pt x="1420" y="594"/>
                  </a:lnTo>
                  <a:lnTo>
                    <a:pt x="1424" y="594"/>
                  </a:lnTo>
                  <a:lnTo>
                    <a:pt x="1438" y="599"/>
                  </a:lnTo>
                  <a:lnTo>
                    <a:pt x="1443" y="599"/>
                  </a:lnTo>
                  <a:lnTo>
                    <a:pt x="1461" y="608"/>
                  </a:lnTo>
                  <a:lnTo>
                    <a:pt x="1480" y="613"/>
                  </a:lnTo>
                  <a:lnTo>
                    <a:pt x="1485" y="617"/>
                  </a:lnTo>
                  <a:lnTo>
                    <a:pt x="1494" y="622"/>
                  </a:lnTo>
                  <a:lnTo>
                    <a:pt x="1508" y="626"/>
                  </a:lnTo>
                  <a:lnTo>
                    <a:pt x="1517" y="626"/>
                  </a:lnTo>
                  <a:lnTo>
                    <a:pt x="1526" y="636"/>
                  </a:lnTo>
                  <a:lnTo>
                    <a:pt x="1531" y="636"/>
                  </a:lnTo>
                  <a:lnTo>
                    <a:pt x="1549" y="645"/>
                  </a:lnTo>
                  <a:lnTo>
                    <a:pt x="1569" y="649"/>
                  </a:lnTo>
                  <a:lnTo>
                    <a:pt x="1573" y="654"/>
                  </a:lnTo>
                  <a:lnTo>
                    <a:pt x="1587" y="659"/>
                  </a:lnTo>
                  <a:lnTo>
                    <a:pt x="1596" y="663"/>
                  </a:lnTo>
                  <a:lnTo>
                    <a:pt x="1605" y="668"/>
                  </a:lnTo>
                  <a:lnTo>
                    <a:pt x="1615" y="672"/>
                  </a:lnTo>
                  <a:lnTo>
                    <a:pt x="1624" y="678"/>
                  </a:lnTo>
                  <a:lnTo>
                    <a:pt x="1638" y="683"/>
                  </a:lnTo>
                  <a:lnTo>
                    <a:pt x="1642" y="683"/>
                  </a:lnTo>
                  <a:lnTo>
                    <a:pt x="1661" y="687"/>
                  </a:lnTo>
                  <a:lnTo>
                    <a:pt x="1661" y="692"/>
                  </a:lnTo>
                  <a:lnTo>
                    <a:pt x="1680" y="696"/>
                  </a:lnTo>
                  <a:lnTo>
                    <a:pt x="1698" y="706"/>
                  </a:lnTo>
                  <a:lnTo>
                    <a:pt x="1703" y="710"/>
                  </a:lnTo>
                  <a:lnTo>
                    <a:pt x="1717" y="710"/>
                  </a:lnTo>
                  <a:lnTo>
                    <a:pt x="1721" y="715"/>
                  </a:lnTo>
                  <a:lnTo>
                    <a:pt x="1735" y="719"/>
                  </a:lnTo>
                  <a:lnTo>
                    <a:pt x="1744" y="724"/>
                  </a:lnTo>
                  <a:lnTo>
                    <a:pt x="1754" y="728"/>
                  </a:lnTo>
                  <a:lnTo>
                    <a:pt x="1768" y="733"/>
                  </a:lnTo>
                  <a:lnTo>
                    <a:pt x="1773" y="738"/>
                  </a:lnTo>
                  <a:lnTo>
                    <a:pt x="1786" y="742"/>
                  </a:lnTo>
                  <a:lnTo>
                    <a:pt x="1791" y="742"/>
                  </a:lnTo>
                  <a:lnTo>
                    <a:pt x="1809" y="751"/>
                  </a:lnTo>
                  <a:lnTo>
                    <a:pt x="1828" y="761"/>
                  </a:lnTo>
                  <a:lnTo>
                    <a:pt x="1832" y="761"/>
                  </a:lnTo>
                  <a:lnTo>
                    <a:pt x="1846" y="765"/>
                  </a:lnTo>
                  <a:lnTo>
                    <a:pt x="1852" y="771"/>
                  </a:lnTo>
                  <a:lnTo>
                    <a:pt x="1865" y="775"/>
                  </a:lnTo>
                  <a:lnTo>
                    <a:pt x="1875" y="780"/>
                  </a:lnTo>
                  <a:lnTo>
                    <a:pt x="1884" y="780"/>
                  </a:lnTo>
                  <a:lnTo>
                    <a:pt x="1893" y="789"/>
                  </a:lnTo>
                  <a:lnTo>
                    <a:pt x="1898" y="789"/>
                  </a:lnTo>
                  <a:lnTo>
                    <a:pt x="1916" y="798"/>
                  </a:lnTo>
                  <a:lnTo>
                    <a:pt x="1921" y="798"/>
                  </a:lnTo>
                  <a:lnTo>
                    <a:pt x="1939" y="803"/>
                  </a:lnTo>
                  <a:lnTo>
                    <a:pt x="1954" y="812"/>
                  </a:lnTo>
                  <a:lnTo>
                    <a:pt x="1958" y="812"/>
                  </a:lnTo>
                  <a:lnTo>
                    <a:pt x="1977" y="821"/>
                  </a:lnTo>
                  <a:lnTo>
                    <a:pt x="1981" y="826"/>
                  </a:lnTo>
                  <a:lnTo>
                    <a:pt x="1990" y="826"/>
                  </a:lnTo>
                  <a:lnTo>
                    <a:pt x="2004" y="830"/>
                  </a:lnTo>
                  <a:lnTo>
                    <a:pt x="2009" y="835"/>
                  </a:lnTo>
                  <a:lnTo>
                    <a:pt x="2023" y="840"/>
                  </a:lnTo>
                  <a:lnTo>
                    <a:pt x="2027" y="844"/>
                  </a:lnTo>
                  <a:lnTo>
                    <a:pt x="2046" y="849"/>
                  </a:lnTo>
                  <a:lnTo>
                    <a:pt x="2065" y="858"/>
                  </a:lnTo>
                  <a:lnTo>
                    <a:pt x="2069" y="858"/>
                  </a:lnTo>
                  <a:lnTo>
                    <a:pt x="2083" y="864"/>
                  </a:lnTo>
                  <a:lnTo>
                    <a:pt x="2088" y="868"/>
                  </a:lnTo>
                  <a:lnTo>
                    <a:pt x="2102" y="873"/>
                  </a:lnTo>
                  <a:lnTo>
                    <a:pt x="2111" y="877"/>
                  </a:lnTo>
                  <a:lnTo>
                    <a:pt x="2120" y="882"/>
                  </a:lnTo>
                  <a:lnTo>
                    <a:pt x="2129" y="887"/>
                  </a:lnTo>
                  <a:lnTo>
                    <a:pt x="2139" y="887"/>
                  </a:lnTo>
                  <a:lnTo>
                    <a:pt x="2153" y="896"/>
                  </a:lnTo>
                  <a:lnTo>
                    <a:pt x="2158" y="896"/>
                  </a:lnTo>
                  <a:lnTo>
                    <a:pt x="2176" y="905"/>
                  </a:lnTo>
                  <a:lnTo>
                    <a:pt x="2194" y="914"/>
                  </a:lnTo>
                  <a:lnTo>
                    <a:pt x="2213" y="919"/>
                  </a:lnTo>
                  <a:lnTo>
                    <a:pt x="2217" y="919"/>
                  </a:lnTo>
                  <a:lnTo>
                    <a:pt x="2232" y="928"/>
                  </a:lnTo>
                  <a:lnTo>
                    <a:pt x="2241" y="928"/>
                  </a:lnTo>
                  <a:lnTo>
                    <a:pt x="2250" y="932"/>
                  </a:lnTo>
                  <a:lnTo>
                    <a:pt x="2260" y="942"/>
                  </a:lnTo>
                  <a:lnTo>
                    <a:pt x="2269" y="942"/>
                  </a:lnTo>
                  <a:lnTo>
                    <a:pt x="2283" y="946"/>
                  </a:lnTo>
                  <a:lnTo>
                    <a:pt x="2287" y="951"/>
                  </a:lnTo>
                  <a:lnTo>
                    <a:pt x="2301" y="956"/>
                  </a:lnTo>
                  <a:lnTo>
                    <a:pt x="2306" y="956"/>
                  </a:lnTo>
                  <a:lnTo>
                    <a:pt x="2325" y="966"/>
                  </a:lnTo>
                  <a:lnTo>
                    <a:pt x="2343" y="970"/>
                  </a:lnTo>
                  <a:lnTo>
                    <a:pt x="2348" y="975"/>
                  </a:lnTo>
                  <a:lnTo>
                    <a:pt x="2362" y="979"/>
                  </a:lnTo>
                  <a:lnTo>
                    <a:pt x="2366" y="984"/>
                  </a:lnTo>
                  <a:lnTo>
                    <a:pt x="2380" y="989"/>
                  </a:lnTo>
                  <a:lnTo>
                    <a:pt x="2389" y="993"/>
                  </a:lnTo>
                  <a:lnTo>
                    <a:pt x="2398" y="998"/>
                  </a:lnTo>
                  <a:lnTo>
                    <a:pt x="2413" y="1002"/>
                  </a:lnTo>
                  <a:lnTo>
                    <a:pt x="2418" y="1002"/>
                  </a:lnTo>
                  <a:lnTo>
                    <a:pt x="2431" y="1011"/>
                  </a:lnTo>
                  <a:lnTo>
                    <a:pt x="2436" y="1011"/>
                  </a:lnTo>
                  <a:lnTo>
                    <a:pt x="2450" y="1016"/>
                  </a:lnTo>
                  <a:lnTo>
                    <a:pt x="2454" y="1021"/>
                  </a:lnTo>
                  <a:lnTo>
                    <a:pt x="2473" y="1025"/>
                  </a:lnTo>
                  <a:lnTo>
                    <a:pt x="2477" y="1030"/>
                  </a:lnTo>
                  <a:lnTo>
                    <a:pt x="2487" y="1034"/>
                  </a:lnTo>
                  <a:lnTo>
                    <a:pt x="2500" y="1034"/>
                  </a:lnTo>
                  <a:lnTo>
                    <a:pt x="2505" y="1039"/>
                  </a:lnTo>
                  <a:lnTo>
                    <a:pt x="2520" y="1044"/>
                  </a:lnTo>
                  <a:lnTo>
                    <a:pt x="2529" y="1048"/>
                  </a:lnTo>
                  <a:lnTo>
                    <a:pt x="2543" y="1058"/>
                  </a:lnTo>
                  <a:lnTo>
                    <a:pt x="2561" y="1063"/>
                  </a:lnTo>
                  <a:lnTo>
                    <a:pt x="2579" y="1072"/>
                  </a:lnTo>
                  <a:lnTo>
                    <a:pt x="2584" y="1072"/>
                  </a:lnTo>
                  <a:lnTo>
                    <a:pt x="2598" y="1081"/>
                  </a:lnTo>
                  <a:lnTo>
                    <a:pt x="2608" y="1081"/>
                  </a:lnTo>
                  <a:lnTo>
                    <a:pt x="2617" y="1086"/>
                  </a:lnTo>
                  <a:lnTo>
                    <a:pt x="2626" y="1091"/>
                  </a:lnTo>
                  <a:lnTo>
                    <a:pt x="2635" y="1095"/>
                  </a:lnTo>
                  <a:lnTo>
                    <a:pt x="2649" y="1100"/>
                  </a:lnTo>
                  <a:lnTo>
                    <a:pt x="2654" y="1104"/>
                  </a:lnTo>
                  <a:lnTo>
                    <a:pt x="2672" y="1109"/>
                  </a:lnTo>
                  <a:lnTo>
                    <a:pt x="2691" y="1118"/>
                  </a:lnTo>
                  <a:lnTo>
                    <a:pt x="2710" y="1123"/>
                  </a:lnTo>
                  <a:lnTo>
                    <a:pt x="2714" y="1127"/>
                  </a:lnTo>
                  <a:lnTo>
                    <a:pt x="2728" y="1132"/>
                  </a:lnTo>
                  <a:lnTo>
                    <a:pt x="2737" y="1136"/>
                  </a:lnTo>
                  <a:lnTo>
                    <a:pt x="2747" y="1141"/>
                  </a:lnTo>
                  <a:lnTo>
                    <a:pt x="2756" y="1147"/>
                  </a:lnTo>
                  <a:lnTo>
                    <a:pt x="2765" y="1147"/>
                  </a:lnTo>
                  <a:lnTo>
                    <a:pt x="2779" y="1151"/>
                  </a:lnTo>
                  <a:lnTo>
                    <a:pt x="2783" y="1156"/>
                  </a:lnTo>
                  <a:lnTo>
                    <a:pt x="2798" y="1165"/>
                  </a:lnTo>
                  <a:lnTo>
                    <a:pt x="2803" y="1165"/>
                  </a:lnTo>
                  <a:lnTo>
                    <a:pt x="2821" y="1174"/>
                  </a:lnTo>
                  <a:lnTo>
                    <a:pt x="2839" y="1179"/>
                  </a:lnTo>
                  <a:lnTo>
                    <a:pt x="2844" y="1179"/>
                  </a:lnTo>
                  <a:lnTo>
                    <a:pt x="2853" y="1188"/>
                  </a:lnTo>
                  <a:lnTo>
                    <a:pt x="2862" y="1188"/>
                  </a:lnTo>
                  <a:lnTo>
                    <a:pt x="2876" y="1193"/>
                  </a:lnTo>
                  <a:lnTo>
                    <a:pt x="2886" y="1197"/>
                  </a:lnTo>
                  <a:lnTo>
                    <a:pt x="2896" y="1202"/>
                  </a:lnTo>
                  <a:lnTo>
                    <a:pt x="2909" y="1206"/>
                  </a:lnTo>
                  <a:lnTo>
                    <a:pt x="2928" y="1215"/>
                  </a:lnTo>
                  <a:lnTo>
                    <a:pt x="2932" y="1215"/>
                  </a:lnTo>
                  <a:lnTo>
                    <a:pt x="2946" y="1225"/>
                  </a:lnTo>
                  <a:lnTo>
                    <a:pt x="2951" y="12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2" name="Freeform 3644"/>
            <p:cNvSpPr>
              <a:spLocks/>
            </p:cNvSpPr>
            <p:nvPr/>
          </p:nvSpPr>
          <p:spPr bwMode="auto">
            <a:xfrm>
              <a:off x="61" y="903"/>
              <a:ext cx="61" cy="25"/>
            </a:xfrm>
            <a:custGeom>
              <a:avLst/>
              <a:gdLst>
                <a:gd name="T0" fmla="*/ 0 w 301"/>
                <a:gd name="T1" fmla="*/ 0 h 125"/>
                <a:gd name="T2" fmla="*/ 14 w 301"/>
                <a:gd name="T3" fmla="*/ 9 h 125"/>
                <a:gd name="T4" fmla="*/ 23 w 301"/>
                <a:gd name="T5" fmla="*/ 9 h 125"/>
                <a:gd name="T6" fmla="*/ 32 w 301"/>
                <a:gd name="T7" fmla="*/ 14 h 125"/>
                <a:gd name="T8" fmla="*/ 46 w 301"/>
                <a:gd name="T9" fmla="*/ 18 h 125"/>
                <a:gd name="T10" fmla="*/ 50 w 301"/>
                <a:gd name="T11" fmla="*/ 23 h 125"/>
                <a:gd name="T12" fmla="*/ 64 w 301"/>
                <a:gd name="T13" fmla="*/ 27 h 125"/>
                <a:gd name="T14" fmla="*/ 69 w 301"/>
                <a:gd name="T15" fmla="*/ 27 h 125"/>
                <a:gd name="T16" fmla="*/ 88 w 301"/>
                <a:gd name="T17" fmla="*/ 37 h 125"/>
                <a:gd name="T18" fmla="*/ 106 w 301"/>
                <a:gd name="T19" fmla="*/ 46 h 125"/>
                <a:gd name="T20" fmla="*/ 106 w 301"/>
                <a:gd name="T21" fmla="*/ 46 h 125"/>
                <a:gd name="T22" fmla="*/ 125 w 301"/>
                <a:gd name="T23" fmla="*/ 50 h 125"/>
                <a:gd name="T24" fmla="*/ 129 w 301"/>
                <a:gd name="T25" fmla="*/ 56 h 125"/>
                <a:gd name="T26" fmla="*/ 143 w 301"/>
                <a:gd name="T27" fmla="*/ 61 h 125"/>
                <a:gd name="T28" fmla="*/ 152 w 301"/>
                <a:gd name="T29" fmla="*/ 65 h 125"/>
                <a:gd name="T30" fmla="*/ 161 w 301"/>
                <a:gd name="T31" fmla="*/ 70 h 125"/>
                <a:gd name="T32" fmla="*/ 172 w 301"/>
                <a:gd name="T33" fmla="*/ 74 h 125"/>
                <a:gd name="T34" fmla="*/ 181 w 301"/>
                <a:gd name="T35" fmla="*/ 74 h 125"/>
                <a:gd name="T36" fmla="*/ 195 w 301"/>
                <a:gd name="T37" fmla="*/ 79 h 125"/>
                <a:gd name="T38" fmla="*/ 195 w 301"/>
                <a:gd name="T39" fmla="*/ 83 h 125"/>
                <a:gd name="T40" fmla="*/ 218 w 301"/>
                <a:gd name="T41" fmla="*/ 88 h 125"/>
                <a:gd name="T42" fmla="*/ 218 w 301"/>
                <a:gd name="T43" fmla="*/ 93 h 125"/>
                <a:gd name="T44" fmla="*/ 236 w 301"/>
                <a:gd name="T45" fmla="*/ 97 h 125"/>
                <a:gd name="T46" fmla="*/ 236 w 301"/>
                <a:gd name="T47" fmla="*/ 102 h 125"/>
                <a:gd name="T48" fmla="*/ 254 w 301"/>
                <a:gd name="T49" fmla="*/ 106 h 125"/>
                <a:gd name="T50" fmla="*/ 259 w 301"/>
                <a:gd name="T51" fmla="*/ 111 h 125"/>
                <a:gd name="T52" fmla="*/ 274 w 301"/>
                <a:gd name="T53" fmla="*/ 111 h 125"/>
                <a:gd name="T54" fmla="*/ 283 w 301"/>
                <a:gd name="T55" fmla="*/ 116 h 125"/>
                <a:gd name="T56" fmla="*/ 287 w 301"/>
                <a:gd name="T57" fmla="*/ 120 h 125"/>
                <a:gd name="T58" fmla="*/ 301 w 301"/>
                <a:gd name="T59" fmla="*/ 125 h 1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1"/>
                <a:gd name="T91" fmla="*/ 0 h 125"/>
                <a:gd name="T92" fmla="*/ 301 w 301"/>
                <a:gd name="T93" fmla="*/ 125 h 1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1" h="125">
                  <a:moveTo>
                    <a:pt x="0" y="0"/>
                  </a:moveTo>
                  <a:lnTo>
                    <a:pt x="14" y="9"/>
                  </a:lnTo>
                  <a:lnTo>
                    <a:pt x="23" y="9"/>
                  </a:lnTo>
                  <a:lnTo>
                    <a:pt x="32" y="14"/>
                  </a:lnTo>
                  <a:lnTo>
                    <a:pt x="46" y="18"/>
                  </a:lnTo>
                  <a:lnTo>
                    <a:pt x="50" y="23"/>
                  </a:lnTo>
                  <a:lnTo>
                    <a:pt x="64" y="27"/>
                  </a:lnTo>
                  <a:lnTo>
                    <a:pt x="69" y="27"/>
                  </a:lnTo>
                  <a:lnTo>
                    <a:pt x="88" y="37"/>
                  </a:lnTo>
                  <a:lnTo>
                    <a:pt x="106" y="46"/>
                  </a:lnTo>
                  <a:lnTo>
                    <a:pt x="125" y="50"/>
                  </a:lnTo>
                  <a:lnTo>
                    <a:pt x="129" y="56"/>
                  </a:lnTo>
                  <a:lnTo>
                    <a:pt x="143" y="61"/>
                  </a:lnTo>
                  <a:lnTo>
                    <a:pt x="152" y="65"/>
                  </a:lnTo>
                  <a:lnTo>
                    <a:pt x="161" y="70"/>
                  </a:lnTo>
                  <a:lnTo>
                    <a:pt x="172" y="74"/>
                  </a:lnTo>
                  <a:lnTo>
                    <a:pt x="181" y="74"/>
                  </a:lnTo>
                  <a:lnTo>
                    <a:pt x="195" y="79"/>
                  </a:lnTo>
                  <a:lnTo>
                    <a:pt x="195" y="83"/>
                  </a:lnTo>
                  <a:lnTo>
                    <a:pt x="218" y="88"/>
                  </a:lnTo>
                  <a:lnTo>
                    <a:pt x="218" y="93"/>
                  </a:lnTo>
                  <a:lnTo>
                    <a:pt x="236" y="97"/>
                  </a:lnTo>
                  <a:lnTo>
                    <a:pt x="236" y="102"/>
                  </a:lnTo>
                  <a:lnTo>
                    <a:pt x="254" y="106"/>
                  </a:lnTo>
                  <a:lnTo>
                    <a:pt x="259" y="111"/>
                  </a:lnTo>
                  <a:lnTo>
                    <a:pt x="274" y="111"/>
                  </a:lnTo>
                  <a:lnTo>
                    <a:pt x="283" y="116"/>
                  </a:lnTo>
                  <a:lnTo>
                    <a:pt x="287" y="120"/>
                  </a:lnTo>
                  <a:lnTo>
                    <a:pt x="301" y="1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3" name="Freeform 3645"/>
            <p:cNvSpPr>
              <a:spLocks/>
            </p:cNvSpPr>
            <p:nvPr/>
          </p:nvSpPr>
          <p:spPr bwMode="auto">
            <a:xfrm>
              <a:off x="832" y="1224"/>
              <a:ext cx="593" cy="245"/>
            </a:xfrm>
            <a:custGeom>
              <a:avLst/>
              <a:gdLst>
                <a:gd name="T0" fmla="*/ 42 w 2965"/>
                <a:gd name="T1" fmla="*/ 18 h 1229"/>
                <a:gd name="T2" fmla="*/ 93 w 2965"/>
                <a:gd name="T3" fmla="*/ 36 h 1229"/>
                <a:gd name="T4" fmla="*/ 148 w 2965"/>
                <a:gd name="T5" fmla="*/ 60 h 1229"/>
                <a:gd name="T6" fmla="*/ 204 w 2965"/>
                <a:gd name="T7" fmla="*/ 83 h 1229"/>
                <a:gd name="T8" fmla="*/ 255 w 2965"/>
                <a:gd name="T9" fmla="*/ 106 h 1229"/>
                <a:gd name="T10" fmla="*/ 315 w 2965"/>
                <a:gd name="T11" fmla="*/ 129 h 1229"/>
                <a:gd name="T12" fmla="*/ 367 w 2965"/>
                <a:gd name="T13" fmla="*/ 153 h 1229"/>
                <a:gd name="T14" fmla="*/ 427 w 2965"/>
                <a:gd name="T15" fmla="*/ 176 h 1229"/>
                <a:gd name="T16" fmla="*/ 474 w 2965"/>
                <a:gd name="T17" fmla="*/ 194 h 1229"/>
                <a:gd name="T18" fmla="*/ 533 w 2965"/>
                <a:gd name="T19" fmla="*/ 217 h 1229"/>
                <a:gd name="T20" fmla="*/ 580 w 2965"/>
                <a:gd name="T21" fmla="*/ 241 h 1229"/>
                <a:gd name="T22" fmla="*/ 626 w 2965"/>
                <a:gd name="T23" fmla="*/ 260 h 1229"/>
                <a:gd name="T24" fmla="*/ 687 w 2965"/>
                <a:gd name="T25" fmla="*/ 283 h 1229"/>
                <a:gd name="T26" fmla="*/ 737 w 2965"/>
                <a:gd name="T27" fmla="*/ 305 h 1229"/>
                <a:gd name="T28" fmla="*/ 793 w 2965"/>
                <a:gd name="T29" fmla="*/ 329 h 1229"/>
                <a:gd name="T30" fmla="*/ 840 w 2965"/>
                <a:gd name="T31" fmla="*/ 348 h 1229"/>
                <a:gd name="T32" fmla="*/ 886 w 2965"/>
                <a:gd name="T33" fmla="*/ 366 h 1229"/>
                <a:gd name="T34" fmla="*/ 947 w 2965"/>
                <a:gd name="T35" fmla="*/ 394 h 1229"/>
                <a:gd name="T36" fmla="*/ 993 w 2965"/>
                <a:gd name="T37" fmla="*/ 412 h 1229"/>
                <a:gd name="T38" fmla="*/ 1049 w 2965"/>
                <a:gd name="T39" fmla="*/ 436 h 1229"/>
                <a:gd name="T40" fmla="*/ 1095 w 2965"/>
                <a:gd name="T41" fmla="*/ 454 h 1229"/>
                <a:gd name="T42" fmla="*/ 1142 w 2965"/>
                <a:gd name="T43" fmla="*/ 473 h 1229"/>
                <a:gd name="T44" fmla="*/ 1197 w 2965"/>
                <a:gd name="T45" fmla="*/ 496 h 1229"/>
                <a:gd name="T46" fmla="*/ 1248 w 2965"/>
                <a:gd name="T47" fmla="*/ 515 h 1229"/>
                <a:gd name="T48" fmla="*/ 1289 w 2965"/>
                <a:gd name="T49" fmla="*/ 533 h 1229"/>
                <a:gd name="T50" fmla="*/ 1341 w 2965"/>
                <a:gd name="T51" fmla="*/ 556 h 1229"/>
                <a:gd name="T52" fmla="*/ 1396 w 2965"/>
                <a:gd name="T53" fmla="*/ 579 h 1229"/>
                <a:gd name="T54" fmla="*/ 1452 w 2965"/>
                <a:gd name="T55" fmla="*/ 603 h 1229"/>
                <a:gd name="T56" fmla="*/ 1504 w 2965"/>
                <a:gd name="T57" fmla="*/ 626 h 1229"/>
                <a:gd name="T58" fmla="*/ 1563 w 2965"/>
                <a:gd name="T59" fmla="*/ 649 h 1229"/>
                <a:gd name="T60" fmla="*/ 1615 w 2965"/>
                <a:gd name="T61" fmla="*/ 668 h 1229"/>
                <a:gd name="T62" fmla="*/ 1656 w 2965"/>
                <a:gd name="T63" fmla="*/ 686 h 1229"/>
                <a:gd name="T64" fmla="*/ 1712 w 2965"/>
                <a:gd name="T65" fmla="*/ 710 h 1229"/>
                <a:gd name="T66" fmla="*/ 1763 w 2965"/>
                <a:gd name="T67" fmla="*/ 733 h 1229"/>
                <a:gd name="T68" fmla="*/ 1810 w 2965"/>
                <a:gd name="T69" fmla="*/ 747 h 1229"/>
                <a:gd name="T70" fmla="*/ 1855 w 2965"/>
                <a:gd name="T71" fmla="*/ 770 h 1229"/>
                <a:gd name="T72" fmla="*/ 1916 w 2965"/>
                <a:gd name="T73" fmla="*/ 793 h 1229"/>
                <a:gd name="T74" fmla="*/ 1968 w 2965"/>
                <a:gd name="T75" fmla="*/ 816 h 1229"/>
                <a:gd name="T76" fmla="*/ 2023 w 2965"/>
                <a:gd name="T77" fmla="*/ 839 h 1229"/>
                <a:gd name="T78" fmla="*/ 2079 w 2965"/>
                <a:gd name="T79" fmla="*/ 862 h 1229"/>
                <a:gd name="T80" fmla="*/ 2129 w 2965"/>
                <a:gd name="T81" fmla="*/ 886 h 1229"/>
                <a:gd name="T82" fmla="*/ 2190 w 2965"/>
                <a:gd name="T83" fmla="*/ 909 h 1229"/>
                <a:gd name="T84" fmla="*/ 2236 w 2965"/>
                <a:gd name="T85" fmla="*/ 928 h 1229"/>
                <a:gd name="T86" fmla="*/ 2283 w 2965"/>
                <a:gd name="T87" fmla="*/ 946 h 1229"/>
                <a:gd name="T88" fmla="*/ 2338 w 2965"/>
                <a:gd name="T89" fmla="*/ 969 h 1229"/>
                <a:gd name="T90" fmla="*/ 2389 w 2965"/>
                <a:gd name="T91" fmla="*/ 993 h 1229"/>
                <a:gd name="T92" fmla="*/ 2445 w 2965"/>
                <a:gd name="T93" fmla="*/ 1016 h 1229"/>
                <a:gd name="T94" fmla="*/ 2496 w 2965"/>
                <a:gd name="T95" fmla="*/ 1034 h 1229"/>
                <a:gd name="T96" fmla="*/ 2538 w 2965"/>
                <a:gd name="T97" fmla="*/ 1053 h 1229"/>
                <a:gd name="T98" fmla="*/ 2593 w 2965"/>
                <a:gd name="T99" fmla="*/ 1076 h 1229"/>
                <a:gd name="T100" fmla="*/ 2645 w 2965"/>
                <a:gd name="T101" fmla="*/ 1095 h 1229"/>
                <a:gd name="T102" fmla="*/ 2691 w 2965"/>
                <a:gd name="T103" fmla="*/ 1118 h 1229"/>
                <a:gd name="T104" fmla="*/ 2742 w 2965"/>
                <a:gd name="T105" fmla="*/ 1136 h 1229"/>
                <a:gd name="T106" fmla="*/ 2797 w 2965"/>
                <a:gd name="T107" fmla="*/ 1159 h 1229"/>
                <a:gd name="T108" fmla="*/ 2840 w 2965"/>
                <a:gd name="T109" fmla="*/ 1178 h 1229"/>
                <a:gd name="T110" fmla="*/ 2890 w 2965"/>
                <a:gd name="T111" fmla="*/ 1197 h 1229"/>
                <a:gd name="T112" fmla="*/ 2951 w 2965"/>
                <a:gd name="T113" fmla="*/ 1220 h 12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65"/>
                <a:gd name="T172" fmla="*/ 0 h 1229"/>
                <a:gd name="T173" fmla="*/ 2965 w 2965"/>
                <a:gd name="T174" fmla="*/ 1229 h 12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65" h="1229">
                  <a:moveTo>
                    <a:pt x="0" y="0"/>
                  </a:moveTo>
                  <a:lnTo>
                    <a:pt x="19" y="9"/>
                  </a:lnTo>
                  <a:lnTo>
                    <a:pt x="23" y="9"/>
                  </a:lnTo>
                  <a:lnTo>
                    <a:pt x="37" y="18"/>
                  </a:lnTo>
                  <a:lnTo>
                    <a:pt x="42" y="18"/>
                  </a:lnTo>
                  <a:lnTo>
                    <a:pt x="55" y="22"/>
                  </a:lnTo>
                  <a:lnTo>
                    <a:pt x="65" y="27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3" y="36"/>
                  </a:lnTo>
                  <a:lnTo>
                    <a:pt x="107" y="46"/>
                  </a:lnTo>
                  <a:lnTo>
                    <a:pt x="112" y="46"/>
                  </a:lnTo>
                  <a:lnTo>
                    <a:pt x="130" y="51"/>
                  </a:lnTo>
                  <a:lnTo>
                    <a:pt x="148" y="60"/>
                  </a:lnTo>
                  <a:lnTo>
                    <a:pt x="167" y="69"/>
                  </a:lnTo>
                  <a:lnTo>
                    <a:pt x="171" y="69"/>
                  </a:lnTo>
                  <a:lnTo>
                    <a:pt x="186" y="74"/>
                  </a:lnTo>
                  <a:lnTo>
                    <a:pt x="195" y="79"/>
                  </a:lnTo>
                  <a:lnTo>
                    <a:pt x="204" y="83"/>
                  </a:lnTo>
                  <a:lnTo>
                    <a:pt x="214" y="88"/>
                  </a:lnTo>
                  <a:lnTo>
                    <a:pt x="223" y="92"/>
                  </a:lnTo>
                  <a:lnTo>
                    <a:pt x="236" y="97"/>
                  </a:lnTo>
                  <a:lnTo>
                    <a:pt x="241" y="102"/>
                  </a:lnTo>
                  <a:lnTo>
                    <a:pt x="255" y="106"/>
                  </a:lnTo>
                  <a:lnTo>
                    <a:pt x="279" y="115"/>
                  </a:lnTo>
                  <a:lnTo>
                    <a:pt x="293" y="120"/>
                  </a:lnTo>
                  <a:lnTo>
                    <a:pt x="302" y="124"/>
                  </a:lnTo>
                  <a:lnTo>
                    <a:pt x="315" y="129"/>
                  </a:lnTo>
                  <a:lnTo>
                    <a:pt x="320" y="135"/>
                  </a:lnTo>
                  <a:lnTo>
                    <a:pt x="334" y="135"/>
                  </a:lnTo>
                  <a:lnTo>
                    <a:pt x="343" y="144"/>
                  </a:lnTo>
                  <a:lnTo>
                    <a:pt x="348" y="144"/>
                  </a:lnTo>
                  <a:lnTo>
                    <a:pt x="367" y="153"/>
                  </a:lnTo>
                  <a:lnTo>
                    <a:pt x="372" y="153"/>
                  </a:lnTo>
                  <a:lnTo>
                    <a:pt x="385" y="162"/>
                  </a:lnTo>
                  <a:lnTo>
                    <a:pt x="404" y="167"/>
                  </a:lnTo>
                  <a:lnTo>
                    <a:pt x="408" y="167"/>
                  </a:lnTo>
                  <a:lnTo>
                    <a:pt x="427" y="176"/>
                  </a:lnTo>
                  <a:lnTo>
                    <a:pt x="431" y="176"/>
                  </a:lnTo>
                  <a:lnTo>
                    <a:pt x="440" y="185"/>
                  </a:lnTo>
                  <a:lnTo>
                    <a:pt x="450" y="185"/>
                  </a:lnTo>
                  <a:lnTo>
                    <a:pt x="460" y="190"/>
                  </a:lnTo>
                  <a:lnTo>
                    <a:pt x="474" y="194"/>
                  </a:lnTo>
                  <a:lnTo>
                    <a:pt x="478" y="199"/>
                  </a:lnTo>
                  <a:lnTo>
                    <a:pt x="492" y="203"/>
                  </a:lnTo>
                  <a:lnTo>
                    <a:pt x="497" y="203"/>
                  </a:lnTo>
                  <a:lnTo>
                    <a:pt x="515" y="213"/>
                  </a:lnTo>
                  <a:lnTo>
                    <a:pt x="533" y="217"/>
                  </a:lnTo>
                  <a:lnTo>
                    <a:pt x="538" y="222"/>
                  </a:lnTo>
                  <a:lnTo>
                    <a:pt x="552" y="226"/>
                  </a:lnTo>
                  <a:lnTo>
                    <a:pt x="557" y="232"/>
                  </a:lnTo>
                  <a:lnTo>
                    <a:pt x="571" y="237"/>
                  </a:lnTo>
                  <a:lnTo>
                    <a:pt x="580" y="241"/>
                  </a:lnTo>
                  <a:lnTo>
                    <a:pt x="589" y="246"/>
                  </a:lnTo>
                  <a:lnTo>
                    <a:pt x="603" y="250"/>
                  </a:lnTo>
                  <a:lnTo>
                    <a:pt x="608" y="250"/>
                  </a:lnTo>
                  <a:lnTo>
                    <a:pt x="621" y="260"/>
                  </a:lnTo>
                  <a:lnTo>
                    <a:pt x="626" y="260"/>
                  </a:lnTo>
                  <a:lnTo>
                    <a:pt x="644" y="269"/>
                  </a:lnTo>
                  <a:lnTo>
                    <a:pt x="664" y="273"/>
                  </a:lnTo>
                  <a:lnTo>
                    <a:pt x="664" y="278"/>
                  </a:lnTo>
                  <a:lnTo>
                    <a:pt x="682" y="283"/>
                  </a:lnTo>
                  <a:lnTo>
                    <a:pt x="687" y="283"/>
                  </a:lnTo>
                  <a:lnTo>
                    <a:pt x="700" y="287"/>
                  </a:lnTo>
                  <a:lnTo>
                    <a:pt x="710" y="292"/>
                  </a:lnTo>
                  <a:lnTo>
                    <a:pt x="719" y="296"/>
                  </a:lnTo>
                  <a:lnTo>
                    <a:pt x="728" y="301"/>
                  </a:lnTo>
                  <a:lnTo>
                    <a:pt x="737" y="305"/>
                  </a:lnTo>
                  <a:lnTo>
                    <a:pt x="752" y="310"/>
                  </a:lnTo>
                  <a:lnTo>
                    <a:pt x="757" y="310"/>
                  </a:lnTo>
                  <a:lnTo>
                    <a:pt x="775" y="319"/>
                  </a:lnTo>
                  <a:lnTo>
                    <a:pt x="793" y="329"/>
                  </a:lnTo>
                  <a:lnTo>
                    <a:pt x="807" y="334"/>
                  </a:lnTo>
                  <a:lnTo>
                    <a:pt x="816" y="339"/>
                  </a:lnTo>
                  <a:lnTo>
                    <a:pt x="830" y="343"/>
                  </a:lnTo>
                  <a:lnTo>
                    <a:pt x="840" y="348"/>
                  </a:lnTo>
                  <a:lnTo>
                    <a:pt x="845" y="352"/>
                  </a:lnTo>
                  <a:lnTo>
                    <a:pt x="863" y="357"/>
                  </a:lnTo>
                  <a:lnTo>
                    <a:pt x="882" y="366"/>
                  </a:lnTo>
                  <a:lnTo>
                    <a:pt x="886" y="366"/>
                  </a:lnTo>
                  <a:lnTo>
                    <a:pt x="904" y="371"/>
                  </a:lnTo>
                  <a:lnTo>
                    <a:pt x="923" y="380"/>
                  </a:lnTo>
                  <a:lnTo>
                    <a:pt x="923" y="385"/>
                  </a:lnTo>
                  <a:lnTo>
                    <a:pt x="938" y="389"/>
                  </a:lnTo>
                  <a:lnTo>
                    <a:pt x="947" y="394"/>
                  </a:lnTo>
                  <a:lnTo>
                    <a:pt x="956" y="394"/>
                  </a:lnTo>
                  <a:lnTo>
                    <a:pt x="970" y="398"/>
                  </a:lnTo>
                  <a:lnTo>
                    <a:pt x="979" y="403"/>
                  </a:lnTo>
                  <a:lnTo>
                    <a:pt x="988" y="407"/>
                  </a:lnTo>
                  <a:lnTo>
                    <a:pt x="993" y="412"/>
                  </a:lnTo>
                  <a:lnTo>
                    <a:pt x="1011" y="418"/>
                  </a:lnTo>
                  <a:lnTo>
                    <a:pt x="1011" y="422"/>
                  </a:lnTo>
                  <a:lnTo>
                    <a:pt x="1030" y="427"/>
                  </a:lnTo>
                  <a:lnTo>
                    <a:pt x="1035" y="427"/>
                  </a:lnTo>
                  <a:lnTo>
                    <a:pt x="1049" y="436"/>
                  </a:lnTo>
                  <a:lnTo>
                    <a:pt x="1053" y="436"/>
                  </a:lnTo>
                  <a:lnTo>
                    <a:pt x="1067" y="441"/>
                  </a:lnTo>
                  <a:lnTo>
                    <a:pt x="1076" y="445"/>
                  </a:lnTo>
                  <a:lnTo>
                    <a:pt x="1085" y="450"/>
                  </a:lnTo>
                  <a:lnTo>
                    <a:pt x="1095" y="454"/>
                  </a:lnTo>
                  <a:lnTo>
                    <a:pt x="1104" y="459"/>
                  </a:lnTo>
                  <a:lnTo>
                    <a:pt x="1119" y="464"/>
                  </a:lnTo>
                  <a:lnTo>
                    <a:pt x="1123" y="464"/>
                  </a:lnTo>
                  <a:lnTo>
                    <a:pt x="1142" y="473"/>
                  </a:lnTo>
                  <a:lnTo>
                    <a:pt x="1160" y="482"/>
                  </a:lnTo>
                  <a:lnTo>
                    <a:pt x="1178" y="487"/>
                  </a:lnTo>
                  <a:lnTo>
                    <a:pt x="1183" y="491"/>
                  </a:lnTo>
                  <a:lnTo>
                    <a:pt x="1197" y="496"/>
                  </a:lnTo>
                  <a:lnTo>
                    <a:pt x="1206" y="500"/>
                  </a:lnTo>
                  <a:lnTo>
                    <a:pt x="1216" y="505"/>
                  </a:lnTo>
                  <a:lnTo>
                    <a:pt x="1225" y="510"/>
                  </a:lnTo>
                  <a:lnTo>
                    <a:pt x="1234" y="510"/>
                  </a:lnTo>
                  <a:lnTo>
                    <a:pt x="1248" y="515"/>
                  </a:lnTo>
                  <a:lnTo>
                    <a:pt x="1253" y="520"/>
                  </a:lnTo>
                  <a:lnTo>
                    <a:pt x="1271" y="524"/>
                  </a:lnTo>
                  <a:lnTo>
                    <a:pt x="1271" y="529"/>
                  </a:lnTo>
                  <a:lnTo>
                    <a:pt x="1289" y="533"/>
                  </a:lnTo>
                  <a:lnTo>
                    <a:pt x="1303" y="543"/>
                  </a:lnTo>
                  <a:lnTo>
                    <a:pt x="1313" y="543"/>
                  </a:lnTo>
                  <a:lnTo>
                    <a:pt x="1327" y="547"/>
                  </a:lnTo>
                  <a:lnTo>
                    <a:pt x="1332" y="552"/>
                  </a:lnTo>
                  <a:lnTo>
                    <a:pt x="1341" y="556"/>
                  </a:lnTo>
                  <a:lnTo>
                    <a:pt x="1355" y="561"/>
                  </a:lnTo>
                  <a:lnTo>
                    <a:pt x="1359" y="566"/>
                  </a:lnTo>
                  <a:lnTo>
                    <a:pt x="1378" y="570"/>
                  </a:lnTo>
                  <a:lnTo>
                    <a:pt x="1382" y="570"/>
                  </a:lnTo>
                  <a:lnTo>
                    <a:pt x="1396" y="579"/>
                  </a:lnTo>
                  <a:lnTo>
                    <a:pt x="1415" y="588"/>
                  </a:lnTo>
                  <a:lnTo>
                    <a:pt x="1420" y="588"/>
                  </a:lnTo>
                  <a:lnTo>
                    <a:pt x="1438" y="593"/>
                  </a:lnTo>
                  <a:lnTo>
                    <a:pt x="1443" y="598"/>
                  </a:lnTo>
                  <a:lnTo>
                    <a:pt x="1452" y="603"/>
                  </a:lnTo>
                  <a:lnTo>
                    <a:pt x="1461" y="608"/>
                  </a:lnTo>
                  <a:lnTo>
                    <a:pt x="1475" y="612"/>
                  </a:lnTo>
                  <a:lnTo>
                    <a:pt x="1484" y="617"/>
                  </a:lnTo>
                  <a:lnTo>
                    <a:pt x="1489" y="617"/>
                  </a:lnTo>
                  <a:lnTo>
                    <a:pt x="1504" y="626"/>
                  </a:lnTo>
                  <a:lnTo>
                    <a:pt x="1508" y="626"/>
                  </a:lnTo>
                  <a:lnTo>
                    <a:pt x="1527" y="631"/>
                  </a:lnTo>
                  <a:lnTo>
                    <a:pt x="1545" y="640"/>
                  </a:lnTo>
                  <a:lnTo>
                    <a:pt x="1550" y="640"/>
                  </a:lnTo>
                  <a:lnTo>
                    <a:pt x="1563" y="649"/>
                  </a:lnTo>
                  <a:lnTo>
                    <a:pt x="1568" y="649"/>
                  </a:lnTo>
                  <a:lnTo>
                    <a:pt x="1582" y="654"/>
                  </a:lnTo>
                  <a:lnTo>
                    <a:pt x="1592" y="658"/>
                  </a:lnTo>
                  <a:lnTo>
                    <a:pt x="1601" y="663"/>
                  </a:lnTo>
                  <a:lnTo>
                    <a:pt x="1615" y="668"/>
                  </a:lnTo>
                  <a:lnTo>
                    <a:pt x="1619" y="672"/>
                  </a:lnTo>
                  <a:lnTo>
                    <a:pt x="1633" y="677"/>
                  </a:lnTo>
                  <a:lnTo>
                    <a:pt x="1638" y="677"/>
                  </a:lnTo>
                  <a:lnTo>
                    <a:pt x="1656" y="686"/>
                  </a:lnTo>
                  <a:lnTo>
                    <a:pt x="1674" y="695"/>
                  </a:lnTo>
                  <a:lnTo>
                    <a:pt x="1694" y="701"/>
                  </a:lnTo>
                  <a:lnTo>
                    <a:pt x="1698" y="705"/>
                  </a:lnTo>
                  <a:lnTo>
                    <a:pt x="1712" y="710"/>
                  </a:lnTo>
                  <a:lnTo>
                    <a:pt x="1721" y="714"/>
                  </a:lnTo>
                  <a:lnTo>
                    <a:pt x="1731" y="714"/>
                  </a:lnTo>
                  <a:lnTo>
                    <a:pt x="1740" y="724"/>
                  </a:lnTo>
                  <a:lnTo>
                    <a:pt x="1749" y="724"/>
                  </a:lnTo>
                  <a:lnTo>
                    <a:pt x="1763" y="733"/>
                  </a:lnTo>
                  <a:lnTo>
                    <a:pt x="1767" y="733"/>
                  </a:lnTo>
                  <a:lnTo>
                    <a:pt x="1787" y="742"/>
                  </a:lnTo>
                  <a:lnTo>
                    <a:pt x="1805" y="747"/>
                  </a:lnTo>
                  <a:lnTo>
                    <a:pt x="1810" y="747"/>
                  </a:lnTo>
                  <a:lnTo>
                    <a:pt x="1823" y="756"/>
                  </a:lnTo>
                  <a:lnTo>
                    <a:pt x="1828" y="756"/>
                  </a:lnTo>
                  <a:lnTo>
                    <a:pt x="1837" y="765"/>
                  </a:lnTo>
                  <a:lnTo>
                    <a:pt x="1851" y="770"/>
                  </a:lnTo>
                  <a:lnTo>
                    <a:pt x="1855" y="770"/>
                  </a:lnTo>
                  <a:lnTo>
                    <a:pt x="1875" y="774"/>
                  </a:lnTo>
                  <a:lnTo>
                    <a:pt x="1879" y="779"/>
                  </a:lnTo>
                  <a:lnTo>
                    <a:pt x="1893" y="783"/>
                  </a:lnTo>
                  <a:lnTo>
                    <a:pt x="1912" y="793"/>
                  </a:lnTo>
                  <a:lnTo>
                    <a:pt x="1916" y="793"/>
                  </a:lnTo>
                  <a:lnTo>
                    <a:pt x="1930" y="798"/>
                  </a:lnTo>
                  <a:lnTo>
                    <a:pt x="1939" y="803"/>
                  </a:lnTo>
                  <a:lnTo>
                    <a:pt x="1948" y="807"/>
                  </a:lnTo>
                  <a:lnTo>
                    <a:pt x="1957" y="812"/>
                  </a:lnTo>
                  <a:lnTo>
                    <a:pt x="1968" y="816"/>
                  </a:lnTo>
                  <a:lnTo>
                    <a:pt x="1981" y="821"/>
                  </a:lnTo>
                  <a:lnTo>
                    <a:pt x="1986" y="826"/>
                  </a:lnTo>
                  <a:lnTo>
                    <a:pt x="2000" y="830"/>
                  </a:lnTo>
                  <a:lnTo>
                    <a:pt x="2004" y="830"/>
                  </a:lnTo>
                  <a:lnTo>
                    <a:pt x="2023" y="839"/>
                  </a:lnTo>
                  <a:lnTo>
                    <a:pt x="2041" y="849"/>
                  </a:lnTo>
                  <a:lnTo>
                    <a:pt x="2046" y="849"/>
                  </a:lnTo>
                  <a:lnTo>
                    <a:pt x="2059" y="853"/>
                  </a:lnTo>
                  <a:lnTo>
                    <a:pt x="2065" y="858"/>
                  </a:lnTo>
                  <a:lnTo>
                    <a:pt x="2079" y="862"/>
                  </a:lnTo>
                  <a:lnTo>
                    <a:pt x="2088" y="862"/>
                  </a:lnTo>
                  <a:lnTo>
                    <a:pt x="2097" y="867"/>
                  </a:lnTo>
                  <a:lnTo>
                    <a:pt x="2111" y="876"/>
                  </a:lnTo>
                  <a:lnTo>
                    <a:pt x="2116" y="876"/>
                  </a:lnTo>
                  <a:lnTo>
                    <a:pt x="2129" y="886"/>
                  </a:lnTo>
                  <a:lnTo>
                    <a:pt x="2134" y="886"/>
                  </a:lnTo>
                  <a:lnTo>
                    <a:pt x="2152" y="891"/>
                  </a:lnTo>
                  <a:lnTo>
                    <a:pt x="2172" y="900"/>
                  </a:lnTo>
                  <a:lnTo>
                    <a:pt x="2190" y="909"/>
                  </a:lnTo>
                  <a:lnTo>
                    <a:pt x="2195" y="909"/>
                  </a:lnTo>
                  <a:lnTo>
                    <a:pt x="2208" y="914"/>
                  </a:lnTo>
                  <a:lnTo>
                    <a:pt x="2218" y="918"/>
                  </a:lnTo>
                  <a:lnTo>
                    <a:pt x="2227" y="923"/>
                  </a:lnTo>
                  <a:lnTo>
                    <a:pt x="2236" y="928"/>
                  </a:lnTo>
                  <a:lnTo>
                    <a:pt x="2245" y="932"/>
                  </a:lnTo>
                  <a:lnTo>
                    <a:pt x="2260" y="937"/>
                  </a:lnTo>
                  <a:lnTo>
                    <a:pt x="2264" y="937"/>
                  </a:lnTo>
                  <a:lnTo>
                    <a:pt x="2283" y="946"/>
                  </a:lnTo>
                  <a:lnTo>
                    <a:pt x="2301" y="951"/>
                  </a:lnTo>
                  <a:lnTo>
                    <a:pt x="2301" y="955"/>
                  </a:lnTo>
                  <a:lnTo>
                    <a:pt x="2315" y="960"/>
                  </a:lnTo>
                  <a:lnTo>
                    <a:pt x="2324" y="964"/>
                  </a:lnTo>
                  <a:lnTo>
                    <a:pt x="2338" y="969"/>
                  </a:lnTo>
                  <a:lnTo>
                    <a:pt x="2342" y="973"/>
                  </a:lnTo>
                  <a:lnTo>
                    <a:pt x="2357" y="973"/>
                  </a:lnTo>
                  <a:lnTo>
                    <a:pt x="2366" y="979"/>
                  </a:lnTo>
                  <a:lnTo>
                    <a:pt x="2371" y="984"/>
                  </a:lnTo>
                  <a:lnTo>
                    <a:pt x="2389" y="993"/>
                  </a:lnTo>
                  <a:lnTo>
                    <a:pt x="2408" y="1002"/>
                  </a:lnTo>
                  <a:lnTo>
                    <a:pt x="2426" y="1007"/>
                  </a:lnTo>
                  <a:lnTo>
                    <a:pt x="2431" y="1007"/>
                  </a:lnTo>
                  <a:lnTo>
                    <a:pt x="2445" y="1016"/>
                  </a:lnTo>
                  <a:lnTo>
                    <a:pt x="2455" y="1016"/>
                  </a:lnTo>
                  <a:lnTo>
                    <a:pt x="2464" y="1020"/>
                  </a:lnTo>
                  <a:lnTo>
                    <a:pt x="2473" y="1025"/>
                  </a:lnTo>
                  <a:lnTo>
                    <a:pt x="2482" y="1030"/>
                  </a:lnTo>
                  <a:lnTo>
                    <a:pt x="2496" y="1034"/>
                  </a:lnTo>
                  <a:lnTo>
                    <a:pt x="2501" y="1034"/>
                  </a:lnTo>
                  <a:lnTo>
                    <a:pt x="2519" y="1043"/>
                  </a:lnTo>
                  <a:lnTo>
                    <a:pt x="2538" y="1053"/>
                  </a:lnTo>
                  <a:lnTo>
                    <a:pt x="2557" y="1062"/>
                  </a:lnTo>
                  <a:lnTo>
                    <a:pt x="2561" y="1062"/>
                  </a:lnTo>
                  <a:lnTo>
                    <a:pt x="2575" y="1066"/>
                  </a:lnTo>
                  <a:lnTo>
                    <a:pt x="2580" y="1072"/>
                  </a:lnTo>
                  <a:lnTo>
                    <a:pt x="2593" y="1076"/>
                  </a:lnTo>
                  <a:lnTo>
                    <a:pt x="2603" y="1081"/>
                  </a:lnTo>
                  <a:lnTo>
                    <a:pt x="2612" y="1086"/>
                  </a:lnTo>
                  <a:lnTo>
                    <a:pt x="2626" y="1090"/>
                  </a:lnTo>
                  <a:lnTo>
                    <a:pt x="2631" y="1090"/>
                  </a:lnTo>
                  <a:lnTo>
                    <a:pt x="2645" y="1095"/>
                  </a:lnTo>
                  <a:lnTo>
                    <a:pt x="2649" y="1099"/>
                  </a:lnTo>
                  <a:lnTo>
                    <a:pt x="2668" y="1104"/>
                  </a:lnTo>
                  <a:lnTo>
                    <a:pt x="2668" y="1109"/>
                  </a:lnTo>
                  <a:lnTo>
                    <a:pt x="2686" y="1113"/>
                  </a:lnTo>
                  <a:lnTo>
                    <a:pt x="2691" y="1118"/>
                  </a:lnTo>
                  <a:lnTo>
                    <a:pt x="2705" y="1118"/>
                  </a:lnTo>
                  <a:lnTo>
                    <a:pt x="2709" y="1122"/>
                  </a:lnTo>
                  <a:lnTo>
                    <a:pt x="2718" y="1127"/>
                  </a:lnTo>
                  <a:lnTo>
                    <a:pt x="2733" y="1132"/>
                  </a:lnTo>
                  <a:lnTo>
                    <a:pt x="2742" y="1136"/>
                  </a:lnTo>
                  <a:lnTo>
                    <a:pt x="2756" y="1141"/>
                  </a:lnTo>
                  <a:lnTo>
                    <a:pt x="2761" y="1145"/>
                  </a:lnTo>
                  <a:lnTo>
                    <a:pt x="2779" y="1150"/>
                  </a:lnTo>
                  <a:lnTo>
                    <a:pt x="2797" y="1159"/>
                  </a:lnTo>
                  <a:lnTo>
                    <a:pt x="2817" y="1169"/>
                  </a:lnTo>
                  <a:lnTo>
                    <a:pt x="2821" y="1169"/>
                  </a:lnTo>
                  <a:lnTo>
                    <a:pt x="2835" y="1174"/>
                  </a:lnTo>
                  <a:lnTo>
                    <a:pt x="2840" y="1178"/>
                  </a:lnTo>
                  <a:lnTo>
                    <a:pt x="2853" y="1183"/>
                  </a:lnTo>
                  <a:lnTo>
                    <a:pt x="2863" y="1188"/>
                  </a:lnTo>
                  <a:lnTo>
                    <a:pt x="2872" y="1188"/>
                  </a:lnTo>
                  <a:lnTo>
                    <a:pt x="2886" y="1197"/>
                  </a:lnTo>
                  <a:lnTo>
                    <a:pt x="2890" y="1197"/>
                  </a:lnTo>
                  <a:lnTo>
                    <a:pt x="2904" y="1206"/>
                  </a:lnTo>
                  <a:lnTo>
                    <a:pt x="2923" y="1211"/>
                  </a:lnTo>
                  <a:lnTo>
                    <a:pt x="2928" y="1211"/>
                  </a:lnTo>
                  <a:lnTo>
                    <a:pt x="2946" y="1220"/>
                  </a:lnTo>
                  <a:lnTo>
                    <a:pt x="2951" y="1220"/>
                  </a:lnTo>
                  <a:lnTo>
                    <a:pt x="2960" y="1229"/>
                  </a:lnTo>
                  <a:lnTo>
                    <a:pt x="2965" y="122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4" name="Freeform 3646"/>
            <p:cNvSpPr>
              <a:spLocks/>
            </p:cNvSpPr>
            <p:nvPr/>
          </p:nvSpPr>
          <p:spPr bwMode="auto">
            <a:xfrm>
              <a:off x="776" y="1199"/>
              <a:ext cx="56" cy="25"/>
            </a:xfrm>
            <a:custGeom>
              <a:avLst/>
              <a:gdLst>
                <a:gd name="T0" fmla="*/ 0 w 283"/>
                <a:gd name="T1" fmla="*/ 0 h 121"/>
                <a:gd name="T2" fmla="*/ 0 w 283"/>
                <a:gd name="T3" fmla="*/ 5 h 121"/>
                <a:gd name="T4" fmla="*/ 10 w 283"/>
                <a:gd name="T5" fmla="*/ 5 h 121"/>
                <a:gd name="T6" fmla="*/ 23 w 283"/>
                <a:gd name="T7" fmla="*/ 14 h 121"/>
                <a:gd name="T8" fmla="*/ 28 w 283"/>
                <a:gd name="T9" fmla="*/ 14 h 121"/>
                <a:gd name="T10" fmla="*/ 46 w 283"/>
                <a:gd name="T11" fmla="*/ 19 h 121"/>
                <a:gd name="T12" fmla="*/ 65 w 283"/>
                <a:gd name="T13" fmla="*/ 28 h 121"/>
                <a:gd name="T14" fmla="*/ 65 w 283"/>
                <a:gd name="T15" fmla="*/ 28 h 121"/>
                <a:gd name="T16" fmla="*/ 84 w 283"/>
                <a:gd name="T17" fmla="*/ 37 h 121"/>
                <a:gd name="T18" fmla="*/ 89 w 283"/>
                <a:gd name="T19" fmla="*/ 41 h 121"/>
                <a:gd name="T20" fmla="*/ 102 w 283"/>
                <a:gd name="T21" fmla="*/ 46 h 121"/>
                <a:gd name="T22" fmla="*/ 107 w 283"/>
                <a:gd name="T23" fmla="*/ 51 h 121"/>
                <a:gd name="T24" fmla="*/ 121 w 283"/>
                <a:gd name="T25" fmla="*/ 51 h 121"/>
                <a:gd name="T26" fmla="*/ 130 w 283"/>
                <a:gd name="T27" fmla="*/ 55 h 121"/>
                <a:gd name="T28" fmla="*/ 134 w 283"/>
                <a:gd name="T29" fmla="*/ 60 h 121"/>
                <a:gd name="T30" fmla="*/ 153 w 283"/>
                <a:gd name="T31" fmla="*/ 64 h 121"/>
                <a:gd name="T32" fmla="*/ 157 w 283"/>
                <a:gd name="T33" fmla="*/ 70 h 121"/>
                <a:gd name="T34" fmla="*/ 171 w 283"/>
                <a:gd name="T35" fmla="*/ 75 h 121"/>
                <a:gd name="T36" fmla="*/ 176 w 283"/>
                <a:gd name="T37" fmla="*/ 75 h 121"/>
                <a:gd name="T38" fmla="*/ 191 w 283"/>
                <a:gd name="T39" fmla="*/ 84 h 121"/>
                <a:gd name="T40" fmla="*/ 195 w 283"/>
                <a:gd name="T41" fmla="*/ 84 h 121"/>
                <a:gd name="T42" fmla="*/ 209 w 283"/>
                <a:gd name="T43" fmla="*/ 88 h 121"/>
                <a:gd name="T44" fmla="*/ 218 w 283"/>
                <a:gd name="T45" fmla="*/ 93 h 121"/>
                <a:gd name="T46" fmla="*/ 227 w 283"/>
                <a:gd name="T47" fmla="*/ 98 h 121"/>
                <a:gd name="T48" fmla="*/ 241 w 283"/>
                <a:gd name="T49" fmla="*/ 102 h 121"/>
                <a:gd name="T50" fmla="*/ 250 w 283"/>
                <a:gd name="T51" fmla="*/ 107 h 121"/>
                <a:gd name="T52" fmla="*/ 259 w 283"/>
                <a:gd name="T53" fmla="*/ 111 h 121"/>
                <a:gd name="T54" fmla="*/ 264 w 283"/>
                <a:gd name="T55" fmla="*/ 111 h 121"/>
                <a:gd name="T56" fmla="*/ 283 w 283"/>
                <a:gd name="T57" fmla="*/ 121 h 121"/>
                <a:gd name="T58" fmla="*/ 283 w 283"/>
                <a:gd name="T59" fmla="*/ 121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83"/>
                <a:gd name="T91" fmla="*/ 0 h 121"/>
                <a:gd name="T92" fmla="*/ 283 w 283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83" h="121">
                  <a:moveTo>
                    <a:pt x="0" y="0"/>
                  </a:moveTo>
                  <a:lnTo>
                    <a:pt x="0" y="5"/>
                  </a:lnTo>
                  <a:lnTo>
                    <a:pt x="10" y="5"/>
                  </a:lnTo>
                  <a:lnTo>
                    <a:pt x="23" y="14"/>
                  </a:lnTo>
                  <a:lnTo>
                    <a:pt x="28" y="14"/>
                  </a:lnTo>
                  <a:lnTo>
                    <a:pt x="46" y="19"/>
                  </a:lnTo>
                  <a:lnTo>
                    <a:pt x="65" y="28"/>
                  </a:lnTo>
                  <a:lnTo>
                    <a:pt x="84" y="37"/>
                  </a:lnTo>
                  <a:lnTo>
                    <a:pt x="89" y="41"/>
                  </a:lnTo>
                  <a:lnTo>
                    <a:pt x="102" y="46"/>
                  </a:lnTo>
                  <a:lnTo>
                    <a:pt x="107" y="51"/>
                  </a:lnTo>
                  <a:lnTo>
                    <a:pt x="121" y="51"/>
                  </a:lnTo>
                  <a:lnTo>
                    <a:pt x="130" y="55"/>
                  </a:lnTo>
                  <a:lnTo>
                    <a:pt x="134" y="60"/>
                  </a:lnTo>
                  <a:lnTo>
                    <a:pt x="153" y="64"/>
                  </a:lnTo>
                  <a:lnTo>
                    <a:pt x="157" y="70"/>
                  </a:lnTo>
                  <a:lnTo>
                    <a:pt x="171" y="75"/>
                  </a:lnTo>
                  <a:lnTo>
                    <a:pt x="176" y="75"/>
                  </a:lnTo>
                  <a:lnTo>
                    <a:pt x="191" y="84"/>
                  </a:lnTo>
                  <a:lnTo>
                    <a:pt x="195" y="84"/>
                  </a:lnTo>
                  <a:lnTo>
                    <a:pt x="209" y="88"/>
                  </a:lnTo>
                  <a:lnTo>
                    <a:pt x="218" y="93"/>
                  </a:lnTo>
                  <a:lnTo>
                    <a:pt x="227" y="98"/>
                  </a:lnTo>
                  <a:lnTo>
                    <a:pt x="241" y="102"/>
                  </a:lnTo>
                  <a:lnTo>
                    <a:pt x="250" y="107"/>
                  </a:lnTo>
                  <a:lnTo>
                    <a:pt x="259" y="111"/>
                  </a:lnTo>
                  <a:lnTo>
                    <a:pt x="264" y="111"/>
                  </a:lnTo>
                  <a:lnTo>
                    <a:pt x="283" y="1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5" name="Freeform 3647"/>
            <p:cNvSpPr>
              <a:spLocks/>
            </p:cNvSpPr>
            <p:nvPr/>
          </p:nvSpPr>
          <p:spPr bwMode="auto">
            <a:xfrm>
              <a:off x="1514" y="1608"/>
              <a:ext cx="115" cy="349"/>
            </a:xfrm>
            <a:custGeom>
              <a:avLst/>
              <a:gdLst>
                <a:gd name="T0" fmla="*/ 539 w 571"/>
                <a:gd name="T1" fmla="*/ 14 h 1744"/>
                <a:gd name="T2" fmla="*/ 496 w 571"/>
                <a:gd name="T3" fmla="*/ 37 h 1744"/>
                <a:gd name="T4" fmla="*/ 460 w 571"/>
                <a:gd name="T5" fmla="*/ 64 h 1744"/>
                <a:gd name="T6" fmla="*/ 417 w 571"/>
                <a:gd name="T7" fmla="*/ 83 h 1744"/>
                <a:gd name="T8" fmla="*/ 381 w 571"/>
                <a:gd name="T9" fmla="*/ 116 h 1744"/>
                <a:gd name="T10" fmla="*/ 334 w 571"/>
                <a:gd name="T11" fmla="*/ 148 h 1744"/>
                <a:gd name="T12" fmla="*/ 297 w 571"/>
                <a:gd name="T13" fmla="*/ 175 h 1744"/>
                <a:gd name="T14" fmla="*/ 270 w 571"/>
                <a:gd name="T15" fmla="*/ 204 h 1744"/>
                <a:gd name="T16" fmla="*/ 241 w 571"/>
                <a:gd name="T17" fmla="*/ 231 h 1744"/>
                <a:gd name="T18" fmla="*/ 246 w 571"/>
                <a:gd name="T19" fmla="*/ 245 h 1744"/>
                <a:gd name="T20" fmla="*/ 358 w 571"/>
                <a:gd name="T21" fmla="*/ 250 h 1744"/>
                <a:gd name="T22" fmla="*/ 334 w 571"/>
                <a:gd name="T23" fmla="*/ 254 h 1744"/>
                <a:gd name="T24" fmla="*/ 227 w 571"/>
                <a:gd name="T25" fmla="*/ 259 h 1744"/>
                <a:gd name="T26" fmla="*/ 186 w 571"/>
                <a:gd name="T27" fmla="*/ 292 h 1744"/>
                <a:gd name="T28" fmla="*/ 163 w 571"/>
                <a:gd name="T29" fmla="*/ 320 h 1744"/>
                <a:gd name="T30" fmla="*/ 134 w 571"/>
                <a:gd name="T31" fmla="*/ 356 h 1744"/>
                <a:gd name="T32" fmla="*/ 121 w 571"/>
                <a:gd name="T33" fmla="*/ 390 h 1744"/>
                <a:gd name="T34" fmla="*/ 98 w 571"/>
                <a:gd name="T35" fmla="*/ 426 h 1744"/>
                <a:gd name="T36" fmla="*/ 84 w 571"/>
                <a:gd name="T37" fmla="*/ 458 h 1744"/>
                <a:gd name="T38" fmla="*/ 75 w 571"/>
                <a:gd name="T39" fmla="*/ 487 h 1744"/>
                <a:gd name="T40" fmla="*/ 60 w 571"/>
                <a:gd name="T41" fmla="*/ 528 h 1744"/>
                <a:gd name="T42" fmla="*/ 51 w 571"/>
                <a:gd name="T43" fmla="*/ 566 h 1744"/>
                <a:gd name="T44" fmla="*/ 37 w 571"/>
                <a:gd name="T45" fmla="*/ 603 h 1744"/>
                <a:gd name="T46" fmla="*/ 28 w 571"/>
                <a:gd name="T47" fmla="*/ 635 h 1744"/>
                <a:gd name="T48" fmla="*/ 23 w 571"/>
                <a:gd name="T49" fmla="*/ 673 h 1744"/>
                <a:gd name="T50" fmla="*/ 9 w 571"/>
                <a:gd name="T51" fmla="*/ 705 h 1744"/>
                <a:gd name="T52" fmla="*/ 19 w 571"/>
                <a:gd name="T53" fmla="*/ 732 h 1744"/>
                <a:gd name="T54" fmla="*/ 42 w 571"/>
                <a:gd name="T55" fmla="*/ 761 h 1744"/>
                <a:gd name="T56" fmla="*/ 32 w 571"/>
                <a:gd name="T57" fmla="*/ 784 h 1744"/>
                <a:gd name="T58" fmla="*/ 28 w 571"/>
                <a:gd name="T59" fmla="*/ 793 h 1744"/>
                <a:gd name="T60" fmla="*/ 5 w 571"/>
                <a:gd name="T61" fmla="*/ 825 h 1744"/>
                <a:gd name="T62" fmla="*/ 5 w 571"/>
                <a:gd name="T63" fmla="*/ 863 h 1744"/>
                <a:gd name="T64" fmla="*/ 5 w 571"/>
                <a:gd name="T65" fmla="*/ 899 h 1744"/>
                <a:gd name="T66" fmla="*/ 0 w 571"/>
                <a:gd name="T67" fmla="*/ 937 h 1744"/>
                <a:gd name="T68" fmla="*/ 5 w 571"/>
                <a:gd name="T69" fmla="*/ 978 h 1744"/>
                <a:gd name="T70" fmla="*/ 5 w 571"/>
                <a:gd name="T71" fmla="*/ 1015 h 1744"/>
                <a:gd name="T72" fmla="*/ 9 w 571"/>
                <a:gd name="T73" fmla="*/ 1053 h 1744"/>
                <a:gd name="T74" fmla="*/ 9 w 571"/>
                <a:gd name="T75" fmla="*/ 1076 h 1744"/>
                <a:gd name="T76" fmla="*/ 9 w 571"/>
                <a:gd name="T77" fmla="*/ 1108 h 1744"/>
                <a:gd name="T78" fmla="*/ 23 w 571"/>
                <a:gd name="T79" fmla="*/ 1146 h 1744"/>
                <a:gd name="T80" fmla="*/ 28 w 571"/>
                <a:gd name="T81" fmla="*/ 1182 h 1744"/>
                <a:gd name="T82" fmla="*/ 32 w 571"/>
                <a:gd name="T83" fmla="*/ 1216 h 1744"/>
                <a:gd name="T84" fmla="*/ 42 w 571"/>
                <a:gd name="T85" fmla="*/ 1252 h 1744"/>
                <a:gd name="T86" fmla="*/ 55 w 571"/>
                <a:gd name="T87" fmla="*/ 1289 h 1744"/>
                <a:gd name="T88" fmla="*/ 66 w 571"/>
                <a:gd name="T89" fmla="*/ 1318 h 1744"/>
                <a:gd name="T90" fmla="*/ 79 w 571"/>
                <a:gd name="T91" fmla="*/ 1359 h 1744"/>
                <a:gd name="T92" fmla="*/ 98 w 571"/>
                <a:gd name="T93" fmla="*/ 1397 h 1744"/>
                <a:gd name="T94" fmla="*/ 116 w 571"/>
                <a:gd name="T95" fmla="*/ 1433 h 1744"/>
                <a:gd name="T96" fmla="*/ 130 w 571"/>
                <a:gd name="T97" fmla="*/ 1465 h 1744"/>
                <a:gd name="T98" fmla="*/ 139 w 571"/>
                <a:gd name="T99" fmla="*/ 1503 h 1744"/>
                <a:gd name="T100" fmla="*/ 153 w 571"/>
                <a:gd name="T101" fmla="*/ 1535 h 1744"/>
                <a:gd name="T102" fmla="*/ 168 w 571"/>
                <a:gd name="T103" fmla="*/ 1563 h 1744"/>
                <a:gd name="T104" fmla="*/ 181 w 571"/>
                <a:gd name="T105" fmla="*/ 1605 h 1744"/>
                <a:gd name="T106" fmla="*/ 190 w 571"/>
                <a:gd name="T107" fmla="*/ 1633 h 1744"/>
                <a:gd name="T108" fmla="*/ 204 w 571"/>
                <a:gd name="T109" fmla="*/ 1669 h 1744"/>
                <a:gd name="T110" fmla="*/ 213 w 571"/>
                <a:gd name="T111" fmla="*/ 1703 h 1744"/>
                <a:gd name="T112" fmla="*/ 227 w 571"/>
                <a:gd name="T113" fmla="*/ 1739 h 17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1"/>
                <a:gd name="T172" fmla="*/ 0 h 1744"/>
                <a:gd name="T173" fmla="*/ 571 w 571"/>
                <a:gd name="T174" fmla="*/ 1744 h 17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1" h="1744">
                  <a:moveTo>
                    <a:pt x="571" y="0"/>
                  </a:moveTo>
                  <a:lnTo>
                    <a:pt x="566" y="0"/>
                  </a:lnTo>
                  <a:lnTo>
                    <a:pt x="553" y="9"/>
                  </a:lnTo>
                  <a:lnTo>
                    <a:pt x="548" y="9"/>
                  </a:lnTo>
                  <a:lnTo>
                    <a:pt x="539" y="14"/>
                  </a:lnTo>
                  <a:lnTo>
                    <a:pt x="529" y="18"/>
                  </a:lnTo>
                  <a:lnTo>
                    <a:pt x="524" y="23"/>
                  </a:lnTo>
                  <a:lnTo>
                    <a:pt x="510" y="32"/>
                  </a:lnTo>
                  <a:lnTo>
                    <a:pt x="506" y="32"/>
                  </a:lnTo>
                  <a:lnTo>
                    <a:pt x="496" y="37"/>
                  </a:lnTo>
                  <a:lnTo>
                    <a:pt x="487" y="46"/>
                  </a:lnTo>
                  <a:lnTo>
                    <a:pt x="483" y="46"/>
                  </a:lnTo>
                  <a:lnTo>
                    <a:pt x="469" y="55"/>
                  </a:lnTo>
                  <a:lnTo>
                    <a:pt x="464" y="60"/>
                  </a:lnTo>
                  <a:lnTo>
                    <a:pt x="460" y="64"/>
                  </a:lnTo>
                  <a:lnTo>
                    <a:pt x="446" y="69"/>
                  </a:lnTo>
                  <a:lnTo>
                    <a:pt x="441" y="69"/>
                  </a:lnTo>
                  <a:lnTo>
                    <a:pt x="436" y="78"/>
                  </a:lnTo>
                  <a:lnTo>
                    <a:pt x="422" y="83"/>
                  </a:lnTo>
                  <a:lnTo>
                    <a:pt x="417" y="83"/>
                  </a:lnTo>
                  <a:lnTo>
                    <a:pt x="413" y="93"/>
                  </a:lnTo>
                  <a:lnTo>
                    <a:pt x="399" y="97"/>
                  </a:lnTo>
                  <a:lnTo>
                    <a:pt x="390" y="107"/>
                  </a:lnTo>
                  <a:lnTo>
                    <a:pt x="381" y="116"/>
                  </a:lnTo>
                  <a:lnTo>
                    <a:pt x="367" y="125"/>
                  </a:lnTo>
                  <a:lnTo>
                    <a:pt x="358" y="129"/>
                  </a:lnTo>
                  <a:lnTo>
                    <a:pt x="349" y="139"/>
                  </a:lnTo>
                  <a:lnTo>
                    <a:pt x="334" y="148"/>
                  </a:lnTo>
                  <a:lnTo>
                    <a:pt x="325" y="152"/>
                  </a:lnTo>
                  <a:lnTo>
                    <a:pt x="320" y="162"/>
                  </a:lnTo>
                  <a:lnTo>
                    <a:pt x="315" y="166"/>
                  </a:lnTo>
                  <a:lnTo>
                    <a:pt x="311" y="166"/>
                  </a:lnTo>
                  <a:lnTo>
                    <a:pt x="297" y="175"/>
                  </a:lnTo>
                  <a:lnTo>
                    <a:pt x="292" y="186"/>
                  </a:lnTo>
                  <a:lnTo>
                    <a:pt x="288" y="186"/>
                  </a:lnTo>
                  <a:lnTo>
                    <a:pt x="283" y="190"/>
                  </a:lnTo>
                  <a:lnTo>
                    <a:pt x="274" y="199"/>
                  </a:lnTo>
                  <a:lnTo>
                    <a:pt x="270" y="204"/>
                  </a:lnTo>
                  <a:lnTo>
                    <a:pt x="265" y="208"/>
                  </a:lnTo>
                  <a:lnTo>
                    <a:pt x="256" y="213"/>
                  </a:lnTo>
                  <a:lnTo>
                    <a:pt x="250" y="222"/>
                  </a:lnTo>
                  <a:lnTo>
                    <a:pt x="246" y="222"/>
                  </a:lnTo>
                  <a:lnTo>
                    <a:pt x="241" y="231"/>
                  </a:lnTo>
                  <a:lnTo>
                    <a:pt x="232" y="236"/>
                  </a:lnTo>
                  <a:lnTo>
                    <a:pt x="227" y="241"/>
                  </a:lnTo>
                  <a:lnTo>
                    <a:pt x="223" y="245"/>
                  </a:lnTo>
                  <a:lnTo>
                    <a:pt x="227" y="245"/>
                  </a:lnTo>
                  <a:lnTo>
                    <a:pt x="246" y="245"/>
                  </a:lnTo>
                  <a:lnTo>
                    <a:pt x="270" y="245"/>
                  </a:lnTo>
                  <a:lnTo>
                    <a:pt x="292" y="245"/>
                  </a:lnTo>
                  <a:lnTo>
                    <a:pt x="315" y="250"/>
                  </a:lnTo>
                  <a:lnTo>
                    <a:pt x="334" y="250"/>
                  </a:lnTo>
                  <a:lnTo>
                    <a:pt x="358" y="250"/>
                  </a:lnTo>
                  <a:lnTo>
                    <a:pt x="381" y="250"/>
                  </a:lnTo>
                  <a:lnTo>
                    <a:pt x="399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4" y="254"/>
                  </a:lnTo>
                  <a:lnTo>
                    <a:pt x="315" y="254"/>
                  </a:lnTo>
                  <a:lnTo>
                    <a:pt x="292" y="254"/>
                  </a:lnTo>
                  <a:lnTo>
                    <a:pt x="270" y="259"/>
                  </a:lnTo>
                  <a:lnTo>
                    <a:pt x="246" y="259"/>
                  </a:lnTo>
                  <a:lnTo>
                    <a:pt x="227" y="259"/>
                  </a:lnTo>
                  <a:lnTo>
                    <a:pt x="209" y="259"/>
                  </a:lnTo>
                  <a:lnTo>
                    <a:pt x="204" y="268"/>
                  </a:lnTo>
                  <a:lnTo>
                    <a:pt x="200" y="274"/>
                  </a:lnTo>
                  <a:lnTo>
                    <a:pt x="190" y="283"/>
                  </a:lnTo>
                  <a:lnTo>
                    <a:pt x="186" y="292"/>
                  </a:lnTo>
                  <a:lnTo>
                    <a:pt x="181" y="292"/>
                  </a:lnTo>
                  <a:lnTo>
                    <a:pt x="181" y="297"/>
                  </a:lnTo>
                  <a:lnTo>
                    <a:pt x="177" y="306"/>
                  </a:lnTo>
                  <a:lnTo>
                    <a:pt x="168" y="315"/>
                  </a:lnTo>
                  <a:lnTo>
                    <a:pt x="163" y="320"/>
                  </a:lnTo>
                  <a:lnTo>
                    <a:pt x="158" y="329"/>
                  </a:lnTo>
                  <a:lnTo>
                    <a:pt x="153" y="333"/>
                  </a:lnTo>
                  <a:lnTo>
                    <a:pt x="148" y="343"/>
                  </a:lnTo>
                  <a:lnTo>
                    <a:pt x="139" y="352"/>
                  </a:lnTo>
                  <a:lnTo>
                    <a:pt x="134" y="356"/>
                  </a:lnTo>
                  <a:lnTo>
                    <a:pt x="134" y="367"/>
                  </a:lnTo>
                  <a:lnTo>
                    <a:pt x="125" y="376"/>
                  </a:lnTo>
                  <a:lnTo>
                    <a:pt x="121" y="385"/>
                  </a:lnTo>
                  <a:lnTo>
                    <a:pt x="121" y="390"/>
                  </a:lnTo>
                  <a:lnTo>
                    <a:pt x="116" y="399"/>
                  </a:lnTo>
                  <a:lnTo>
                    <a:pt x="111" y="403"/>
                  </a:lnTo>
                  <a:lnTo>
                    <a:pt x="107" y="412"/>
                  </a:lnTo>
                  <a:lnTo>
                    <a:pt x="102" y="417"/>
                  </a:lnTo>
                  <a:lnTo>
                    <a:pt x="98" y="426"/>
                  </a:lnTo>
                  <a:lnTo>
                    <a:pt x="93" y="435"/>
                  </a:lnTo>
                  <a:lnTo>
                    <a:pt x="93" y="445"/>
                  </a:lnTo>
                  <a:lnTo>
                    <a:pt x="88" y="449"/>
                  </a:lnTo>
                  <a:lnTo>
                    <a:pt x="84" y="458"/>
                  </a:lnTo>
                  <a:lnTo>
                    <a:pt x="84" y="469"/>
                  </a:lnTo>
                  <a:lnTo>
                    <a:pt x="79" y="473"/>
                  </a:lnTo>
                  <a:lnTo>
                    <a:pt x="79" y="482"/>
                  </a:lnTo>
                  <a:lnTo>
                    <a:pt x="75" y="487"/>
                  </a:lnTo>
                  <a:lnTo>
                    <a:pt x="70" y="496"/>
                  </a:lnTo>
                  <a:lnTo>
                    <a:pt x="70" y="505"/>
                  </a:lnTo>
                  <a:lnTo>
                    <a:pt x="66" y="510"/>
                  </a:lnTo>
                  <a:lnTo>
                    <a:pt x="66" y="519"/>
                  </a:lnTo>
                  <a:lnTo>
                    <a:pt x="60" y="528"/>
                  </a:lnTo>
                  <a:lnTo>
                    <a:pt x="60" y="533"/>
                  </a:lnTo>
                  <a:lnTo>
                    <a:pt x="55" y="542"/>
                  </a:lnTo>
                  <a:lnTo>
                    <a:pt x="55" y="551"/>
                  </a:lnTo>
                  <a:lnTo>
                    <a:pt x="51" y="557"/>
                  </a:lnTo>
                  <a:lnTo>
                    <a:pt x="51" y="566"/>
                  </a:lnTo>
                  <a:lnTo>
                    <a:pt x="46" y="571"/>
                  </a:lnTo>
                  <a:lnTo>
                    <a:pt x="42" y="580"/>
                  </a:lnTo>
                  <a:lnTo>
                    <a:pt x="37" y="589"/>
                  </a:lnTo>
                  <a:lnTo>
                    <a:pt x="37" y="593"/>
                  </a:lnTo>
                  <a:lnTo>
                    <a:pt x="37" y="603"/>
                  </a:lnTo>
                  <a:lnTo>
                    <a:pt x="32" y="612"/>
                  </a:lnTo>
                  <a:lnTo>
                    <a:pt x="32" y="616"/>
                  </a:lnTo>
                  <a:lnTo>
                    <a:pt x="32" y="621"/>
                  </a:lnTo>
                  <a:lnTo>
                    <a:pt x="32" y="626"/>
                  </a:lnTo>
                  <a:lnTo>
                    <a:pt x="28" y="635"/>
                  </a:lnTo>
                  <a:lnTo>
                    <a:pt x="28" y="639"/>
                  </a:lnTo>
                  <a:lnTo>
                    <a:pt x="23" y="650"/>
                  </a:lnTo>
                  <a:lnTo>
                    <a:pt x="14" y="659"/>
                  </a:lnTo>
                  <a:lnTo>
                    <a:pt x="23" y="663"/>
                  </a:lnTo>
                  <a:lnTo>
                    <a:pt x="23" y="673"/>
                  </a:lnTo>
                  <a:lnTo>
                    <a:pt x="19" y="677"/>
                  </a:lnTo>
                  <a:lnTo>
                    <a:pt x="19" y="686"/>
                  </a:lnTo>
                  <a:lnTo>
                    <a:pt x="19" y="695"/>
                  </a:lnTo>
                  <a:lnTo>
                    <a:pt x="14" y="705"/>
                  </a:lnTo>
                  <a:lnTo>
                    <a:pt x="9" y="705"/>
                  </a:lnTo>
                  <a:lnTo>
                    <a:pt x="5" y="709"/>
                  </a:lnTo>
                  <a:lnTo>
                    <a:pt x="9" y="714"/>
                  </a:lnTo>
                  <a:lnTo>
                    <a:pt x="14" y="718"/>
                  </a:lnTo>
                  <a:lnTo>
                    <a:pt x="19" y="723"/>
                  </a:lnTo>
                  <a:lnTo>
                    <a:pt x="19" y="732"/>
                  </a:lnTo>
                  <a:lnTo>
                    <a:pt x="23" y="742"/>
                  </a:lnTo>
                  <a:lnTo>
                    <a:pt x="32" y="742"/>
                  </a:lnTo>
                  <a:lnTo>
                    <a:pt x="42" y="747"/>
                  </a:lnTo>
                  <a:lnTo>
                    <a:pt x="42" y="756"/>
                  </a:lnTo>
                  <a:lnTo>
                    <a:pt x="42" y="761"/>
                  </a:lnTo>
                  <a:lnTo>
                    <a:pt x="32" y="770"/>
                  </a:lnTo>
                  <a:lnTo>
                    <a:pt x="28" y="770"/>
                  </a:lnTo>
                  <a:lnTo>
                    <a:pt x="32" y="775"/>
                  </a:lnTo>
                  <a:lnTo>
                    <a:pt x="46" y="779"/>
                  </a:lnTo>
                  <a:lnTo>
                    <a:pt x="32" y="784"/>
                  </a:lnTo>
                  <a:lnTo>
                    <a:pt x="14" y="779"/>
                  </a:lnTo>
                  <a:lnTo>
                    <a:pt x="9" y="779"/>
                  </a:lnTo>
                  <a:lnTo>
                    <a:pt x="9" y="788"/>
                  </a:lnTo>
                  <a:lnTo>
                    <a:pt x="28" y="793"/>
                  </a:lnTo>
                  <a:lnTo>
                    <a:pt x="9" y="802"/>
                  </a:lnTo>
                  <a:lnTo>
                    <a:pt x="5" y="802"/>
                  </a:lnTo>
                  <a:lnTo>
                    <a:pt x="9" y="811"/>
                  </a:lnTo>
                  <a:lnTo>
                    <a:pt x="5" y="816"/>
                  </a:lnTo>
                  <a:lnTo>
                    <a:pt x="5" y="825"/>
                  </a:lnTo>
                  <a:lnTo>
                    <a:pt x="9" y="830"/>
                  </a:lnTo>
                  <a:lnTo>
                    <a:pt x="5" y="840"/>
                  </a:lnTo>
                  <a:lnTo>
                    <a:pt x="5" y="849"/>
                  </a:lnTo>
                  <a:lnTo>
                    <a:pt x="5" y="854"/>
                  </a:lnTo>
                  <a:lnTo>
                    <a:pt x="5" y="863"/>
                  </a:lnTo>
                  <a:lnTo>
                    <a:pt x="5" y="872"/>
                  </a:lnTo>
                  <a:lnTo>
                    <a:pt x="5" y="877"/>
                  </a:lnTo>
                  <a:lnTo>
                    <a:pt x="5" y="886"/>
                  </a:lnTo>
                  <a:lnTo>
                    <a:pt x="5" y="895"/>
                  </a:lnTo>
                  <a:lnTo>
                    <a:pt x="5" y="899"/>
                  </a:lnTo>
                  <a:lnTo>
                    <a:pt x="0" y="909"/>
                  </a:lnTo>
                  <a:lnTo>
                    <a:pt x="0" y="913"/>
                  </a:lnTo>
                  <a:lnTo>
                    <a:pt x="5" y="922"/>
                  </a:lnTo>
                  <a:lnTo>
                    <a:pt x="5" y="933"/>
                  </a:lnTo>
                  <a:lnTo>
                    <a:pt x="0" y="937"/>
                  </a:lnTo>
                  <a:lnTo>
                    <a:pt x="5" y="946"/>
                  </a:lnTo>
                  <a:lnTo>
                    <a:pt x="5" y="956"/>
                  </a:lnTo>
                  <a:lnTo>
                    <a:pt x="5" y="965"/>
                  </a:lnTo>
                  <a:lnTo>
                    <a:pt x="5" y="969"/>
                  </a:lnTo>
                  <a:lnTo>
                    <a:pt x="5" y="978"/>
                  </a:lnTo>
                  <a:lnTo>
                    <a:pt x="5" y="983"/>
                  </a:lnTo>
                  <a:lnTo>
                    <a:pt x="5" y="992"/>
                  </a:lnTo>
                  <a:lnTo>
                    <a:pt x="5" y="997"/>
                  </a:lnTo>
                  <a:lnTo>
                    <a:pt x="5" y="1006"/>
                  </a:lnTo>
                  <a:lnTo>
                    <a:pt x="5" y="1015"/>
                  </a:lnTo>
                  <a:lnTo>
                    <a:pt x="9" y="1025"/>
                  </a:lnTo>
                  <a:lnTo>
                    <a:pt x="5" y="1030"/>
                  </a:lnTo>
                  <a:lnTo>
                    <a:pt x="5" y="1039"/>
                  </a:lnTo>
                  <a:lnTo>
                    <a:pt x="5" y="1048"/>
                  </a:lnTo>
                  <a:lnTo>
                    <a:pt x="9" y="1053"/>
                  </a:lnTo>
                  <a:lnTo>
                    <a:pt x="9" y="1062"/>
                  </a:lnTo>
                  <a:lnTo>
                    <a:pt x="9" y="1067"/>
                  </a:lnTo>
                  <a:lnTo>
                    <a:pt x="9" y="1071"/>
                  </a:lnTo>
                  <a:lnTo>
                    <a:pt x="9" y="1076"/>
                  </a:lnTo>
                  <a:lnTo>
                    <a:pt x="9" y="1080"/>
                  </a:lnTo>
                  <a:lnTo>
                    <a:pt x="14" y="1090"/>
                  </a:lnTo>
                  <a:lnTo>
                    <a:pt x="14" y="1099"/>
                  </a:lnTo>
                  <a:lnTo>
                    <a:pt x="9" y="1103"/>
                  </a:lnTo>
                  <a:lnTo>
                    <a:pt x="9" y="1108"/>
                  </a:lnTo>
                  <a:lnTo>
                    <a:pt x="19" y="1113"/>
                  </a:lnTo>
                  <a:lnTo>
                    <a:pt x="19" y="1123"/>
                  </a:lnTo>
                  <a:lnTo>
                    <a:pt x="14" y="1132"/>
                  </a:lnTo>
                  <a:lnTo>
                    <a:pt x="19" y="1137"/>
                  </a:lnTo>
                  <a:lnTo>
                    <a:pt x="23" y="1146"/>
                  </a:lnTo>
                  <a:lnTo>
                    <a:pt x="23" y="1150"/>
                  </a:lnTo>
                  <a:lnTo>
                    <a:pt x="23" y="1160"/>
                  </a:lnTo>
                  <a:lnTo>
                    <a:pt x="28" y="1169"/>
                  </a:lnTo>
                  <a:lnTo>
                    <a:pt x="28" y="1173"/>
                  </a:lnTo>
                  <a:lnTo>
                    <a:pt x="28" y="1182"/>
                  </a:lnTo>
                  <a:lnTo>
                    <a:pt x="28" y="1192"/>
                  </a:lnTo>
                  <a:lnTo>
                    <a:pt x="32" y="1196"/>
                  </a:lnTo>
                  <a:lnTo>
                    <a:pt x="32" y="1205"/>
                  </a:lnTo>
                  <a:lnTo>
                    <a:pt x="32" y="1216"/>
                  </a:lnTo>
                  <a:lnTo>
                    <a:pt x="37" y="1220"/>
                  </a:lnTo>
                  <a:lnTo>
                    <a:pt x="37" y="1229"/>
                  </a:lnTo>
                  <a:lnTo>
                    <a:pt x="37" y="1234"/>
                  </a:lnTo>
                  <a:lnTo>
                    <a:pt x="37" y="1243"/>
                  </a:lnTo>
                  <a:lnTo>
                    <a:pt x="42" y="1252"/>
                  </a:lnTo>
                  <a:lnTo>
                    <a:pt x="46" y="1257"/>
                  </a:lnTo>
                  <a:lnTo>
                    <a:pt x="46" y="1266"/>
                  </a:lnTo>
                  <a:lnTo>
                    <a:pt x="46" y="1275"/>
                  </a:lnTo>
                  <a:lnTo>
                    <a:pt x="51" y="1284"/>
                  </a:lnTo>
                  <a:lnTo>
                    <a:pt x="55" y="1289"/>
                  </a:lnTo>
                  <a:lnTo>
                    <a:pt x="60" y="1298"/>
                  </a:lnTo>
                  <a:lnTo>
                    <a:pt x="60" y="1304"/>
                  </a:lnTo>
                  <a:lnTo>
                    <a:pt x="60" y="1313"/>
                  </a:lnTo>
                  <a:lnTo>
                    <a:pt x="66" y="1318"/>
                  </a:lnTo>
                  <a:lnTo>
                    <a:pt x="66" y="1327"/>
                  </a:lnTo>
                  <a:lnTo>
                    <a:pt x="70" y="1336"/>
                  </a:lnTo>
                  <a:lnTo>
                    <a:pt x="75" y="1341"/>
                  </a:lnTo>
                  <a:lnTo>
                    <a:pt x="75" y="1350"/>
                  </a:lnTo>
                  <a:lnTo>
                    <a:pt x="79" y="1359"/>
                  </a:lnTo>
                  <a:lnTo>
                    <a:pt x="84" y="1368"/>
                  </a:lnTo>
                  <a:lnTo>
                    <a:pt x="88" y="1373"/>
                  </a:lnTo>
                  <a:lnTo>
                    <a:pt x="88" y="1382"/>
                  </a:lnTo>
                  <a:lnTo>
                    <a:pt x="93" y="1386"/>
                  </a:lnTo>
                  <a:lnTo>
                    <a:pt x="98" y="1397"/>
                  </a:lnTo>
                  <a:lnTo>
                    <a:pt x="98" y="1401"/>
                  </a:lnTo>
                  <a:lnTo>
                    <a:pt x="102" y="1410"/>
                  </a:lnTo>
                  <a:lnTo>
                    <a:pt x="107" y="1420"/>
                  </a:lnTo>
                  <a:lnTo>
                    <a:pt x="107" y="1429"/>
                  </a:lnTo>
                  <a:lnTo>
                    <a:pt x="116" y="1433"/>
                  </a:lnTo>
                  <a:lnTo>
                    <a:pt x="116" y="1443"/>
                  </a:lnTo>
                  <a:lnTo>
                    <a:pt x="121" y="1447"/>
                  </a:lnTo>
                  <a:lnTo>
                    <a:pt x="121" y="1452"/>
                  </a:lnTo>
                  <a:lnTo>
                    <a:pt x="125" y="1456"/>
                  </a:lnTo>
                  <a:lnTo>
                    <a:pt x="130" y="1465"/>
                  </a:lnTo>
                  <a:lnTo>
                    <a:pt x="130" y="1470"/>
                  </a:lnTo>
                  <a:lnTo>
                    <a:pt x="134" y="1479"/>
                  </a:lnTo>
                  <a:lnTo>
                    <a:pt x="134" y="1489"/>
                  </a:lnTo>
                  <a:lnTo>
                    <a:pt x="139" y="1494"/>
                  </a:lnTo>
                  <a:lnTo>
                    <a:pt x="139" y="1503"/>
                  </a:lnTo>
                  <a:lnTo>
                    <a:pt x="144" y="1503"/>
                  </a:lnTo>
                  <a:lnTo>
                    <a:pt x="144" y="1512"/>
                  </a:lnTo>
                  <a:lnTo>
                    <a:pt x="148" y="1517"/>
                  </a:lnTo>
                  <a:lnTo>
                    <a:pt x="153" y="1526"/>
                  </a:lnTo>
                  <a:lnTo>
                    <a:pt x="153" y="1535"/>
                  </a:lnTo>
                  <a:lnTo>
                    <a:pt x="158" y="1540"/>
                  </a:lnTo>
                  <a:lnTo>
                    <a:pt x="158" y="1549"/>
                  </a:lnTo>
                  <a:lnTo>
                    <a:pt x="163" y="1554"/>
                  </a:lnTo>
                  <a:lnTo>
                    <a:pt x="163" y="1558"/>
                  </a:lnTo>
                  <a:lnTo>
                    <a:pt x="168" y="1563"/>
                  </a:lnTo>
                  <a:lnTo>
                    <a:pt x="168" y="1572"/>
                  </a:lnTo>
                  <a:lnTo>
                    <a:pt x="172" y="1577"/>
                  </a:lnTo>
                  <a:lnTo>
                    <a:pt x="177" y="1587"/>
                  </a:lnTo>
                  <a:lnTo>
                    <a:pt x="177" y="1596"/>
                  </a:lnTo>
                  <a:lnTo>
                    <a:pt x="181" y="1605"/>
                  </a:lnTo>
                  <a:lnTo>
                    <a:pt x="181" y="1610"/>
                  </a:lnTo>
                  <a:lnTo>
                    <a:pt x="181" y="1614"/>
                  </a:lnTo>
                  <a:lnTo>
                    <a:pt x="186" y="1619"/>
                  </a:lnTo>
                  <a:lnTo>
                    <a:pt x="186" y="1624"/>
                  </a:lnTo>
                  <a:lnTo>
                    <a:pt x="190" y="1633"/>
                  </a:lnTo>
                  <a:lnTo>
                    <a:pt x="195" y="1637"/>
                  </a:lnTo>
                  <a:lnTo>
                    <a:pt x="195" y="1647"/>
                  </a:lnTo>
                  <a:lnTo>
                    <a:pt x="200" y="1656"/>
                  </a:lnTo>
                  <a:lnTo>
                    <a:pt x="204" y="1660"/>
                  </a:lnTo>
                  <a:lnTo>
                    <a:pt x="204" y="1669"/>
                  </a:lnTo>
                  <a:lnTo>
                    <a:pt x="204" y="1680"/>
                  </a:lnTo>
                  <a:lnTo>
                    <a:pt x="209" y="1689"/>
                  </a:lnTo>
                  <a:lnTo>
                    <a:pt x="209" y="1693"/>
                  </a:lnTo>
                  <a:lnTo>
                    <a:pt x="213" y="1703"/>
                  </a:lnTo>
                  <a:lnTo>
                    <a:pt x="218" y="1707"/>
                  </a:lnTo>
                  <a:lnTo>
                    <a:pt x="218" y="1716"/>
                  </a:lnTo>
                  <a:lnTo>
                    <a:pt x="218" y="1726"/>
                  </a:lnTo>
                  <a:lnTo>
                    <a:pt x="223" y="1730"/>
                  </a:lnTo>
                  <a:lnTo>
                    <a:pt x="227" y="1739"/>
                  </a:lnTo>
                  <a:lnTo>
                    <a:pt x="227" y="174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6" name="Freeform 3648"/>
            <p:cNvSpPr>
              <a:spLocks/>
            </p:cNvSpPr>
            <p:nvPr/>
          </p:nvSpPr>
          <p:spPr bwMode="auto">
            <a:xfrm>
              <a:off x="1489" y="1495"/>
              <a:ext cx="207" cy="113"/>
            </a:xfrm>
            <a:custGeom>
              <a:avLst/>
              <a:gdLst>
                <a:gd name="T0" fmla="*/ 10 w 1034"/>
                <a:gd name="T1" fmla="*/ 5 h 562"/>
                <a:gd name="T2" fmla="*/ 46 w 1034"/>
                <a:gd name="T3" fmla="*/ 19 h 562"/>
                <a:gd name="T4" fmla="*/ 74 w 1034"/>
                <a:gd name="T5" fmla="*/ 33 h 562"/>
                <a:gd name="T6" fmla="*/ 102 w 1034"/>
                <a:gd name="T7" fmla="*/ 46 h 562"/>
                <a:gd name="T8" fmla="*/ 134 w 1034"/>
                <a:gd name="T9" fmla="*/ 60 h 562"/>
                <a:gd name="T10" fmla="*/ 157 w 1034"/>
                <a:gd name="T11" fmla="*/ 69 h 562"/>
                <a:gd name="T12" fmla="*/ 191 w 1034"/>
                <a:gd name="T13" fmla="*/ 83 h 562"/>
                <a:gd name="T14" fmla="*/ 223 w 1034"/>
                <a:gd name="T15" fmla="*/ 93 h 562"/>
                <a:gd name="T16" fmla="*/ 246 w 1034"/>
                <a:gd name="T17" fmla="*/ 107 h 562"/>
                <a:gd name="T18" fmla="*/ 288 w 1034"/>
                <a:gd name="T19" fmla="*/ 121 h 562"/>
                <a:gd name="T20" fmla="*/ 306 w 1034"/>
                <a:gd name="T21" fmla="*/ 130 h 562"/>
                <a:gd name="T22" fmla="*/ 338 w 1034"/>
                <a:gd name="T23" fmla="*/ 144 h 562"/>
                <a:gd name="T24" fmla="*/ 371 w 1034"/>
                <a:gd name="T25" fmla="*/ 158 h 562"/>
                <a:gd name="T26" fmla="*/ 395 w 1034"/>
                <a:gd name="T27" fmla="*/ 167 h 562"/>
                <a:gd name="T28" fmla="*/ 431 w 1034"/>
                <a:gd name="T29" fmla="*/ 182 h 562"/>
                <a:gd name="T30" fmla="*/ 459 w 1034"/>
                <a:gd name="T31" fmla="*/ 195 h 562"/>
                <a:gd name="T32" fmla="*/ 483 w 1034"/>
                <a:gd name="T33" fmla="*/ 204 h 562"/>
                <a:gd name="T34" fmla="*/ 524 w 1034"/>
                <a:gd name="T35" fmla="*/ 223 h 562"/>
                <a:gd name="T36" fmla="*/ 556 w 1034"/>
                <a:gd name="T37" fmla="*/ 237 h 562"/>
                <a:gd name="T38" fmla="*/ 589 w 1034"/>
                <a:gd name="T39" fmla="*/ 246 h 562"/>
                <a:gd name="T40" fmla="*/ 617 w 1034"/>
                <a:gd name="T41" fmla="*/ 255 h 562"/>
                <a:gd name="T42" fmla="*/ 654 w 1034"/>
                <a:gd name="T43" fmla="*/ 274 h 562"/>
                <a:gd name="T44" fmla="*/ 687 w 1034"/>
                <a:gd name="T45" fmla="*/ 288 h 562"/>
                <a:gd name="T46" fmla="*/ 719 w 1034"/>
                <a:gd name="T47" fmla="*/ 302 h 562"/>
                <a:gd name="T48" fmla="*/ 742 w 1034"/>
                <a:gd name="T49" fmla="*/ 311 h 562"/>
                <a:gd name="T50" fmla="*/ 780 w 1034"/>
                <a:gd name="T51" fmla="*/ 325 h 562"/>
                <a:gd name="T52" fmla="*/ 802 w 1034"/>
                <a:gd name="T53" fmla="*/ 339 h 562"/>
                <a:gd name="T54" fmla="*/ 835 w 1034"/>
                <a:gd name="T55" fmla="*/ 348 h 562"/>
                <a:gd name="T56" fmla="*/ 868 w 1034"/>
                <a:gd name="T57" fmla="*/ 362 h 562"/>
                <a:gd name="T58" fmla="*/ 909 w 1034"/>
                <a:gd name="T59" fmla="*/ 381 h 562"/>
                <a:gd name="T60" fmla="*/ 932 w 1034"/>
                <a:gd name="T61" fmla="*/ 390 h 562"/>
                <a:gd name="T62" fmla="*/ 965 w 1034"/>
                <a:gd name="T63" fmla="*/ 404 h 562"/>
                <a:gd name="T64" fmla="*/ 997 w 1034"/>
                <a:gd name="T65" fmla="*/ 418 h 562"/>
                <a:gd name="T66" fmla="*/ 1034 w 1034"/>
                <a:gd name="T67" fmla="*/ 431 h 562"/>
                <a:gd name="T68" fmla="*/ 974 w 1034"/>
                <a:gd name="T69" fmla="*/ 441 h 562"/>
                <a:gd name="T70" fmla="*/ 947 w 1034"/>
                <a:gd name="T71" fmla="*/ 450 h 562"/>
                <a:gd name="T72" fmla="*/ 914 w 1034"/>
                <a:gd name="T73" fmla="*/ 460 h 562"/>
                <a:gd name="T74" fmla="*/ 891 w 1034"/>
                <a:gd name="T75" fmla="*/ 474 h 562"/>
                <a:gd name="T76" fmla="*/ 854 w 1034"/>
                <a:gd name="T77" fmla="*/ 487 h 562"/>
                <a:gd name="T78" fmla="*/ 825 w 1034"/>
                <a:gd name="T79" fmla="*/ 501 h 562"/>
                <a:gd name="T80" fmla="*/ 802 w 1034"/>
                <a:gd name="T81" fmla="*/ 510 h 562"/>
                <a:gd name="T82" fmla="*/ 761 w 1034"/>
                <a:gd name="T83" fmla="*/ 529 h 562"/>
                <a:gd name="T84" fmla="*/ 737 w 1034"/>
                <a:gd name="T85" fmla="*/ 543 h 562"/>
                <a:gd name="T86" fmla="*/ 705 w 1034"/>
                <a:gd name="T87" fmla="*/ 557 h 5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34"/>
                <a:gd name="T133" fmla="*/ 0 h 562"/>
                <a:gd name="T134" fmla="*/ 1034 w 1034"/>
                <a:gd name="T135" fmla="*/ 562 h 5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34" h="562">
                  <a:moveTo>
                    <a:pt x="0" y="0"/>
                  </a:moveTo>
                  <a:lnTo>
                    <a:pt x="10" y="5"/>
                  </a:lnTo>
                  <a:lnTo>
                    <a:pt x="28" y="14"/>
                  </a:lnTo>
                  <a:lnTo>
                    <a:pt x="46" y="19"/>
                  </a:lnTo>
                  <a:lnTo>
                    <a:pt x="51" y="23"/>
                  </a:lnTo>
                  <a:lnTo>
                    <a:pt x="65" y="28"/>
                  </a:lnTo>
                  <a:lnTo>
                    <a:pt x="74" y="33"/>
                  </a:lnTo>
                  <a:lnTo>
                    <a:pt x="83" y="37"/>
                  </a:lnTo>
                  <a:lnTo>
                    <a:pt x="92" y="42"/>
                  </a:lnTo>
                  <a:lnTo>
                    <a:pt x="102" y="46"/>
                  </a:lnTo>
                  <a:lnTo>
                    <a:pt x="116" y="51"/>
                  </a:lnTo>
                  <a:lnTo>
                    <a:pt x="121" y="51"/>
                  </a:lnTo>
                  <a:lnTo>
                    <a:pt x="134" y="60"/>
                  </a:lnTo>
                  <a:lnTo>
                    <a:pt x="139" y="60"/>
                  </a:lnTo>
                  <a:lnTo>
                    <a:pt x="157" y="65"/>
                  </a:lnTo>
                  <a:lnTo>
                    <a:pt x="157" y="69"/>
                  </a:lnTo>
                  <a:lnTo>
                    <a:pt x="176" y="74"/>
                  </a:lnTo>
                  <a:lnTo>
                    <a:pt x="180" y="79"/>
                  </a:lnTo>
                  <a:lnTo>
                    <a:pt x="191" y="83"/>
                  </a:lnTo>
                  <a:lnTo>
                    <a:pt x="200" y="83"/>
                  </a:lnTo>
                  <a:lnTo>
                    <a:pt x="209" y="89"/>
                  </a:lnTo>
                  <a:lnTo>
                    <a:pt x="223" y="93"/>
                  </a:lnTo>
                  <a:lnTo>
                    <a:pt x="227" y="98"/>
                  </a:lnTo>
                  <a:lnTo>
                    <a:pt x="246" y="102"/>
                  </a:lnTo>
                  <a:lnTo>
                    <a:pt x="246" y="107"/>
                  </a:lnTo>
                  <a:lnTo>
                    <a:pt x="264" y="112"/>
                  </a:lnTo>
                  <a:lnTo>
                    <a:pt x="269" y="112"/>
                  </a:lnTo>
                  <a:lnTo>
                    <a:pt x="288" y="121"/>
                  </a:lnTo>
                  <a:lnTo>
                    <a:pt x="302" y="130"/>
                  </a:lnTo>
                  <a:lnTo>
                    <a:pt x="306" y="130"/>
                  </a:lnTo>
                  <a:lnTo>
                    <a:pt x="320" y="135"/>
                  </a:lnTo>
                  <a:lnTo>
                    <a:pt x="329" y="139"/>
                  </a:lnTo>
                  <a:lnTo>
                    <a:pt x="338" y="144"/>
                  </a:lnTo>
                  <a:lnTo>
                    <a:pt x="352" y="148"/>
                  </a:lnTo>
                  <a:lnTo>
                    <a:pt x="357" y="148"/>
                  </a:lnTo>
                  <a:lnTo>
                    <a:pt x="371" y="158"/>
                  </a:lnTo>
                  <a:lnTo>
                    <a:pt x="375" y="158"/>
                  </a:lnTo>
                  <a:lnTo>
                    <a:pt x="395" y="167"/>
                  </a:lnTo>
                  <a:lnTo>
                    <a:pt x="413" y="171"/>
                  </a:lnTo>
                  <a:lnTo>
                    <a:pt x="417" y="176"/>
                  </a:lnTo>
                  <a:lnTo>
                    <a:pt x="431" y="182"/>
                  </a:lnTo>
                  <a:lnTo>
                    <a:pt x="440" y="186"/>
                  </a:lnTo>
                  <a:lnTo>
                    <a:pt x="450" y="191"/>
                  </a:lnTo>
                  <a:lnTo>
                    <a:pt x="459" y="195"/>
                  </a:lnTo>
                  <a:lnTo>
                    <a:pt x="468" y="195"/>
                  </a:lnTo>
                  <a:lnTo>
                    <a:pt x="483" y="204"/>
                  </a:lnTo>
                  <a:lnTo>
                    <a:pt x="506" y="214"/>
                  </a:lnTo>
                  <a:lnTo>
                    <a:pt x="524" y="218"/>
                  </a:lnTo>
                  <a:lnTo>
                    <a:pt x="524" y="223"/>
                  </a:lnTo>
                  <a:lnTo>
                    <a:pt x="538" y="227"/>
                  </a:lnTo>
                  <a:lnTo>
                    <a:pt x="547" y="227"/>
                  </a:lnTo>
                  <a:lnTo>
                    <a:pt x="556" y="237"/>
                  </a:lnTo>
                  <a:lnTo>
                    <a:pt x="566" y="237"/>
                  </a:lnTo>
                  <a:lnTo>
                    <a:pt x="576" y="241"/>
                  </a:lnTo>
                  <a:lnTo>
                    <a:pt x="589" y="246"/>
                  </a:lnTo>
                  <a:lnTo>
                    <a:pt x="594" y="250"/>
                  </a:lnTo>
                  <a:lnTo>
                    <a:pt x="612" y="255"/>
                  </a:lnTo>
                  <a:lnTo>
                    <a:pt x="617" y="255"/>
                  </a:lnTo>
                  <a:lnTo>
                    <a:pt x="631" y="264"/>
                  </a:lnTo>
                  <a:lnTo>
                    <a:pt x="649" y="274"/>
                  </a:lnTo>
                  <a:lnTo>
                    <a:pt x="654" y="274"/>
                  </a:lnTo>
                  <a:lnTo>
                    <a:pt x="668" y="284"/>
                  </a:lnTo>
                  <a:lnTo>
                    <a:pt x="678" y="284"/>
                  </a:lnTo>
                  <a:lnTo>
                    <a:pt x="687" y="288"/>
                  </a:lnTo>
                  <a:lnTo>
                    <a:pt x="696" y="293"/>
                  </a:lnTo>
                  <a:lnTo>
                    <a:pt x="705" y="297"/>
                  </a:lnTo>
                  <a:lnTo>
                    <a:pt x="719" y="302"/>
                  </a:lnTo>
                  <a:lnTo>
                    <a:pt x="723" y="302"/>
                  </a:lnTo>
                  <a:lnTo>
                    <a:pt x="737" y="311"/>
                  </a:lnTo>
                  <a:lnTo>
                    <a:pt x="742" y="311"/>
                  </a:lnTo>
                  <a:lnTo>
                    <a:pt x="761" y="320"/>
                  </a:lnTo>
                  <a:lnTo>
                    <a:pt x="780" y="325"/>
                  </a:lnTo>
                  <a:lnTo>
                    <a:pt x="784" y="329"/>
                  </a:lnTo>
                  <a:lnTo>
                    <a:pt x="798" y="334"/>
                  </a:lnTo>
                  <a:lnTo>
                    <a:pt x="802" y="339"/>
                  </a:lnTo>
                  <a:lnTo>
                    <a:pt x="816" y="339"/>
                  </a:lnTo>
                  <a:lnTo>
                    <a:pt x="825" y="343"/>
                  </a:lnTo>
                  <a:lnTo>
                    <a:pt x="835" y="348"/>
                  </a:lnTo>
                  <a:lnTo>
                    <a:pt x="849" y="352"/>
                  </a:lnTo>
                  <a:lnTo>
                    <a:pt x="854" y="357"/>
                  </a:lnTo>
                  <a:lnTo>
                    <a:pt x="868" y="362"/>
                  </a:lnTo>
                  <a:lnTo>
                    <a:pt x="872" y="367"/>
                  </a:lnTo>
                  <a:lnTo>
                    <a:pt x="891" y="372"/>
                  </a:lnTo>
                  <a:lnTo>
                    <a:pt x="909" y="381"/>
                  </a:lnTo>
                  <a:lnTo>
                    <a:pt x="914" y="381"/>
                  </a:lnTo>
                  <a:lnTo>
                    <a:pt x="927" y="390"/>
                  </a:lnTo>
                  <a:lnTo>
                    <a:pt x="932" y="390"/>
                  </a:lnTo>
                  <a:lnTo>
                    <a:pt x="942" y="395"/>
                  </a:lnTo>
                  <a:lnTo>
                    <a:pt x="956" y="399"/>
                  </a:lnTo>
                  <a:lnTo>
                    <a:pt x="965" y="404"/>
                  </a:lnTo>
                  <a:lnTo>
                    <a:pt x="974" y="408"/>
                  </a:lnTo>
                  <a:lnTo>
                    <a:pt x="979" y="408"/>
                  </a:lnTo>
                  <a:lnTo>
                    <a:pt x="997" y="418"/>
                  </a:lnTo>
                  <a:lnTo>
                    <a:pt x="1002" y="418"/>
                  </a:lnTo>
                  <a:lnTo>
                    <a:pt x="1020" y="427"/>
                  </a:lnTo>
                  <a:lnTo>
                    <a:pt x="1034" y="431"/>
                  </a:lnTo>
                  <a:lnTo>
                    <a:pt x="1020" y="436"/>
                  </a:lnTo>
                  <a:lnTo>
                    <a:pt x="997" y="436"/>
                  </a:lnTo>
                  <a:lnTo>
                    <a:pt x="974" y="441"/>
                  </a:lnTo>
                  <a:lnTo>
                    <a:pt x="965" y="441"/>
                  </a:lnTo>
                  <a:lnTo>
                    <a:pt x="956" y="445"/>
                  </a:lnTo>
                  <a:lnTo>
                    <a:pt x="947" y="450"/>
                  </a:lnTo>
                  <a:lnTo>
                    <a:pt x="932" y="454"/>
                  </a:lnTo>
                  <a:lnTo>
                    <a:pt x="927" y="454"/>
                  </a:lnTo>
                  <a:lnTo>
                    <a:pt x="914" y="460"/>
                  </a:lnTo>
                  <a:lnTo>
                    <a:pt x="909" y="465"/>
                  </a:lnTo>
                  <a:lnTo>
                    <a:pt x="891" y="474"/>
                  </a:lnTo>
                  <a:lnTo>
                    <a:pt x="872" y="478"/>
                  </a:lnTo>
                  <a:lnTo>
                    <a:pt x="868" y="483"/>
                  </a:lnTo>
                  <a:lnTo>
                    <a:pt x="854" y="487"/>
                  </a:lnTo>
                  <a:lnTo>
                    <a:pt x="849" y="487"/>
                  </a:lnTo>
                  <a:lnTo>
                    <a:pt x="835" y="492"/>
                  </a:lnTo>
                  <a:lnTo>
                    <a:pt x="825" y="501"/>
                  </a:lnTo>
                  <a:lnTo>
                    <a:pt x="821" y="501"/>
                  </a:lnTo>
                  <a:lnTo>
                    <a:pt x="802" y="510"/>
                  </a:lnTo>
                  <a:lnTo>
                    <a:pt x="784" y="515"/>
                  </a:lnTo>
                  <a:lnTo>
                    <a:pt x="770" y="524"/>
                  </a:lnTo>
                  <a:lnTo>
                    <a:pt x="761" y="529"/>
                  </a:lnTo>
                  <a:lnTo>
                    <a:pt x="751" y="533"/>
                  </a:lnTo>
                  <a:lnTo>
                    <a:pt x="737" y="538"/>
                  </a:lnTo>
                  <a:lnTo>
                    <a:pt x="737" y="543"/>
                  </a:lnTo>
                  <a:lnTo>
                    <a:pt x="719" y="547"/>
                  </a:lnTo>
                  <a:lnTo>
                    <a:pt x="705" y="557"/>
                  </a:lnTo>
                  <a:lnTo>
                    <a:pt x="696" y="5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7" name="Freeform 3649"/>
            <p:cNvSpPr>
              <a:spLocks/>
            </p:cNvSpPr>
            <p:nvPr/>
          </p:nvSpPr>
          <p:spPr bwMode="auto">
            <a:xfrm>
              <a:off x="1659" y="2131"/>
              <a:ext cx="573" cy="252"/>
            </a:xfrm>
            <a:custGeom>
              <a:avLst/>
              <a:gdLst>
                <a:gd name="T0" fmla="*/ 32 w 2863"/>
                <a:gd name="T1" fmla="*/ 23 h 1261"/>
                <a:gd name="T2" fmla="*/ 69 w 2863"/>
                <a:gd name="T3" fmla="*/ 55 h 1261"/>
                <a:gd name="T4" fmla="*/ 107 w 2863"/>
                <a:gd name="T5" fmla="*/ 78 h 1261"/>
                <a:gd name="T6" fmla="*/ 157 w 2863"/>
                <a:gd name="T7" fmla="*/ 116 h 1261"/>
                <a:gd name="T8" fmla="*/ 214 w 2863"/>
                <a:gd name="T9" fmla="*/ 148 h 1261"/>
                <a:gd name="T10" fmla="*/ 255 w 2863"/>
                <a:gd name="T11" fmla="*/ 175 h 1261"/>
                <a:gd name="T12" fmla="*/ 297 w 2863"/>
                <a:gd name="T13" fmla="*/ 204 h 1261"/>
                <a:gd name="T14" fmla="*/ 343 w 2863"/>
                <a:gd name="T15" fmla="*/ 227 h 1261"/>
                <a:gd name="T16" fmla="*/ 385 w 2863"/>
                <a:gd name="T17" fmla="*/ 250 h 1261"/>
                <a:gd name="T18" fmla="*/ 422 w 2863"/>
                <a:gd name="T19" fmla="*/ 273 h 1261"/>
                <a:gd name="T20" fmla="*/ 468 w 2863"/>
                <a:gd name="T21" fmla="*/ 301 h 1261"/>
                <a:gd name="T22" fmla="*/ 515 w 2863"/>
                <a:gd name="T23" fmla="*/ 324 h 1261"/>
                <a:gd name="T24" fmla="*/ 556 w 2863"/>
                <a:gd name="T25" fmla="*/ 347 h 1261"/>
                <a:gd name="T26" fmla="*/ 603 w 2863"/>
                <a:gd name="T27" fmla="*/ 371 h 1261"/>
                <a:gd name="T28" fmla="*/ 644 w 2863"/>
                <a:gd name="T29" fmla="*/ 394 h 1261"/>
                <a:gd name="T30" fmla="*/ 701 w 2863"/>
                <a:gd name="T31" fmla="*/ 417 h 1261"/>
                <a:gd name="T32" fmla="*/ 742 w 2863"/>
                <a:gd name="T33" fmla="*/ 440 h 1261"/>
                <a:gd name="T34" fmla="*/ 793 w 2863"/>
                <a:gd name="T35" fmla="*/ 469 h 1261"/>
                <a:gd name="T36" fmla="*/ 839 w 2863"/>
                <a:gd name="T37" fmla="*/ 491 h 1261"/>
                <a:gd name="T38" fmla="*/ 886 w 2863"/>
                <a:gd name="T39" fmla="*/ 510 h 1261"/>
                <a:gd name="T40" fmla="*/ 947 w 2863"/>
                <a:gd name="T41" fmla="*/ 537 h 1261"/>
                <a:gd name="T42" fmla="*/ 988 w 2863"/>
                <a:gd name="T43" fmla="*/ 557 h 1261"/>
                <a:gd name="T44" fmla="*/ 1035 w 2863"/>
                <a:gd name="T45" fmla="*/ 580 h 1261"/>
                <a:gd name="T46" fmla="*/ 1086 w 2863"/>
                <a:gd name="T47" fmla="*/ 603 h 1261"/>
                <a:gd name="T48" fmla="*/ 1132 w 2863"/>
                <a:gd name="T49" fmla="*/ 626 h 1261"/>
                <a:gd name="T50" fmla="*/ 1183 w 2863"/>
                <a:gd name="T51" fmla="*/ 644 h 1261"/>
                <a:gd name="T52" fmla="*/ 1225 w 2863"/>
                <a:gd name="T53" fmla="*/ 668 h 1261"/>
                <a:gd name="T54" fmla="*/ 1267 w 2863"/>
                <a:gd name="T55" fmla="*/ 686 h 1261"/>
                <a:gd name="T56" fmla="*/ 1318 w 2863"/>
                <a:gd name="T57" fmla="*/ 709 h 1261"/>
                <a:gd name="T58" fmla="*/ 1369 w 2863"/>
                <a:gd name="T59" fmla="*/ 732 h 1261"/>
                <a:gd name="T60" fmla="*/ 1420 w 2863"/>
                <a:gd name="T61" fmla="*/ 756 h 1261"/>
                <a:gd name="T62" fmla="*/ 1475 w 2863"/>
                <a:gd name="T63" fmla="*/ 779 h 1261"/>
                <a:gd name="T64" fmla="*/ 1527 w 2863"/>
                <a:gd name="T65" fmla="*/ 797 h 1261"/>
                <a:gd name="T66" fmla="*/ 1572 w 2863"/>
                <a:gd name="T67" fmla="*/ 816 h 1261"/>
                <a:gd name="T68" fmla="*/ 1629 w 2863"/>
                <a:gd name="T69" fmla="*/ 840 h 1261"/>
                <a:gd name="T70" fmla="*/ 1679 w 2863"/>
                <a:gd name="T71" fmla="*/ 858 h 1261"/>
                <a:gd name="T72" fmla="*/ 1721 w 2863"/>
                <a:gd name="T73" fmla="*/ 876 h 1261"/>
                <a:gd name="T74" fmla="*/ 1786 w 2863"/>
                <a:gd name="T75" fmla="*/ 899 h 1261"/>
                <a:gd name="T76" fmla="*/ 1842 w 2863"/>
                <a:gd name="T77" fmla="*/ 922 h 1261"/>
                <a:gd name="T78" fmla="*/ 1893 w 2863"/>
                <a:gd name="T79" fmla="*/ 942 h 1261"/>
                <a:gd name="T80" fmla="*/ 1948 w 2863"/>
                <a:gd name="T81" fmla="*/ 960 h 1261"/>
                <a:gd name="T82" fmla="*/ 2000 w 2863"/>
                <a:gd name="T83" fmla="*/ 983 h 1261"/>
                <a:gd name="T84" fmla="*/ 2046 w 2863"/>
                <a:gd name="T85" fmla="*/ 997 h 1261"/>
                <a:gd name="T86" fmla="*/ 2106 w 2863"/>
                <a:gd name="T87" fmla="*/ 1015 h 1261"/>
                <a:gd name="T88" fmla="*/ 2157 w 2863"/>
                <a:gd name="T89" fmla="*/ 1039 h 1261"/>
                <a:gd name="T90" fmla="*/ 2213 w 2863"/>
                <a:gd name="T91" fmla="*/ 1057 h 1261"/>
                <a:gd name="T92" fmla="*/ 2278 w 2863"/>
                <a:gd name="T93" fmla="*/ 1076 h 1261"/>
                <a:gd name="T94" fmla="*/ 2324 w 2863"/>
                <a:gd name="T95" fmla="*/ 1090 h 1261"/>
                <a:gd name="T96" fmla="*/ 2403 w 2863"/>
                <a:gd name="T97" fmla="*/ 1113 h 1261"/>
                <a:gd name="T98" fmla="*/ 2455 w 2863"/>
                <a:gd name="T99" fmla="*/ 1137 h 1261"/>
                <a:gd name="T100" fmla="*/ 2519 w 2863"/>
                <a:gd name="T101" fmla="*/ 1155 h 1261"/>
                <a:gd name="T102" fmla="*/ 2575 w 2863"/>
                <a:gd name="T103" fmla="*/ 1173 h 1261"/>
                <a:gd name="T104" fmla="*/ 2626 w 2863"/>
                <a:gd name="T105" fmla="*/ 1192 h 1261"/>
                <a:gd name="T106" fmla="*/ 2695 w 2863"/>
                <a:gd name="T107" fmla="*/ 1211 h 1261"/>
                <a:gd name="T108" fmla="*/ 2756 w 2863"/>
                <a:gd name="T109" fmla="*/ 1229 h 1261"/>
                <a:gd name="T110" fmla="*/ 2820 w 2863"/>
                <a:gd name="T111" fmla="*/ 1248 h 12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63"/>
                <a:gd name="T169" fmla="*/ 0 h 1261"/>
                <a:gd name="T170" fmla="*/ 2863 w 2863"/>
                <a:gd name="T171" fmla="*/ 1261 h 12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63" h="1261">
                  <a:moveTo>
                    <a:pt x="0" y="0"/>
                  </a:moveTo>
                  <a:lnTo>
                    <a:pt x="0" y="0"/>
                  </a:lnTo>
                  <a:lnTo>
                    <a:pt x="10" y="4"/>
                  </a:lnTo>
                  <a:lnTo>
                    <a:pt x="19" y="14"/>
                  </a:lnTo>
                  <a:lnTo>
                    <a:pt x="32" y="23"/>
                  </a:lnTo>
                  <a:lnTo>
                    <a:pt x="42" y="32"/>
                  </a:lnTo>
                  <a:lnTo>
                    <a:pt x="51" y="37"/>
                  </a:lnTo>
                  <a:lnTo>
                    <a:pt x="60" y="46"/>
                  </a:lnTo>
                  <a:lnTo>
                    <a:pt x="65" y="46"/>
                  </a:lnTo>
                  <a:lnTo>
                    <a:pt x="69" y="55"/>
                  </a:lnTo>
                  <a:lnTo>
                    <a:pt x="83" y="60"/>
                  </a:lnTo>
                  <a:lnTo>
                    <a:pt x="93" y="69"/>
                  </a:lnTo>
                  <a:lnTo>
                    <a:pt x="102" y="73"/>
                  </a:lnTo>
                  <a:lnTo>
                    <a:pt x="107" y="78"/>
                  </a:lnTo>
                  <a:lnTo>
                    <a:pt x="116" y="83"/>
                  </a:lnTo>
                  <a:lnTo>
                    <a:pt x="125" y="93"/>
                  </a:lnTo>
                  <a:lnTo>
                    <a:pt x="139" y="97"/>
                  </a:lnTo>
                  <a:lnTo>
                    <a:pt x="148" y="106"/>
                  </a:lnTo>
                  <a:lnTo>
                    <a:pt x="157" y="116"/>
                  </a:lnTo>
                  <a:lnTo>
                    <a:pt x="171" y="120"/>
                  </a:lnTo>
                  <a:lnTo>
                    <a:pt x="180" y="129"/>
                  </a:lnTo>
                  <a:lnTo>
                    <a:pt x="191" y="139"/>
                  </a:lnTo>
                  <a:lnTo>
                    <a:pt x="204" y="143"/>
                  </a:lnTo>
                  <a:lnTo>
                    <a:pt x="214" y="148"/>
                  </a:lnTo>
                  <a:lnTo>
                    <a:pt x="214" y="152"/>
                  </a:lnTo>
                  <a:lnTo>
                    <a:pt x="227" y="157"/>
                  </a:lnTo>
                  <a:lnTo>
                    <a:pt x="236" y="162"/>
                  </a:lnTo>
                  <a:lnTo>
                    <a:pt x="241" y="166"/>
                  </a:lnTo>
                  <a:lnTo>
                    <a:pt x="255" y="175"/>
                  </a:lnTo>
                  <a:lnTo>
                    <a:pt x="269" y="180"/>
                  </a:lnTo>
                  <a:lnTo>
                    <a:pt x="278" y="190"/>
                  </a:lnTo>
                  <a:lnTo>
                    <a:pt x="293" y="199"/>
                  </a:lnTo>
                  <a:lnTo>
                    <a:pt x="297" y="204"/>
                  </a:lnTo>
                  <a:lnTo>
                    <a:pt x="306" y="204"/>
                  </a:lnTo>
                  <a:lnTo>
                    <a:pt x="316" y="213"/>
                  </a:lnTo>
                  <a:lnTo>
                    <a:pt x="320" y="213"/>
                  </a:lnTo>
                  <a:lnTo>
                    <a:pt x="329" y="222"/>
                  </a:lnTo>
                  <a:lnTo>
                    <a:pt x="343" y="227"/>
                  </a:lnTo>
                  <a:lnTo>
                    <a:pt x="352" y="236"/>
                  </a:lnTo>
                  <a:lnTo>
                    <a:pt x="361" y="241"/>
                  </a:lnTo>
                  <a:lnTo>
                    <a:pt x="366" y="245"/>
                  </a:lnTo>
                  <a:lnTo>
                    <a:pt x="385" y="250"/>
                  </a:lnTo>
                  <a:lnTo>
                    <a:pt x="385" y="254"/>
                  </a:lnTo>
                  <a:lnTo>
                    <a:pt x="399" y="259"/>
                  </a:lnTo>
                  <a:lnTo>
                    <a:pt x="408" y="264"/>
                  </a:lnTo>
                  <a:lnTo>
                    <a:pt x="413" y="264"/>
                  </a:lnTo>
                  <a:lnTo>
                    <a:pt x="422" y="273"/>
                  </a:lnTo>
                  <a:lnTo>
                    <a:pt x="427" y="278"/>
                  </a:lnTo>
                  <a:lnTo>
                    <a:pt x="436" y="283"/>
                  </a:lnTo>
                  <a:lnTo>
                    <a:pt x="450" y="292"/>
                  </a:lnTo>
                  <a:lnTo>
                    <a:pt x="463" y="297"/>
                  </a:lnTo>
                  <a:lnTo>
                    <a:pt x="468" y="301"/>
                  </a:lnTo>
                  <a:lnTo>
                    <a:pt x="474" y="306"/>
                  </a:lnTo>
                  <a:lnTo>
                    <a:pt x="492" y="310"/>
                  </a:lnTo>
                  <a:lnTo>
                    <a:pt x="497" y="315"/>
                  </a:lnTo>
                  <a:lnTo>
                    <a:pt x="506" y="320"/>
                  </a:lnTo>
                  <a:lnTo>
                    <a:pt x="515" y="324"/>
                  </a:lnTo>
                  <a:lnTo>
                    <a:pt x="519" y="329"/>
                  </a:lnTo>
                  <a:lnTo>
                    <a:pt x="533" y="333"/>
                  </a:lnTo>
                  <a:lnTo>
                    <a:pt x="538" y="338"/>
                  </a:lnTo>
                  <a:lnTo>
                    <a:pt x="547" y="343"/>
                  </a:lnTo>
                  <a:lnTo>
                    <a:pt x="556" y="347"/>
                  </a:lnTo>
                  <a:lnTo>
                    <a:pt x="561" y="352"/>
                  </a:lnTo>
                  <a:lnTo>
                    <a:pt x="576" y="356"/>
                  </a:lnTo>
                  <a:lnTo>
                    <a:pt x="580" y="361"/>
                  </a:lnTo>
                  <a:lnTo>
                    <a:pt x="594" y="366"/>
                  </a:lnTo>
                  <a:lnTo>
                    <a:pt x="603" y="371"/>
                  </a:lnTo>
                  <a:lnTo>
                    <a:pt x="608" y="376"/>
                  </a:lnTo>
                  <a:lnTo>
                    <a:pt x="617" y="380"/>
                  </a:lnTo>
                  <a:lnTo>
                    <a:pt x="621" y="380"/>
                  </a:lnTo>
                  <a:lnTo>
                    <a:pt x="635" y="389"/>
                  </a:lnTo>
                  <a:lnTo>
                    <a:pt x="644" y="394"/>
                  </a:lnTo>
                  <a:lnTo>
                    <a:pt x="649" y="399"/>
                  </a:lnTo>
                  <a:lnTo>
                    <a:pt x="668" y="403"/>
                  </a:lnTo>
                  <a:lnTo>
                    <a:pt x="682" y="412"/>
                  </a:lnTo>
                  <a:lnTo>
                    <a:pt x="687" y="412"/>
                  </a:lnTo>
                  <a:lnTo>
                    <a:pt x="701" y="417"/>
                  </a:lnTo>
                  <a:lnTo>
                    <a:pt x="710" y="422"/>
                  </a:lnTo>
                  <a:lnTo>
                    <a:pt x="714" y="426"/>
                  </a:lnTo>
                  <a:lnTo>
                    <a:pt x="728" y="435"/>
                  </a:lnTo>
                  <a:lnTo>
                    <a:pt x="733" y="435"/>
                  </a:lnTo>
                  <a:lnTo>
                    <a:pt x="742" y="440"/>
                  </a:lnTo>
                  <a:lnTo>
                    <a:pt x="752" y="445"/>
                  </a:lnTo>
                  <a:lnTo>
                    <a:pt x="761" y="449"/>
                  </a:lnTo>
                  <a:lnTo>
                    <a:pt x="775" y="458"/>
                  </a:lnTo>
                  <a:lnTo>
                    <a:pt x="789" y="464"/>
                  </a:lnTo>
                  <a:lnTo>
                    <a:pt x="793" y="469"/>
                  </a:lnTo>
                  <a:lnTo>
                    <a:pt x="807" y="473"/>
                  </a:lnTo>
                  <a:lnTo>
                    <a:pt x="816" y="478"/>
                  </a:lnTo>
                  <a:lnTo>
                    <a:pt x="821" y="482"/>
                  </a:lnTo>
                  <a:lnTo>
                    <a:pt x="835" y="487"/>
                  </a:lnTo>
                  <a:lnTo>
                    <a:pt x="839" y="491"/>
                  </a:lnTo>
                  <a:lnTo>
                    <a:pt x="854" y="496"/>
                  </a:lnTo>
                  <a:lnTo>
                    <a:pt x="859" y="496"/>
                  </a:lnTo>
                  <a:lnTo>
                    <a:pt x="872" y="501"/>
                  </a:lnTo>
                  <a:lnTo>
                    <a:pt x="882" y="510"/>
                  </a:lnTo>
                  <a:lnTo>
                    <a:pt x="886" y="510"/>
                  </a:lnTo>
                  <a:lnTo>
                    <a:pt x="904" y="519"/>
                  </a:lnTo>
                  <a:lnTo>
                    <a:pt x="918" y="524"/>
                  </a:lnTo>
                  <a:lnTo>
                    <a:pt x="923" y="528"/>
                  </a:lnTo>
                  <a:lnTo>
                    <a:pt x="932" y="533"/>
                  </a:lnTo>
                  <a:lnTo>
                    <a:pt x="947" y="537"/>
                  </a:lnTo>
                  <a:lnTo>
                    <a:pt x="951" y="542"/>
                  </a:lnTo>
                  <a:lnTo>
                    <a:pt x="965" y="547"/>
                  </a:lnTo>
                  <a:lnTo>
                    <a:pt x="970" y="551"/>
                  </a:lnTo>
                  <a:lnTo>
                    <a:pt x="988" y="557"/>
                  </a:lnTo>
                  <a:lnTo>
                    <a:pt x="1002" y="566"/>
                  </a:lnTo>
                  <a:lnTo>
                    <a:pt x="1011" y="566"/>
                  </a:lnTo>
                  <a:lnTo>
                    <a:pt x="1020" y="571"/>
                  </a:lnTo>
                  <a:lnTo>
                    <a:pt x="1029" y="580"/>
                  </a:lnTo>
                  <a:lnTo>
                    <a:pt x="1035" y="580"/>
                  </a:lnTo>
                  <a:lnTo>
                    <a:pt x="1049" y="584"/>
                  </a:lnTo>
                  <a:lnTo>
                    <a:pt x="1053" y="589"/>
                  </a:lnTo>
                  <a:lnTo>
                    <a:pt x="1067" y="593"/>
                  </a:lnTo>
                  <a:lnTo>
                    <a:pt x="1076" y="598"/>
                  </a:lnTo>
                  <a:lnTo>
                    <a:pt x="1086" y="603"/>
                  </a:lnTo>
                  <a:lnTo>
                    <a:pt x="1095" y="607"/>
                  </a:lnTo>
                  <a:lnTo>
                    <a:pt x="1099" y="612"/>
                  </a:lnTo>
                  <a:lnTo>
                    <a:pt x="1113" y="616"/>
                  </a:lnTo>
                  <a:lnTo>
                    <a:pt x="1118" y="616"/>
                  </a:lnTo>
                  <a:lnTo>
                    <a:pt x="1132" y="626"/>
                  </a:lnTo>
                  <a:lnTo>
                    <a:pt x="1137" y="626"/>
                  </a:lnTo>
                  <a:lnTo>
                    <a:pt x="1151" y="635"/>
                  </a:lnTo>
                  <a:lnTo>
                    <a:pt x="1160" y="639"/>
                  </a:lnTo>
                  <a:lnTo>
                    <a:pt x="1169" y="639"/>
                  </a:lnTo>
                  <a:lnTo>
                    <a:pt x="1183" y="644"/>
                  </a:lnTo>
                  <a:lnTo>
                    <a:pt x="1183" y="650"/>
                  </a:lnTo>
                  <a:lnTo>
                    <a:pt x="1197" y="654"/>
                  </a:lnTo>
                  <a:lnTo>
                    <a:pt x="1201" y="659"/>
                  </a:lnTo>
                  <a:lnTo>
                    <a:pt x="1215" y="663"/>
                  </a:lnTo>
                  <a:lnTo>
                    <a:pt x="1225" y="668"/>
                  </a:lnTo>
                  <a:lnTo>
                    <a:pt x="1234" y="668"/>
                  </a:lnTo>
                  <a:lnTo>
                    <a:pt x="1248" y="677"/>
                  </a:lnTo>
                  <a:lnTo>
                    <a:pt x="1267" y="686"/>
                  </a:lnTo>
                  <a:lnTo>
                    <a:pt x="1280" y="695"/>
                  </a:lnTo>
                  <a:lnTo>
                    <a:pt x="1289" y="700"/>
                  </a:lnTo>
                  <a:lnTo>
                    <a:pt x="1299" y="700"/>
                  </a:lnTo>
                  <a:lnTo>
                    <a:pt x="1312" y="705"/>
                  </a:lnTo>
                  <a:lnTo>
                    <a:pt x="1318" y="709"/>
                  </a:lnTo>
                  <a:lnTo>
                    <a:pt x="1332" y="714"/>
                  </a:lnTo>
                  <a:lnTo>
                    <a:pt x="1336" y="718"/>
                  </a:lnTo>
                  <a:lnTo>
                    <a:pt x="1350" y="723"/>
                  </a:lnTo>
                  <a:lnTo>
                    <a:pt x="1355" y="728"/>
                  </a:lnTo>
                  <a:lnTo>
                    <a:pt x="1369" y="732"/>
                  </a:lnTo>
                  <a:lnTo>
                    <a:pt x="1373" y="732"/>
                  </a:lnTo>
                  <a:lnTo>
                    <a:pt x="1387" y="737"/>
                  </a:lnTo>
                  <a:lnTo>
                    <a:pt x="1396" y="747"/>
                  </a:lnTo>
                  <a:lnTo>
                    <a:pt x="1401" y="747"/>
                  </a:lnTo>
                  <a:lnTo>
                    <a:pt x="1420" y="756"/>
                  </a:lnTo>
                  <a:lnTo>
                    <a:pt x="1438" y="761"/>
                  </a:lnTo>
                  <a:lnTo>
                    <a:pt x="1443" y="765"/>
                  </a:lnTo>
                  <a:lnTo>
                    <a:pt x="1457" y="770"/>
                  </a:lnTo>
                  <a:lnTo>
                    <a:pt x="1461" y="770"/>
                  </a:lnTo>
                  <a:lnTo>
                    <a:pt x="1475" y="779"/>
                  </a:lnTo>
                  <a:lnTo>
                    <a:pt x="1484" y="784"/>
                  </a:lnTo>
                  <a:lnTo>
                    <a:pt x="1493" y="784"/>
                  </a:lnTo>
                  <a:lnTo>
                    <a:pt x="1508" y="788"/>
                  </a:lnTo>
                  <a:lnTo>
                    <a:pt x="1513" y="793"/>
                  </a:lnTo>
                  <a:lnTo>
                    <a:pt x="1527" y="797"/>
                  </a:lnTo>
                  <a:lnTo>
                    <a:pt x="1531" y="802"/>
                  </a:lnTo>
                  <a:lnTo>
                    <a:pt x="1550" y="807"/>
                  </a:lnTo>
                  <a:lnTo>
                    <a:pt x="1568" y="816"/>
                  </a:lnTo>
                  <a:lnTo>
                    <a:pt x="1572" y="816"/>
                  </a:lnTo>
                  <a:lnTo>
                    <a:pt x="1586" y="820"/>
                  </a:lnTo>
                  <a:lnTo>
                    <a:pt x="1591" y="825"/>
                  </a:lnTo>
                  <a:lnTo>
                    <a:pt x="1606" y="830"/>
                  </a:lnTo>
                  <a:lnTo>
                    <a:pt x="1615" y="834"/>
                  </a:lnTo>
                  <a:lnTo>
                    <a:pt x="1629" y="840"/>
                  </a:lnTo>
                  <a:lnTo>
                    <a:pt x="1633" y="844"/>
                  </a:lnTo>
                  <a:lnTo>
                    <a:pt x="1647" y="844"/>
                  </a:lnTo>
                  <a:lnTo>
                    <a:pt x="1656" y="849"/>
                  </a:lnTo>
                  <a:lnTo>
                    <a:pt x="1665" y="854"/>
                  </a:lnTo>
                  <a:lnTo>
                    <a:pt x="1679" y="858"/>
                  </a:lnTo>
                  <a:lnTo>
                    <a:pt x="1684" y="863"/>
                  </a:lnTo>
                  <a:lnTo>
                    <a:pt x="1698" y="867"/>
                  </a:lnTo>
                  <a:lnTo>
                    <a:pt x="1703" y="872"/>
                  </a:lnTo>
                  <a:lnTo>
                    <a:pt x="1721" y="876"/>
                  </a:lnTo>
                  <a:lnTo>
                    <a:pt x="1744" y="886"/>
                  </a:lnTo>
                  <a:lnTo>
                    <a:pt x="1763" y="890"/>
                  </a:lnTo>
                  <a:lnTo>
                    <a:pt x="1763" y="895"/>
                  </a:lnTo>
                  <a:lnTo>
                    <a:pt x="1781" y="899"/>
                  </a:lnTo>
                  <a:lnTo>
                    <a:pt x="1786" y="899"/>
                  </a:lnTo>
                  <a:lnTo>
                    <a:pt x="1805" y="904"/>
                  </a:lnTo>
                  <a:lnTo>
                    <a:pt x="1805" y="909"/>
                  </a:lnTo>
                  <a:lnTo>
                    <a:pt x="1823" y="913"/>
                  </a:lnTo>
                  <a:lnTo>
                    <a:pt x="1828" y="918"/>
                  </a:lnTo>
                  <a:lnTo>
                    <a:pt x="1842" y="922"/>
                  </a:lnTo>
                  <a:lnTo>
                    <a:pt x="1851" y="927"/>
                  </a:lnTo>
                  <a:lnTo>
                    <a:pt x="1860" y="933"/>
                  </a:lnTo>
                  <a:lnTo>
                    <a:pt x="1869" y="933"/>
                  </a:lnTo>
                  <a:lnTo>
                    <a:pt x="1884" y="937"/>
                  </a:lnTo>
                  <a:lnTo>
                    <a:pt x="1893" y="942"/>
                  </a:lnTo>
                  <a:lnTo>
                    <a:pt x="1907" y="946"/>
                  </a:lnTo>
                  <a:lnTo>
                    <a:pt x="1916" y="951"/>
                  </a:lnTo>
                  <a:lnTo>
                    <a:pt x="1925" y="956"/>
                  </a:lnTo>
                  <a:lnTo>
                    <a:pt x="1935" y="956"/>
                  </a:lnTo>
                  <a:lnTo>
                    <a:pt x="1948" y="960"/>
                  </a:lnTo>
                  <a:lnTo>
                    <a:pt x="1957" y="965"/>
                  </a:lnTo>
                  <a:lnTo>
                    <a:pt x="1967" y="969"/>
                  </a:lnTo>
                  <a:lnTo>
                    <a:pt x="1977" y="974"/>
                  </a:lnTo>
                  <a:lnTo>
                    <a:pt x="1986" y="974"/>
                  </a:lnTo>
                  <a:lnTo>
                    <a:pt x="2000" y="983"/>
                  </a:lnTo>
                  <a:lnTo>
                    <a:pt x="2009" y="983"/>
                  </a:lnTo>
                  <a:lnTo>
                    <a:pt x="2023" y="988"/>
                  </a:lnTo>
                  <a:lnTo>
                    <a:pt x="2032" y="988"/>
                  </a:lnTo>
                  <a:lnTo>
                    <a:pt x="2041" y="997"/>
                  </a:lnTo>
                  <a:lnTo>
                    <a:pt x="2046" y="997"/>
                  </a:lnTo>
                  <a:lnTo>
                    <a:pt x="2064" y="1001"/>
                  </a:lnTo>
                  <a:lnTo>
                    <a:pt x="2070" y="1006"/>
                  </a:lnTo>
                  <a:lnTo>
                    <a:pt x="2088" y="1011"/>
                  </a:lnTo>
                  <a:lnTo>
                    <a:pt x="2093" y="1015"/>
                  </a:lnTo>
                  <a:lnTo>
                    <a:pt x="2106" y="1015"/>
                  </a:lnTo>
                  <a:lnTo>
                    <a:pt x="2116" y="1020"/>
                  </a:lnTo>
                  <a:lnTo>
                    <a:pt x="2129" y="1025"/>
                  </a:lnTo>
                  <a:lnTo>
                    <a:pt x="2139" y="1030"/>
                  </a:lnTo>
                  <a:lnTo>
                    <a:pt x="2152" y="1035"/>
                  </a:lnTo>
                  <a:lnTo>
                    <a:pt x="2157" y="1039"/>
                  </a:lnTo>
                  <a:lnTo>
                    <a:pt x="2172" y="1044"/>
                  </a:lnTo>
                  <a:lnTo>
                    <a:pt x="2181" y="1044"/>
                  </a:lnTo>
                  <a:lnTo>
                    <a:pt x="2195" y="1048"/>
                  </a:lnTo>
                  <a:lnTo>
                    <a:pt x="2204" y="1053"/>
                  </a:lnTo>
                  <a:lnTo>
                    <a:pt x="2213" y="1057"/>
                  </a:lnTo>
                  <a:lnTo>
                    <a:pt x="2222" y="1057"/>
                  </a:lnTo>
                  <a:lnTo>
                    <a:pt x="2236" y="1062"/>
                  </a:lnTo>
                  <a:lnTo>
                    <a:pt x="2250" y="1067"/>
                  </a:lnTo>
                  <a:lnTo>
                    <a:pt x="2260" y="1071"/>
                  </a:lnTo>
                  <a:lnTo>
                    <a:pt x="2278" y="1076"/>
                  </a:lnTo>
                  <a:lnTo>
                    <a:pt x="2287" y="1076"/>
                  </a:lnTo>
                  <a:lnTo>
                    <a:pt x="2297" y="1080"/>
                  </a:lnTo>
                  <a:lnTo>
                    <a:pt x="2301" y="1085"/>
                  </a:lnTo>
                  <a:lnTo>
                    <a:pt x="2320" y="1090"/>
                  </a:lnTo>
                  <a:lnTo>
                    <a:pt x="2324" y="1090"/>
                  </a:lnTo>
                  <a:lnTo>
                    <a:pt x="2342" y="1099"/>
                  </a:lnTo>
                  <a:lnTo>
                    <a:pt x="2362" y="1103"/>
                  </a:lnTo>
                  <a:lnTo>
                    <a:pt x="2366" y="1103"/>
                  </a:lnTo>
                  <a:lnTo>
                    <a:pt x="2389" y="1108"/>
                  </a:lnTo>
                  <a:lnTo>
                    <a:pt x="2403" y="1113"/>
                  </a:lnTo>
                  <a:lnTo>
                    <a:pt x="2408" y="1123"/>
                  </a:lnTo>
                  <a:lnTo>
                    <a:pt x="2412" y="1123"/>
                  </a:lnTo>
                  <a:lnTo>
                    <a:pt x="2431" y="1127"/>
                  </a:lnTo>
                  <a:lnTo>
                    <a:pt x="2431" y="1132"/>
                  </a:lnTo>
                  <a:lnTo>
                    <a:pt x="2455" y="1137"/>
                  </a:lnTo>
                  <a:lnTo>
                    <a:pt x="2473" y="1141"/>
                  </a:lnTo>
                  <a:lnTo>
                    <a:pt x="2478" y="1141"/>
                  </a:lnTo>
                  <a:lnTo>
                    <a:pt x="2496" y="1150"/>
                  </a:lnTo>
                  <a:lnTo>
                    <a:pt x="2501" y="1150"/>
                  </a:lnTo>
                  <a:lnTo>
                    <a:pt x="2519" y="1155"/>
                  </a:lnTo>
                  <a:lnTo>
                    <a:pt x="2528" y="1159"/>
                  </a:lnTo>
                  <a:lnTo>
                    <a:pt x="2537" y="1164"/>
                  </a:lnTo>
                  <a:lnTo>
                    <a:pt x="2552" y="1164"/>
                  </a:lnTo>
                  <a:lnTo>
                    <a:pt x="2561" y="1169"/>
                  </a:lnTo>
                  <a:lnTo>
                    <a:pt x="2575" y="1173"/>
                  </a:lnTo>
                  <a:lnTo>
                    <a:pt x="2584" y="1178"/>
                  </a:lnTo>
                  <a:lnTo>
                    <a:pt x="2598" y="1182"/>
                  </a:lnTo>
                  <a:lnTo>
                    <a:pt x="2603" y="1182"/>
                  </a:lnTo>
                  <a:lnTo>
                    <a:pt x="2621" y="1192"/>
                  </a:lnTo>
                  <a:lnTo>
                    <a:pt x="2626" y="1192"/>
                  </a:lnTo>
                  <a:lnTo>
                    <a:pt x="2645" y="1196"/>
                  </a:lnTo>
                  <a:lnTo>
                    <a:pt x="2668" y="1201"/>
                  </a:lnTo>
                  <a:lnTo>
                    <a:pt x="2672" y="1205"/>
                  </a:lnTo>
                  <a:lnTo>
                    <a:pt x="2691" y="1211"/>
                  </a:lnTo>
                  <a:lnTo>
                    <a:pt x="2695" y="1211"/>
                  </a:lnTo>
                  <a:lnTo>
                    <a:pt x="2709" y="1220"/>
                  </a:lnTo>
                  <a:lnTo>
                    <a:pt x="2723" y="1220"/>
                  </a:lnTo>
                  <a:lnTo>
                    <a:pt x="2733" y="1225"/>
                  </a:lnTo>
                  <a:lnTo>
                    <a:pt x="2742" y="1229"/>
                  </a:lnTo>
                  <a:lnTo>
                    <a:pt x="2756" y="1229"/>
                  </a:lnTo>
                  <a:lnTo>
                    <a:pt x="2765" y="1234"/>
                  </a:lnTo>
                  <a:lnTo>
                    <a:pt x="2774" y="1239"/>
                  </a:lnTo>
                  <a:lnTo>
                    <a:pt x="2788" y="1243"/>
                  </a:lnTo>
                  <a:lnTo>
                    <a:pt x="2797" y="1243"/>
                  </a:lnTo>
                  <a:lnTo>
                    <a:pt x="2820" y="1248"/>
                  </a:lnTo>
                  <a:lnTo>
                    <a:pt x="2840" y="1257"/>
                  </a:lnTo>
                  <a:lnTo>
                    <a:pt x="2844" y="1257"/>
                  </a:lnTo>
                  <a:lnTo>
                    <a:pt x="2863" y="12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8" name="Freeform 3650"/>
            <p:cNvSpPr>
              <a:spLocks/>
            </p:cNvSpPr>
            <p:nvPr/>
          </p:nvSpPr>
          <p:spPr bwMode="auto">
            <a:xfrm>
              <a:off x="1591" y="2052"/>
              <a:ext cx="68" cy="79"/>
            </a:xfrm>
            <a:custGeom>
              <a:avLst/>
              <a:gdLst>
                <a:gd name="T0" fmla="*/ 5 w 339"/>
                <a:gd name="T1" fmla="*/ 4 h 395"/>
                <a:gd name="T2" fmla="*/ 9 w 339"/>
                <a:gd name="T3" fmla="*/ 19 h 395"/>
                <a:gd name="T4" fmla="*/ 19 w 339"/>
                <a:gd name="T5" fmla="*/ 28 h 395"/>
                <a:gd name="T6" fmla="*/ 23 w 339"/>
                <a:gd name="T7" fmla="*/ 47 h 395"/>
                <a:gd name="T8" fmla="*/ 32 w 339"/>
                <a:gd name="T9" fmla="*/ 60 h 395"/>
                <a:gd name="T10" fmla="*/ 37 w 339"/>
                <a:gd name="T11" fmla="*/ 74 h 395"/>
                <a:gd name="T12" fmla="*/ 51 w 339"/>
                <a:gd name="T13" fmla="*/ 88 h 395"/>
                <a:gd name="T14" fmla="*/ 56 w 339"/>
                <a:gd name="T15" fmla="*/ 102 h 395"/>
                <a:gd name="T16" fmla="*/ 61 w 339"/>
                <a:gd name="T17" fmla="*/ 112 h 395"/>
                <a:gd name="T18" fmla="*/ 75 w 339"/>
                <a:gd name="T19" fmla="*/ 130 h 395"/>
                <a:gd name="T20" fmla="*/ 84 w 339"/>
                <a:gd name="T21" fmla="*/ 144 h 395"/>
                <a:gd name="T22" fmla="*/ 98 w 339"/>
                <a:gd name="T23" fmla="*/ 158 h 395"/>
                <a:gd name="T24" fmla="*/ 107 w 339"/>
                <a:gd name="T25" fmla="*/ 172 h 395"/>
                <a:gd name="T26" fmla="*/ 121 w 339"/>
                <a:gd name="T27" fmla="*/ 190 h 395"/>
                <a:gd name="T28" fmla="*/ 125 w 339"/>
                <a:gd name="T29" fmla="*/ 195 h 395"/>
                <a:gd name="T30" fmla="*/ 139 w 339"/>
                <a:gd name="T31" fmla="*/ 214 h 395"/>
                <a:gd name="T32" fmla="*/ 144 w 339"/>
                <a:gd name="T33" fmla="*/ 218 h 395"/>
                <a:gd name="T34" fmla="*/ 158 w 339"/>
                <a:gd name="T35" fmla="*/ 232 h 395"/>
                <a:gd name="T36" fmla="*/ 168 w 339"/>
                <a:gd name="T37" fmla="*/ 241 h 395"/>
                <a:gd name="T38" fmla="*/ 181 w 339"/>
                <a:gd name="T39" fmla="*/ 255 h 395"/>
                <a:gd name="T40" fmla="*/ 190 w 339"/>
                <a:gd name="T41" fmla="*/ 264 h 395"/>
                <a:gd name="T42" fmla="*/ 204 w 339"/>
                <a:gd name="T43" fmla="*/ 283 h 395"/>
                <a:gd name="T44" fmla="*/ 213 w 339"/>
                <a:gd name="T45" fmla="*/ 287 h 395"/>
                <a:gd name="T46" fmla="*/ 232 w 339"/>
                <a:gd name="T47" fmla="*/ 302 h 395"/>
                <a:gd name="T48" fmla="*/ 236 w 339"/>
                <a:gd name="T49" fmla="*/ 311 h 395"/>
                <a:gd name="T50" fmla="*/ 251 w 339"/>
                <a:gd name="T51" fmla="*/ 320 h 395"/>
                <a:gd name="T52" fmla="*/ 265 w 339"/>
                <a:gd name="T53" fmla="*/ 334 h 395"/>
                <a:gd name="T54" fmla="*/ 274 w 339"/>
                <a:gd name="T55" fmla="*/ 339 h 395"/>
                <a:gd name="T56" fmla="*/ 288 w 339"/>
                <a:gd name="T57" fmla="*/ 357 h 395"/>
                <a:gd name="T58" fmla="*/ 302 w 339"/>
                <a:gd name="T59" fmla="*/ 366 h 395"/>
                <a:gd name="T60" fmla="*/ 315 w 339"/>
                <a:gd name="T61" fmla="*/ 376 h 395"/>
                <a:gd name="T62" fmla="*/ 329 w 339"/>
                <a:gd name="T63" fmla="*/ 385 h 39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39"/>
                <a:gd name="T97" fmla="*/ 0 h 395"/>
                <a:gd name="T98" fmla="*/ 339 w 339"/>
                <a:gd name="T99" fmla="*/ 395 h 39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39" h="395">
                  <a:moveTo>
                    <a:pt x="0" y="0"/>
                  </a:moveTo>
                  <a:lnTo>
                    <a:pt x="5" y="4"/>
                  </a:lnTo>
                  <a:lnTo>
                    <a:pt x="9" y="13"/>
                  </a:lnTo>
                  <a:lnTo>
                    <a:pt x="9" y="19"/>
                  </a:lnTo>
                  <a:lnTo>
                    <a:pt x="14" y="24"/>
                  </a:lnTo>
                  <a:lnTo>
                    <a:pt x="19" y="28"/>
                  </a:lnTo>
                  <a:lnTo>
                    <a:pt x="23" y="37"/>
                  </a:lnTo>
                  <a:lnTo>
                    <a:pt x="23" y="47"/>
                  </a:lnTo>
                  <a:lnTo>
                    <a:pt x="28" y="51"/>
                  </a:lnTo>
                  <a:lnTo>
                    <a:pt x="32" y="60"/>
                  </a:lnTo>
                  <a:lnTo>
                    <a:pt x="37" y="65"/>
                  </a:lnTo>
                  <a:lnTo>
                    <a:pt x="37" y="74"/>
                  </a:lnTo>
                  <a:lnTo>
                    <a:pt x="42" y="79"/>
                  </a:lnTo>
                  <a:lnTo>
                    <a:pt x="51" y="88"/>
                  </a:lnTo>
                  <a:lnTo>
                    <a:pt x="56" y="97"/>
                  </a:lnTo>
                  <a:lnTo>
                    <a:pt x="56" y="102"/>
                  </a:lnTo>
                  <a:lnTo>
                    <a:pt x="56" y="106"/>
                  </a:lnTo>
                  <a:lnTo>
                    <a:pt x="61" y="112"/>
                  </a:lnTo>
                  <a:lnTo>
                    <a:pt x="70" y="121"/>
                  </a:lnTo>
                  <a:lnTo>
                    <a:pt x="75" y="130"/>
                  </a:lnTo>
                  <a:lnTo>
                    <a:pt x="79" y="135"/>
                  </a:lnTo>
                  <a:lnTo>
                    <a:pt x="84" y="144"/>
                  </a:lnTo>
                  <a:lnTo>
                    <a:pt x="88" y="149"/>
                  </a:lnTo>
                  <a:lnTo>
                    <a:pt x="98" y="158"/>
                  </a:lnTo>
                  <a:lnTo>
                    <a:pt x="102" y="167"/>
                  </a:lnTo>
                  <a:lnTo>
                    <a:pt x="107" y="172"/>
                  </a:lnTo>
                  <a:lnTo>
                    <a:pt x="116" y="181"/>
                  </a:lnTo>
                  <a:lnTo>
                    <a:pt x="121" y="190"/>
                  </a:lnTo>
                  <a:lnTo>
                    <a:pt x="125" y="195"/>
                  </a:lnTo>
                  <a:lnTo>
                    <a:pt x="130" y="205"/>
                  </a:lnTo>
                  <a:lnTo>
                    <a:pt x="139" y="214"/>
                  </a:lnTo>
                  <a:lnTo>
                    <a:pt x="144" y="218"/>
                  </a:lnTo>
                  <a:lnTo>
                    <a:pt x="154" y="228"/>
                  </a:lnTo>
                  <a:lnTo>
                    <a:pt x="158" y="232"/>
                  </a:lnTo>
                  <a:lnTo>
                    <a:pt x="168" y="241"/>
                  </a:lnTo>
                  <a:lnTo>
                    <a:pt x="172" y="251"/>
                  </a:lnTo>
                  <a:lnTo>
                    <a:pt x="181" y="255"/>
                  </a:lnTo>
                  <a:lnTo>
                    <a:pt x="186" y="260"/>
                  </a:lnTo>
                  <a:lnTo>
                    <a:pt x="190" y="264"/>
                  </a:lnTo>
                  <a:lnTo>
                    <a:pt x="200" y="274"/>
                  </a:lnTo>
                  <a:lnTo>
                    <a:pt x="204" y="283"/>
                  </a:lnTo>
                  <a:lnTo>
                    <a:pt x="209" y="283"/>
                  </a:lnTo>
                  <a:lnTo>
                    <a:pt x="213" y="287"/>
                  </a:lnTo>
                  <a:lnTo>
                    <a:pt x="223" y="297"/>
                  </a:lnTo>
                  <a:lnTo>
                    <a:pt x="232" y="302"/>
                  </a:lnTo>
                  <a:lnTo>
                    <a:pt x="232" y="307"/>
                  </a:lnTo>
                  <a:lnTo>
                    <a:pt x="236" y="311"/>
                  </a:lnTo>
                  <a:lnTo>
                    <a:pt x="247" y="316"/>
                  </a:lnTo>
                  <a:lnTo>
                    <a:pt x="251" y="320"/>
                  </a:lnTo>
                  <a:lnTo>
                    <a:pt x="256" y="325"/>
                  </a:lnTo>
                  <a:lnTo>
                    <a:pt x="265" y="334"/>
                  </a:lnTo>
                  <a:lnTo>
                    <a:pt x="274" y="339"/>
                  </a:lnTo>
                  <a:lnTo>
                    <a:pt x="283" y="348"/>
                  </a:lnTo>
                  <a:lnTo>
                    <a:pt x="288" y="357"/>
                  </a:lnTo>
                  <a:lnTo>
                    <a:pt x="292" y="362"/>
                  </a:lnTo>
                  <a:lnTo>
                    <a:pt x="302" y="366"/>
                  </a:lnTo>
                  <a:lnTo>
                    <a:pt x="311" y="371"/>
                  </a:lnTo>
                  <a:lnTo>
                    <a:pt x="315" y="376"/>
                  </a:lnTo>
                  <a:lnTo>
                    <a:pt x="320" y="380"/>
                  </a:lnTo>
                  <a:lnTo>
                    <a:pt x="329" y="385"/>
                  </a:lnTo>
                  <a:lnTo>
                    <a:pt x="339" y="39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39" name="Freeform 3651"/>
            <p:cNvSpPr>
              <a:spLocks/>
            </p:cNvSpPr>
            <p:nvPr/>
          </p:nvSpPr>
          <p:spPr bwMode="auto">
            <a:xfrm>
              <a:off x="1528" y="1757"/>
              <a:ext cx="3" cy="1"/>
            </a:xfrm>
            <a:custGeom>
              <a:avLst/>
              <a:gdLst>
                <a:gd name="T0" fmla="*/ 9 w 18"/>
                <a:gd name="T1" fmla="*/ 5 h 5"/>
                <a:gd name="T2" fmla="*/ 0 w 18"/>
                <a:gd name="T3" fmla="*/ 0 h 5"/>
                <a:gd name="T4" fmla="*/ 9 w 18"/>
                <a:gd name="T5" fmla="*/ 0 h 5"/>
                <a:gd name="T6" fmla="*/ 18 w 18"/>
                <a:gd name="T7" fmla="*/ 0 h 5"/>
                <a:gd name="T8" fmla="*/ 9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9" y="5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9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0" name="Freeform 3652"/>
            <p:cNvSpPr>
              <a:spLocks/>
            </p:cNvSpPr>
            <p:nvPr/>
          </p:nvSpPr>
          <p:spPr bwMode="auto">
            <a:xfrm>
              <a:off x="1523" y="1755"/>
              <a:ext cx="3" cy="1"/>
            </a:xfrm>
            <a:custGeom>
              <a:avLst/>
              <a:gdLst>
                <a:gd name="T0" fmla="*/ 13 w 18"/>
                <a:gd name="T1" fmla="*/ 5 h 5"/>
                <a:gd name="T2" fmla="*/ 0 w 18"/>
                <a:gd name="T3" fmla="*/ 5 h 5"/>
                <a:gd name="T4" fmla="*/ 13 w 18"/>
                <a:gd name="T5" fmla="*/ 0 h 5"/>
                <a:gd name="T6" fmla="*/ 18 w 18"/>
                <a:gd name="T7" fmla="*/ 5 h 5"/>
                <a:gd name="T8" fmla="*/ 13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13" y="5"/>
                  </a:moveTo>
                  <a:lnTo>
                    <a:pt x="0" y="5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3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1" name="Line 3653"/>
            <p:cNvSpPr>
              <a:spLocks noChangeShapeType="1"/>
            </p:cNvSpPr>
            <p:nvPr/>
          </p:nvSpPr>
          <p:spPr bwMode="auto">
            <a:xfrm>
              <a:off x="1504" y="1751"/>
              <a:ext cx="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2" name="Freeform 3654"/>
            <p:cNvSpPr>
              <a:spLocks/>
            </p:cNvSpPr>
            <p:nvPr/>
          </p:nvSpPr>
          <p:spPr bwMode="auto">
            <a:xfrm>
              <a:off x="-44" y="859"/>
              <a:ext cx="165" cy="57"/>
            </a:xfrm>
            <a:custGeom>
              <a:avLst/>
              <a:gdLst>
                <a:gd name="T0" fmla="*/ 9 w 822"/>
                <a:gd name="T1" fmla="*/ 9 h 287"/>
                <a:gd name="T2" fmla="*/ 28 w 822"/>
                <a:gd name="T3" fmla="*/ 13 h 287"/>
                <a:gd name="T4" fmla="*/ 52 w 822"/>
                <a:gd name="T5" fmla="*/ 22 h 287"/>
                <a:gd name="T6" fmla="*/ 74 w 822"/>
                <a:gd name="T7" fmla="*/ 32 h 287"/>
                <a:gd name="T8" fmla="*/ 93 w 822"/>
                <a:gd name="T9" fmla="*/ 36 h 287"/>
                <a:gd name="T10" fmla="*/ 116 w 822"/>
                <a:gd name="T11" fmla="*/ 45 h 287"/>
                <a:gd name="T12" fmla="*/ 140 w 822"/>
                <a:gd name="T13" fmla="*/ 50 h 287"/>
                <a:gd name="T14" fmla="*/ 158 w 822"/>
                <a:gd name="T15" fmla="*/ 59 h 287"/>
                <a:gd name="T16" fmla="*/ 181 w 822"/>
                <a:gd name="T17" fmla="*/ 68 h 287"/>
                <a:gd name="T18" fmla="*/ 199 w 822"/>
                <a:gd name="T19" fmla="*/ 73 h 287"/>
                <a:gd name="T20" fmla="*/ 222 w 822"/>
                <a:gd name="T21" fmla="*/ 82 h 287"/>
                <a:gd name="T22" fmla="*/ 246 w 822"/>
                <a:gd name="T23" fmla="*/ 88 h 287"/>
                <a:gd name="T24" fmla="*/ 265 w 822"/>
                <a:gd name="T25" fmla="*/ 97 h 287"/>
                <a:gd name="T26" fmla="*/ 288 w 822"/>
                <a:gd name="T27" fmla="*/ 101 h 287"/>
                <a:gd name="T28" fmla="*/ 311 w 822"/>
                <a:gd name="T29" fmla="*/ 111 h 287"/>
                <a:gd name="T30" fmla="*/ 330 w 822"/>
                <a:gd name="T31" fmla="*/ 120 h 287"/>
                <a:gd name="T32" fmla="*/ 353 w 822"/>
                <a:gd name="T33" fmla="*/ 124 h 287"/>
                <a:gd name="T34" fmla="*/ 371 w 822"/>
                <a:gd name="T35" fmla="*/ 134 h 287"/>
                <a:gd name="T36" fmla="*/ 394 w 822"/>
                <a:gd name="T37" fmla="*/ 138 h 287"/>
                <a:gd name="T38" fmla="*/ 418 w 822"/>
                <a:gd name="T39" fmla="*/ 147 h 287"/>
                <a:gd name="T40" fmla="*/ 437 w 822"/>
                <a:gd name="T41" fmla="*/ 157 h 287"/>
                <a:gd name="T42" fmla="*/ 459 w 822"/>
                <a:gd name="T43" fmla="*/ 161 h 287"/>
                <a:gd name="T44" fmla="*/ 482 w 822"/>
                <a:gd name="T45" fmla="*/ 170 h 287"/>
                <a:gd name="T46" fmla="*/ 505 w 822"/>
                <a:gd name="T47" fmla="*/ 175 h 287"/>
                <a:gd name="T48" fmla="*/ 525 w 822"/>
                <a:gd name="T49" fmla="*/ 185 h 287"/>
                <a:gd name="T50" fmla="*/ 548 w 822"/>
                <a:gd name="T51" fmla="*/ 190 h 287"/>
                <a:gd name="T52" fmla="*/ 571 w 822"/>
                <a:gd name="T53" fmla="*/ 199 h 287"/>
                <a:gd name="T54" fmla="*/ 589 w 822"/>
                <a:gd name="T55" fmla="*/ 208 h 287"/>
                <a:gd name="T56" fmla="*/ 631 w 822"/>
                <a:gd name="T57" fmla="*/ 222 h 287"/>
                <a:gd name="T58" fmla="*/ 654 w 822"/>
                <a:gd name="T59" fmla="*/ 231 h 287"/>
                <a:gd name="T60" fmla="*/ 677 w 822"/>
                <a:gd name="T61" fmla="*/ 236 h 287"/>
                <a:gd name="T62" fmla="*/ 701 w 822"/>
                <a:gd name="T63" fmla="*/ 245 h 287"/>
                <a:gd name="T64" fmla="*/ 724 w 822"/>
                <a:gd name="T65" fmla="*/ 249 h 287"/>
                <a:gd name="T66" fmla="*/ 747 w 822"/>
                <a:gd name="T67" fmla="*/ 259 h 287"/>
                <a:gd name="T68" fmla="*/ 765 w 822"/>
                <a:gd name="T69" fmla="*/ 268 h 287"/>
                <a:gd name="T70" fmla="*/ 788 w 822"/>
                <a:gd name="T71" fmla="*/ 272 h 287"/>
                <a:gd name="T72" fmla="*/ 812 w 822"/>
                <a:gd name="T73" fmla="*/ 28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22"/>
                <a:gd name="T112" fmla="*/ 0 h 287"/>
                <a:gd name="T113" fmla="*/ 822 w 822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22" h="287">
                  <a:moveTo>
                    <a:pt x="0" y="0"/>
                  </a:moveTo>
                  <a:lnTo>
                    <a:pt x="9" y="9"/>
                  </a:lnTo>
                  <a:lnTo>
                    <a:pt x="28" y="13"/>
                  </a:lnTo>
                  <a:lnTo>
                    <a:pt x="32" y="13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74" y="32"/>
                  </a:lnTo>
                  <a:lnTo>
                    <a:pt x="79" y="32"/>
                  </a:lnTo>
                  <a:lnTo>
                    <a:pt x="93" y="36"/>
                  </a:lnTo>
                  <a:lnTo>
                    <a:pt x="97" y="41"/>
                  </a:lnTo>
                  <a:lnTo>
                    <a:pt x="116" y="45"/>
                  </a:lnTo>
                  <a:lnTo>
                    <a:pt x="120" y="45"/>
                  </a:lnTo>
                  <a:lnTo>
                    <a:pt x="140" y="50"/>
                  </a:lnTo>
                  <a:lnTo>
                    <a:pt x="144" y="55"/>
                  </a:lnTo>
                  <a:lnTo>
                    <a:pt x="158" y="59"/>
                  </a:lnTo>
                  <a:lnTo>
                    <a:pt x="167" y="59"/>
                  </a:lnTo>
                  <a:lnTo>
                    <a:pt x="181" y="68"/>
                  </a:lnTo>
                  <a:lnTo>
                    <a:pt x="190" y="68"/>
                  </a:lnTo>
                  <a:lnTo>
                    <a:pt x="199" y="73"/>
                  </a:lnTo>
                  <a:lnTo>
                    <a:pt x="209" y="78"/>
                  </a:lnTo>
                  <a:lnTo>
                    <a:pt x="222" y="82"/>
                  </a:lnTo>
                  <a:lnTo>
                    <a:pt x="233" y="82"/>
                  </a:lnTo>
                  <a:lnTo>
                    <a:pt x="246" y="88"/>
                  </a:lnTo>
                  <a:lnTo>
                    <a:pt x="256" y="92"/>
                  </a:lnTo>
                  <a:lnTo>
                    <a:pt x="265" y="97"/>
                  </a:lnTo>
                  <a:lnTo>
                    <a:pt x="278" y="101"/>
                  </a:lnTo>
                  <a:lnTo>
                    <a:pt x="288" y="101"/>
                  </a:lnTo>
                  <a:lnTo>
                    <a:pt x="297" y="106"/>
                  </a:lnTo>
                  <a:lnTo>
                    <a:pt x="311" y="111"/>
                  </a:lnTo>
                  <a:lnTo>
                    <a:pt x="321" y="115"/>
                  </a:lnTo>
                  <a:lnTo>
                    <a:pt x="330" y="120"/>
                  </a:lnTo>
                  <a:lnTo>
                    <a:pt x="344" y="124"/>
                  </a:lnTo>
                  <a:lnTo>
                    <a:pt x="353" y="124"/>
                  </a:lnTo>
                  <a:lnTo>
                    <a:pt x="367" y="129"/>
                  </a:lnTo>
                  <a:lnTo>
                    <a:pt x="371" y="134"/>
                  </a:lnTo>
                  <a:lnTo>
                    <a:pt x="390" y="138"/>
                  </a:lnTo>
                  <a:lnTo>
                    <a:pt x="394" y="138"/>
                  </a:lnTo>
                  <a:lnTo>
                    <a:pt x="408" y="143"/>
                  </a:lnTo>
                  <a:lnTo>
                    <a:pt x="418" y="147"/>
                  </a:lnTo>
                  <a:lnTo>
                    <a:pt x="432" y="152"/>
                  </a:lnTo>
                  <a:lnTo>
                    <a:pt x="437" y="157"/>
                  </a:lnTo>
                  <a:lnTo>
                    <a:pt x="455" y="161"/>
                  </a:lnTo>
                  <a:lnTo>
                    <a:pt x="459" y="161"/>
                  </a:lnTo>
                  <a:lnTo>
                    <a:pt x="478" y="166"/>
                  </a:lnTo>
                  <a:lnTo>
                    <a:pt x="482" y="170"/>
                  </a:lnTo>
                  <a:lnTo>
                    <a:pt x="501" y="175"/>
                  </a:lnTo>
                  <a:lnTo>
                    <a:pt x="505" y="175"/>
                  </a:lnTo>
                  <a:lnTo>
                    <a:pt x="520" y="185"/>
                  </a:lnTo>
                  <a:lnTo>
                    <a:pt x="525" y="185"/>
                  </a:lnTo>
                  <a:lnTo>
                    <a:pt x="548" y="190"/>
                  </a:lnTo>
                  <a:lnTo>
                    <a:pt x="566" y="199"/>
                  </a:lnTo>
                  <a:lnTo>
                    <a:pt x="571" y="199"/>
                  </a:lnTo>
                  <a:lnTo>
                    <a:pt x="589" y="208"/>
                  </a:lnTo>
                  <a:lnTo>
                    <a:pt x="613" y="213"/>
                  </a:lnTo>
                  <a:lnTo>
                    <a:pt x="631" y="222"/>
                  </a:lnTo>
                  <a:lnTo>
                    <a:pt x="654" y="226"/>
                  </a:lnTo>
                  <a:lnTo>
                    <a:pt x="654" y="231"/>
                  </a:lnTo>
                  <a:lnTo>
                    <a:pt x="677" y="236"/>
                  </a:lnTo>
                  <a:lnTo>
                    <a:pt x="697" y="245"/>
                  </a:lnTo>
                  <a:lnTo>
                    <a:pt x="701" y="245"/>
                  </a:lnTo>
                  <a:lnTo>
                    <a:pt x="720" y="249"/>
                  </a:lnTo>
                  <a:lnTo>
                    <a:pt x="724" y="249"/>
                  </a:lnTo>
                  <a:lnTo>
                    <a:pt x="743" y="259"/>
                  </a:lnTo>
                  <a:lnTo>
                    <a:pt x="747" y="259"/>
                  </a:lnTo>
                  <a:lnTo>
                    <a:pt x="761" y="263"/>
                  </a:lnTo>
                  <a:lnTo>
                    <a:pt x="765" y="268"/>
                  </a:lnTo>
                  <a:lnTo>
                    <a:pt x="784" y="272"/>
                  </a:lnTo>
                  <a:lnTo>
                    <a:pt x="788" y="272"/>
                  </a:lnTo>
                  <a:lnTo>
                    <a:pt x="808" y="278"/>
                  </a:lnTo>
                  <a:lnTo>
                    <a:pt x="812" y="283"/>
                  </a:lnTo>
                  <a:lnTo>
                    <a:pt x="822" y="2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3" name="Freeform 3655"/>
            <p:cNvSpPr>
              <a:spLocks/>
            </p:cNvSpPr>
            <p:nvPr/>
          </p:nvSpPr>
          <p:spPr bwMode="auto">
            <a:xfrm>
              <a:off x="186" y="939"/>
              <a:ext cx="655" cy="223"/>
            </a:xfrm>
            <a:custGeom>
              <a:avLst/>
              <a:gdLst>
                <a:gd name="T0" fmla="*/ 66 w 3272"/>
                <a:gd name="T1" fmla="*/ 19 h 1119"/>
                <a:gd name="T2" fmla="*/ 131 w 3272"/>
                <a:gd name="T3" fmla="*/ 46 h 1119"/>
                <a:gd name="T4" fmla="*/ 191 w 3272"/>
                <a:gd name="T5" fmla="*/ 66 h 1119"/>
                <a:gd name="T6" fmla="*/ 242 w 3272"/>
                <a:gd name="T7" fmla="*/ 84 h 1119"/>
                <a:gd name="T8" fmla="*/ 303 w 3272"/>
                <a:gd name="T9" fmla="*/ 102 h 1119"/>
                <a:gd name="T10" fmla="*/ 353 w 3272"/>
                <a:gd name="T11" fmla="*/ 121 h 1119"/>
                <a:gd name="T12" fmla="*/ 409 w 3272"/>
                <a:gd name="T13" fmla="*/ 139 h 1119"/>
                <a:gd name="T14" fmla="*/ 464 w 3272"/>
                <a:gd name="T15" fmla="*/ 158 h 1119"/>
                <a:gd name="T16" fmla="*/ 516 w 3272"/>
                <a:gd name="T17" fmla="*/ 177 h 1119"/>
                <a:gd name="T18" fmla="*/ 576 w 3272"/>
                <a:gd name="T19" fmla="*/ 195 h 1119"/>
                <a:gd name="T20" fmla="*/ 623 w 3272"/>
                <a:gd name="T21" fmla="*/ 213 h 1119"/>
                <a:gd name="T22" fmla="*/ 688 w 3272"/>
                <a:gd name="T23" fmla="*/ 236 h 1119"/>
                <a:gd name="T24" fmla="*/ 776 w 3272"/>
                <a:gd name="T25" fmla="*/ 265 h 1119"/>
                <a:gd name="T26" fmla="*/ 822 w 3272"/>
                <a:gd name="T27" fmla="*/ 283 h 1119"/>
                <a:gd name="T28" fmla="*/ 883 w 3272"/>
                <a:gd name="T29" fmla="*/ 302 h 1119"/>
                <a:gd name="T30" fmla="*/ 933 w 3272"/>
                <a:gd name="T31" fmla="*/ 320 h 1119"/>
                <a:gd name="T32" fmla="*/ 989 w 3272"/>
                <a:gd name="T33" fmla="*/ 338 h 1119"/>
                <a:gd name="T34" fmla="*/ 1044 w 3272"/>
                <a:gd name="T35" fmla="*/ 358 h 1119"/>
                <a:gd name="T36" fmla="*/ 1096 w 3272"/>
                <a:gd name="T37" fmla="*/ 376 h 1119"/>
                <a:gd name="T38" fmla="*/ 1156 w 3272"/>
                <a:gd name="T39" fmla="*/ 394 h 1119"/>
                <a:gd name="T40" fmla="*/ 1202 w 3272"/>
                <a:gd name="T41" fmla="*/ 413 h 1119"/>
                <a:gd name="T42" fmla="*/ 1268 w 3272"/>
                <a:gd name="T43" fmla="*/ 431 h 1119"/>
                <a:gd name="T44" fmla="*/ 1314 w 3272"/>
                <a:gd name="T45" fmla="*/ 451 h 1119"/>
                <a:gd name="T46" fmla="*/ 1397 w 3272"/>
                <a:gd name="T47" fmla="*/ 478 h 1119"/>
                <a:gd name="T48" fmla="*/ 1449 w 3272"/>
                <a:gd name="T49" fmla="*/ 492 h 1119"/>
                <a:gd name="T50" fmla="*/ 1508 w 3272"/>
                <a:gd name="T51" fmla="*/ 515 h 1119"/>
                <a:gd name="T52" fmla="*/ 1555 w 3272"/>
                <a:gd name="T53" fmla="*/ 534 h 1119"/>
                <a:gd name="T54" fmla="*/ 1615 w 3272"/>
                <a:gd name="T55" fmla="*/ 553 h 1119"/>
                <a:gd name="T56" fmla="*/ 1666 w 3272"/>
                <a:gd name="T57" fmla="*/ 571 h 1119"/>
                <a:gd name="T58" fmla="*/ 1722 w 3272"/>
                <a:gd name="T59" fmla="*/ 589 h 1119"/>
                <a:gd name="T60" fmla="*/ 1778 w 3272"/>
                <a:gd name="T61" fmla="*/ 608 h 1119"/>
                <a:gd name="T62" fmla="*/ 1829 w 3272"/>
                <a:gd name="T63" fmla="*/ 627 h 1119"/>
                <a:gd name="T64" fmla="*/ 1889 w 3272"/>
                <a:gd name="T65" fmla="*/ 645 h 1119"/>
                <a:gd name="T66" fmla="*/ 1959 w 3272"/>
                <a:gd name="T67" fmla="*/ 668 h 1119"/>
                <a:gd name="T68" fmla="*/ 2024 w 3272"/>
                <a:gd name="T69" fmla="*/ 691 h 1119"/>
                <a:gd name="T70" fmla="*/ 2070 w 3272"/>
                <a:gd name="T71" fmla="*/ 710 h 1119"/>
                <a:gd name="T72" fmla="*/ 2130 w 3272"/>
                <a:gd name="T73" fmla="*/ 729 h 1119"/>
                <a:gd name="T74" fmla="*/ 2181 w 3272"/>
                <a:gd name="T75" fmla="*/ 747 h 1119"/>
                <a:gd name="T76" fmla="*/ 2237 w 3272"/>
                <a:gd name="T77" fmla="*/ 766 h 1119"/>
                <a:gd name="T78" fmla="*/ 2293 w 3272"/>
                <a:gd name="T79" fmla="*/ 784 h 1119"/>
                <a:gd name="T80" fmla="*/ 2348 w 3272"/>
                <a:gd name="T81" fmla="*/ 802 h 1119"/>
                <a:gd name="T82" fmla="*/ 2404 w 3272"/>
                <a:gd name="T83" fmla="*/ 822 h 1119"/>
                <a:gd name="T84" fmla="*/ 2455 w 3272"/>
                <a:gd name="T85" fmla="*/ 840 h 1119"/>
                <a:gd name="T86" fmla="*/ 2515 w 3272"/>
                <a:gd name="T87" fmla="*/ 863 h 1119"/>
                <a:gd name="T88" fmla="*/ 2585 w 3272"/>
                <a:gd name="T89" fmla="*/ 881 h 1119"/>
                <a:gd name="T90" fmla="*/ 2645 w 3272"/>
                <a:gd name="T91" fmla="*/ 905 h 1119"/>
                <a:gd name="T92" fmla="*/ 2696 w 3272"/>
                <a:gd name="T93" fmla="*/ 919 h 1119"/>
                <a:gd name="T94" fmla="*/ 2757 w 3272"/>
                <a:gd name="T95" fmla="*/ 942 h 1119"/>
                <a:gd name="T96" fmla="*/ 2808 w 3272"/>
                <a:gd name="T97" fmla="*/ 960 h 1119"/>
                <a:gd name="T98" fmla="*/ 2864 w 3272"/>
                <a:gd name="T99" fmla="*/ 979 h 1119"/>
                <a:gd name="T100" fmla="*/ 2919 w 3272"/>
                <a:gd name="T101" fmla="*/ 997 h 1119"/>
                <a:gd name="T102" fmla="*/ 2970 w 3272"/>
                <a:gd name="T103" fmla="*/ 1017 h 1119"/>
                <a:gd name="T104" fmla="*/ 3031 w 3272"/>
                <a:gd name="T105" fmla="*/ 1035 h 1119"/>
                <a:gd name="T106" fmla="*/ 3077 w 3272"/>
                <a:gd name="T107" fmla="*/ 1053 h 1119"/>
                <a:gd name="T108" fmla="*/ 3142 w 3272"/>
                <a:gd name="T109" fmla="*/ 1072 h 1119"/>
                <a:gd name="T110" fmla="*/ 3206 w 3272"/>
                <a:gd name="T111" fmla="*/ 1096 h 111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272"/>
                <a:gd name="T169" fmla="*/ 0 h 1119"/>
                <a:gd name="T170" fmla="*/ 3272 w 3272"/>
                <a:gd name="T171" fmla="*/ 1119 h 111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272" h="1119">
                  <a:moveTo>
                    <a:pt x="0" y="0"/>
                  </a:moveTo>
                  <a:lnTo>
                    <a:pt x="20" y="5"/>
                  </a:lnTo>
                  <a:lnTo>
                    <a:pt x="20" y="9"/>
                  </a:lnTo>
                  <a:lnTo>
                    <a:pt x="43" y="14"/>
                  </a:lnTo>
                  <a:lnTo>
                    <a:pt x="66" y="19"/>
                  </a:lnTo>
                  <a:lnTo>
                    <a:pt x="84" y="28"/>
                  </a:lnTo>
                  <a:lnTo>
                    <a:pt x="107" y="37"/>
                  </a:lnTo>
                  <a:lnTo>
                    <a:pt x="126" y="46"/>
                  </a:lnTo>
                  <a:lnTo>
                    <a:pt x="131" y="46"/>
                  </a:lnTo>
                  <a:lnTo>
                    <a:pt x="149" y="51"/>
                  </a:lnTo>
                  <a:lnTo>
                    <a:pt x="172" y="60"/>
                  </a:lnTo>
                  <a:lnTo>
                    <a:pt x="177" y="60"/>
                  </a:lnTo>
                  <a:lnTo>
                    <a:pt x="191" y="66"/>
                  </a:lnTo>
                  <a:lnTo>
                    <a:pt x="195" y="70"/>
                  </a:lnTo>
                  <a:lnTo>
                    <a:pt x="215" y="75"/>
                  </a:lnTo>
                  <a:lnTo>
                    <a:pt x="219" y="75"/>
                  </a:lnTo>
                  <a:lnTo>
                    <a:pt x="238" y="79"/>
                  </a:lnTo>
                  <a:lnTo>
                    <a:pt x="242" y="84"/>
                  </a:lnTo>
                  <a:lnTo>
                    <a:pt x="256" y="88"/>
                  </a:lnTo>
                  <a:lnTo>
                    <a:pt x="265" y="88"/>
                  </a:lnTo>
                  <a:lnTo>
                    <a:pt x="279" y="98"/>
                  </a:lnTo>
                  <a:lnTo>
                    <a:pt x="288" y="98"/>
                  </a:lnTo>
                  <a:lnTo>
                    <a:pt x="303" y="102"/>
                  </a:lnTo>
                  <a:lnTo>
                    <a:pt x="307" y="107"/>
                  </a:lnTo>
                  <a:lnTo>
                    <a:pt x="326" y="111"/>
                  </a:lnTo>
                  <a:lnTo>
                    <a:pt x="330" y="111"/>
                  </a:lnTo>
                  <a:lnTo>
                    <a:pt x="344" y="116"/>
                  </a:lnTo>
                  <a:lnTo>
                    <a:pt x="353" y="121"/>
                  </a:lnTo>
                  <a:lnTo>
                    <a:pt x="367" y="125"/>
                  </a:lnTo>
                  <a:lnTo>
                    <a:pt x="376" y="130"/>
                  </a:lnTo>
                  <a:lnTo>
                    <a:pt x="385" y="134"/>
                  </a:lnTo>
                  <a:lnTo>
                    <a:pt x="400" y="134"/>
                  </a:lnTo>
                  <a:lnTo>
                    <a:pt x="409" y="139"/>
                  </a:lnTo>
                  <a:lnTo>
                    <a:pt x="419" y="144"/>
                  </a:lnTo>
                  <a:lnTo>
                    <a:pt x="432" y="148"/>
                  </a:lnTo>
                  <a:lnTo>
                    <a:pt x="442" y="153"/>
                  </a:lnTo>
                  <a:lnTo>
                    <a:pt x="451" y="153"/>
                  </a:lnTo>
                  <a:lnTo>
                    <a:pt x="464" y="158"/>
                  </a:lnTo>
                  <a:lnTo>
                    <a:pt x="474" y="163"/>
                  </a:lnTo>
                  <a:lnTo>
                    <a:pt x="487" y="168"/>
                  </a:lnTo>
                  <a:lnTo>
                    <a:pt x="498" y="168"/>
                  </a:lnTo>
                  <a:lnTo>
                    <a:pt x="511" y="172"/>
                  </a:lnTo>
                  <a:lnTo>
                    <a:pt x="516" y="177"/>
                  </a:lnTo>
                  <a:lnTo>
                    <a:pt x="530" y="181"/>
                  </a:lnTo>
                  <a:lnTo>
                    <a:pt x="539" y="186"/>
                  </a:lnTo>
                  <a:lnTo>
                    <a:pt x="553" y="190"/>
                  </a:lnTo>
                  <a:lnTo>
                    <a:pt x="557" y="190"/>
                  </a:lnTo>
                  <a:lnTo>
                    <a:pt x="576" y="195"/>
                  </a:lnTo>
                  <a:lnTo>
                    <a:pt x="580" y="200"/>
                  </a:lnTo>
                  <a:lnTo>
                    <a:pt x="600" y="204"/>
                  </a:lnTo>
                  <a:lnTo>
                    <a:pt x="604" y="204"/>
                  </a:lnTo>
                  <a:lnTo>
                    <a:pt x="623" y="213"/>
                  </a:lnTo>
                  <a:lnTo>
                    <a:pt x="646" y="223"/>
                  </a:lnTo>
                  <a:lnTo>
                    <a:pt x="664" y="227"/>
                  </a:lnTo>
                  <a:lnTo>
                    <a:pt x="668" y="227"/>
                  </a:lnTo>
                  <a:lnTo>
                    <a:pt x="688" y="236"/>
                  </a:lnTo>
                  <a:lnTo>
                    <a:pt x="711" y="241"/>
                  </a:lnTo>
                  <a:lnTo>
                    <a:pt x="729" y="251"/>
                  </a:lnTo>
                  <a:lnTo>
                    <a:pt x="752" y="256"/>
                  </a:lnTo>
                  <a:lnTo>
                    <a:pt x="757" y="256"/>
                  </a:lnTo>
                  <a:lnTo>
                    <a:pt x="776" y="265"/>
                  </a:lnTo>
                  <a:lnTo>
                    <a:pt x="794" y="274"/>
                  </a:lnTo>
                  <a:lnTo>
                    <a:pt x="799" y="274"/>
                  </a:lnTo>
                  <a:lnTo>
                    <a:pt x="817" y="279"/>
                  </a:lnTo>
                  <a:lnTo>
                    <a:pt x="822" y="283"/>
                  </a:lnTo>
                  <a:lnTo>
                    <a:pt x="840" y="288"/>
                  </a:lnTo>
                  <a:lnTo>
                    <a:pt x="845" y="288"/>
                  </a:lnTo>
                  <a:lnTo>
                    <a:pt x="859" y="292"/>
                  </a:lnTo>
                  <a:lnTo>
                    <a:pt x="869" y="297"/>
                  </a:lnTo>
                  <a:lnTo>
                    <a:pt x="883" y="302"/>
                  </a:lnTo>
                  <a:lnTo>
                    <a:pt x="887" y="306"/>
                  </a:lnTo>
                  <a:lnTo>
                    <a:pt x="906" y="311"/>
                  </a:lnTo>
                  <a:lnTo>
                    <a:pt x="910" y="311"/>
                  </a:lnTo>
                  <a:lnTo>
                    <a:pt x="924" y="315"/>
                  </a:lnTo>
                  <a:lnTo>
                    <a:pt x="933" y="320"/>
                  </a:lnTo>
                  <a:lnTo>
                    <a:pt x="947" y="325"/>
                  </a:lnTo>
                  <a:lnTo>
                    <a:pt x="956" y="325"/>
                  </a:lnTo>
                  <a:lnTo>
                    <a:pt x="966" y="329"/>
                  </a:lnTo>
                  <a:lnTo>
                    <a:pt x="980" y="334"/>
                  </a:lnTo>
                  <a:lnTo>
                    <a:pt x="989" y="338"/>
                  </a:lnTo>
                  <a:lnTo>
                    <a:pt x="998" y="338"/>
                  </a:lnTo>
                  <a:lnTo>
                    <a:pt x="1012" y="344"/>
                  </a:lnTo>
                  <a:lnTo>
                    <a:pt x="1021" y="349"/>
                  </a:lnTo>
                  <a:lnTo>
                    <a:pt x="1031" y="353"/>
                  </a:lnTo>
                  <a:lnTo>
                    <a:pt x="1044" y="358"/>
                  </a:lnTo>
                  <a:lnTo>
                    <a:pt x="1054" y="362"/>
                  </a:lnTo>
                  <a:lnTo>
                    <a:pt x="1068" y="367"/>
                  </a:lnTo>
                  <a:lnTo>
                    <a:pt x="1077" y="367"/>
                  </a:lnTo>
                  <a:lnTo>
                    <a:pt x="1091" y="372"/>
                  </a:lnTo>
                  <a:lnTo>
                    <a:pt x="1096" y="376"/>
                  </a:lnTo>
                  <a:lnTo>
                    <a:pt x="1110" y="381"/>
                  </a:lnTo>
                  <a:lnTo>
                    <a:pt x="1119" y="381"/>
                  </a:lnTo>
                  <a:lnTo>
                    <a:pt x="1133" y="390"/>
                  </a:lnTo>
                  <a:lnTo>
                    <a:pt x="1137" y="390"/>
                  </a:lnTo>
                  <a:lnTo>
                    <a:pt x="1156" y="394"/>
                  </a:lnTo>
                  <a:lnTo>
                    <a:pt x="1161" y="399"/>
                  </a:lnTo>
                  <a:lnTo>
                    <a:pt x="1179" y="404"/>
                  </a:lnTo>
                  <a:lnTo>
                    <a:pt x="1184" y="404"/>
                  </a:lnTo>
                  <a:lnTo>
                    <a:pt x="1198" y="408"/>
                  </a:lnTo>
                  <a:lnTo>
                    <a:pt x="1202" y="413"/>
                  </a:lnTo>
                  <a:lnTo>
                    <a:pt x="1225" y="417"/>
                  </a:lnTo>
                  <a:lnTo>
                    <a:pt x="1245" y="427"/>
                  </a:lnTo>
                  <a:lnTo>
                    <a:pt x="1249" y="427"/>
                  </a:lnTo>
                  <a:lnTo>
                    <a:pt x="1268" y="431"/>
                  </a:lnTo>
                  <a:lnTo>
                    <a:pt x="1272" y="431"/>
                  </a:lnTo>
                  <a:lnTo>
                    <a:pt x="1291" y="441"/>
                  </a:lnTo>
                  <a:lnTo>
                    <a:pt x="1309" y="451"/>
                  </a:lnTo>
                  <a:lnTo>
                    <a:pt x="1314" y="451"/>
                  </a:lnTo>
                  <a:lnTo>
                    <a:pt x="1337" y="455"/>
                  </a:lnTo>
                  <a:lnTo>
                    <a:pt x="1356" y="464"/>
                  </a:lnTo>
                  <a:lnTo>
                    <a:pt x="1379" y="469"/>
                  </a:lnTo>
                  <a:lnTo>
                    <a:pt x="1379" y="473"/>
                  </a:lnTo>
                  <a:lnTo>
                    <a:pt x="1397" y="478"/>
                  </a:lnTo>
                  <a:lnTo>
                    <a:pt x="1402" y="478"/>
                  </a:lnTo>
                  <a:lnTo>
                    <a:pt x="1420" y="483"/>
                  </a:lnTo>
                  <a:lnTo>
                    <a:pt x="1425" y="487"/>
                  </a:lnTo>
                  <a:lnTo>
                    <a:pt x="1444" y="492"/>
                  </a:lnTo>
                  <a:lnTo>
                    <a:pt x="1449" y="492"/>
                  </a:lnTo>
                  <a:lnTo>
                    <a:pt x="1462" y="501"/>
                  </a:lnTo>
                  <a:lnTo>
                    <a:pt x="1467" y="501"/>
                  </a:lnTo>
                  <a:lnTo>
                    <a:pt x="1485" y="510"/>
                  </a:lnTo>
                  <a:lnTo>
                    <a:pt x="1490" y="510"/>
                  </a:lnTo>
                  <a:lnTo>
                    <a:pt x="1508" y="515"/>
                  </a:lnTo>
                  <a:lnTo>
                    <a:pt x="1513" y="515"/>
                  </a:lnTo>
                  <a:lnTo>
                    <a:pt x="1528" y="519"/>
                  </a:lnTo>
                  <a:lnTo>
                    <a:pt x="1537" y="524"/>
                  </a:lnTo>
                  <a:lnTo>
                    <a:pt x="1551" y="529"/>
                  </a:lnTo>
                  <a:lnTo>
                    <a:pt x="1555" y="534"/>
                  </a:lnTo>
                  <a:lnTo>
                    <a:pt x="1574" y="539"/>
                  </a:lnTo>
                  <a:lnTo>
                    <a:pt x="1578" y="543"/>
                  </a:lnTo>
                  <a:lnTo>
                    <a:pt x="1592" y="543"/>
                  </a:lnTo>
                  <a:lnTo>
                    <a:pt x="1601" y="548"/>
                  </a:lnTo>
                  <a:lnTo>
                    <a:pt x="1615" y="553"/>
                  </a:lnTo>
                  <a:lnTo>
                    <a:pt x="1625" y="557"/>
                  </a:lnTo>
                  <a:lnTo>
                    <a:pt x="1634" y="562"/>
                  </a:lnTo>
                  <a:lnTo>
                    <a:pt x="1648" y="562"/>
                  </a:lnTo>
                  <a:lnTo>
                    <a:pt x="1657" y="566"/>
                  </a:lnTo>
                  <a:lnTo>
                    <a:pt x="1666" y="571"/>
                  </a:lnTo>
                  <a:lnTo>
                    <a:pt x="1680" y="571"/>
                  </a:lnTo>
                  <a:lnTo>
                    <a:pt x="1689" y="575"/>
                  </a:lnTo>
                  <a:lnTo>
                    <a:pt x="1699" y="580"/>
                  </a:lnTo>
                  <a:lnTo>
                    <a:pt x="1713" y="585"/>
                  </a:lnTo>
                  <a:lnTo>
                    <a:pt x="1722" y="589"/>
                  </a:lnTo>
                  <a:lnTo>
                    <a:pt x="1736" y="594"/>
                  </a:lnTo>
                  <a:lnTo>
                    <a:pt x="1745" y="598"/>
                  </a:lnTo>
                  <a:lnTo>
                    <a:pt x="1759" y="598"/>
                  </a:lnTo>
                  <a:lnTo>
                    <a:pt x="1764" y="603"/>
                  </a:lnTo>
                  <a:lnTo>
                    <a:pt x="1778" y="608"/>
                  </a:lnTo>
                  <a:lnTo>
                    <a:pt x="1787" y="612"/>
                  </a:lnTo>
                  <a:lnTo>
                    <a:pt x="1805" y="617"/>
                  </a:lnTo>
                  <a:lnTo>
                    <a:pt x="1824" y="627"/>
                  </a:lnTo>
                  <a:lnTo>
                    <a:pt x="1829" y="627"/>
                  </a:lnTo>
                  <a:lnTo>
                    <a:pt x="1847" y="632"/>
                  </a:lnTo>
                  <a:lnTo>
                    <a:pt x="1852" y="632"/>
                  </a:lnTo>
                  <a:lnTo>
                    <a:pt x="1870" y="641"/>
                  </a:lnTo>
                  <a:lnTo>
                    <a:pt x="1889" y="645"/>
                  </a:lnTo>
                  <a:lnTo>
                    <a:pt x="1893" y="650"/>
                  </a:lnTo>
                  <a:lnTo>
                    <a:pt x="1917" y="655"/>
                  </a:lnTo>
                  <a:lnTo>
                    <a:pt x="1936" y="659"/>
                  </a:lnTo>
                  <a:lnTo>
                    <a:pt x="1936" y="664"/>
                  </a:lnTo>
                  <a:lnTo>
                    <a:pt x="1959" y="668"/>
                  </a:lnTo>
                  <a:lnTo>
                    <a:pt x="1977" y="677"/>
                  </a:lnTo>
                  <a:lnTo>
                    <a:pt x="1982" y="677"/>
                  </a:lnTo>
                  <a:lnTo>
                    <a:pt x="2001" y="687"/>
                  </a:lnTo>
                  <a:lnTo>
                    <a:pt x="2005" y="687"/>
                  </a:lnTo>
                  <a:lnTo>
                    <a:pt x="2024" y="691"/>
                  </a:lnTo>
                  <a:lnTo>
                    <a:pt x="2028" y="691"/>
                  </a:lnTo>
                  <a:lnTo>
                    <a:pt x="2042" y="700"/>
                  </a:lnTo>
                  <a:lnTo>
                    <a:pt x="2047" y="700"/>
                  </a:lnTo>
                  <a:lnTo>
                    <a:pt x="2065" y="705"/>
                  </a:lnTo>
                  <a:lnTo>
                    <a:pt x="2070" y="710"/>
                  </a:lnTo>
                  <a:lnTo>
                    <a:pt x="2089" y="714"/>
                  </a:lnTo>
                  <a:lnTo>
                    <a:pt x="2094" y="714"/>
                  </a:lnTo>
                  <a:lnTo>
                    <a:pt x="2107" y="720"/>
                  </a:lnTo>
                  <a:lnTo>
                    <a:pt x="2117" y="724"/>
                  </a:lnTo>
                  <a:lnTo>
                    <a:pt x="2130" y="729"/>
                  </a:lnTo>
                  <a:lnTo>
                    <a:pt x="2135" y="729"/>
                  </a:lnTo>
                  <a:lnTo>
                    <a:pt x="2153" y="738"/>
                  </a:lnTo>
                  <a:lnTo>
                    <a:pt x="2158" y="738"/>
                  </a:lnTo>
                  <a:lnTo>
                    <a:pt x="2176" y="743"/>
                  </a:lnTo>
                  <a:lnTo>
                    <a:pt x="2181" y="747"/>
                  </a:lnTo>
                  <a:lnTo>
                    <a:pt x="2196" y="752"/>
                  </a:lnTo>
                  <a:lnTo>
                    <a:pt x="2205" y="752"/>
                  </a:lnTo>
                  <a:lnTo>
                    <a:pt x="2219" y="757"/>
                  </a:lnTo>
                  <a:lnTo>
                    <a:pt x="2228" y="761"/>
                  </a:lnTo>
                  <a:lnTo>
                    <a:pt x="2237" y="766"/>
                  </a:lnTo>
                  <a:lnTo>
                    <a:pt x="2246" y="770"/>
                  </a:lnTo>
                  <a:lnTo>
                    <a:pt x="2260" y="775"/>
                  </a:lnTo>
                  <a:lnTo>
                    <a:pt x="2269" y="775"/>
                  </a:lnTo>
                  <a:lnTo>
                    <a:pt x="2284" y="779"/>
                  </a:lnTo>
                  <a:lnTo>
                    <a:pt x="2293" y="784"/>
                  </a:lnTo>
                  <a:lnTo>
                    <a:pt x="2302" y="789"/>
                  </a:lnTo>
                  <a:lnTo>
                    <a:pt x="2316" y="793"/>
                  </a:lnTo>
                  <a:lnTo>
                    <a:pt x="2325" y="793"/>
                  </a:lnTo>
                  <a:lnTo>
                    <a:pt x="2339" y="798"/>
                  </a:lnTo>
                  <a:lnTo>
                    <a:pt x="2348" y="802"/>
                  </a:lnTo>
                  <a:lnTo>
                    <a:pt x="2357" y="807"/>
                  </a:lnTo>
                  <a:lnTo>
                    <a:pt x="2367" y="807"/>
                  </a:lnTo>
                  <a:lnTo>
                    <a:pt x="2386" y="813"/>
                  </a:lnTo>
                  <a:lnTo>
                    <a:pt x="2390" y="817"/>
                  </a:lnTo>
                  <a:lnTo>
                    <a:pt x="2404" y="822"/>
                  </a:lnTo>
                  <a:lnTo>
                    <a:pt x="2413" y="826"/>
                  </a:lnTo>
                  <a:lnTo>
                    <a:pt x="2427" y="831"/>
                  </a:lnTo>
                  <a:lnTo>
                    <a:pt x="2432" y="831"/>
                  </a:lnTo>
                  <a:lnTo>
                    <a:pt x="2450" y="836"/>
                  </a:lnTo>
                  <a:lnTo>
                    <a:pt x="2455" y="840"/>
                  </a:lnTo>
                  <a:lnTo>
                    <a:pt x="2470" y="845"/>
                  </a:lnTo>
                  <a:lnTo>
                    <a:pt x="2474" y="845"/>
                  </a:lnTo>
                  <a:lnTo>
                    <a:pt x="2497" y="854"/>
                  </a:lnTo>
                  <a:lnTo>
                    <a:pt x="2515" y="863"/>
                  </a:lnTo>
                  <a:lnTo>
                    <a:pt x="2520" y="863"/>
                  </a:lnTo>
                  <a:lnTo>
                    <a:pt x="2538" y="868"/>
                  </a:lnTo>
                  <a:lnTo>
                    <a:pt x="2562" y="877"/>
                  </a:lnTo>
                  <a:lnTo>
                    <a:pt x="2585" y="881"/>
                  </a:lnTo>
                  <a:lnTo>
                    <a:pt x="2604" y="891"/>
                  </a:lnTo>
                  <a:lnTo>
                    <a:pt x="2608" y="891"/>
                  </a:lnTo>
                  <a:lnTo>
                    <a:pt x="2627" y="895"/>
                  </a:lnTo>
                  <a:lnTo>
                    <a:pt x="2627" y="900"/>
                  </a:lnTo>
                  <a:lnTo>
                    <a:pt x="2645" y="905"/>
                  </a:lnTo>
                  <a:lnTo>
                    <a:pt x="2650" y="905"/>
                  </a:lnTo>
                  <a:lnTo>
                    <a:pt x="2669" y="915"/>
                  </a:lnTo>
                  <a:lnTo>
                    <a:pt x="2674" y="915"/>
                  </a:lnTo>
                  <a:lnTo>
                    <a:pt x="2692" y="919"/>
                  </a:lnTo>
                  <a:lnTo>
                    <a:pt x="2696" y="919"/>
                  </a:lnTo>
                  <a:lnTo>
                    <a:pt x="2710" y="928"/>
                  </a:lnTo>
                  <a:lnTo>
                    <a:pt x="2715" y="928"/>
                  </a:lnTo>
                  <a:lnTo>
                    <a:pt x="2733" y="933"/>
                  </a:lnTo>
                  <a:lnTo>
                    <a:pt x="2738" y="938"/>
                  </a:lnTo>
                  <a:lnTo>
                    <a:pt x="2757" y="942"/>
                  </a:lnTo>
                  <a:lnTo>
                    <a:pt x="2762" y="947"/>
                  </a:lnTo>
                  <a:lnTo>
                    <a:pt x="2775" y="947"/>
                  </a:lnTo>
                  <a:lnTo>
                    <a:pt x="2785" y="951"/>
                  </a:lnTo>
                  <a:lnTo>
                    <a:pt x="2798" y="956"/>
                  </a:lnTo>
                  <a:lnTo>
                    <a:pt x="2808" y="960"/>
                  </a:lnTo>
                  <a:lnTo>
                    <a:pt x="2817" y="965"/>
                  </a:lnTo>
                  <a:lnTo>
                    <a:pt x="2826" y="965"/>
                  </a:lnTo>
                  <a:lnTo>
                    <a:pt x="2840" y="970"/>
                  </a:lnTo>
                  <a:lnTo>
                    <a:pt x="2850" y="974"/>
                  </a:lnTo>
                  <a:lnTo>
                    <a:pt x="2864" y="979"/>
                  </a:lnTo>
                  <a:lnTo>
                    <a:pt x="2873" y="983"/>
                  </a:lnTo>
                  <a:lnTo>
                    <a:pt x="2882" y="983"/>
                  </a:lnTo>
                  <a:lnTo>
                    <a:pt x="2896" y="988"/>
                  </a:lnTo>
                  <a:lnTo>
                    <a:pt x="2905" y="993"/>
                  </a:lnTo>
                  <a:lnTo>
                    <a:pt x="2919" y="997"/>
                  </a:lnTo>
                  <a:lnTo>
                    <a:pt x="2928" y="1003"/>
                  </a:lnTo>
                  <a:lnTo>
                    <a:pt x="2938" y="1007"/>
                  </a:lnTo>
                  <a:lnTo>
                    <a:pt x="2947" y="1007"/>
                  </a:lnTo>
                  <a:lnTo>
                    <a:pt x="2966" y="1012"/>
                  </a:lnTo>
                  <a:lnTo>
                    <a:pt x="2970" y="1017"/>
                  </a:lnTo>
                  <a:lnTo>
                    <a:pt x="2984" y="1021"/>
                  </a:lnTo>
                  <a:lnTo>
                    <a:pt x="2993" y="1021"/>
                  </a:lnTo>
                  <a:lnTo>
                    <a:pt x="3007" y="1030"/>
                  </a:lnTo>
                  <a:lnTo>
                    <a:pt x="3012" y="1030"/>
                  </a:lnTo>
                  <a:lnTo>
                    <a:pt x="3031" y="1035"/>
                  </a:lnTo>
                  <a:lnTo>
                    <a:pt x="3036" y="1035"/>
                  </a:lnTo>
                  <a:lnTo>
                    <a:pt x="3049" y="1044"/>
                  </a:lnTo>
                  <a:lnTo>
                    <a:pt x="3054" y="1044"/>
                  </a:lnTo>
                  <a:lnTo>
                    <a:pt x="3077" y="1053"/>
                  </a:lnTo>
                  <a:lnTo>
                    <a:pt x="3095" y="1058"/>
                  </a:lnTo>
                  <a:lnTo>
                    <a:pt x="3100" y="1062"/>
                  </a:lnTo>
                  <a:lnTo>
                    <a:pt x="3118" y="1067"/>
                  </a:lnTo>
                  <a:lnTo>
                    <a:pt x="3123" y="1067"/>
                  </a:lnTo>
                  <a:lnTo>
                    <a:pt x="3142" y="1072"/>
                  </a:lnTo>
                  <a:lnTo>
                    <a:pt x="3165" y="1081"/>
                  </a:lnTo>
                  <a:lnTo>
                    <a:pt x="3188" y="1090"/>
                  </a:lnTo>
                  <a:lnTo>
                    <a:pt x="3206" y="1096"/>
                  </a:lnTo>
                  <a:lnTo>
                    <a:pt x="3230" y="1105"/>
                  </a:lnTo>
                  <a:lnTo>
                    <a:pt x="3253" y="1114"/>
                  </a:lnTo>
                  <a:lnTo>
                    <a:pt x="3272" y="11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4" name="Freeform 3656"/>
            <p:cNvSpPr>
              <a:spLocks/>
            </p:cNvSpPr>
            <p:nvPr/>
          </p:nvSpPr>
          <p:spPr bwMode="auto">
            <a:xfrm>
              <a:off x="185" y="938"/>
              <a:ext cx="1" cy="1"/>
            </a:xfrm>
            <a:custGeom>
              <a:avLst/>
              <a:gdLst>
                <a:gd name="T0" fmla="*/ 0 w 9"/>
                <a:gd name="T1" fmla="*/ 0 h 4"/>
                <a:gd name="T2" fmla="*/ 5 w 9"/>
                <a:gd name="T3" fmla="*/ 4 h 4"/>
                <a:gd name="T4" fmla="*/ 9 w 9"/>
                <a:gd name="T5" fmla="*/ 4 h 4"/>
                <a:gd name="T6" fmla="*/ 0 60000 65536"/>
                <a:gd name="T7" fmla="*/ 0 60000 65536"/>
                <a:gd name="T8" fmla="*/ 0 60000 65536"/>
                <a:gd name="T9" fmla="*/ 0 w 9"/>
                <a:gd name="T10" fmla="*/ 0 h 4"/>
                <a:gd name="T11" fmla="*/ 9 w 9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4">
                  <a:moveTo>
                    <a:pt x="0" y="0"/>
                  </a:moveTo>
                  <a:lnTo>
                    <a:pt x="5" y="4"/>
                  </a:lnTo>
                  <a:lnTo>
                    <a:pt x="9" y="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5" name="Freeform 3657"/>
            <p:cNvSpPr>
              <a:spLocks/>
            </p:cNvSpPr>
            <p:nvPr/>
          </p:nvSpPr>
          <p:spPr bwMode="auto">
            <a:xfrm>
              <a:off x="909" y="1185"/>
              <a:ext cx="652" cy="223"/>
            </a:xfrm>
            <a:custGeom>
              <a:avLst/>
              <a:gdLst>
                <a:gd name="T0" fmla="*/ 46 w 3261"/>
                <a:gd name="T1" fmla="*/ 14 h 1114"/>
                <a:gd name="T2" fmla="*/ 93 w 3261"/>
                <a:gd name="T3" fmla="*/ 32 h 1114"/>
                <a:gd name="T4" fmla="*/ 176 w 3261"/>
                <a:gd name="T5" fmla="*/ 61 h 1114"/>
                <a:gd name="T6" fmla="*/ 240 w 3261"/>
                <a:gd name="T7" fmla="*/ 84 h 1114"/>
                <a:gd name="T8" fmla="*/ 287 w 3261"/>
                <a:gd name="T9" fmla="*/ 98 h 1114"/>
                <a:gd name="T10" fmla="*/ 347 w 3261"/>
                <a:gd name="T11" fmla="*/ 121 h 1114"/>
                <a:gd name="T12" fmla="*/ 399 w 3261"/>
                <a:gd name="T13" fmla="*/ 140 h 1114"/>
                <a:gd name="T14" fmla="*/ 459 w 3261"/>
                <a:gd name="T15" fmla="*/ 158 h 1114"/>
                <a:gd name="T16" fmla="*/ 514 w 3261"/>
                <a:gd name="T17" fmla="*/ 177 h 1114"/>
                <a:gd name="T18" fmla="*/ 566 w 3261"/>
                <a:gd name="T19" fmla="*/ 195 h 1114"/>
                <a:gd name="T20" fmla="*/ 625 w 3261"/>
                <a:gd name="T21" fmla="*/ 213 h 1114"/>
                <a:gd name="T22" fmla="*/ 672 w 3261"/>
                <a:gd name="T23" fmla="*/ 233 h 1114"/>
                <a:gd name="T24" fmla="*/ 738 w 3261"/>
                <a:gd name="T25" fmla="*/ 251 h 1114"/>
                <a:gd name="T26" fmla="*/ 802 w 3261"/>
                <a:gd name="T27" fmla="*/ 274 h 1114"/>
                <a:gd name="T28" fmla="*/ 867 w 3261"/>
                <a:gd name="T29" fmla="*/ 297 h 1114"/>
                <a:gd name="T30" fmla="*/ 932 w 3261"/>
                <a:gd name="T31" fmla="*/ 320 h 1114"/>
                <a:gd name="T32" fmla="*/ 978 w 3261"/>
                <a:gd name="T33" fmla="*/ 335 h 1114"/>
                <a:gd name="T34" fmla="*/ 1039 w 3261"/>
                <a:gd name="T35" fmla="*/ 358 h 1114"/>
                <a:gd name="T36" fmla="*/ 1089 w 3261"/>
                <a:gd name="T37" fmla="*/ 376 h 1114"/>
                <a:gd name="T38" fmla="*/ 1146 w 3261"/>
                <a:gd name="T39" fmla="*/ 394 h 1114"/>
                <a:gd name="T40" fmla="*/ 1201 w 3261"/>
                <a:gd name="T41" fmla="*/ 408 h 1114"/>
                <a:gd name="T42" fmla="*/ 1252 w 3261"/>
                <a:gd name="T43" fmla="*/ 432 h 1114"/>
                <a:gd name="T44" fmla="*/ 1317 w 3261"/>
                <a:gd name="T45" fmla="*/ 451 h 1114"/>
                <a:gd name="T46" fmla="*/ 1359 w 3261"/>
                <a:gd name="T47" fmla="*/ 469 h 1114"/>
                <a:gd name="T48" fmla="*/ 1447 w 3261"/>
                <a:gd name="T49" fmla="*/ 496 h 1114"/>
                <a:gd name="T50" fmla="*/ 1512 w 3261"/>
                <a:gd name="T51" fmla="*/ 516 h 1114"/>
                <a:gd name="T52" fmla="*/ 1558 w 3261"/>
                <a:gd name="T53" fmla="*/ 534 h 1114"/>
                <a:gd name="T54" fmla="*/ 1619 w 3261"/>
                <a:gd name="T55" fmla="*/ 557 h 1114"/>
                <a:gd name="T56" fmla="*/ 1674 w 3261"/>
                <a:gd name="T57" fmla="*/ 571 h 1114"/>
                <a:gd name="T58" fmla="*/ 1730 w 3261"/>
                <a:gd name="T59" fmla="*/ 589 h 1114"/>
                <a:gd name="T60" fmla="*/ 1781 w 3261"/>
                <a:gd name="T61" fmla="*/ 613 h 1114"/>
                <a:gd name="T62" fmla="*/ 1837 w 3261"/>
                <a:gd name="T63" fmla="*/ 627 h 1114"/>
                <a:gd name="T64" fmla="*/ 1893 w 3261"/>
                <a:gd name="T65" fmla="*/ 650 h 1114"/>
                <a:gd name="T66" fmla="*/ 1943 w 3261"/>
                <a:gd name="T67" fmla="*/ 664 h 1114"/>
                <a:gd name="T68" fmla="*/ 2004 w 3261"/>
                <a:gd name="T69" fmla="*/ 687 h 1114"/>
                <a:gd name="T70" fmla="*/ 2050 w 3261"/>
                <a:gd name="T71" fmla="*/ 701 h 1114"/>
                <a:gd name="T72" fmla="*/ 2115 w 3261"/>
                <a:gd name="T73" fmla="*/ 724 h 1114"/>
                <a:gd name="T74" fmla="*/ 2180 w 3261"/>
                <a:gd name="T75" fmla="*/ 747 h 1114"/>
                <a:gd name="T76" fmla="*/ 2226 w 3261"/>
                <a:gd name="T77" fmla="*/ 761 h 1114"/>
                <a:gd name="T78" fmla="*/ 2287 w 3261"/>
                <a:gd name="T79" fmla="*/ 784 h 1114"/>
                <a:gd name="T80" fmla="*/ 2337 w 3261"/>
                <a:gd name="T81" fmla="*/ 803 h 1114"/>
                <a:gd name="T82" fmla="*/ 2398 w 3261"/>
                <a:gd name="T83" fmla="*/ 817 h 1114"/>
                <a:gd name="T84" fmla="*/ 2449 w 3261"/>
                <a:gd name="T85" fmla="*/ 840 h 1114"/>
                <a:gd name="T86" fmla="*/ 2505 w 3261"/>
                <a:gd name="T87" fmla="*/ 859 h 1114"/>
                <a:gd name="T88" fmla="*/ 2561 w 3261"/>
                <a:gd name="T89" fmla="*/ 877 h 1114"/>
                <a:gd name="T90" fmla="*/ 2611 w 3261"/>
                <a:gd name="T91" fmla="*/ 896 h 1114"/>
                <a:gd name="T92" fmla="*/ 2695 w 3261"/>
                <a:gd name="T93" fmla="*/ 924 h 1114"/>
                <a:gd name="T94" fmla="*/ 2760 w 3261"/>
                <a:gd name="T95" fmla="*/ 942 h 1114"/>
                <a:gd name="T96" fmla="*/ 2806 w 3261"/>
                <a:gd name="T97" fmla="*/ 961 h 1114"/>
                <a:gd name="T98" fmla="*/ 2867 w 3261"/>
                <a:gd name="T99" fmla="*/ 984 h 1114"/>
                <a:gd name="T100" fmla="*/ 2918 w 3261"/>
                <a:gd name="T101" fmla="*/ 998 h 1114"/>
                <a:gd name="T102" fmla="*/ 2978 w 3261"/>
                <a:gd name="T103" fmla="*/ 1021 h 1114"/>
                <a:gd name="T104" fmla="*/ 3034 w 3261"/>
                <a:gd name="T105" fmla="*/ 1040 h 1114"/>
                <a:gd name="T106" fmla="*/ 3084 w 3261"/>
                <a:gd name="T107" fmla="*/ 1053 h 1114"/>
                <a:gd name="T108" fmla="*/ 3145 w 3261"/>
                <a:gd name="T109" fmla="*/ 1077 h 1114"/>
                <a:gd name="T110" fmla="*/ 3192 w 3261"/>
                <a:gd name="T111" fmla="*/ 1091 h 1114"/>
                <a:gd name="T112" fmla="*/ 3256 w 3261"/>
                <a:gd name="T113" fmla="*/ 1114 h 11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261"/>
                <a:gd name="T172" fmla="*/ 0 h 1114"/>
                <a:gd name="T173" fmla="*/ 3261 w 3261"/>
                <a:gd name="T174" fmla="*/ 1114 h 11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261" h="1114">
                  <a:moveTo>
                    <a:pt x="0" y="0"/>
                  </a:moveTo>
                  <a:lnTo>
                    <a:pt x="4" y="5"/>
                  </a:lnTo>
                  <a:lnTo>
                    <a:pt x="18" y="5"/>
                  </a:lnTo>
                  <a:lnTo>
                    <a:pt x="27" y="9"/>
                  </a:lnTo>
                  <a:lnTo>
                    <a:pt x="46" y="14"/>
                  </a:lnTo>
                  <a:lnTo>
                    <a:pt x="50" y="1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88" y="32"/>
                  </a:lnTo>
                  <a:lnTo>
                    <a:pt x="93" y="32"/>
                  </a:lnTo>
                  <a:lnTo>
                    <a:pt x="111" y="37"/>
                  </a:lnTo>
                  <a:lnTo>
                    <a:pt x="134" y="47"/>
                  </a:lnTo>
                  <a:lnTo>
                    <a:pt x="157" y="56"/>
                  </a:lnTo>
                  <a:lnTo>
                    <a:pt x="176" y="61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222" y="75"/>
                  </a:lnTo>
                  <a:lnTo>
                    <a:pt x="240" y="84"/>
                  </a:lnTo>
                  <a:lnTo>
                    <a:pt x="245" y="84"/>
                  </a:lnTo>
                  <a:lnTo>
                    <a:pt x="263" y="89"/>
                  </a:lnTo>
                  <a:lnTo>
                    <a:pt x="269" y="89"/>
                  </a:lnTo>
                  <a:lnTo>
                    <a:pt x="283" y="98"/>
                  </a:lnTo>
                  <a:lnTo>
                    <a:pt x="287" y="98"/>
                  </a:lnTo>
                  <a:lnTo>
                    <a:pt x="306" y="107"/>
                  </a:lnTo>
                  <a:lnTo>
                    <a:pt x="310" y="107"/>
                  </a:lnTo>
                  <a:lnTo>
                    <a:pt x="329" y="111"/>
                  </a:lnTo>
                  <a:lnTo>
                    <a:pt x="333" y="116"/>
                  </a:lnTo>
                  <a:lnTo>
                    <a:pt x="347" y="121"/>
                  </a:lnTo>
                  <a:lnTo>
                    <a:pt x="356" y="121"/>
                  </a:lnTo>
                  <a:lnTo>
                    <a:pt x="371" y="125"/>
                  </a:lnTo>
                  <a:lnTo>
                    <a:pt x="380" y="130"/>
                  </a:lnTo>
                  <a:lnTo>
                    <a:pt x="394" y="134"/>
                  </a:lnTo>
                  <a:lnTo>
                    <a:pt x="399" y="140"/>
                  </a:lnTo>
                  <a:lnTo>
                    <a:pt x="412" y="145"/>
                  </a:lnTo>
                  <a:lnTo>
                    <a:pt x="421" y="145"/>
                  </a:lnTo>
                  <a:lnTo>
                    <a:pt x="435" y="149"/>
                  </a:lnTo>
                  <a:lnTo>
                    <a:pt x="444" y="154"/>
                  </a:lnTo>
                  <a:lnTo>
                    <a:pt x="459" y="158"/>
                  </a:lnTo>
                  <a:lnTo>
                    <a:pt x="468" y="158"/>
                  </a:lnTo>
                  <a:lnTo>
                    <a:pt x="482" y="163"/>
                  </a:lnTo>
                  <a:lnTo>
                    <a:pt x="487" y="168"/>
                  </a:lnTo>
                  <a:lnTo>
                    <a:pt x="501" y="172"/>
                  </a:lnTo>
                  <a:lnTo>
                    <a:pt x="514" y="177"/>
                  </a:lnTo>
                  <a:lnTo>
                    <a:pt x="523" y="177"/>
                  </a:lnTo>
                  <a:lnTo>
                    <a:pt x="533" y="181"/>
                  </a:lnTo>
                  <a:lnTo>
                    <a:pt x="542" y="186"/>
                  </a:lnTo>
                  <a:lnTo>
                    <a:pt x="557" y="191"/>
                  </a:lnTo>
                  <a:lnTo>
                    <a:pt x="566" y="195"/>
                  </a:lnTo>
                  <a:lnTo>
                    <a:pt x="580" y="200"/>
                  </a:lnTo>
                  <a:lnTo>
                    <a:pt x="589" y="200"/>
                  </a:lnTo>
                  <a:lnTo>
                    <a:pt x="598" y="209"/>
                  </a:lnTo>
                  <a:lnTo>
                    <a:pt x="607" y="209"/>
                  </a:lnTo>
                  <a:lnTo>
                    <a:pt x="625" y="213"/>
                  </a:lnTo>
                  <a:lnTo>
                    <a:pt x="630" y="213"/>
                  </a:lnTo>
                  <a:lnTo>
                    <a:pt x="645" y="223"/>
                  </a:lnTo>
                  <a:lnTo>
                    <a:pt x="654" y="223"/>
                  </a:lnTo>
                  <a:lnTo>
                    <a:pt x="668" y="227"/>
                  </a:lnTo>
                  <a:lnTo>
                    <a:pt x="672" y="233"/>
                  </a:lnTo>
                  <a:lnTo>
                    <a:pt x="691" y="237"/>
                  </a:lnTo>
                  <a:lnTo>
                    <a:pt x="695" y="237"/>
                  </a:lnTo>
                  <a:lnTo>
                    <a:pt x="714" y="242"/>
                  </a:lnTo>
                  <a:lnTo>
                    <a:pt x="714" y="247"/>
                  </a:lnTo>
                  <a:lnTo>
                    <a:pt x="738" y="251"/>
                  </a:lnTo>
                  <a:lnTo>
                    <a:pt x="756" y="260"/>
                  </a:lnTo>
                  <a:lnTo>
                    <a:pt x="761" y="260"/>
                  </a:lnTo>
                  <a:lnTo>
                    <a:pt x="779" y="265"/>
                  </a:lnTo>
                  <a:lnTo>
                    <a:pt x="802" y="274"/>
                  </a:lnTo>
                  <a:lnTo>
                    <a:pt x="825" y="283"/>
                  </a:lnTo>
                  <a:lnTo>
                    <a:pt x="844" y="288"/>
                  </a:lnTo>
                  <a:lnTo>
                    <a:pt x="849" y="293"/>
                  </a:lnTo>
                  <a:lnTo>
                    <a:pt x="867" y="297"/>
                  </a:lnTo>
                  <a:lnTo>
                    <a:pt x="890" y="306"/>
                  </a:lnTo>
                  <a:lnTo>
                    <a:pt x="908" y="311"/>
                  </a:lnTo>
                  <a:lnTo>
                    <a:pt x="913" y="311"/>
                  </a:lnTo>
                  <a:lnTo>
                    <a:pt x="932" y="320"/>
                  </a:lnTo>
                  <a:lnTo>
                    <a:pt x="937" y="320"/>
                  </a:lnTo>
                  <a:lnTo>
                    <a:pt x="951" y="326"/>
                  </a:lnTo>
                  <a:lnTo>
                    <a:pt x="955" y="326"/>
                  </a:lnTo>
                  <a:lnTo>
                    <a:pt x="974" y="335"/>
                  </a:lnTo>
                  <a:lnTo>
                    <a:pt x="978" y="335"/>
                  </a:lnTo>
                  <a:lnTo>
                    <a:pt x="997" y="344"/>
                  </a:lnTo>
                  <a:lnTo>
                    <a:pt x="1001" y="344"/>
                  </a:lnTo>
                  <a:lnTo>
                    <a:pt x="1015" y="349"/>
                  </a:lnTo>
                  <a:lnTo>
                    <a:pt x="1025" y="353"/>
                  </a:lnTo>
                  <a:lnTo>
                    <a:pt x="1039" y="358"/>
                  </a:lnTo>
                  <a:lnTo>
                    <a:pt x="1048" y="358"/>
                  </a:lnTo>
                  <a:lnTo>
                    <a:pt x="1062" y="362"/>
                  </a:lnTo>
                  <a:lnTo>
                    <a:pt x="1067" y="367"/>
                  </a:lnTo>
                  <a:lnTo>
                    <a:pt x="1080" y="372"/>
                  </a:lnTo>
                  <a:lnTo>
                    <a:pt x="1089" y="376"/>
                  </a:lnTo>
                  <a:lnTo>
                    <a:pt x="1103" y="381"/>
                  </a:lnTo>
                  <a:lnTo>
                    <a:pt x="1112" y="381"/>
                  </a:lnTo>
                  <a:lnTo>
                    <a:pt x="1123" y="385"/>
                  </a:lnTo>
                  <a:lnTo>
                    <a:pt x="1136" y="390"/>
                  </a:lnTo>
                  <a:lnTo>
                    <a:pt x="1146" y="394"/>
                  </a:lnTo>
                  <a:lnTo>
                    <a:pt x="1155" y="394"/>
                  </a:lnTo>
                  <a:lnTo>
                    <a:pt x="1169" y="399"/>
                  </a:lnTo>
                  <a:lnTo>
                    <a:pt x="1178" y="404"/>
                  </a:lnTo>
                  <a:lnTo>
                    <a:pt x="1187" y="408"/>
                  </a:lnTo>
                  <a:lnTo>
                    <a:pt x="1201" y="408"/>
                  </a:lnTo>
                  <a:lnTo>
                    <a:pt x="1211" y="413"/>
                  </a:lnTo>
                  <a:lnTo>
                    <a:pt x="1225" y="417"/>
                  </a:lnTo>
                  <a:lnTo>
                    <a:pt x="1234" y="423"/>
                  </a:lnTo>
                  <a:lnTo>
                    <a:pt x="1248" y="428"/>
                  </a:lnTo>
                  <a:lnTo>
                    <a:pt x="1252" y="432"/>
                  </a:lnTo>
                  <a:lnTo>
                    <a:pt x="1271" y="437"/>
                  </a:lnTo>
                  <a:lnTo>
                    <a:pt x="1275" y="437"/>
                  </a:lnTo>
                  <a:lnTo>
                    <a:pt x="1293" y="441"/>
                  </a:lnTo>
                  <a:lnTo>
                    <a:pt x="1317" y="451"/>
                  </a:lnTo>
                  <a:lnTo>
                    <a:pt x="1336" y="460"/>
                  </a:lnTo>
                  <a:lnTo>
                    <a:pt x="1340" y="460"/>
                  </a:lnTo>
                  <a:lnTo>
                    <a:pt x="1359" y="464"/>
                  </a:lnTo>
                  <a:lnTo>
                    <a:pt x="1359" y="469"/>
                  </a:lnTo>
                  <a:lnTo>
                    <a:pt x="1382" y="474"/>
                  </a:lnTo>
                  <a:lnTo>
                    <a:pt x="1406" y="478"/>
                  </a:lnTo>
                  <a:lnTo>
                    <a:pt x="1429" y="487"/>
                  </a:lnTo>
                  <a:lnTo>
                    <a:pt x="1447" y="496"/>
                  </a:lnTo>
                  <a:lnTo>
                    <a:pt x="1470" y="501"/>
                  </a:lnTo>
                  <a:lnTo>
                    <a:pt x="1494" y="510"/>
                  </a:lnTo>
                  <a:lnTo>
                    <a:pt x="1498" y="510"/>
                  </a:lnTo>
                  <a:lnTo>
                    <a:pt x="1512" y="516"/>
                  </a:lnTo>
                  <a:lnTo>
                    <a:pt x="1517" y="520"/>
                  </a:lnTo>
                  <a:lnTo>
                    <a:pt x="1535" y="525"/>
                  </a:lnTo>
                  <a:lnTo>
                    <a:pt x="1540" y="525"/>
                  </a:lnTo>
                  <a:lnTo>
                    <a:pt x="1558" y="530"/>
                  </a:lnTo>
                  <a:lnTo>
                    <a:pt x="1558" y="534"/>
                  </a:lnTo>
                  <a:lnTo>
                    <a:pt x="1576" y="539"/>
                  </a:lnTo>
                  <a:lnTo>
                    <a:pt x="1587" y="543"/>
                  </a:lnTo>
                  <a:lnTo>
                    <a:pt x="1600" y="548"/>
                  </a:lnTo>
                  <a:lnTo>
                    <a:pt x="1605" y="548"/>
                  </a:lnTo>
                  <a:lnTo>
                    <a:pt x="1619" y="557"/>
                  </a:lnTo>
                  <a:lnTo>
                    <a:pt x="1628" y="557"/>
                  </a:lnTo>
                  <a:lnTo>
                    <a:pt x="1642" y="562"/>
                  </a:lnTo>
                  <a:lnTo>
                    <a:pt x="1651" y="562"/>
                  </a:lnTo>
                  <a:lnTo>
                    <a:pt x="1665" y="571"/>
                  </a:lnTo>
                  <a:lnTo>
                    <a:pt x="1674" y="571"/>
                  </a:lnTo>
                  <a:lnTo>
                    <a:pt x="1684" y="576"/>
                  </a:lnTo>
                  <a:lnTo>
                    <a:pt x="1693" y="580"/>
                  </a:lnTo>
                  <a:lnTo>
                    <a:pt x="1707" y="585"/>
                  </a:lnTo>
                  <a:lnTo>
                    <a:pt x="1716" y="585"/>
                  </a:lnTo>
                  <a:lnTo>
                    <a:pt x="1730" y="589"/>
                  </a:lnTo>
                  <a:lnTo>
                    <a:pt x="1739" y="594"/>
                  </a:lnTo>
                  <a:lnTo>
                    <a:pt x="1748" y="598"/>
                  </a:lnTo>
                  <a:lnTo>
                    <a:pt x="1758" y="603"/>
                  </a:lnTo>
                  <a:lnTo>
                    <a:pt x="1771" y="609"/>
                  </a:lnTo>
                  <a:lnTo>
                    <a:pt x="1781" y="613"/>
                  </a:lnTo>
                  <a:lnTo>
                    <a:pt x="1791" y="613"/>
                  </a:lnTo>
                  <a:lnTo>
                    <a:pt x="1804" y="618"/>
                  </a:lnTo>
                  <a:lnTo>
                    <a:pt x="1814" y="622"/>
                  </a:lnTo>
                  <a:lnTo>
                    <a:pt x="1827" y="627"/>
                  </a:lnTo>
                  <a:lnTo>
                    <a:pt x="1837" y="627"/>
                  </a:lnTo>
                  <a:lnTo>
                    <a:pt x="1846" y="632"/>
                  </a:lnTo>
                  <a:lnTo>
                    <a:pt x="1855" y="636"/>
                  </a:lnTo>
                  <a:lnTo>
                    <a:pt x="1874" y="641"/>
                  </a:lnTo>
                  <a:lnTo>
                    <a:pt x="1879" y="641"/>
                  </a:lnTo>
                  <a:lnTo>
                    <a:pt x="1893" y="650"/>
                  </a:lnTo>
                  <a:lnTo>
                    <a:pt x="1902" y="650"/>
                  </a:lnTo>
                  <a:lnTo>
                    <a:pt x="1916" y="655"/>
                  </a:lnTo>
                  <a:lnTo>
                    <a:pt x="1920" y="659"/>
                  </a:lnTo>
                  <a:lnTo>
                    <a:pt x="1939" y="664"/>
                  </a:lnTo>
                  <a:lnTo>
                    <a:pt x="1943" y="664"/>
                  </a:lnTo>
                  <a:lnTo>
                    <a:pt x="1961" y="673"/>
                  </a:lnTo>
                  <a:lnTo>
                    <a:pt x="1985" y="678"/>
                  </a:lnTo>
                  <a:lnTo>
                    <a:pt x="2004" y="687"/>
                  </a:lnTo>
                  <a:lnTo>
                    <a:pt x="2008" y="687"/>
                  </a:lnTo>
                  <a:lnTo>
                    <a:pt x="2027" y="696"/>
                  </a:lnTo>
                  <a:lnTo>
                    <a:pt x="2050" y="701"/>
                  </a:lnTo>
                  <a:lnTo>
                    <a:pt x="2074" y="711"/>
                  </a:lnTo>
                  <a:lnTo>
                    <a:pt x="2092" y="715"/>
                  </a:lnTo>
                  <a:lnTo>
                    <a:pt x="2097" y="715"/>
                  </a:lnTo>
                  <a:lnTo>
                    <a:pt x="2115" y="724"/>
                  </a:lnTo>
                  <a:lnTo>
                    <a:pt x="2138" y="729"/>
                  </a:lnTo>
                  <a:lnTo>
                    <a:pt x="2138" y="734"/>
                  </a:lnTo>
                  <a:lnTo>
                    <a:pt x="2157" y="738"/>
                  </a:lnTo>
                  <a:lnTo>
                    <a:pt x="2162" y="738"/>
                  </a:lnTo>
                  <a:lnTo>
                    <a:pt x="2180" y="747"/>
                  </a:lnTo>
                  <a:lnTo>
                    <a:pt x="2185" y="747"/>
                  </a:lnTo>
                  <a:lnTo>
                    <a:pt x="2199" y="757"/>
                  </a:lnTo>
                  <a:lnTo>
                    <a:pt x="2203" y="757"/>
                  </a:lnTo>
                  <a:lnTo>
                    <a:pt x="2222" y="761"/>
                  </a:lnTo>
                  <a:lnTo>
                    <a:pt x="2226" y="761"/>
                  </a:lnTo>
                  <a:lnTo>
                    <a:pt x="2245" y="766"/>
                  </a:lnTo>
                  <a:lnTo>
                    <a:pt x="2250" y="770"/>
                  </a:lnTo>
                  <a:lnTo>
                    <a:pt x="2264" y="775"/>
                  </a:lnTo>
                  <a:lnTo>
                    <a:pt x="2273" y="779"/>
                  </a:lnTo>
                  <a:lnTo>
                    <a:pt x="2287" y="784"/>
                  </a:lnTo>
                  <a:lnTo>
                    <a:pt x="2296" y="784"/>
                  </a:lnTo>
                  <a:lnTo>
                    <a:pt x="2310" y="789"/>
                  </a:lnTo>
                  <a:lnTo>
                    <a:pt x="2314" y="794"/>
                  </a:lnTo>
                  <a:lnTo>
                    <a:pt x="2328" y="799"/>
                  </a:lnTo>
                  <a:lnTo>
                    <a:pt x="2337" y="803"/>
                  </a:lnTo>
                  <a:lnTo>
                    <a:pt x="2352" y="808"/>
                  </a:lnTo>
                  <a:lnTo>
                    <a:pt x="2361" y="808"/>
                  </a:lnTo>
                  <a:lnTo>
                    <a:pt x="2375" y="813"/>
                  </a:lnTo>
                  <a:lnTo>
                    <a:pt x="2384" y="817"/>
                  </a:lnTo>
                  <a:lnTo>
                    <a:pt x="2398" y="817"/>
                  </a:lnTo>
                  <a:lnTo>
                    <a:pt x="2403" y="822"/>
                  </a:lnTo>
                  <a:lnTo>
                    <a:pt x="2416" y="826"/>
                  </a:lnTo>
                  <a:lnTo>
                    <a:pt x="2426" y="831"/>
                  </a:lnTo>
                  <a:lnTo>
                    <a:pt x="2440" y="836"/>
                  </a:lnTo>
                  <a:lnTo>
                    <a:pt x="2449" y="840"/>
                  </a:lnTo>
                  <a:lnTo>
                    <a:pt x="2459" y="845"/>
                  </a:lnTo>
                  <a:lnTo>
                    <a:pt x="2472" y="845"/>
                  </a:lnTo>
                  <a:lnTo>
                    <a:pt x="2482" y="849"/>
                  </a:lnTo>
                  <a:lnTo>
                    <a:pt x="2495" y="854"/>
                  </a:lnTo>
                  <a:lnTo>
                    <a:pt x="2505" y="859"/>
                  </a:lnTo>
                  <a:lnTo>
                    <a:pt x="2514" y="863"/>
                  </a:lnTo>
                  <a:lnTo>
                    <a:pt x="2523" y="863"/>
                  </a:lnTo>
                  <a:lnTo>
                    <a:pt x="2542" y="868"/>
                  </a:lnTo>
                  <a:lnTo>
                    <a:pt x="2547" y="872"/>
                  </a:lnTo>
                  <a:lnTo>
                    <a:pt x="2561" y="877"/>
                  </a:lnTo>
                  <a:lnTo>
                    <a:pt x="2570" y="877"/>
                  </a:lnTo>
                  <a:lnTo>
                    <a:pt x="2584" y="886"/>
                  </a:lnTo>
                  <a:lnTo>
                    <a:pt x="2588" y="886"/>
                  </a:lnTo>
                  <a:lnTo>
                    <a:pt x="2607" y="892"/>
                  </a:lnTo>
                  <a:lnTo>
                    <a:pt x="2611" y="896"/>
                  </a:lnTo>
                  <a:lnTo>
                    <a:pt x="2630" y="901"/>
                  </a:lnTo>
                  <a:lnTo>
                    <a:pt x="2653" y="905"/>
                  </a:lnTo>
                  <a:lnTo>
                    <a:pt x="2676" y="915"/>
                  </a:lnTo>
                  <a:lnTo>
                    <a:pt x="2695" y="924"/>
                  </a:lnTo>
                  <a:lnTo>
                    <a:pt x="2719" y="933"/>
                  </a:lnTo>
                  <a:lnTo>
                    <a:pt x="2742" y="938"/>
                  </a:lnTo>
                  <a:lnTo>
                    <a:pt x="2760" y="942"/>
                  </a:lnTo>
                  <a:lnTo>
                    <a:pt x="2765" y="947"/>
                  </a:lnTo>
                  <a:lnTo>
                    <a:pt x="2783" y="951"/>
                  </a:lnTo>
                  <a:lnTo>
                    <a:pt x="2788" y="956"/>
                  </a:lnTo>
                  <a:lnTo>
                    <a:pt x="2801" y="961"/>
                  </a:lnTo>
                  <a:lnTo>
                    <a:pt x="2806" y="961"/>
                  </a:lnTo>
                  <a:lnTo>
                    <a:pt x="2825" y="965"/>
                  </a:lnTo>
                  <a:lnTo>
                    <a:pt x="2834" y="970"/>
                  </a:lnTo>
                  <a:lnTo>
                    <a:pt x="2848" y="974"/>
                  </a:lnTo>
                  <a:lnTo>
                    <a:pt x="2853" y="974"/>
                  </a:lnTo>
                  <a:lnTo>
                    <a:pt x="2867" y="984"/>
                  </a:lnTo>
                  <a:lnTo>
                    <a:pt x="2876" y="984"/>
                  </a:lnTo>
                  <a:lnTo>
                    <a:pt x="2890" y="989"/>
                  </a:lnTo>
                  <a:lnTo>
                    <a:pt x="2899" y="989"/>
                  </a:lnTo>
                  <a:lnTo>
                    <a:pt x="2914" y="994"/>
                  </a:lnTo>
                  <a:lnTo>
                    <a:pt x="2918" y="998"/>
                  </a:lnTo>
                  <a:lnTo>
                    <a:pt x="2932" y="1003"/>
                  </a:lnTo>
                  <a:lnTo>
                    <a:pt x="2946" y="1007"/>
                  </a:lnTo>
                  <a:lnTo>
                    <a:pt x="2955" y="1012"/>
                  </a:lnTo>
                  <a:lnTo>
                    <a:pt x="2964" y="1017"/>
                  </a:lnTo>
                  <a:lnTo>
                    <a:pt x="2978" y="1021"/>
                  </a:lnTo>
                  <a:lnTo>
                    <a:pt x="2987" y="1021"/>
                  </a:lnTo>
                  <a:lnTo>
                    <a:pt x="2996" y="1026"/>
                  </a:lnTo>
                  <a:lnTo>
                    <a:pt x="3011" y="1030"/>
                  </a:lnTo>
                  <a:lnTo>
                    <a:pt x="3020" y="1035"/>
                  </a:lnTo>
                  <a:lnTo>
                    <a:pt x="3034" y="1040"/>
                  </a:lnTo>
                  <a:lnTo>
                    <a:pt x="3038" y="1040"/>
                  </a:lnTo>
                  <a:lnTo>
                    <a:pt x="3057" y="1044"/>
                  </a:lnTo>
                  <a:lnTo>
                    <a:pt x="3061" y="1049"/>
                  </a:lnTo>
                  <a:lnTo>
                    <a:pt x="3080" y="1053"/>
                  </a:lnTo>
                  <a:lnTo>
                    <a:pt x="3084" y="1053"/>
                  </a:lnTo>
                  <a:lnTo>
                    <a:pt x="3099" y="1058"/>
                  </a:lnTo>
                  <a:lnTo>
                    <a:pt x="3104" y="1063"/>
                  </a:lnTo>
                  <a:lnTo>
                    <a:pt x="3122" y="1067"/>
                  </a:lnTo>
                  <a:lnTo>
                    <a:pt x="3127" y="1072"/>
                  </a:lnTo>
                  <a:lnTo>
                    <a:pt x="3145" y="1077"/>
                  </a:lnTo>
                  <a:lnTo>
                    <a:pt x="3150" y="1077"/>
                  </a:lnTo>
                  <a:lnTo>
                    <a:pt x="3168" y="1082"/>
                  </a:lnTo>
                  <a:lnTo>
                    <a:pt x="3187" y="1091"/>
                  </a:lnTo>
                  <a:lnTo>
                    <a:pt x="3192" y="1091"/>
                  </a:lnTo>
                  <a:lnTo>
                    <a:pt x="3210" y="1100"/>
                  </a:lnTo>
                  <a:lnTo>
                    <a:pt x="3233" y="1105"/>
                  </a:lnTo>
                  <a:lnTo>
                    <a:pt x="3256" y="1114"/>
                  </a:lnTo>
                  <a:lnTo>
                    <a:pt x="3261" y="11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6" name="Freeform 3658"/>
            <p:cNvSpPr>
              <a:spLocks/>
            </p:cNvSpPr>
            <p:nvPr/>
          </p:nvSpPr>
          <p:spPr bwMode="auto">
            <a:xfrm>
              <a:off x="905" y="1185"/>
              <a:ext cx="4" cy="1"/>
            </a:xfrm>
            <a:custGeom>
              <a:avLst/>
              <a:gdLst>
                <a:gd name="T0" fmla="*/ 0 w 20"/>
                <a:gd name="T1" fmla="*/ 0 h 4"/>
                <a:gd name="T2" fmla="*/ 6 w 20"/>
                <a:gd name="T3" fmla="*/ 0 h 4"/>
                <a:gd name="T4" fmla="*/ 20 w 20"/>
                <a:gd name="T5" fmla="*/ 4 h 4"/>
                <a:gd name="T6" fmla="*/ 0 60000 65536"/>
                <a:gd name="T7" fmla="*/ 0 60000 65536"/>
                <a:gd name="T8" fmla="*/ 0 60000 65536"/>
                <a:gd name="T9" fmla="*/ 0 w 20"/>
                <a:gd name="T10" fmla="*/ 0 h 4"/>
                <a:gd name="T11" fmla="*/ 20 w 20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4">
                  <a:moveTo>
                    <a:pt x="0" y="0"/>
                  </a:moveTo>
                  <a:lnTo>
                    <a:pt x="6" y="0"/>
                  </a:lnTo>
                  <a:lnTo>
                    <a:pt x="20" y="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7" name="Freeform 3659"/>
            <p:cNvSpPr>
              <a:spLocks/>
            </p:cNvSpPr>
            <p:nvPr/>
          </p:nvSpPr>
          <p:spPr bwMode="auto">
            <a:xfrm>
              <a:off x="1625" y="1430"/>
              <a:ext cx="442" cy="208"/>
            </a:xfrm>
            <a:custGeom>
              <a:avLst/>
              <a:gdLst>
                <a:gd name="T0" fmla="*/ 41 w 2208"/>
                <a:gd name="T1" fmla="*/ 14 h 1039"/>
                <a:gd name="T2" fmla="*/ 97 w 2208"/>
                <a:gd name="T3" fmla="*/ 32 h 1039"/>
                <a:gd name="T4" fmla="*/ 147 w 2208"/>
                <a:gd name="T5" fmla="*/ 52 h 1039"/>
                <a:gd name="T6" fmla="*/ 208 w 2208"/>
                <a:gd name="T7" fmla="*/ 70 h 1039"/>
                <a:gd name="T8" fmla="*/ 254 w 2208"/>
                <a:gd name="T9" fmla="*/ 88 h 1039"/>
                <a:gd name="T10" fmla="*/ 315 w 2208"/>
                <a:gd name="T11" fmla="*/ 111 h 1039"/>
                <a:gd name="T12" fmla="*/ 362 w 2208"/>
                <a:gd name="T13" fmla="*/ 125 h 1039"/>
                <a:gd name="T14" fmla="*/ 426 w 2208"/>
                <a:gd name="T15" fmla="*/ 149 h 1039"/>
                <a:gd name="T16" fmla="*/ 491 w 2208"/>
                <a:gd name="T17" fmla="*/ 172 h 1039"/>
                <a:gd name="T18" fmla="*/ 542 w 2208"/>
                <a:gd name="T19" fmla="*/ 186 h 1039"/>
                <a:gd name="T20" fmla="*/ 598 w 2208"/>
                <a:gd name="T21" fmla="*/ 204 h 1039"/>
                <a:gd name="T22" fmla="*/ 654 w 2208"/>
                <a:gd name="T23" fmla="*/ 224 h 1039"/>
                <a:gd name="T24" fmla="*/ 709 w 2208"/>
                <a:gd name="T25" fmla="*/ 242 h 1039"/>
                <a:gd name="T26" fmla="*/ 765 w 2208"/>
                <a:gd name="T27" fmla="*/ 260 h 1039"/>
                <a:gd name="T28" fmla="*/ 815 w 2208"/>
                <a:gd name="T29" fmla="*/ 279 h 1039"/>
                <a:gd name="T30" fmla="*/ 876 w 2208"/>
                <a:gd name="T31" fmla="*/ 302 h 1039"/>
                <a:gd name="T32" fmla="*/ 923 w 2208"/>
                <a:gd name="T33" fmla="*/ 315 h 1039"/>
                <a:gd name="T34" fmla="*/ 987 w 2208"/>
                <a:gd name="T35" fmla="*/ 339 h 1039"/>
                <a:gd name="T36" fmla="*/ 1094 w 2208"/>
                <a:gd name="T37" fmla="*/ 376 h 1039"/>
                <a:gd name="T38" fmla="*/ 1159 w 2208"/>
                <a:gd name="T39" fmla="*/ 399 h 1039"/>
                <a:gd name="T40" fmla="*/ 1224 w 2208"/>
                <a:gd name="T41" fmla="*/ 423 h 1039"/>
                <a:gd name="T42" fmla="*/ 1270 w 2208"/>
                <a:gd name="T43" fmla="*/ 437 h 1039"/>
                <a:gd name="T44" fmla="*/ 1331 w 2208"/>
                <a:gd name="T45" fmla="*/ 460 h 1039"/>
                <a:gd name="T46" fmla="*/ 1386 w 2208"/>
                <a:gd name="T47" fmla="*/ 473 h 1039"/>
                <a:gd name="T48" fmla="*/ 1438 w 2208"/>
                <a:gd name="T49" fmla="*/ 492 h 1039"/>
                <a:gd name="T50" fmla="*/ 1494 w 2208"/>
                <a:gd name="T51" fmla="*/ 516 h 1039"/>
                <a:gd name="T52" fmla="*/ 1544 w 2208"/>
                <a:gd name="T53" fmla="*/ 534 h 1039"/>
                <a:gd name="T54" fmla="*/ 1605 w 2208"/>
                <a:gd name="T55" fmla="*/ 552 h 1039"/>
                <a:gd name="T56" fmla="*/ 1655 w 2208"/>
                <a:gd name="T57" fmla="*/ 571 h 1039"/>
                <a:gd name="T58" fmla="*/ 1716 w 2208"/>
                <a:gd name="T59" fmla="*/ 589 h 1039"/>
                <a:gd name="T60" fmla="*/ 1762 w 2208"/>
                <a:gd name="T61" fmla="*/ 609 h 1039"/>
                <a:gd name="T62" fmla="*/ 1827 w 2208"/>
                <a:gd name="T63" fmla="*/ 627 h 1039"/>
                <a:gd name="T64" fmla="*/ 1892 w 2208"/>
                <a:gd name="T65" fmla="*/ 650 h 1039"/>
                <a:gd name="T66" fmla="*/ 1976 w 2208"/>
                <a:gd name="T67" fmla="*/ 682 h 1039"/>
                <a:gd name="T68" fmla="*/ 2027 w 2208"/>
                <a:gd name="T69" fmla="*/ 697 h 1039"/>
                <a:gd name="T70" fmla="*/ 2087 w 2208"/>
                <a:gd name="T71" fmla="*/ 715 h 1039"/>
                <a:gd name="T72" fmla="*/ 2148 w 2208"/>
                <a:gd name="T73" fmla="*/ 733 h 1039"/>
                <a:gd name="T74" fmla="*/ 2208 w 2208"/>
                <a:gd name="T75" fmla="*/ 756 h 1039"/>
                <a:gd name="T76" fmla="*/ 2106 w 2208"/>
                <a:gd name="T77" fmla="*/ 766 h 1039"/>
                <a:gd name="T78" fmla="*/ 2040 w 2208"/>
                <a:gd name="T79" fmla="*/ 775 h 1039"/>
                <a:gd name="T80" fmla="*/ 1957 w 2208"/>
                <a:gd name="T81" fmla="*/ 790 h 1039"/>
                <a:gd name="T82" fmla="*/ 1915 w 2208"/>
                <a:gd name="T83" fmla="*/ 808 h 1039"/>
                <a:gd name="T84" fmla="*/ 1850 w 2208"/>
                <a:gd name="T85" fmla="*/ 817 h 1039"/>
                <a:gd name="T86" fmla="*/ 1786 w 2208"/>
                <a:gd name="T87" fmla="*/ 835 h 1039"/>
                <a:gd name="T88" fmla="*/ 1721 w 2208"/>
                <a:gd name="T89" fmla="*/ 849 h 1039"/>
                <a:gd name="T90" fmla="*/ 1655 w 2208"/>
                <a:gd name="T91" fmla="*/ 868 h 1039"/>
                <a:gd name="T92" fmla="*/ 1576 w 2208"/>
                <a:gd name="T93" fmla="*/ 887 h 1039"/>
                <a:gd name="T94" fmla="*/ 1521 w 2208"/>
                <a:gd name="T95" fmla="*/ 901 h 1039"/>
                <a:gd name="T96" fmla="*/ 1451 w 2208"/>
                <a:gd name="T97" fmla="*/ 924 h 1039"/>
                <a:gd name="T98" fmla="*/ 1396 w 2208"/>
                <a:gd name="T99" fmla="*/ 942 h 1039"/>
                <a:gd name="T100" fmla="*/ 1331 w 2208"/>
                <a:gd name="T101" fmla="*/ 960 h 1039"/>
                <a:gd name="T102" fmla="*/ 1270 w 2208"/>
                <a:gd name="T103" fmla="*/ 984 h 1039"/>
                <a:gd name="T104" fmla="*/ 1224 w 2208"/>
                <a:gd name="T105" fmla="*/ 1003 h 1039"/>
                <a:gd name="T106" fmla="*/ 1173 w 2208"/>
                <a:gd name="T107" fmla="*/ 1026 h 10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8"/>
                <a:gd name="T163" fmla="*/ 0 h 1039"/>
                <a:gd name="T164" fmla="*/ 2208 w 2208"/>
                <a:gd name="T165" fmla="*/ 1039 h 103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8" h="1039">
                  <a:moveTo>
                    <a:pt x="0" y="0"/>
                  </a:moveTo>
                  <a:lnTo>
                    <a:pt x="9" y="0"/>
                  </a:lnTo>
                  <a:lnTo>
                    <a:pt x="18" y="5"/>
                  </a:lnTo>
                  <a:lnTo>
                    <a:pt x="32" y="9"/>
                  </a:lnTo>
                  <a:lnTo>
                    <a:pt x="41" y="14"/>
                  </a:lnTo>
                  <a:lnTo>
                    <a:pt x="55" y="19"/>
                  </a:lnTo>
                  <a:lnTo>
                    <a:pt x="59" y="23"/>
                  </a:lnTo>
                  <a:lnTo>
                    <a:pt x="79" y="28"/>
                  </a:lnTo>
                  <a:lnTo>
                    <a:pt x="83" y="28"/>
                  </a:lnTo>
                  <a:lnTo>
                    <a:pt x="97" y="32"/>
                  </a:lnTo>
                  <a:lnTo>
                    <a:pt x="106" y="38"/>
                  </a:lnTo>
                  <a:lnTo>
                    <a:pt x="120" y="42"/>
                  </a:lnTo>
                  <a:lnTo>
                    <a:pt x="124" y="42"/>
                  </a:lnTo>
                  <a:lnTo>
                    <a:pt x="143" y="52"/>
                  </a:lnTo>
                  <a:lnTo>
                    <a:pt x="147" y="52"/>
                  </a:lnTo>
                  <a:lnTo>
                    <a:pt x="166" y="56"/>
                  </a:lnTo>
                  <a:lnTo>
                    <a:pt x="171" y="56"/>
                  </a:lnTo>
                  <a:lnTo>
                    <a:pt x="185" y="65"/>
                  </a:lnTo>
                  <a:lnTo>
                    <a:pt x="190" y="65"/>
                  </a:lnTo>
                  <a:lnTo>
                    <a:pt x="208" y="70"/>
                  </a:lnTo>
                  <a:lnTo>
                    <a:pt x="213" y="75"/>
                  </a:lnTo>
                  <a:lnTo>
                    <a:pt x="226" y="79"/>
                  </a:lnTo>
                  <a:lnTo>
                    <a:pt x="236" y="84"/>
                  </a:lnTo>
                  <a:lnTo>
                    <a:pt x="249" y="84"/>
                  </a:lnTo>
                  <a:lnTo>
                    <a:pt x="254" y="88"/>
                  </a:lnTo>
                  <a:lnTo>
                    <a:pt x="269" y="93"/>
                  </a:lnTo>
                  <a:lnTo>
                    <a:pt x="278" y="98"/>
                  </a:lnTo>
                  <a:lnTo>
                    <a:pt x="292" y="102"/>
                  </a:lnTo>
                  <a:lnTo>
                    <a:pt x="296" y="102"/>
                  </a:lnTo>
                  <a:lnTo>
                    <a:pt x="315" y="111"/>
                  </a:lnTo>
                  <a:lnTo>
                    <a:pt x="319" y="111"/>
                  </a:lnTo>
                  <a:lnTo>
                    <a:pt x="338" y="116"/>
                  </a:lnTo>
                  <a:lnTo>
                    <a:pt x="342" y="116"/>
                  </a:lnTo>
                  <a:lnTo>
                    <a:pt x="362" y="125"/>
                  </a:lnTo>
                  <a:lnTo>
                    <a:pt x="380" y="135"/>
                  </a:lnTo>
                  <a:lnTo>
                    <a:pt x="385" y="135"/>
                  </a:lnTo>
                  <a:lnTo>
                    <a:pt x="403" y="140"/>
                  </a:lnTo>
                  <a:lnTo>
                    <a:pt x="407" y="144"/>
                  </a:lnTo>
                  <a:lnTo>
                    <a:pt x="426" y="149"/>
                  </a:lnTo>
                  <a:lnTo>
                    <a:pt x="449" y="154"/>
                  </a:lnTo>
                  <a:lnTo>
                    <a:pt x="449" y="158"/>
                  </a:lnTo>
                  <a:lnTo>
                    <a:pt x="468" y="163"/>
                  </a:lnTo>
                  <a:lnTo>
                    <a:pt x="491" y="172"/>
                  </a:lnTo>
                  <a:lnTo>
                    <a:pt x="496" y="172"/>
                  </a:lnTo>
                  <a:lnTo>
                    <a:pt x="514" y="177"/>
                  </a:lnTo>
                  <a:lnTo>
                    <a:pt x="519" y="177"/>
                  </a:lnTo>
                  <a:lnTo>
                    <a:pt x="532" y="186"/>
                  </a:lnTo>
                  <a:lnTo>
                    <a:pt x="542" y="186"/>
                  </a:lnTo>
                  <a:lnTo>
                    <a:pt x="556" y="190"/>
                  </a:lnTo>
                  <a:lnTo>
                    <a:pt x="561" y="195"/>
                  </a:lnTo>
                  <a:lnTo>
                    <a:pt x="579" y="200"/>
                  </a:lnTo>
                  <a:lnTo>
                    <a:pt x="584" y="200"/>
                  </a:lnTo>
                  <a:lnTo>
                    <a:pt x="598" y="204"/>
                  </a:lnTo>
                  <a:lnTo>
                    <a:pt x="607" y="209"/>
                  </a:lnTo>
                  <a:lnTo>
                    <a:pt x="621" y="213"/>
                  </a:lnTo>
                  <a:lnTo>
                    <a:pt x="630" y="218"/>
                  </a:lnTo>
                  <a:lnTo>
                    <a:pt x="639" y="224"/>
                  </a:lnTo>
                  <a:lnTo>
                    <a:pt x="654" y="224"/>
                  </a:lnTo>
                  <a:lnTo>
                    <a:pt x="668" y="228"/>
                  </a:lnTo>
                  <a:lnTo>
                    <a:pt x="672" y="233"/>
                  </a:lnTo>
                  <a:lnTo>
                    <a:pt x="686" y="237"/>
                  </a:lnTo>
                  <a:lnTo>
                    <a:pt x="695" y="237"/>
                  </a:lnTo>
                  <a:lnTo>
                    <a:pt x="709" y="242"/>
                  </a:lnTo>
                  <a:lnTo>
                    <a:pt x="718" y="246"/>
                  </a:lnTo>
                  <a:lnTo>
                    <a:pt x="727" y="251"/>
                  </a:lnTo>
                  <a:lnTo>
                    <a:pt x="742" y="256"/>
                  </a:lnTo>
                  <a:lnTo>
                    <a:pt x="751" y="260"/>
                  </a:lnTo>
                  <a:lnTo>
                    <a:pt x="765" y="260"/>
                  </a:lnTo>
                  <a:lnTo>
                    <a:pt x="774" y="265"/>
                  </a:lnTo>
                  <a:lnTo>
                    <a:pt x="788" y="269"/>
                  </a:lnTo>
                  <a:lnTo>
                    <a:pt x="792" y="274"/>
                  </a:lnTo>
                  <a:lnTo>
                    <a:pt x="811" y="279"/>
                  </a:lnTo>
                  <a:lnTo>
                    <a:pt x="815" y="279"/>
                  </a:lnTo>
                  <a:lnTo>
                    <a:pt x="835" y="288"/>
                  </a:lnTo>
                  <a:lnTo>
                    <a:pt x="839" y="288"/>
                  </a:lnTo>
                  <a:lnTo>
                    <a:pt x="858" y="292"/>
                  </a:lnTo>
                  <a:lnTo>
                    <a:pt x="876" y="302"/>
                  </a:lnTo>
                  <a:lnTo>
                    <a:pt x="881" y="302"/>
                  </a:lnTo>
                  <a:lnTo>
                    <a:pt x="899" y="306"/>
                  </a:lnTo>
                  <a:lnTo>
                    <a:pt x="904" y="311"/>
                  </a:lnTo>
                  <a:lnTo>
                    <a:pt x="923" y="315"/>
                  </a:lnTo>
                  <a:lnTo>
                    <a:pt x="941" y="321"/>
                  </a:lnTo>
                  <a:lnTo>
                    <a:pt x="946" y="325"/>
                  </a:lnTo>
                  <a:lnTo>
                    <a:pt x="960" y="330"/>
                  </a:lnTo>
                  <a:lnTo>
                    <a:pt x="964" y="335"/>
                  </a:lnTo>
                  <a:lnTo>
                    <a:pt x="987" y="339"/>
                  </a:lnTo>
                  <a:lnTo>
                    <a:pt x="1010" y="344"/>
                  </a:lnTo>
                  <a:lnTo>
                    <a:pt x="1030" y="353"/>
                  </a:lnTo>
                  <a:lnTo>
                    <a:pt x="1053" y="362"/>
                  </a:lnTo>
                  <a:lnTo>
                    <a:pt x="1075" y="371"/>
                  </a:lnTo>
                  <a:lnTo>
                    <a:pt x="1094" y="376"/>
                  </a:lnTo>
                  <a:lnTo>
                    <a:pt x="1113" y="385"/>
                  </a:lnTo>
                  <a:lnTo>
                    <a:pt x="1118" y="385"/>
                  </a:lnTo>
                  <a:lnTo>
                    <a:pt x="1136" y="390"/>
                  </a:lnTo>
                  <a:lnTo>
                    <a:pt x="1159" y="399"/>
                  </a:lnTo>
                  <a:lnTo>
                    <a:pt x="1182" y="404"/>
                  </a:lnTo>
                  <a:lnTo>
                    <a:pt x="1182" y="408"/>
                  </a:lnTo>
                  <a:lnTo>
                    <a:pt x="1200" y="414"/>
                  </a:lnTo>
                  <a:lnTo>
                    <a:pt x="1206" y="414"/>
                  </a:lnTo>
                  <a:lnTo>
                    <a:pt x="1224" y="423"/>
                  </a:lnTo>
                  <a:lnTo>
                    <a:pt x="1247" y="432"/>
                  </a:lnTo>
                  <a:lnTo>
                    <a:pt x="1252" y="432"/>
                  </a:lnTo>
                  <a:lnTo>
                    <a:pt x="1266" y="437"/>
                  </a:lnTo>
                  <a:lnTo>
                    <a:pt x="1270" y="437"/>
                  </a:lnTo>
                  <a:lnTo>
                    <a:pt x="1289" y="441"/>
                  </a:lnTo>
                  <a:lnTo>
                    <a:pt x="1293" y="446"/>
                  </a:lnTo>
                  <a:lnTo>
                    <a:pt x="1308" y="450"/>
                  </a:lnTo>
                  <a:lnTo>
                    <a:pt x="1317" y="455"/>
                  </a:lnTo>
                  <a:lnTo>
                    <a:pt x="1331" y="460"/>
                  </a:lnTo>
                  <a:lnTo>
                    <a:pt x="1340" y="460"/>
                  </a:lnTo>
                  <a:lnTo>
                    <a:pt x="1354" y="464"/>
                  </a:lnTo>
                  <a:lnTo>
                    <a:pt x="1363" y="469"/>
                  </a:lnTo>
                  <a:lnTo>
                    <a:pt x="1372" y="473"/>
                  </a:lnTo>
                  <a:lnTo>
                    <a:pt x="1386" y="473"/>
                  </a:lnTo>
                  <a:lnTo>
                    <a:pt x="1396" y="478"/>
                  </a:lnTo>
                  <a:lnTo>
                    <a:pt x="1410" y="483"/>
                  </a:lnTo>
                  <a:lnTo>
                    <a:pt x="1419" y="487"/>
                  </a:lnTo>
                  <a:lnTo>
                    <a:pt x="1428" y="492"/>
                  </a:lnTo>
                  <a:lnTo>
                    <a:pt x="1438" y="492"/>
                  </a:lnTo>
                  <a:lnTo>
                    <a:pt x="1451" y="496"/>
                  </a:lnTo>
                  <a:lnTo>
                    <a:pt x="1460" y="501"/>
                  </a:lnTo>
                  <a:lnTo>
                    <a:pt x="1474" y="507"/>
                  </a:lnTo>
                  <a:lnTo>
                    <a:pt x="1483" y="511"/>
                  </a:lnTo>
                  <a:lnTo>
                    <a:pt x="1494" y="516"/>
                  </a:lnTo>
                  <a:lnTo>
                    <a:pt x="1503" y="520"/>
                  </a:lnTo>
                  <a:lnTo>
                    <a:pt x="1517" y="520"/>
                  </a:lnTo>
                  <a:lnTo>
                    <a:pt x="1526" y="525"/>
                  </a:lnTo>
                  <a:lnTo>
                    <a:pt x="1540" y="529"/>
                  </a:lnTo>
                  <a:lnTo>
                    <a:pt x="1544" y="534"/>
                  </a:lnTo>
                  <a:lnTo>
                    <a:pt x="1562" y="539"/>
                  </a:lnTo>
                  <a:lnTo>
                    <a:pt x="1567" y="539"/>
                  </a:lnTo>
                  <a:lnTo>
                    <a:pt x="1586" y="543"/>
                  </a:lnTo>
                  <a:lnTo>
                    <a:pt x="1591" y="548"/>
                  </a:lnTo>
                  <a:lnTo>
                    <a:pt x="1605" y="552"/>
                  </a:lnTo>
                  <a:lnTo>
                    <a:pt x="1614" y="552"/>
                  </a:lnTo>
                  <a:lnTo>
                    <a:pt x="1628" y="562"/>
                  </a:lnTo>
                  <a:lnTo>
                    <a:pt x="1632" y="562"/>
                  </a:lnTo>
                  <a:lnTo>
                    <a:pt x="1651" y="566"/>
                  </a:lnTo>
                  <a:lnTo>
                    <a:pt x="1655" y="571"/>
                  </a:lnTo>
                  <a:lnTo>
                    <a:pt x="1674" y="575"/>
                  </a:lnTo>
                  <a:lnTo>
                    <a:pt x="1679" y="575"/>
                  </a:lnTo>
                  <a:lnTo>
                    <a:pt x="1693" y="580"/>
                  </a:lnTo>
                  <a:lnTo>
                    <a:pt x="1698" y="585"/>
                  </a:lnTo>
                  <a:lnTo>
                    <a:pt x="1716" y="589"/>
                  </a:lnTo>
                  <a:lnTo>
                    <a:pt x="1721" y="589"/>
                  </a:lnTo>
                  <a:lnTo>
                    <a:pt x="1739" y="599"/>
                  </a:lnTo>
                  <a:lnTo>
                    <a:pt x="1743" y="599"/>
                  </a:lnTo>
                  <a:lnTo>
                    <a:pt x="1757" y="609"/>
                  </a:lnTo>
                  <a:lnTo>
                    <a:pt x="1762" y="609"/>
                  </a:lnTo>
                  <a:lnTo>
                    <a:pt x="1781" y="613"/>
                  </a:lnTo>
                  <a:lnTo>
                    <a:pt x="1786" y="613"/>
                  </a:lnTo>
                  <a:lnTo>
                    <a:pt x="1800" y="622"/>
                  </a:lnTo>
                  <a:lnTo>
                    <a:pt x="1804" y="622"/>
                  </a:lnTo>
                  <a:lnTo>
                    <a:pt x="1827" y="627"/>
                  </a:lnTo>
                  <a:lnTo>
                    <a:pt x="1827" y="631"/>
                  </a:lnTo>
                  <a:lnTo>
                    <a:pt x="1845" y="636"/>
                  </a:lnTo>
                  <a:lnTo>
                    <a:pt x="1850" y="636"/>
                  </a:lnTo>
                  <a:lnTo>
                    <a:pt x="1869" y="645"/>
                  </a:lnTo>
                  <a:lnTo>
                    <a:pt x="1892" y="650"/>
                  </a:lnTo>
                  <a:lnTo>
                    <a:pt x="1915" y="659"/>
                  </a:lnTo>
                  <a:lnTo>
                    <a:pt x="1934" y="664"/>
                  </a:lnTo>
                  <a:lnTo>
                    <a:pt x="1957" y="673"/>
                  </a:lnTo>
                  <a:lnTo>
                    <a:pt x="1962" y="673"/>
                  </a:lnTo>
                  <a:lnTo>
                    <a:pt x="1976" y="682"/>
                  </a:lnTo>
                  <a:lnTo>
                    <a:pt x="1981" y="682"/>
                  </a:lnTo>
                  <a:lnTo>
                    <a:pt x="1999" y="687"/>
                  </a:lnTo>
                  <a:lnTo>
                    <a:pt x="2004" y="692"/>
                  </a:lnTo>
                  <a:lnTo>
                    <a:pt x="2022" y="692"/>
                  </a:lnTo>
                  <a:lnTo>
                    <a:pt x="2027" y="697"/>
                  </a:lnTo>
                  <a:lnTo>
                    <a:pt x="2040" y="701"/>
                  </a:lnTo>
                  <a:lnTo>
                    <a:pt x="2049" y="706"/>
                  </a:lnTo>
                  <a:lnTo>
                    <a:pt x="2064" y="710"/>
                  </a:lnTo>
                  <a:lnTo>
                    <a:pt x="2078" y="715"/>
                  </a:lnTo>
                  <a:lnTo>
                    <a:pt x="2087" y="715"/>
                  </a:lnTo>
                  <a:lnTo>
                    <a:pt x="2096" y="720"/>
                  </a:lnTo>
                  <a:lnTo>
                    <a:pt x="2106" y="724"/>
                  </a:lnTo>
                  <a:lnTo>
                    <a:pt x="2119" y="729"/>
                  </a:lnTo>
                  <a:lnTo>
                    <a:pt x="2128" y="729"/>
                  </a:lnTo>
                  <a:lnTo>
                    <a:pt x="2148" y="733"/>
                  </a:lnTo>
                  <a:lnTo>
                    <a:pt x="2148" y="738"/>
                  </a:lnTo>
                  <a:lnTo>
                    <a:pt x="2166" y="743"/>
                  </a:lnTo>
                  <a:lnTo>
                    <a:pt x="2171" y="743"/>
                  </a:lnTo>
                  <a:lnTo>
                    <a:pt x="2194" y="752"/>
                  </a:lnTo>
                  <a:lnTo>
                    <a:pt x="2208" y="756"/>
                  </a:lnTo>
                  <a:lnTo>
                    <a:pt x="2194" y="756"/>
                  </a:lnTo>
                  <a:lnTo>
                    <a:pt x="2171" y="761"/>
                  </a:lnTo>
                  <a:lnTo>
                    <a:pt x="2148" y="761"/>
                  </a:lnTo>
                  <a:lnTo>
                    <a:pt x="2128" y="761"/>
                  </a:lnTo>
                  <a:lnTo>
                    <a:pt x="2106" y="766"/>
                  </a:lnTo>
                  <a:lnTo>
                    <a:pt x="2101" y="766"/>
                  </a:lnTo>
                  <a:lnTo>
                    <a:pt x="2087" y="770"/>
                  </a:lnTo>
                  <a:lnTo>
                    <a:pt x="2064" y="770"/>
                  </a:lnTo>
                  <a:lnTo>
                    <a:pt x="2060" y="775"/>
                  </a:lnTo>
                  <a:lnTo>
                    <a:pt x="2040" y="775"/>
                  </a:lnTo>
                  <a:lnTo>
                    <a:pt x="2022" y="779"/>
                  </a:lnTo>
                  <a:lnTo>
                    <a:pt x="1999" y="779"/>
                  </a:lnTo>
                  <a:lnTo>
                    <a:pt x="1994" y="779"/>
                  </a:lnTo>
                  <a:lnTo>
                    <a:pt x="1976" y="785"/>
                  </a:lnTo>
                  <a:lnTo>
                    <a:pt x="1957" y="790"/>
                  </a:lnTo>
                  <a:lnTo>
                    <a:pt x="1962" y="799"/>
                  </a:lnTo>
                  <a:lnTo>
                    <a:pt x="1957" y="803"/>
                  </a:lnTo>
                  <a:lnTo>
                    <a:pt x="1943" y="803"/>
                  </a:lnTo>
                  <a:lnTo>
                    <a:pt x="1934" y="803"/>
                  </a:lnTo>
                  <a:lnTo>
                    <a:pt x="1915" y="808"/>
                  </a:lnTo>
                  <a:lnTo>
                    <a:pt x="1897" y="812"/>
                  </a:lnTo>
                  <a:lnTo>
                    <a:pt x="1892" y="812"/>
                  </a:lnTo>
                  <a:lnTo>
                    <a:pt x="1869" y="812"/>
                  </a:lnTo>
                  <a:lnTo>
                    <a:pt x="1850" y="817"/>
                  </a:lnTo>
                  <a:lnTo>
                    <a:pt x="1827" y="822"/>
                  </a:lnTo>
                  <a:lnTo>
                    <a:pt x="1818" y="826"/>
                  </a:lnTo>
                  <a:lnTo>
                    <a:pt x="1804" y="831"/>
                  </a:lnTo>
                  <a:lnTo>
                    <a:pt x="1790" y="835"/>
                  </a:lnTo>
                  <a:lnTo>
                    <a:pt x="1786" y="835"/>
                  </a:lnTo>
                  <a:lnTo>
                    <a:pt x="1762" y="840"/>
                  </a:lnTo>
                  <a:lnTo>
                    <a:pt x="1753" y="840"/>
                  </a:lnTo>
                  <a:lnTo>
                    <a:pt x="1743" y="845"/>
                  </a:lnTo>
                  <a:lnTo>
                    <a:pt x="1721" y="849"/>
                  </a:lnTo>
                  <a:lnTo>
                    <a:pt x="1698" y="854"/>
                  </a:lnTo>
                  <a:lnTo>
                    <a:pt x="1688" y="858"/>
                  </a:lnTo>
                  <a:lnTo>
                    <a:pt x="1679" y="858"/>
                  </a:lnTo>
                  <a:lnTo>
                    <a:pt x="1664" y="868"/>
                  </a:lnTo>
                  <a:lnTo>
                    <a:pt x="1655" y="868"/>
                  </a:lnTo>
                  <a:lnTo>
                    <a:pt x="1632" y="872"/>
                  </a:lnTo>
                  <a:lnTo>
                    <a:pt x="1614" y="877"/>
                  </a:lnTo>
                  <a:lnTo>
                    <a:pt x="1600" y="882"/>
                  </a:lnTo>
                  <a:lnTo>
                    <a:pt x="1591" y="882"/>
                  </a:lnTo>
                  <a:lnTo>
                    <a:pt x="1576" y="887"/>
                  </a:lnTo>
                  <a:lnTo>
                    <a:pt x="1567" y="892"/>
                  </a:lnTo>
                  <a:lnTo>
                    <a:pt x="1553" y="896"/>
                  </a:lnTo>
                  <a:lnTo>
                    <a:pt x="1544" y="896"/>
                  </a:lnTo>
                  <a:lnTo>
                    <a:pt x="1526" y="901"/>
                  </a:lnTo>
                  <a:lnTo>
                    <a:pt x="1521" y="901"/>
                  </a:lnTo>
                  <a:lnTo>
                    <a:pt x="1503" y="910"/>
                  </a:lnTo>
                  <a:lnTo>
                    <a:pt x="1483" y="914"/>
                  </a:lnTo>
                  <a:lnTo>
                    <a:pt x="1474" y="919"/>
                  </a:lnTo>
                  <a:lnTo>
                    <a:pt x="1460" y="924"/>
                  </a:lnTo>
                  <a:lnTo>
                    <a:pt x="1451" y="924"/>
                  </a:lnTo>
                  <a:lnTo>
                    <a:pt x="1438" y="928"/>
                  </a:lnTo>
                  <a:lnTo>
                    <a:pt x="1428" y="933"/>
                  </a:lnTo>
                  <a:lnTo>
                    <a:pt x="1419" y="937"/>
                  </a:lnTo>
                  <a:lnTo>
                    <a:pt x="1396" y="942"/>
                  </a:lnTo>
                  <a:lnTo>
                    <a:pt x="1381" y="951"/>
                  </a:lnTo>
                  <a:lnTo>
                    <a:pt x="1372" y="951"/>
                  </a:lnTo>
                  <a:lnTo>
                    <a:pt x="1354" y="956"/>
                  </a:lnTo>
                  <a:lnTo>
                    <a:pt x="1331" y="960"/>
                  </a:lnTo>
                  <a:lnTo>
                    <a:pt x="1331" y="965"/>
                  </a:lnTo>
                  <a:lnTo>
                    <a:pt x="1308" y="970"/>
                  </a:lnTo>
                  <a:lnTo>
                    <a:pt x="1289" y="980"/>
                  </a:lnTo>
                  <a:lnTo>
                    <a:pt x="1270" y="984"/>
                  </a:lnTo>
                  <a:lnTo>
                    <a:pt x="1266" y="989"/>
                  </a:lnTo>
                  <a:lnTo>
                    <a:pt x="1252" y="994"/>
                  </a:lnTo>
                  <a:lnTo>
                    <a:pt x="1247" y="998"/>
                  </a:lnTo>
                  <a:lnTo>
                    <a:pt x="1229" y="1003"/>
                  </a:lnTo>
                  <a:lnTo>
                    <a:pt x="1224" y="1003"/>
                  </a:lnTo>
                  <a:lnTo>
                    <a:pt x="1215" y="1012"/>
                  </a:lnTo>
                  <a:lnTo>
                    <a:pt x="1200" y="1012"/>
                  </a:lnTo>
                  <a:lnTo>
                    <a:pt x="1191" y="1016"/>
                  </a:lnTo>
                  <a:lnTo>
                    <a:pt x="1182" y="1021"/>
                  </a:lnTo>
                  <a:lnTo>
                    <a:pt x="1173" y="1026"/>
                  </a:lnTo>
                  <a:lnTo>
                    <a:pt x="1159" y="1030"/>
                  </a:lnTo>
                  <a:lnTo>
                    <a:pt x="1155" y="1035"/>
                  </a:lnTo>
                  <a:lnTo>
                    <a:pt x="1141" y="103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8" name="Freeform 3660"/>
            <p:cNvSpPr>
              <a:spLocks/>
            </p:cNvSpPr>
            <p:nvPr/>
          </p:nvSpPr>
          <p:spPr bwMode="auto">
            <a:xfrm>
              <a:off x="1715" y="1885"/>
              <a:ext cx="315" cy="344"/>
            </a:xfrm>
            <a:custGeom>
              <a:avLst/>
              <a:gdLst>
                <a:gd name="T0" fmla="*/ 15 w 1578"/>
                <a:gd name="T1" fmla="*/ 34 h 1722"/>
                <a:gd name="T2" fmla="*/ 28 w 1578"/>
                <a:gd name="T3" fmla="*/ 70 h 1722"/>
                <a:gd name="T4" fmla="*/ 42 w 1578"/>
                <a:gd name="T5" fmla="*/ 108 h 1722"/>
                <a:gd name="T6" fmla="*/ 56 w 1578"/>
                <a:gd name="T7" fmla="*/ 149 h 1722"/>
                <a:gd name="T8" fmla="*/ 65 w 1578"/>
                <a:gd name="T9" fmla="*/ 181 h 1722"/>
                <a:gd name="T10" fmla="*/ 74 w 1578"/>
                <a:gd name="T11" fmla="*/ 219 h 1722"/>
                <a:gd name="T12" fmla="*/ 83 w 1578"/>
                <a:gd name="T13" fmla="*/ 251 h 1722"/>
                <a:gd name="T14" fmla="*/ 93 w 1578"/>
                <a:gd name="T15" fmla="*/ 283 h 1722"/>
                <a:gd name="T16" fmla="*/ 103 w 1578"/>
                <a:gd name="T17" fmla="*/ 321 h 1722"/>
                <a:gd name="T18" fmla="*/ 112 w 1578"/>
                <a:gd name="T19" fmla="*/ 353 h 1722"/>
                <a:gd name="T20" fmla="*/ 121 w 1578"/>
                <a:gd name="T21" fmla="*/ 391 h 1722"/>
                <a:gd name="T22" fmla="*/ 130 w 1578"/>
                <a:gd name="T23" fmla="*/ 423 h 1722"/>
                <a:gd name="T24" fmla="*/ 135 w 1578"/>
                <a:gd name="T25" fmla="*/ 460 h 1722"/>
                <a:gd name="T26" fmla="*/ 149 w 1578"/>
                <a:gd name="T27" fmla="*/ 498 h 1722"/>
                <a:gd name="T28" fmla="*/ 158 w 1578"/>
                <a:gd name="T29" fmla="*/ 530 h 1722"/>
                <a:gd name="T30" fmla="*/ 162 w 1578"/>
                <a:gd name="T31" fmla="*/ 566 h 1722"/>
                <a:gd name="T32" fmla="*/ 172 w 1578"/>
                <a:gd name="T33" fmla="*/ 595 h 1722"/>
                <a:gd name="T34" fmla="*/ 185 w 1578"/>
                <a:gd name="T35" fmla="*/ 636 h 1722"/>
                <a:gd name="T36" fmla="*/ 190 w 1578"/>
                <a:gd name="T37" fmla="*/ 674 h 1722"/>
                <a:gd name="T38" fmla="*/ 205 w 1578"/>
                <a:gd name="T39" fmla="*/ 706 h 1722"/>
                <a:gd name="T40" fmla="*/ 214 w 1578"/>
                <a:gd name="T41" fmla="*/ 743 h 1722"/>
                <a:gd name="T42" fmla="*/ 223 w 1578"/>
                <a:gd name="T43" fmla="*/ 771 h 1722"/>
                <a:gd name="T44" fmla="*/ 237 w 1578"/>
                <a:gd name="T45" fmla="*/ 813 h 1722"/>
                <a:gd name="T46" fmla="*/ 251 w 1578"/>
                <a:gd name="T47" fmla="*/ 840 h 1722"/>
                <a:gd name="T48" fmla="*/ 264 w 1578"/>
                <a:gd name="T49" fmla="*/ 873 h 1722"/>
                <a:gd name="T50" fmla="*/ 278 w 1578"/>
                <a:gd name="T51" fmla="*/ 901 h 1722"/>
                <a:gd name="T52" fmla="*/ 302 w 1578"/>
                <a:gd name="T53" fmla="*/ 938 h 1722"/>
                <a:gd name="T54" fmla="*/ 325 w 1578"/>
                <a:gd name="T55" fmla="*/ 966 h 1722"/>
                <a:gd name="T56" fmla="*/ 348 w 1578"/>
                <a:gd name="T57" fmla="*/ 998 h 1722"/>
                <a:gd name="T58" fmla="*/ 376 w 1578"/>
                <a:gd name="T59" fmla="*/ 1031 h 1722"/>
                <a:gd name="T60" fmla="*/ 409 w 1578"/>
                <a:gd name="T61" fmla="*/ 1064 h 1722"/>
                <a:gd name="T62" fmla="*/ 441 w 1578"/>
                <a:gd name="T63" fmla="*/ 1091 h 1722"/>
                <a:gd name="T64" fmla="*/ 474 w 1578"/>
                <a:gd name="T65" fmla="*/ 1123 h 1722"/>
                <a:gd name="T66" fmla="*/ 511 w 1578"/>
                <a:gd name="T67" fmla="*/ 1152 h 1722"/>
                <a:gd name="T68" fmla="*/ 538 w 1578"/>
                <a:gd name="T69" fmla="*/ 1175 h 1722"/>
                <a:gd name="T70" fmla="*/ 581 w 1578"/>
                <a:gd name="T71" fmla="*/ 1207 h 1722"/>
                <a:gd name="T72" fmla="*/ 626 w 1578"/>
                <a:gd name="T73" fmla="*/ 1235 h 1722"/>
                <a:gd name="T74" fmla="*/ 669 w 1578"/>
                <a:gd name="T75" fmla="*/ 1268 h 1722"/>
                <a:gd name="T76" fmla="*/ 710 w 1578"/>
                <a:gd name="T77" fmla="*/ 1291 h 1722"/>
                <a:gd name="T78" fmla="*/ 742 w 1578"/>
                <a:gd name="T79" fmla="*/ 1314 h 1722"/>
                <a:gd name="T80" fmla="*/ 780 w 1578"/>
                <a:gd name="T81" fmla="*/ 1337 h 1722"/>
                <a:gd name="T82" fmla="*/ 830 w 1578"/>
                <a:gd name="T83" fmla="*/ 1370 h 1722"/>
                <a:gd name="T84" fmla="*/ 882 w 1578"/>
                <a:gd name="T85" fmla="*/ 1397 h 1722"/>
                <a:gd name="T86" fmla="*/ 928 w 1578"/>
                <a:gd name="T87" fmla="*/ 1421 h 1722"/>
                <a:gd name="T88" fmla="*/ 975 w 1578"/>
                <a:gd name="T89" fmla="*/ 1444 h 1722"/>
                <a:gd name="T90" fmla="*/ 1034 w 1578"/>
                <a:gd name="T91" fmla="*/ 1476 h 1722"/>
                <a:gd name="T92" fmla="*/ 1081 w 1578"/>
                <a:gd name="T93" fmla="*/ 1495 h 1722"/>
                <a:gd name="T94" fmla="*/ 1123 w 1578"/>
                <a:gd name="T95" fmla="*/ 1523 h 1722"/>
                <a:gd name="T96" fmla="*/ 1174 w 1578"/>
                <a:gd name="T97" fmla="*/ 1541 h 1722"/>
                <a:gd name="T98" fmla="*/ 1220 w 1578"/>
                <a:gd name="T99" fmla="*/ 1564 h 1722"/>
                <a:gd name="T100" fmla="*/ 1272 w 1578"/>
                <a:gd name="T101" fmla="*/ 1587 h 1722"/>
                <a:gd name="T102" fmla="*/ 1323 w 1578"/>
                <a:gd name="T103" fmla="*/ 1611 h 1722"/>
                <a:gd name="T104" fmla="*/ 1374 w 1578"/>
                <a:gd name="T105" fmla="*/ 1634 h 1722"/>
                <a:gd name="T106" fmla="*/ 1420 w 1578"/>
                <a:gd name="T107" fmla="*/ 1657 h 1722"/>
                <a:gd name="T108" fmla="*/ 1476 w 1578"/>
                <a:gd name="T109" fmla="*/ 1680 h 1722"/>
                <a:gd name="T110" fmla="*/ 1527 w 1578"/>
                <a:gd name="T111" fmla="*/ 1704 h 1722"/>
                <a:gd name="T112" fmla="*/ 1578 w 1578"/>
                <a:gd name="T113" fmla="*/ 1722 h 17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78"/>
                <a:gd name="T172" fmla="*/ 0 h 1722"/>
                <a:gd name="T173" fmla="*/ 1578 w 1578"/>
                <a:gd name="T174" fmla="*/ 1722 h 17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78" h="1722">
                  <a:moveTo>
                    <a:pt x="0" y="0"/>
                  </a:moveTo>
                  <a:lnTo>
                    <a:pt x="5" y="11"/>
                  </a:lnTo>
                  <a:lnTo>
                    <a:pt x="10" y="15"/>
                  </a:lnTo>
                  <a:lnTo>
                    <a:pt x="10" y="24"/>
                  </a:lnTo>
                  <a:lnTo>
                    <a:pt x="15" y="34"/>
                  </a:lnTo>
                  <a:lnTo>
                    <a:pt x="19" y="43"/>
                  </a:lnTo>
                  <a:lnTo>
                    <a:pt x="19" y="47"/>
                  </a:lnTo>
                  <a:lnTo>
                    <a:pt x="19" y="57"/>
                  </a:lnTo>
                  <a:lnTo>
                    <a:pt x="24" y="66"/>
                  </a:lnTo>
                  <a:lnTo>
                    <a:pt x="28" y="70"/>
                  </a:lnTo>
                  <a:lnTo>
                    <a:pt x="33" y="79"/>
                  </a:lnTo>
                  <a:lnTo>
                    <a:pt x="33" y="84"/>
                  </a:lnTo>
                  <a:lnTo>
                    <a:pt x="38" y="93"/>
                  </a:lnTo>
                  <a:lnTo>
                    <a:pt x="42" y="103"/>
                  </a:lnTo>
                  <a:lnTo>
                    <a:pt x="42" y="108"/>
                  </a:lnTo>
                  <a:lnTo>
                    <a:pt x="47" y="117"/>
                  </a:lnTo>
                  <a:lnTo>
                    <a:pt x="47" y="126"/>
                  </a:lnTo>
                  <a:lnTo>
                    <a:pt x="47" y="131"/>
                  </a:lnTo>
                  <a:lnTo>
                    <a:pt x="51" y="140"/>
                  </a:lnTo>
                  <a:lnTo>
                    <a:pt x="56" y="149"/>
                  </a:lnTo>
                  <a:lnTo>
                    <a:pt x="56" y="154"/>
                  </a:lnTo>
                  <a:lnTo>
                    <a:pt x="60" y="163"/>
                  </a:lnTo>
                  <a:lnTo>
                    <a:pt x="60" y="168"/>
                  </a:lnTo>
                  <a:lnTo>
                    <a:pt x="65" y="177"/>
                  </a:lnTo>
                  <a:lnTo>
                    <a:pt x="65" y="181"/>
                  </a:lnTo>
                  <a:lnTo>
                    <a:pt x="65" y="186"/>
                  </a:lnTo>
                  <a:lnTo>
                    <a:pt x="70" y="191"/>
                  </a:lnTo>
                  <a:lnTo>
                    <a:pt x="74" y="201"/>
                  </a:lnTo>
                  <a:lnTo>
                    <a:pt x="74" y="210"/>
                  </a:lnTo>
                  <a:lnTo>
                    <a:pt x="74" y="219"/>
                  </a:lnTo>
                  <a:lnTo>
                    <a:pt x="74" y="224"/>
                  </a:lnTo>
                  <a:lnTo>
                    <a:pt x="79" y="233"/>
                  </a:lnTo>
                  <a:lnTo>
                    <a:pt x="79" y="238"/>
                  </a:lnTo>
                  <a:lnTo>
                    <a:pt x="83" y="247"/>
                  </a:lnTo>
                  <a:lnTo>
                    <a:pt x="83" y="251"/>
                  </a:lnTo>
                  <a:lnTo>
                    <a:pt x="88" y="251"/>
                  </a:lnTo>
                  <a:lnTo>
                    <a:pt x="88" y="261"/>
                  </a:lnTo>
                  <a:lnTo>
                    <a:pt x="88" y="270"/>
                  </a:lnTo>
                  <a:lnTo>
                    <a:pt x="93" y="274"/>
                  </a:lnTo>
                  <a:lnTo>
                    <a:pt x="93" y="283"/>
                  </a:lnTo>
                  <a:lnTo>
                    <a:pt x="98" y="294"/>
                  </a:lnTo>
                  <a:lnTo>
                    <a:pt x="98" y="303"/>
                  </a:lnTo>
                  <a:lnTo>
                    <a:pt x="103" y="307"/>
                  </a:lnTo>
                  <a:lnTo>
                    <a:pt x="103" y="317"/>
                  </a:lnTo>
                  <a:lnTo>
                    <a:pt x="103" y="321"/>
                  </a:lnTo>
                  <a:lnTo>
                    <a:pt x="107" y="330"/>
                  </a:lnTo>
                  <a:lnTo>
                    <a:pt x="107" y="335"/>
                  </a:lnTo>
                  <a:lnTo>
                    <a:pt x="107" y="340"/>
                  </a:lnTo>
                  <a:lnTo>
                    <a:pt x="107" y="344"/>
                  </a:lnTo>
                  <a:lnTo>
                    <a:pt x="112" y="353"/>
                  </a:lnTo>
                  <a:lnTo>
                    <a:pt x="117" y="362"/>
                  </a:lnTo>
                  <a:lnTo>
                    <a:pt x="117" y="367"/>
                  </a:lnTo>
                  <a:lnTo>
                    <a:pt x="117" y="376"/>
                  </a:lnTo>
                  <a:lnTo>
                    <a:pt x="121" y="386"/>
                  </a:lnTo>
                  <a:lnTo>
                    <a:pt x="121" y="391"/>
                  </a:lnTo>
                  <a:lnTo>
                    <a:pt x="121" y="400"/>
                  </a:lnTo>
                  <a:lnTo>
                    <a:pt x="126" y="405"/>
                  </a:lnTo>
                  <a:lnTo>
                    <a:pt x="130" y="414"/>
                  </a:lnTo>
                  <a:lnTo>
                    <a:pt x="130" y="423"/>
                  </a:lnTo>
                  <a:lnTo>
                    <a:pt x="130" y="428"/>
                  </a:lnTo>
                  <a:lnTo>
                    <a:pt x="130" y="437"/>
                  </a:lnTo>
                  <a:lnTo>
                    <a:pt x="135" y="446"/>
                  </a:lnTo>
                  <a:lnTo>
                    <a:pt x="135" y="451"/>
                  </a:lnTo>
                  <a:lnTo>
                    <a:pt x="135" y="460"/>
                  </a:lnTo>
                  <a:lnTo>
                    <a:pt x="139" y="469"/>
                  </a:lnTo>
                  <a:lnTo>
                    <a:pt x="144" y="474"/>
                  </a:lnTo>
                  <a:lnTo>
                    <a:pt x="144" y="484"/>
                  </a:lnTo>
                  <a:lnTo>
                    <a:pt x="144" y="493"/>
                  </a:lnTo>
                  <a:lnTo>
                    <a:pt x="149" y="498"/>
                  </a:lnTo>
                  <a:lnTo>
                    <a:pt x="149" y="507"/>
                  </a:lnTo>
                  <a:lnTo>
                    <a:pt x="149" y="511"/>
                  </a:lnTo>
                  <a:lnTo>
                    <a:pt x="149" y="516"/>
                  </a:lnTo>
                  <a:lnTo>
                    <a:pt x="153" y="521"/>
                  </a:lnTo>
                  <a:lnTo>
                    <a:pt x="158" y="530"/>
                  </a:lnTo>
                  <a:lnTo>
                    <a:pt x="158" y="534"/>
                  </a:lnTo>
                  <a:lnTo>
                    <a:pt x="158" y="544"/>
                  </a:lnTo>
                  <a:lnTo>
                    <a:pt x="162" y="553"/>
                  </a:lnTo>
                  <a:lnTo>
                    <a:pt x="162" y="562"/>
                  </a:lnTo>
                  <a:lnTo>
                    <a:pt x="162" y="566"/>
                  </a:lnTo>
                  <a:lnTo>
                    <a:pt x="167" y="577"/>
                  </a:lnTo>
                  <a:lnTo>
                    <a:pt x="167" y="581"/>
                  </a:lnTo>
                  <a:lnTo>
                    <a:pt x="172" y="590"/>
                  </a:lnTo>
                  <a:lnTo>
                    <a:pt x="172" y="595"/>
                  </a:lnTo>
                  <a:lnTo>
                    <a:pt x="172" y="604"/>
                  </a:lnTo>
                  <a:lnTo>
                    <a:pt x="176" y="613"/>
                  </a:lnTo>
                  <a:lnTo>
                    <a:pt x="176" y="623"/>
                  </a:lnTo>
                  <a:lnTo>
                    <a:pt x="181" y="627"/>
                  </a:lnTo>
                  <a:lnTo>
                    <a:pt x="185" y="636"/>
                  </a:lnTo>
                  <a:lnTo>
                    <a:pt x="185" y="646"/>
                  </a:lnTo>
                  <a:lnTo>
                    <a:pt x="185" y="650"/>
                  </a:lnTo>
                  <a:lnTo>
                    <a:pt x="190" y="659"/>
                  </a:lnTo>
                  <a:lnTo>
                    <a:pt x="190" y="665"/>
                  </a:lnTo>
                  <a:lnTo>
                    <a:pt x="190" y="674"/>
                  </a:lnTo>
                  <a:lnTo>
                    <a:pt x="190" y="679"/>
                  </a:lnTo>
                  <a:lnTo>
                    <a:pt x="196" y="683"/>
                  </a:lnTo>
                  <a:lnTo>
                    <a:pt x="196" y="688"/>
                  </a:lnTo>
                  <a:lnTo>
                    <a:pt x="200" y="697"/>
                  </a:lnTo>
                  <a:lnTo>
                    <a:pt x="205" y="706"/>
                  </a:lnTo>
                  <a:lnTo>
                    <a:pt x="205" y="711"/>
                  </a:lnTo>
                  <a:lnTo>
                    <a:pt x="205" y="720"/>
                  </a:lnTo>
                  <a:lnTo>
                    <a:pt x="209" y="729"/>
                  </a:lnTo>
                  <a:lnTo>
                    <a:pt x="214" y="734"/>
                  </a:lnTo>
                  <a:lnTo>
                    <a:pt x="214" y="743"/>
                  </a:lnTo>
                  <a:lnTo>
                    <a:pt x="214" y="747"/>
                  </a:lnTo>
                  <a:lnTo>
                    <a:pt x="219" y="752"/>
                  </a:lnTo>
                  <a:lnTo>
                    <a:pt x="219" y="758"/>
                  </a:lnTo>
                  <a:lnTo>
                    <a:pt x="223" y="767"/>
                  </a:lnTo>
                  <a:lnTo>
                    <a:pt x="223" y="771"/>
                  </a:lnTo>
                  <a:lnTo>
                    <a:pt x="223" y="781"/>
                  </a:lnTo>
                  <a:lnTo>
                    <a:pt x="228" y="790"/>
                  </a:lnTo>
                  <a:lnTo>
                    <a:pt x="232" y="799"/>
                  </a:lnTo>
                  <a:lnTo>
                    <a:pt x="232" y="804"/>
                  </a:lnTo>
                  <a:lnTo>
                    <a:pt x="237" y="813"/>
                  </a:lnTo>
                  <a:lnTo>
                    <a:pt x="241" y="817"/>
                  </a:lnTo>
                  <a:lnTo>
                    <a:pt x="241" y="827"/>
                  </a:lnTo>
                  <a:lnTo>
                    <a:pt x="246" y="831"/>
                  </a:lnTo>
                  <a:lnTo>
                    <a:pt x="251" y="840"/>
                  </a:lnTo>
                  <a:lnTo>
                    <a:pt x="251" y="849"/>
                  </a:lnTo>
                  <a:lnTo>
                    <a:pt x="255" y="855"/>
                  </a:lnTo>
                  <a:lnTo>
                    <a:pt x="260" y="864"/>
                  </a:lnTo>
                  <a:lnTo>
                    <a:pt x="264" y="873"/>
                  </a:lnTo>
                  <a:lnTo>
                    <a:pt x="269" y="883"/>
                  </a:lnTo>
                  <a:lnTo>
                    <a:pt x="274" y="887"/>
                  </a:lnTo>
                  <a:lnTo>
                    <a:pt x="278" y="896"/>
                  </a:lnTo>
                  <a:lnTo>
                    <a:pt x="278" y="901"/>
                  </a:lnTo>
                  <a:lnTo>
                    <a:pt x="288" y="910"/>
                  </a:lnTo>
                  <a:lnTo>
                    <a:pt x="293" y="915"/>
                  </a:lnTo>
                  <a:lnTo>
                    <a:pt x="298" y="924"/>
                  </a:lnTo>
                  <a:lnTo>
                    <a:pt x="298" y="933"/>
                  </a:lnTo>
                  <a:lnTo>
                    <a:pt x="302" y="938"/>
                  </a:lnTo>
                  <a:lnTo>
                    <a:pt x="307" y="942"/>
                  </a:lnTo>
                  <a:lnTo>
                    <a:pt x="311" y="948"/>
                  </a:lnTo>
                  <a:lnTo>
                    <a:pt x="316" y="957"/>
                  </a:lnTo>
                  <a:lnTo>
                    <a:pt x="321" y="966"/>
                  </a:lnTo>
                  <a:lnTo>
                    <a:pt x="325" y="966"/>
                  </a:lnTo>
                  <a:lnTo>
                    <a:pt x="325" y="971"/>
                  </a:lnTo>
                  <a:lnTo>
                    <a:pt x="334" y="980"/>
                  </a:lnTo>
                  <a:lnTo>
                    <a:pt x="339" y="985"/>
                  </a:lnTo>
                  <a:lnTo>
                    <a:pt x="343" y="994"/>
                  </a:lnTo>
                  <a:lnTo>
                    <a:pt x="348" y="998"/>
                  </a:lnTo>
                  <a:lnTo>
                    <a:pt x="357" y="1008"/>
                  </a:lnTo>
                  <a:lnTo>
                    <a:pt x="366" y="1017"/>
                  </a:lnTo>
                  <a:lnTo>
                    <a:pt x="366" y="1021"/>
                  </a:lnTo>
                  <a:lnTo>
                    <a:pt x="366" y="1026"/>
                  </a:lnTo>
                  <a:lnTo>
                    <a:pt x="376" y="1031"/>
                  </a:lnTo>
                  <a:lnTo>
                    <a:pt x="386" y="1041"/>
                  </a:lnTo>
                  <a:lnTo>
                    <a:pt x="390" y="1045"/>
                  </a:lnTo>
                  <a:lnTo>
                    <a:pt x="395" y="1050"/>
                  </a:lnTo>
                  <a:lnTo>
                    <a:pt x="400" y="1054"/>
                  </a:lnTo>
                  <a:lnTo>
                    <a:pt x="409" y="1064"/>
                  </a:lnTo>
                  <a:lnTo>
                    <a:pt x="413" y="1068"/>
                  </a:lnTo>
                  <a:lnTo>
                    <a:pt x="423" y="1077"/>
                  </a:lnTo>
                  <a:lnTo>
                    <a:pt x="432" y="1087"/>
                  </a:lnTo>
                  <a:lnTo>
                    <a:pt x="441" y="1091"/>
                  </a:lnTo>
                  <a:lnTo>
                    <a:pt x="450" y="1100"/>
                  </a:lnTo>
                  <a:lnTo>
                    <a:pt x="455" y="1105"/>
                  </a:lnTo>
                  <a:lnTo>
                    <a:pt x="455" y="1110"/>
                  </a:lnTo>
                  <a:lnTo>
                    <a:pt x="464" y="1114"/>
                  </a:lnTo>
                  <a:lnTo>
                    <a:pt x="474" y="1123"/>
                  </a:lnTo>
                  <a:lnTo>
                    <a:pt x="483" y="1133"/>
                  </a:lnTo>
                  <a:lnTo>
                    <a:pt x="492" y="1138"/>
                  </a:lnTo>
                  <a:lnTo>
                    <a:pt x="497" y="1143"/>
                  </a:lnTo>
                  <a:lnTo>
                    <a:pt x="502" y="1147"/>
                  </a:lnTo>
                  <a:lnTo>
                    <a:pt x="511" y="1152"/>
                  </a:lnTo>
                  <a:lnTo>
                    <a:pt x="515" y="1161"/>
                  </a:lnTo>
                  <a:lnTo>
                    <a:pt x="520" y="1161"/>
                  </a:lnTo>
                  <a:lnTo>
                    <a:pt x="529" y="1170"/>
                  </a:lnTo>
                  <a:lnTo>
                    <a:pt x="538" y="1175"/>
                  </a:lnTo>
                  <a:lnTo>
                    <a:pt x="547" y="1184"/>
                  </a:lnTo>
                  <a:lnTo>
                    <a:pt x="557" y="1193"/>
                  </a:lnTo>
                  <a:lnTo>
                    <a:pt x="561" y="1193"/>
                  </a:lnTo>
                  <a:lnTo>
                    <a:pt x="571" y="1202"/>
                  </a:lnTo>
                  <a:lnTo>
                    <a:pt x="581" y="1207"/>
                  </a:lnTo>
                  <a:lnTo>
                    <a:pt x="585" y="1207"/>
                  </a:lnTo>
                  <a:lnTo>
                    <a:pt x="594" y="1216"/>
                  </a:lnTo>
                  <a:lnTo>
                    <a:pt x="604" y="1221"/>
                  </a:lnTo>
                  <a:lnTo>
                    <a:pt x="613" y="1231"/>
                  </a:lnTo>
                  <a:lnTo>
                    <a:pt x="626" y="1235"/>
                  </a:lnTo>
                  <a:lnTo>
                    <a:pt x="636" y="1245"/>
                  </a:lnTo>
                  <a:lnTo>
                    <a:pt x="645" y="1254"/>
                  </a:lnTo>
                  <a:lnTo>
                    <a:pt x="659" y="1263"/>
                  </a:lnTo>
                  <a:lnTo>
                    <a:pt x="669" y="1268"/>
                  </a:lnTo>
                  <a:lnTo>
                    <a:pt x="687" y="1277"/>
                  </a:lnTo>
                  <a:lnTo>
                    <a:pt x="687" y="1281"/>
                  </a:lnTo>
                  <a:lnTo>
                    <a:pt x="696" y="1286"/>
                  </a:lnTo>
                  <a:lnTo>
                    <a:pt x="710" y="1291"/>
                  </a:lnTo>
                  <a:lnTo>
                    <a:pt x="719" y="1300"/>
                  </a:lnTo>
                  <a:lnTo>
                    <a:pt x="728" y="1304"/>
                  </a:lnTo>
                  <a:lnTo>
                    <a:pt x="733" y="1309"/>
                  </a:lnTo>
                  <a:lnTo>
                    <a:pt x="742" y="1314"/>
                  </a:lnTo>
                  <a:lnTo>
                    <a:pt x="751" y="1319"/>
                  </a:lnTo>
                  <a:lnTo>
                    <a:pt x="757" y="1324"/>
                  </a:lnTo>
                  <a:lnTo>
                    <a:pt x="771" y="1328"/>
                  </a:lnTo>
                  <a:lnTo>
                    <a:pt x="775" y="1333"/>
                  </a:lnTo>
                  <a:lnTo>
                    <a:pt x="780" y="1337"/>
                  </a:lnTo>
                  <a:lnTo>
                    <a:pt x="794" y="1347"/>
                  </a:lnTo>
                  <a:lnTo>
                    <a:pt x="798" y="1347"/>
                  </a:lnTo>
                  <a:lnTo>
                    <a:pt x="803" y="1351"/>
                  </a:lnTo>
                  <a:lnTo>
                    <a:pt x="817" y="1360"/>
                  </a:lnTo>
                  <a:lnTo>
                    <a:pt x="830" y="1370"/>
                  </a:lnTo>
                  <a:lnTo>
                    <a:pt x="840" y="1370"/>
                  </a:lnTo>
                  <a:lnTo>
                    <a:pt x="849" y="1374"/>
                  </a:lnTo>
                  <a:lnTo>
                    <a:pt x="859" y="1383"/>
                  </a:lnTo>
                  <a:lnTo>
                    <a:pt x="873" y="1388"/>
                  </a:lnTo>
                  <a:lnTo>
                    <a:pt x="882" y="1397"/>
                  </a:lnTo>
                  <a:lnTo>
                    <a:pt x="887" y="1397"/>
                  </a:lnTo>
                  <a:lnTo>
                    <a:pt x="905" y="1406"/>
                  </a:lnTo>
                  <a:lnTo>
                    <a:pt x="914" y="1411"/>
                  </a:lnTo>
                  <a:lnTo>
                    <a:pt x="923" y="1421"/>
                  </a:lnTo>
                  <a:lnTo>
                    <a:pt x="928" y="1421"/>
                  </a:lnTo>
                  <a:lnTo>
                    <a:pt x="947" y="1430"/>
                  </a:lnTo>
                  <a:lnTo>
                    <a:pt x="956" y="1435"/>
                  </a:lnTo>
                  <a:lnTo>
                    <a:pt x="970" y="1439"/>
                  </a:lnTo>
                  <a:lnTo>
                    <a:pt x="975" y="1444"/>
                  </a:lnTo>
                  <a:lnTo>
                    <a:pt x="989" y="1453"/>
                  </a:lnTo>
                  <a:lnTo>
                    <a:pt x="1007" y="1458"/>
                  </a:lnTo>
                  <a:lnTo>
                    <a:pt x="1011" y="1462"/>
                  </a:lnTo>
                  <a:lnTo>
                    <a:pt x="1021" y="1467"/>
                  </a:lnTo>
                  <a:lnTo>
                    <a:pt x="1034" y="1476"/>
                  </a:lnTo>
                  <a:lnTo>
                    <a:pt x="1049" y="1481"/>
                  </a:lnTo>
                  <a:lnTo>
                    <a:pt x="1054" y="1485"/>
                  </a:lnTo>
                  <a:lnTo>
                    <a:pt x="1063" y="1490"/>
                  </a:lnTo>
                  <a:lnTo>
                    <a:pt x="1077" y="1495"/>
                  </a:lnTo>
                  <a:lnTo>
                    <a:pt x="1081" y="1495"/>
                  </a:lnTo>
                  <a:lnTo>
                    <a:pt x="1095" y="1504"/>
                  </a:lnTo>
                  <a:lnTo>
                    <a:pt x="1113" y="1514"/>
                  </a:lnTo>
                  <a:lnTo>
                    <a:pt x="1118" y="1518"/>
                  </a:lnTo>
                  <a:lnTo>
                    <a:pt x="1123" y="1523"/>
                  </a:lnTo>
                  <a:lnTo>
                    <a:pt x="1142" y="1528"/>
                  </a:lnTo>
                  <a:lnTo>
                    <a:pt x="1156" y="1537"/>
                  </a:lnTo>
                  <a:lnTo>
                    <a:pt x="1165" y="1537"/>
                  </a:lnTo>
                  <a:lnTo>
                    <a:pt x="1174" y="1541"/>
                  </a:lnTo>
                  <a:lnTo>
                    <a:pt x="1183" y="1551"/>
                  </a:lnTo>
                  <a:lnTo>
                    <a:pt x="1188" y="1551"/>
                  </a:lnTo>
                  <a:lnTo>
                    <a:pt x="1206" y="1560"/>
                  </a:lnTo>
                  <a:lnTo>
                    <a:pt x="1220" y="1564"/>
                  </a:lnTo>
                  <a:lnTo>
                    <a:pt x="1230" y="1569"/>
                  </a:lnTo>
                  <a:lnTo>
                    <a:pt x="1239" y="1574"/>
                  </a:lnTo>
                  <a:lnTo>
                    <a:pt x="1249" y="1578"/>
                  </a:lnTo>
                  <a:lnTo>
                    <a:pt x="1258" y="1578"/>
                  </a:lnTo>
                  <a:lnTo>
                    <a:pt x="1272" y="1587"/>
                  </a:lnTo>
                  <a:lnTo>
                    <a:pt x="1285" y="1597"/>
                  </a:lnTo>
                  <a:lnTo>
                    <a:pt x="1294" y="1597"/>
                  </a:lnTo>
                  <a:lnTo>
                    <a:pt x="1304" y="1607"/>
                  </a:lnTo>
                  <a:lnTo>
                    <a:pt x="1313" y="1611"/>
                  </a:lnTo>
                  <a:lnTo>
                    <a:pt x="1323" y="1611"/>
                  </a:lnTo>
                  <a:lnTo>
                    <a:pt x="1337" y="1616"/>
                  </a:lnTo>
                  <a:lnTo>
                    <a:pt x="1337" y="1620"/>
                  </a:lnTo>
                  <a:lnTo>
                    <a:pt x="1351" y="1630"/>
                  </a:lnTo>
                  <a:lnTo>
                    <a:pt x="1355" y="1630"/>
                  </a:lnTo>
                  <a:lnTo>
                    <a:pt x="1374" y="1634"/>
                  </a:lnTo>
                  <a:lnTo>
                    <a:pt x="1378" y="1639"/>
                  </a:lnTo>
                  <a:lnTo>
                    <a:pt x="1387" y="1643"/>
                  </a:lnTo>
                  <a:lnTo>
                    <a:pt x="1401" y="1648"/>
                  </a:lnTo>
                  <a:lnTo>
                    <a:pt x="1406" y="1648"/>
                  </a:lnTo>
                  <a:lnTo>
                    <a:pt x="1420" y="1657"/>
                  </a:lnTo>
                  <a:lnTo>
                    <a:pt x="1425" y="1657"/>
                  </a:lnTo>
                  <a:lnTo>
                    <a:pt x="1443" y="1666"/>
                  </a:lnTo>
                  <a:lnTo>
                    <a:pt x="1462" y="1671"/>
                  </a:lnTo>
                  <a:lnTo>
                    <a:pt x="1466" y="1671"/>
                  </a:lnTo>
                  <a:lnTo>
                    <a:pt x="1476" y="1680"/>
                  </a:lnTo>
                  <a:lnTo>
                    <a:pt x="1485" y="1685"/>
                  </a:lnTo>
                  <a:lnTo>
                    <a:pt x="1494" y="1689"/>
                  </a:lnTo>
                  <a:lnTo>
                    <a:pt x="1508" y="1695"/>
                  </a:lnTo>
                  <a:lnTo>
                    <a:pt x="1513" y="1695"/>
                  </a:lnTo>
                  <a:lnTo>
                    <a:pt x="1527" y="1704"/>
                  </a:lnTo>
                  <a:lnTo>
                    <a:pt x="1550" y="1713"/>
                  </a:lnTo>
                  <a:lnTo>
                    <a:pt x="1568" y="1718"/>
                  </a:lnTo>
                  <a:lnTo>
                    <a:pt x="1573" y="1722"/>
                  </a:lnTo>
                  <a:lnTo>
                    <a:pt x="1578" y="172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49" name="Freeform 3661"/>
            <p:cNvSpPr>
              <a:spLocks/>
            </p:cNvSpPr>
            <p:nvPr/>
          </p:nvSpPr>
          <p:spPr bwMode="auto">
            <a:xfrm>
              <a:off x="1706" y="1658"/>
              <a:ext cx="157" cy="227"/>
            </a:xfrm>
            <a:custGeom>
              <a:avLst/>
              <a:gdLst>
                <a:gd name="T0" fmla="*/ 715 w 788"/>
                <a:gd name="T1" fmla="*/ 0 h 1136"/>
                <a:gd name="T2" fmla="*/ 788 w 788"/>
                <a:gd name="T3" fmla="*/ 0 h 1136"/>
                <a:gd name="T4" fmla="*/ 715 w 788"/>
                <a:gd name="T5" fmla="*/ 4 h 1136"/>
                <a:gd name="T6" fmla="*/ 627 w 788"/>
                <a:gd name="T7" fmla="*/ 4 h 1136"/>
                <a:gd name="T8" fmla="*/ 543 w 788"/>
                <a:gd name="T9" fmla="*/ 9 h 1136"/>
                <a:gd name="T10" fmla="*/ 491 w 788"/>
                <a:gd name="T11" fmla="*/ 24 h 1136"/>
                <a:gd name="T12" fmla="*/ 459 w 788"/>
                <a:gd name="T13" fmla="*/ 47 h 1136"/>
                <a:gd name="T14" fmla="*/ 427 w 788"/>
                <a:gd name="T15" fmla="*/ 70 h 1136"/>
                <a:gd name="T16" fmla="*/ 394 w 788"/>
                <a:gd name="T17" fmla="*/ 93 h 1136"/>
                <a:gd name="T18" fmla="*/ 371 w 788"/>
                <a:gd name="T19" fmla="*/ 111 h 1136"/>
                <a:gd name="T20" fmla="*/ 348 w 788"/>
                <a:gd name="T21" fmla="*/ 135 h 1136"/>
                <a:gd name="T22" fmla="*/ 320 w 788"/>
                <a:gd name="T23" fmla="*/ 153 h 1136"/>
                <a:gd name="T24" fmla="*/ 297 w 788"/>
                <a:gd name="T25" fmla="*/ 176 h 1136"/>
                <a:gd name="T26" fmla="*/ 269 w 788"/>
                <a:gd name="T27" fmla="*/ 208 h 1136"/>
                <a:gd name="T28" fmla="*/ 251 w 788"/>
                <a:gd name="T29" fmla="*/ 232 h 1136"/>
                <a:gd name="T30" fmla="*/ 227 w 788"/>
                <a:gd name="T31" fmla="*/ 255 h 1136"/>
                <a:gd name="T32" fmla="*/ 208 w 788"/>
                <a:gd name="T33" fmla="*/ 278 h 1136"/>
                <a:gd name="T34" fmla="*/ 195 w 788"/>
                <a:gd name="T35" fmla="*/ 301 h 1136"/>
                <a:gd name="T36" fmla="*/ 176 w 788"/>
                <a:gd name="T37" fmla="*/ 325 h 1136"/>
                <a:gd name="T38" fmla="*/ 158 w 788"/>
                <a:gd name="T39" fmla="*/ 353 h 1136"/>
                <a:gd name="T40" fmla="*/ 144 w 788"/>
                <a:gd name="T41" fmla="*/ 376 h 1136"/>
                <a:gd name="T42" fmla="*/ 125 w 788"/>
                <a:gd name="T43" fmla="*/ 400 h 1136"/>
                <a:gd name="T44" fmla="*/ 111 w 788"/>
                <a:gd name="T45" fmla="*/ 427 h 1136"/>
                <a:gd name="T46" fmla="*/ 97 w 788"/>
                <a:gd name="T47" fmla="*/ 455 h 1136"/>
                <a:gd name="T48" fmla="*/ 88 w 788"/>
                <a:gd name="T49" fmla="*/ 478 h 1136"/>
                <a:gd name="T50" fmla="*/ 74 w 788"/>
                <a:gd name="T51" fmla="*/ 506 h 1136"/>
                <a:gd name="T52" fmla="*/ 65 w 788"/>
                <a:gd name="T53" fmla="*/ 529 h 1136"/>
                <a:gd name="T54" fmla="*/ 56 w 788"/>
                <a:gd name="T55" fmla="*/ 561 h 1136"/>
                <a:gd name="T56" fmla="*/ 46 w 788"/>
                <a:gd name="T57" fmla="*/ 580 h 1136"/>
                <a:gd name="T58" fmla="*/ 37 w 788"/>
                <a:gd name="T59" fmla="*/ 613 h 1136"/>
                <a:gd name="T60" fmla="*/ 27 w 788"/>
                <a:gd name="T61" fmla="*/ 645 h 1136"/>
                <a:gd name="T62" fmla="*/ 23 w 788"/>
                <a:gd name="T63" fmla="*/ 663 h 1136"/>
                <a:gd name="T64" fmla="*/ 18 w 788"/>
                <a:gd name="T65" fmla="*/ 696 h 1136"/>
                <a:gd name="T66" fmla="*/ 9 w 788"/>
                <a:gd name="T67" fmla="*/ 728 h 1136"/>
                <a:gd name="T68" fmla="*/ 9 w 788"/>
                <a:gd name="T69" fmla="*/ 756 h 1136"/>
                <a:gd name="T70" fmla="*/ 4 w 788"/>
                <a:gd name="T71" fmla="*/ 780 h 1136"/>
                <a:gd name="T72" fmla="*/ 4 w 788"/>
                <a:gd name="T73" fmla="*/ 798 h 1136"/>
                <a:gd name="T74" fmla="*/ 0 w 788"/>
                <a:gd name="T75" fmla="*/ 826 h 1136"/>
                <a:gd name="T76" fmla="*/ 0 w 788"/>
                <a:gd name="T77" fmla="*/ 858 h 1136"/>
                <a:gd name="T78" fmla="*/ 0 w 788"/>
                <a:gd name="T79" fmla="*/ 887 h 1136"/>
                <a:gd name="T80" fmla="*/ 0 w 788"/>
                <a:gd name="T81" fmla="*/ 919 h 1136"/>
                <a:gd name="T82" fmla="*/ 4 w 788"/>
                <a:gd name="T83" fmla="*/ 946 h 1136"/>
                <a:gd name="T84" fmla="*/ 4 w 788"/>
                <a:gd name="T85" fmla="*/ 970 h 1136"/>
                <a:gd name="T86" fmla="*/ 9 w 788"/>
                <a:gd name="T87" fmla="*/ 1002 h 1136"/>
                <a:gd name="T88" fmla="*/ 14 w 788"/>
                <a:gd name="T89" fmla="*/ 1034 h 1136"/>
                <a:gd name="T90" fmla="*/ 23 w 788"/>
                <a:gd name="T91" fmla="*/ 1063 h 1136"/>
                <a:gd name="T92" fmla="*/ 27 w 788"/>
                <a:gd name="T93" fmla="*/ 1086 h 1136"/>
                <a:gd name="T94" fmla="*/ 37 w 788"/>
                <a:gd name="T95" fmla="*/ 1118 h 1136"/>
                <a:gd name="T96" fmla="*/ 46 w 788"/>
                <a:gd name="T97" fmla="*/ 1136 h 1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88"/>
                <a:gd name="T148" fmla="*/ 0 h 1136"/>
                <a:gd name="T149" fmla="*/ 788 w 788"/>
                <a:gd name="T150" fmla="*/ 1136 h 1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88" h="1136">
                  <a:moveTo>
                    <a:pt x="672" y="0"/>
                  </a:moveTo>
                  <a:lnTo>
                    <a:pt x="672" y="0"/>
                  </a:lnTo>
                  <a:lnTo>
                    <a:pt x="691" y="0"/>
                  </a:lnTo>
                  <a:lnTo>
                    <a:pt x="715" y="0"/>
                  </a:lnTo>
                  <a:lnTo>
                    <a:pt x="733" y="0"/>
                  </a:lnTo>
                  <a:lnTo>
                    <a:pt x="756" y="0"/>
                  </a:lnTo>
                  <a:lnTo>
                    <a:pt x="779" y="0"/>
                  </a:lnTo>
                  <a:lnTo>
                    <a:pt x="788" y="0"/>
                  </a:lnTo>
                  <a:lnTo>
                    <a:pt x="779" y="0"/>
                  </a:lnTo>
                  <a:lnTo>
                    <a:pt x="756" y="4"/>
                  </a:lnTo>
                  <a:lnTo>
                    <a:pt x="733" y="4"/>
                  </a:lnTo>
                  <a:lnTo>
                    <a:pt x="715" y="4"/>
                  </a:lnTo>
                  <a:lnTo>
                    <a:pt x="691" y="4"/>
                  </a:lnTo>
                  <a:lnTo>
                    <a:pt x="672" y="4"/>
                  </a:lnTo>
                  <a:lnTo>
                    <a:pt x="650" y="4"/>
                  </a:lnTo>
                  <a:lnTo>
                    <a:pt x="627" y="4"/>
                  </a:lnTo>
                  <a:lnTo>
                    <a:pt x="607" y="9"/>
                  </a:lnTo>
                  <a:lnTo>
                    <a:pt x="584" y="9"/>
                  </a:lnTo>
                  <a:lnTo>
                    <a:pt x="561" y="9"/>
                  </a:lnTo>
                  <a:lnTo>
                    <a:pt x="543" y="9"/>
                  </a:lnTo>
                  <a:lnTo>
                    <a:pt x="520" y="9"/>
                  </a:lnTo>
                  <a:lnTo>
                    <a:pt x="505" y="18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33"/>
                  </a:lnTo>
                  <a:lnTo>
                    <a:pt x="478" y="38"/>
                  </a:lnTo>
                  <a:lnTo>
                    <a:pt x="469" y="42"/>
                  </a:lnTo>
                  <a:lnTo>
                    <a:pt x="459" y="47"/>
                  </a:lnTo>
                  <a:lnTo>
                    <a:pt x="455" y="51"/>
                  </a:lnTo>
                  <a:lnTo>
                    <a:pt x="446" y="56"/>
                  </a:lnTo>
                  <a:lnTo>
                    <a:pt x="436" y="65"/>
                  </a:lnTo>
                  <a:lnTo>
                    <a:pt x="427" y="70"/>
                  </a:lnTo>
                  <a:lnTo>
                    <a:pt x="412" y="79"/>
                  </a:lnTo>
                  <a:lnTo>
                    <a:pt x="403" y="83"/>
                  </a:lnTo>
                  <a:lnTo>
                    <a:pt x="394" y="93"/>
                  </a:lnTo>
                  <a:lnTo>
                    <a:pt x="389" y="97"/>
                  </a:lnTo>
                  <a:lnTo>
                    <a:pt x="385" y="102"/>
                  </a:lnTo>
                  <a:lnTo>
                    <a:pt x="380" y="106"/>
                  </a:lnTo>
                  <a:lnTo>
                    <a:pt x="371" y="111"/>
                  </a:lnTo>
                  <a:lnTo>
                    <a:pt x="362" y="117"/>
                  </a:lnTo>
                  <a:lnTo>
                    <a:pt x="357" y="126"/>
                  </a:lnTo>
                  <a:lnTo>
                    <a:pt x="348" y="130"/>
                  </a:lnTo>
                  <a:lnTo>
                    <a:pt x="348" y="135"/>
                  </a:lnTo>
                  <a:lnTo>
                    <a:pt x="334" y="140"/>
                  </a:lnTo>
                  <a:lnTo>
                    <a:pt x="329" y="149"/>
                  </a:lnTo>
                  <a:lnTo>
                    <a:pt x="324" y="149"/>
                  </a:lnTo>
                  <a:lnTo>
                    <a:pt x="320" y="153"/>
                  </a:lnTo>
                  <a:lnTo>
                    <a:pt x="315" y="162"/>
                  </a:lnTo>
                  <a:lnTo>
                    <a:pt x="306" y="167"/>
                  </a:lnTo>
                  <a:lnTo>
                    <a:pt x="306" y="172"/>
                  </a:lnTo>
                  <a:lnTo>
                    <a:pt x="297" y="176"/>
                  </a:lnTo>
                  <a:lnTo>
                    <a:pt x="292" y="185"/>
                  </a:lnTo>
                  <a:lnTo>
                    <a:pt x="283" y="195"/>
                  </a:lnTo>
                  <a:lnTo>
                    <a:pt x="274" y="199"/>
                  </a:lnTo>
                  <a:lnTo>
                    <a:pt x="269" y="208"/>
                  </a:lnTo>
                  <a:lnTo>
                    <a:pt x="265" y="219"/>
                  </a:lnTo>
                  <a:lnTo>
                    <a:pt x="260" y="219"/>
                  </a:lnTo>
                  <a:lnTo>
                    <a:pt x="255" y="223"/>
                  </a:lnTo>
                  <a:lnTo>
                    <a:pt x="251" y="232"/>
                  </a:lnTo>
                  <a:lnTo>
                    <a:pt x="242" y="237"/>
                  </a:lnTo>
                  <a:lnTo>
                    <a:pt x="242" y="242"/>
                  </a:lnTo>
                  <a:lnTo>
                    <a:pt x="236" y="246"/>
                  </a:lnTo>
                  <a:lnTo>
                    <a:pt x="227" y="255"/>
                  </a:lnTo>
                  <a:lnTo>
                    <a:pt x="227" y="260"/>
                  </a:lnTo>
                  <a:lnTo>
                    <a:pt x="218" y="269"/>
                  </a:lnTo>
                  <a:lnTo>
                    <a:pt x="208" y="278"/>
                  </a:lnTo>
                  <a:lnTo>
                    <a:pt x="204" y="283"/>
                  </a:lnTo>
                  <a:lnTo>
                    <a:pt x="199" y="292"/>
                  </a:lnTo>
                  <a:lnTo>
                    <a:pt x="195" y="292"/>
                  </a:lnTo>
                  <a:lnTo>
                    <a:pt x="195" y="301"/>
                  </a:lnTo>
                  <a:lnTo>
                    <a:pt x="190" y="307"/>
                  </a:lnTo>
                  <a:lnTo>
                    <a:pt x="181" y="316"/>
                  </a:lnTo>
                  <a:lnTo>
                    <a:pt x="176" y="321"/>
                  </a:lnTo>
                  <a:lnTo>
                    <a:pt x="176" y="325"/>
                  </a:lnTo>
                  <a:lnTo>
                    <a:pt x="172" y="330"/>
                  </a:lnTo>
                  <a:lnTo>
                    <a:pt x="167" y="339"/>
                  </a:lnTo>
                  <a:lnTo>
                    <a:pt x="163" y="343"/>
                  </a:lnTo>
                  <a:lnTo>
                    <a:pt x="158" y="353"/>
                  </a:lnTo>
                  <a:lnTo>
                    <a:pt x="153" y="357"/>
                  </a:lnTo>
                  <a:lnTo>
                    <a:pt x="153" y="362"/>
                  </a:lnTo>
                  <a:lnTo>
                    <a:pt x="149" y="366"/>
                  </a:lnTo>
                  <a:lnTo>
                    <a:pt x="144" y="376"/>
                  </a:lnTo>
                  <a:lnTo>
                    <a:pt x="139" y="385"/>
                  </a:lnTo>
                  <a:lnTo>
                    <a:pt x="129" y="389"/>
                  </a:lnTo>
                  <a:lnTo>
                    <a:pt x="129" y="394"/>
                  </a:lnTo>
                  <a:lnTo>
                    <a:pt x="125" y="400"/>
                  </a:lnTo>
                  <a:lnTo>
                    <a:pt x="125" y="409"/>
                  </a:lnTo>
                  <a:lnTo>
                    <a:pt x="120" y="413"/>
                  </a:lnTo>
                  <a:lnTo>
                    <a:pt x="116" y="423"/>
                  </a:lnTo>
                  <a:lnTo>
                    <a:pt x="111" y="427"/>
                  </a:lnTo>
                  <a:lnTo>
                    <a:pt x="111" y="432"/>
                  </a:lnTo>
                  <a:lnTo>
                    <a:pt x="106" y="436"/>
                  </a:lnTo>
                  <a:lnTo>
                    <a:pt x="102" y="445"/>
                  </a:lnTo>
                  <a:lnTo>
                    <a:pt x="97" y="455"/>
                  </a:lnTo>
                  <a:lnTo>
                    <a:pt x="93" y="459"/>
                  </a:lnTo>
                  <a:lnTo>
                    <a:pt x="93" y="468"/>
                  </a:lnTo>
                  <a:lnTo>
                    <a:pt x="93" y="473"/>
                  </a:lnTo>
                  <a:lnTo>
                    <a:pt x="88" y="478"/>
                  </a:lnTo>
                  <a:lnTo>
                    <a:pt x="88" y="482"/>
                  </a:lnTo>
                  <a:lnTo>
                    <a:pt x="84" y="492"/>
                  </a:lnTo>
                  <a:lnTo>
                    <a:pt x="79" y="497"/>
                  </a:lnTo>
                  <a:lnTo>
                    <a:pt x="74" y="506"/>
                  </a:lnTo>
                  <a:lnTo>
                    <a:pt x="70" y="511"/>
                  </a:lnTo>
                  <a:lnTo>
                    <a:pt x="70" y="520"/>
                  </a:lnTo>
                  <a:lnTo>
                    <a:pt x="65" y="525"/>
                  </a:lnTo>
                  <a:lnTo>
                    <a:pt x="65" y="529"/>
                  </a:lnTo>
                  <a:lnTo>
                    <a:pt x="61" y="538"/>
                  </a:lnTo>
                  <a:lnTo>
                    <a:pt x="61" y="543"/>
                  </a:lnTo>
                  <a:lnTo>
                    <a:pt x="56" y="552"/>
                  </a:lnTo>
                  <a:lnTo>
                    <a:pt x="56" y="561"/>
                  </a:lnTo>
                  <a:lnTo>
                    <a:pt x="51" y="566"/>
                  </a:lnTo>
                  <a:lnTo>
                    <a:pt x="46" y="575"/>
                  </a:lnTo>
                  <a:lnTo>
                    <a:pt x="46" y="580"/>
                  </a:lnTo>
                  <a:lnTo>
                    <a:pt x="46" y="590"/>
                  </a:lnTo>
                  <a:lnTo>
                    <a:pt x="41" y="599"/>
                  </a:lnTo>
                  <a:lnTo>
                    <a:pt x="37" y="604"/>
                  </a:lnTo>
                  <a:lnTo>
                    <a:pt x="37" y="613"/>
                  </a:lnTo>
                  <a:lnTo>
                    <a:pt x="37" y="622"/>
                  </a:lnTo>
                  <a:lnTo>
                    <a:pt x="32" y="627"/>
                  </a:lnTo>
                  <a:lnTo>
                    <a:pt x="27" y="636"/>
                  </a:lnTo>
                  <a:lnTo>
                    <a:pt x="27" y="645"/>
                  </a:lnTo>
                  <a:lnTo>
                    <a:pt x="27" y="649"/>
                  </a:lnTo>
                  <a:lnTo>
                    <a:pt x="23" y="659"/>
                  </a:lnTo>
                  <a:lnTo>
                    <a:pt x="23" y="663"/>
                  </a:lnTo>
                  <a:lnTo>
                    <a:pt x="23" y="672"/>
                  </a:lnTo>
                  <a:lnTo>
                    <a:pt x="18" y="683"/>
                  </a:lnTo>
                  <a:lnTo>
                    <a:pt x="18" y="687"/>
                  </a:lnTo>
                  <a:lnTo>
                    <a:pt x="18" y="696"/>
                  </a:lnTo>
                  <a:lnTo>
                    <a:pt x="18" y="706"/>
                  </a:lnTo>
                  <a:lnTo>
                    <a:pt x="14" y="715"/>
                  </a:lnTo>
                  <a:lnTo>
                    <a:pt x="9" y="719"/>
                  </a:lnTo>
                  <a:lnTo>
                    <a:pt x="9" y="728"/>
                  </a:lnTo>
                  <a:lnTo>
                    <a:pt x="9" y="733"/>
                  </a:lnTo>
                  <a:lnTo>
                    <a:pt x="9" y="742"/>
                  </a:lnTo>
                  <a:lnTo>
                    <a:pt x="9" y="747"/>
                  </a:lnTo>
                  <a:lnTo>
                    <a:pt x="9" y="756"/>
                  </a:lnTo>
                  <a:lnTo>
                    <a:pt x="4" y="765"/>
                  </a:lnTo>
                  <a:lnTo>
                    <a:pt x="4" y="775"/>
                  </a:lnTo>
                  <a:lnTo>
                    <a:pt x="4" y="780"/>
                  </a:lnTo>
                  <a:lnTo>
                    <a:pt x="4" y="785"/>
                  </a:lnTo>
                  <a:lnTo>
                    <a:pt x="4" y="789"/>
                  </a:lnTo>
                  <a:lnTo>
                    <a:pt x="4" y="798"/>
                  </a:lnTo>
                  <a:lnTo>
                    <a:pt x="4" y="803"/>
                  </a:lnTo>
                  <a:lnTo>
                    <a:pt x="4" y="812"/>
                  </a:lnTo>
                  <a:lnTo>
                    <a:pt x="4" y="817"/>
                  </a:lnTo>
                  <a:lnTo>
                    <a:pt x="0" y="826"/>
                  </a:lnTo>
                  <a:lnTo>
                    <a:pt x="0" y="830"/>
                  </a:lnTo>
                  <a:lnTo>
                    <a:pt x="4" y="840"/>
                  </a:lnTo>
                  <a:lnTo>
                    <a:pt x="0" y="849"/>
                  </a:lnTo>
                  <a:lnTo>
                    <a:pt x="0" y="858"/>
                  </a:lnTo>
                  <a:lnTo>
                    <a:pt x="0" y="863"/>
                  </a:lnTo>
                  <a:lnTo>
                    <a:pt x="0" y="873"/>
                  </a:lnTo>
                  <a:lnTo>
                    <a:pt x="4" y="882"/>
                  </a:lnTo>
                  <a:lnTo>
                    <a:pt x="0" y="887"/>
                  </a:lnTo>
                  <a:lnTo>
                    <a:pt x="0" y="896"/>
                  </a:lnTo>
                  <a:lnTo>
                    <a:pt x="0" y="900"/>
                  </a:lnTo>
                  <a:lnTo>
                    <a:pt x="0" y="910"/>
                  </a:lnTo>
                  <a:lnTo>
                    <a:pt x="0" y="919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0" y="942"/>
                  </a:lnTo>
                  <a:lnTo>
                    <a:pt x="4" y="946"/>
                  </a:lnTo>
                  <a:lnTo>
                    <a:pt x="4" y="955"/>
                  </a:lnTo>
                  <a:lnTo>
                    <a:pt x="4" y="966"/>
                  </a:lnTo>
                  <a:lnTo>
                    <a:pt x="4" y="970"/>
                  </a:lnTo>
                  <a:lnTo>
                    <a:pt x="9" y="979"/>
                  </a:lnTo>
                  <a:lnTo>
                    <a:pt x="9" y="984"/>
                  </a:lnTo>
                  <a:lnTo>
                    <a:pt x="9" y="993"/>
                  </a:lnTo>
                  <a:lnTo>
                    <a:pt x="9" y="1002"/>
                  </a:lnTo>
                  <a:lnTo>
                    <a:pt x="9" y="1007"/>
                  </a:lnTo>
                  <a:lnTo>
                    <a:pt x="9" y="1016"/>
                  </a:lnTo>
                  <a:lnTo>
                    <a:pt x="9" y="1025"/>
                  </a:lnTo>
                  <a:lnTo>
                    <a:pt x="14" y="1034"/>
                  </a:lnTo>
                  <a:lnTo>
                    <a:pt x="14" y="1039"/>
                  </a:lnTo>
                  <a:lnTo>
                    <a:pt x="18" y="1048"/>
                  </a:lnTo>
                  <a:lnTo>
                    <a:pt x="18" y="1054"/>
                  </a:lnTo>
                  <a:lnTo>
                    <a:pt x="23" y="1063"/>
                  </a:lnTo>
                  <a:lnTo>
                    <a:pt x="23" y="1068"/>
                  </a:lnTo>
                  <a:lnTo>
                    <a:pt x="23" y="1072"/>
                  </a:lnTo>
                  <a:lnTo>
                    <a:pt x="27" y="1077"/>
                  </a:lnTo>
                  <a:lnTo>
                    <a:pt x="27" y="1086"/>
                  </a:lnTo>
                  <a:lnTo>
                    <a:pt x="32" y="1091"/>
                  </a:lnTo>
                  <a:lnTo>
                    <a:pt x="32" y="1100"/>
                  </a:lnTo>
                  <a:lnTo>
                    <a:pt x="37" y="1109"/>
                  </a:lnTo>
                  <a:lnTo>
                    <a:pt x="37" y="1118"/>
                  </a:lnTo>
                  <a:lnTo>
                    <a:pt x="41" y="1123"/>
                  </a:lnTo>
                  <a:lnTo>
                    <a:pt x="46" y="1132"/>
                  </a:lnTo>
                  <a:lnTo>
                    <a:pt x="46" y="113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0" name="Freeform 3662"/>
            <p:cNvSpPr>
              <a:spLocks/>
            </p:cNvSpPr>
            <p:nvPr/>
          </p:nvSpPr>
          <p:spPr bwMode="auto">
            <a:xfrm>
              <a:off x="2094" y="2255"/>
              <a:ext cx="138" cy="51"/>
            </a:xfrm>
            <a:custGeom>
              <a:avLst/>
              <a:gdLst>
                <a:gd name="T0" fmla="*/ 0 w 687"/>
                <a:gd name="T1" fmla="*/ 0 h 255"/>
                <a:gd name="T2" fmla="*/ 9 w 687"/>
                <a:gd name="T3" fmla="*/ 5 h 255"/>
                <a:gd name="T4" fmla="*/ 19 w 687"/>
                <a:gd name="T5" fmla="*/ 9 h 255"/>
                <a:gd name="T6" fmla="*/ 28 w 687"/>
                <a:gd name="T7" fmla="*/ 14 h 255"/>
                <a:gd name="T8" fmla="*/ 37 w 687"/>
                <a:gd name="T9" fmla="*/ 18 h 255"/>
                <a:gd name="T10" fmla="*/ 42 w 687"/>
                <a:gd name="T11" fmla="*/ 18 h 255"/>
                <a:gd name="T12" fmla="*/ 60 w 687"/>
                <a:gd name="T13" fmla="*/ 23 h 255"/>
                <a:gd name="T14" fmla="*/ 65 w 687"/>
                <a:gd name="T15" fmla="*/ 29 h 255"/>
                <a:gd name="T16" fmla="*/ 84 w 687"/>
                <a:gd name="T17" fmla="*/ 33 h 255"/>
                <a:gd name="T18" fmla="*/ 84 w 687"/>
                <a:gd name="T19" fmla="*/ 33 h 255"/>
                <a:gd name="T20" fmla="*/ 102 w 687"/>
                <a:gd name="T21" fmla="*/ 42 h 255"/>
                <a:gd name="T22" fmla="*/ 121 w 687"/>
                <a:gd name="T23" fmla="*/ 47 h 255"/>
                <a:gd name="T24" fmla="*/ 125 w 687"/>
                <a:gd name="T25" fmla="*/ 51 h 255"/>
                <a:gd name="T26" fmla="*/ 144 w 687"/>
                <a:gd name="T27" fmla="*/ 56 h 255"/>
                <a:gd name="T28" fmla="*/ 148 w 687"/>
                <a:gd name="T29" fmla="*/ 61 h 255"/>
                <a:gd name="T30" fmla="*/ 162 w 687"/>
                <a:gd name="T31" fmla="*/ 65 h 255"/>
                <a:gd name="T32" fmla="*/ 166 w 687"/>
                <a:gd name="T33" fmla="*/ 70 h 255"/>
                <a:gd name="T34" fmla="*/ 181 w 687"/>
                <a:gd name="T35" fmla="*/ 74 h 255"/>
                <a:gd name="T36" fmla="*/ 190 w 687"/>
                <a:gd name="T37" fmla="*/ 79 h 255"/>
                <a:gd name="T38" fmla="*/ 195 w 687"/>
                <a:gd name="T39" fmla="*/ 79 h 255"/>
                <a:gd name="T40" fmla="*/ 213 w 687"/>
                <a:gd name="T41" fmla="*/ 84 h 255"/>
                <a:gd name="T42" fmla="*/ 213 w 687"/>
                <a:gd name="T43" fmla="*/ 88 h 255"/>
                <a:gd name="T44" fmla="*/ 236 w 687"/>
                <a:gd name="T45" fmla="*/ 93 h 255"/>
                <a:gd name="T46" fmla="*/ 236 w 687"/>
                <a:gd name="T47" fmla="*/ 97 h 255"/>
                <a:gd name="T48" fmla="*/ 255 w 687"/>
                <a:gd name="T49" fmla="*/ 102 h 255"/>
                <a:gd name="T50" fmla="*/ 255 w 687"/>
                <a:gd name="T51" fmla="*/ 102 h 255"/>
                <a:gd name="T52" fmla="*/ 274 w 687"/>
                <a:gd name="T53" fmla="*/ 111 h 255"/>
                <a:gd name="T54" fmla="*/ 279 w 687"/>
                <a:gd name="T55" fmla="*/ 111 h 255"/>
                <a:gd name="T56" fmla="*/ 297 w 687"/>
                <a:gd name="T57" fmla="*/ 116 h 255"/>
                <a:gd name="T58" fmla="*/ 320 w 687"/>
                <a:gd name="T59" fmla="*/ 126 h 255"/>
                <a:gd name="T60" fmla="*/ 338 w 687"/>
                <a:gd name="T61" fmla="*/ 135 h 255"/>
                <a:gd name="T62" fmla="*/ 343 w 687"/>
                <a:gd name="T63" fmla="*/ 135 h 255"/>
                <a:gd name="T64" fmla="*/ 361 w 687"/>
                <a:gd name="T65" fmla="*/ 140 h 255"/>
                <a:gd name="T66" fmla="*/ 361 w 687"/>
                <a:gd name="T67" fmla="*/ 140 h 255"/>
                <a:gd name="T68" fmla="*/ 381 w 687"/>
                <a:gd name="T69" fmla="*/ 149 h 255"/>
                <a:gd name="T70" fmla="*/ 385 w 687"/>
                <a:gd name="T71" fmla="*/ 149 h 255"/>
                <a:gd name="T72" fmla="*/ 399 w 687"/>
                <a:gd name="T73" fmla="*/ 158 h 255"/>
                <a:gd name="T74" fmla="*/ 408 w 687"/>
                <a:gd name="T75" fmla="*/ 158 h 255"/>
                <a:gd name="T76" fmla="*/ 422 w 687"/>
                <a:gd name="T77" fmla="*/ 163 h 255"/>
                <a:gd name="T78" fmla="*/ 427 w 687"/>
                <a:gd name="T79" fmla="*/ 167 h 255"/>
                <a:gd name="T80" fmla="*/ 440 w 687"/>
                <a:gd name="T81" fmla="*/ 172 h 255"/>
                <a:gd name="T82" fmla="*/ 450 w 687"/>
                <a:gd name="T83" fmla="*/ 172 h 255"/>
                <a:gd name="T84" fmla="*/ 464 w 687"/>
                <a:gd name="T85" fmla="*/ 181 h 255"/>
                <a:gd name="T86" fmla="*/ 469 w 687"/>
                <a:gd name="T87" fmla="*/ 181 h 255"/>
                <a:gd name="T88" fmla="*/ 483 w 687"/>
                <a:gd name="T89" fmla="*/ 186 h 255"/>
                <a:gd name="T90" fmla="*/ 492 w 687"/>
                <a:gd name="T91" fmla="*/ 190 h 255"/>
                <a:gd name="T92" fmla="*/ 506 w 687"/>
                <a:gd name="T93" fmla="*/ 195 h 255"/>
                <a:gd name="T94" fmla="*/ 515 w 687"/>
                <a:gd name="T95" fmla="*/ 195 h 255"/>
                <a:gd name="T96" fmla="*/ 529 w 687"/>
                <a:gd name="T97" fmla="*/ 199 h 255"/>
                <a:gd name="T98" fmla="*/ 533 w 687"/>
                <a:gd name="T99" fmla="*/ 204 h 255"/>
                <a:gd name="T100" fmla="*/ 547 w 687"/>
                <a:gd name="T101" fmla="*/ 209 h 255"/>
                <a:gd name="T102" fmla="*/ 557 w 687"/>
                <a:gd name="T103" fmla="*/ 213 h 255"/>
                <a:gd name="T104" fmla="*/ 566 w 687"/>
                <a:gd name="T105" fmla="*/ 219 h 255"/>
                <a:gd name="T106" fmla="*/ 580 w 687"/>
                <a:gd name="T107" fmla="*/ 223 h 255"/>
                <a:gd name="T108" fmla="*/ 589 w 687"/>
                <a:gd name="T109" fmla="*/ 223 h 255"/>
                <a:gd name="T110" fmla="*/ 598 w 687"/>
                <a:gd name="T111" fmla="*/ 228 h 255"/>
                <a:gd name="T112" fmla="*/ 612 w 687"/>
                <a:gd name="T113" fmla="*/ 233 h 255"/>
                <a:gd name="T114" fmla="*/ 621 w 687"/>
                <a:gd name="T115" fmla="*/ 237 h 255"/>
                <a:gd name="T116" fmla="*/ 635 w 687"/>
                <a:gd name="T117" fmla="*/ 242 h 255"/>
                <a:gd name="T118" fmla="*/ 644 w 687"/>
                <a:gd name="T119" fmla="*/ 242 h 255"/>
                <a:gd name="T120" fmla="*/ 659 w 687"/>
                <a:gd name="T121" fmla="*/ 251 h 255"/>
                <a:gd name="T122" fmla="*/ 664 w 687"/>
                <a:gd name="T123" fmla="*/ 251 h 255"/>
                <a:gd name="T124" fmla="*/ 687 w 687"/>
                <a:gd name="T125" fmla="*/ 255 h 2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7"/>
                <a:gd name="T190" fmla="*/ 0 h 255"/>
                <a:gd name="T191" fmla="*/ 687 w 687"/>
                <a:gd name="T192" fmla="*/ 255 h 2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7" h="255">
                  <a:moveTo>
                    <a:pt x="0" y="0"/>
                  </a:moveTo>
                  <a:lnTo>
                    <a:pt x="9" y="5"/>
                  </a:lnTo>
                  <a:lnTo>
                    <a:pt x="19" y="9"/>
                  </a:lnTo>
                  <a:lnTo>
                    <a:pt x="28" y="14"/>
                  </a:lnTo>
                  <a:lnTo>
                    <a:pt x="37" y="18"/>
                  </a:lnTo>
                  <a:lnTo>
                    <a:pt x="42" y="18"/>
                  </a:lnTo>
                  <a:lnTo>
                    <a:pt x="60" y="23"/>
                  </a:lnTo>
                  <a:lnTo>
                    <a:pt x="65" y="29"/>
                  </a:lnTo>
                  <a:lnTo>
                    <a:pt x="84" y="33"/>
                  </a:lnTo>
                  <a:lnTo>
                    <a:pt x="102" y="42"/>
                  </a:lnTo>
                  <a:lnTo>
                    <a:pt x="121" y="47"/>
                  </a:lnTo>
                  <a:lnTo>
                    <a:pt x="125" y="51"/>
                  </a:lnTo>
                  <a:lnTo>
                    <a:pt x="144" y="56"/>
                  </a:lnTo>
                  <a:lnTo>
                    <a:pt x="148" y="61"/>
                  </a:lnTo>
                  <a:lnTo>
                    <a:pt x="162" y="65"/>
                  </a:lnTo>
                  <a:lnTo>
                    <a:pt x="166" y="70"/>
                  </a:lnTo>
                  <a:lnTo>
                    <a:pt x="181" y="74"/>
                  </a:lnTo>
                  <a:lnTo>
                    <a:pt x="190" y="79"/>
                  </a:lnTo>
                  <a:lnTo>
                    <a:pt x="195" y="79"/>
                  </a:lnTo>
                  <a:lnTo>
                    <a:pt x="213" y="84"/>
                  </a:lnTo>
                  <a:lnTo>
                    <a:pt x="213" y="88"/>
                  </a:lnTo>
                  <a:lnTo>
                    <a:pt x="236" y="93"/>
                  </a:lnTo>
                  <a:lnTo>
                    <a:pt x="236" y="97"/>
                  </a:lnTo>
                  <a:lnTo>
                    <a:pt x="255" y="102"/>
                  </a:lnTo>
                  <a:lnTo>
                    <a:pt x="274" y="111"/>
                  </a:lnTo>
                  <a:lnTo>
                    <a:pt x="279" y="111"/>
                  </a:lnTo>
                  <a:lnTo>
                    <a:pt x="297" y="116"/>
                  </a:lnTo>
                  <a:lnTo>
                    <a:pt x="320" y="126"/>
                  </a:lnTo>
                  <a:lnTo>
                    <a:pt x="338" y="135"/>
                  </a:lnTo>
                  <a:lnTo>
                    <a:pt x="343" y="135"/>
                  </a:lnTo>
                  <a:lnTo>
                    <a:pt x="361" y="140"/>
                  </a:lnTo>
                  <a:lnTo>
                    <a:pt x="381" y="149"/>
                  </a:lnTo>
                  <a:lnTo>
                    <a:pt x="385" y="149"/>
                  </a:lnTo>
                  <a:lnTo>
                    <a:pt x="399" y="158"/>
                  </a:lnTo>
                  <a:lnTo>
                    <a:pt x="408" y="158"/>
                  </a:lnTo>
                  <a:lnTo>
                    <a:pt x="422" y="163"/>
                  </a:lnTo>
                  <a:lnTo>
                    <a:pt x="427" y="167"/>
                  </a:lnTo>
                  <a:lnTo>
                    <a:pt x="440" y="172"/>
                  </a:lnTo>
                  <a:lnTo>
                    <a:pt x="450" y="172"/>
                  </a:lnTo>
                  <a:lnTo>
                    <a:pt x="464" y="181"/>
                  </a:lnTo>
                  <a:lnTo>
                    <a:pt x="469" y="181"/>
                  </a:lnTo>
                  <a:lnTo>
                    <a:pt x="483" y="186"/>
                  </a:lnTo>
                  <a:lnTo>
                    <a:pt x="492" y="190"/>
                  </a:lnTo>
                  <a:lnTo>
                    <a:pt x="506" y="195"/>
                  </a:lnTo>
                  <a:lnTo>
                    <a:pt x="515" y="195"/>
                  </a:lnTo>
                  <a:lnTo>
                    <a:pt x="529" y="199"/>
                  </a:lnTo>
                  <a:lnTo>
                    <a:pt x="533" y="204"/>
                  </a:lnTo>
                  <a:lnTo>
                    <a:pt x="547" y="209"/>
                  </a:lnTo>
                  <a:lnTo>
                    <a:pt x="557" y="213"/>
                  </a:lnTo>
                  <a:lnTo>
                    <a:pt x="566" y="219"/>
                  </a:lnTo>
                  <a:lnTo>
                    <a:pt x="580" y="223"/>
                  </a:lnTo>
                  <a:lnTo>
                    <a:pt x="589" y="223"/>
                  </a:lnTo>
                  <a:lnTo>
                    <a:pt x="598" y="228"/>
                  </a:lnTo>
                  <a:lnTo>
                    <a:pt x="612" y="233"/>
                  </a:lnTo>
                  <a:lnTo>
                    <a:pt x="621" y="237"/>
                  </a:lnTo>
                  <a:lnTo>
                    <a:pt x="635" y="242"/>
                  </a:lnTo>
                  <a:lnTo>
                    <a:pt x="644" y="242"/>
                  </a:lnTo>
                  <a:lnTo>
                    <a:pt x="659" y="251"/>
                  </a:lnTo>
                  <a:lnTo>
                    <a:pt x="664" y="251"/>
                  </a:lnTo>
                  <a:lnTo>
                    <a:pt x="687" y="25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1" name="Freeform 3663"/>
            <p:cNvSpPr>
              <a:spLocks/>
            </p:cNvSpPr>
            <p:nvPr/>
          </p:nvSpPr>
          <p:spPr bwMode="auto">
            <a:xfrm>
              <a:off x="-44" y="859"/>
              <a:ext cx="29" cy="8"/>
            </a:xfrm>
            <a:custGeom>
              <a:avLst/>
              <a:gdLst>
                <a:gd name="T0" fmla="*/ 0 w 144"/>
                <a:gd name="T1" fmla="*/ 0 h 41"/>
                <a:gd name="T2" fmla="*/ 9 w 144"/>
                <a:gd name="T3" fmla="*/ 9 h 41"/>
                <a:gd name="T4" fmla="*/ 18 w 144"/>
                <a:gd name="T5" fmla="*/ 9 h 41"/>
                <a:gd name="T6" fmla="*/ 28 w 144"/>
                <a:gd name="T7" fmla="*/ 13 h 41"/>
                <a:gd name="T8" fmla="*/ 42 w 144"/>
                <a:gd name="T9" fmla="*/ 13 h 41"/>
                <a:gd name="T10" fmla="*/ 52 w 144"/>
                <a:gd name="T11" fmla="*/ 18 h 41"/>
                <a:gd name="T12" fmla="*/ 70 w 144"/>
                <a:gd name="T13" fmla="*/ 22 h 41"/>
                <a:gd name="T14" fmla="*/ 74 w 144"/>
                <a:gd name="T15" fmla="*/ 22 h 41"/>
                <a:gd name="T16" fmla="*/ 93 w 144"/>
                <a:gd name="T17" fmla="*/ 32 h 41"/>
                <a:gd name="T18" fmla="*/ 97 w 144"/>
                <a:gd name="T19" fmla="*/ 32 h 41"/>
                <a:gd name="T20" fmla="*/ 116 w 144"/>
                <a:gd name="T21" fmla="*/ 36 h 41"/>
                <a:gd name="T22" fmla="*/ 125 w 144"/>
                <a:gd name="T23" fmla="*/ 41 h 41"/>
                <a:gd name="T24" fmla="*/ 140 w 144"/>
                <a:gd name="T25" fmla="*/ 41 h 41"/>
                <a:gd name="T26" fmla="*/ 144 w 144"/>
                <a:gd name="T27" fmla="*/ 41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4"/>
                <a:gd name="T43" fmla="*/ 0 h 41"/>
                <a:gd name="T44" fmla="*/ 144 w 144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4" h="41">
                  <a:moveTo>
                    <a:pt x="0" y="0"/>
                  </a:moveTo>
                  <a:lnTo>
                    <a:pt x="9" y="9"/>
                  </a:lnTo>
                  <a:lnTo>
                    <a:pt x="18" y="9"/>
                  </a:lnTo>
                  <a:lnTo>
                    <a:pt x="28" y="13"/>
                  </a:lnTo>
                  <a:lnTo>
                    <a:pt x="42" y="13"/>
                  </a:lnTo>
                  <a:lnTo>
                    <a:pt x="52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93" y="32"/>
                  </a:lnTo>
                  <a:lnTo>
                    <a:pt x="97" y="32"/>
                  </a:lnTo>
                  <a:lnTo>
                    <a:pt x="116" y="36"/>
                  </a:lnTo>
                  <a:lnTo>
                    <a:pt x="125" y="41"/>
                  </a:lnTo>
                  <a:lnTo>
                    <a:pt x="140" y="41"/>
                  </a:lnTo>
                  <a:lnTo>
                    <a:pt x="144" y="4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2" name="Freeform 3664"/>
            <p:cNvSpPr>
              <a:spLocks/>
            </p:cNvSpPr>
            <p:nvPr/>
          </p:nvSpPr>
          <p:spPr bwMode="auto">
            <a:xfrm>
              <a:off x="50" y="886"/>
              <a:ext cx="661" cy="183"/>
            </a:xfrm>
            <a:custGeom>
              <a:avLst/>
              <a:gdLst>
                <a:gd name="T0" fmla="*/ 56 w 3303"/>
                <a:gd name="T1" fmla="*/ 13 h 914"/>
                <a:gd name="T2" fmla="*/ 120 w 3303"/>
                <a:gd name="T3" fmla="*/ 32 h 914"/>
                <a:gd name="T4" fmla="*/ 181 w 3303"/>
                <a:gd name="T5" fmla="*/ 51 h 914"/>
                <a:gd name="T6" fmla="*/ 251 w 3303"/>
                <a:gd name="T7" fmla="*/ 69 h 914"/>
                <a:gd name="T8" fmla="*/ 315 w 3303"/>
                <a:gd name="T9" fmla="*/ 83 h 914"/>
                <a:gd name="T10" fmla="*/ 371 w 3303"/>
                <a:gd name="T11" fmla="*/ 102 h 914"/>
                <a:gd name="T12" fmla="*/ 445 w 3303"/>
                <a:gd name="T13" fmla="*/ 120 h 914"/>
                <a:gd name="T14" fmla="*/ 511 w 3303"/>
                <a:gd name="T15" fmla="*/ 138 h 914"/>
                <a:gd name="T16" fmla="*/ 566 w 3303"/>
                <a:gd name="T17" fmla="*/ 158 h 914"/>
                <a:gd name="T18" fmla="*/ 636 w 3303"/>
                <a:gd name="T19" fmla="*/ 176 h 914"/>
                <a:gd name="T20" fmla="*/ 701 w 3303"/>
                <a:gd name="T21" fmla="*/ 194 h 914"/>
                <a:gd name="T22" fmla="*/ 760 w 3303"/>
                <a:gd name="T23" fmla="*/ 208 h 914"/>
                <a:gd name="T24" fmla="*/ 830 w 3303"/>
                <a:gd name="T25" fmla="*/ 227 h 914"/>
                <a:gd name="T26" fmla="*/ 896 w 3303"/>
                <a:gd name="T27" fmla="*/ 246 h 914"/>
                <a:gd name="T28" fmla="*/ 951 w 3303"/>
                <a:gd name="T29" fmla="*/ 264 h 914"/>
                <a:gd name="T30" fmla="*/ 1007 w 3303"/>
                <a:gd name="T31" fmla="*/ 278 h 914"/>
                <a:gd name="T32" fmla="*/ 1066 w 3303"/>
                <a:gd name="T33" fmla="*/ 292 h 914"/>
                <a:gd name="T34" fmla="*/ 1132 w 3303"/>
                <a:gd name="T35" fmla="*/ 315 h 914"/>
                <a:gd name="T36" fmla="*/ 1197 w 3303"/>
                <a:gd name="T37" fmla="*/ 330 h 914"/>
                <a:gd name="T38" fmla="*/ 1257 w 3303"/>
                <a:gd name="T39" fmla="*/ 348 h 914"/>
                <a:gd name="T40" fmla="*/ 1313 w 3303"/>
                <a:gd name="T41" fmla="*/ 362 h 914"/>
                <a:gd name="T42" fmla="*/ 1369 w 3303"/>
                <a:gd name="T43" fmla="*/ 375 h 914"/>
                <a:gd name="T44" fmla="*/ 1433 w 3303"/>
                <a:gd name="T45" fmla="*/ 394 h 914"/>
                <a:gd name="T46" fmla="*/ 1498 w 3303"/>
                <a:gd name="T47" fmla="*/ 412 h 914"/>
                <a:gd name="T48" fmla="*/ 1559 w 3303"/>
                <a:gd name="T49" fmla="*/ 432 h 914"/>
                <a:gd name="T50" fmla="*/ 1614 w 3303"/>
                <a:gd name="T51" fmla="*/ 445 h 914"/>
                <a:gd name="T52" fmla="*/ 1693 w 3303"/>
                <a:gd name="T53" fmla="*/ 468 h 914"/>
                <a:gd name="T54" fmla="*/ 1754 w 3303"/>
                <a:gd name="T55" fmla="*/ 487 h 914"/>
                <a:gd name="T56" fmla="*/ 1809 w 3303"/>
                <a:gd name="T57" fmla="*/ 500 h 914"/>
                <a:gd name="T58" fmla="*/ 1865 w 3303"/>
                <a:gd name="T59" fmla="*/ 515 h 914"/>
                <a:gd name="T60" fmla="*/ 1930 w 3303"/>
                <a:gd name="T61" fmla="*/ 534 h 914"/>
                <a:gd name="T62" fmla="*/ 1995 w 3303"/>
                <a:gd name="T63" fmla="*/ 547 h 914"/>
                <a:gd name="T64" fmla="*/ 2055 w 3303"/>
                <a:gd name="T65" fmla="*/ 570 h 914"/>
                <a:gd name="T66" fmla="*/ 2111 w 3303"/>
                <a:gd name="T67" fmla="*/ 584 h 914"/>
                <a:gd name="T68" fmla="*/ 2166 w 3303"/>
                <a:gd name="T69" fmla="*/ 598 h 914"/>
                <a:gd name="T70" fmla="*/ 2232 w 3303"/>
                <a:gd name="T71" fmla="*/ 617 h 914"/>
                <a:gd name="T72" fmla="*/ 2296 w 3303"/>
                <a:gd name="T73" fmla="*/ 631 h 914"/>
                <a:gd name="T74" fmla="*/ 2361 w 3303"/>
                <a:gd name="T75" fmla="*/ 649 h 914"/>
                <a:gd name="T76" fmla="*/ 2417 w 3303"/>
                <a:gd name="T77" fmla="*/ 668 h 914"/>
                <a:gd name="T78" fmla="*/ 2472 w 3303"/>
                <a:gd name="T79" fmla="*/ 681 h 914"/>
                <a:gd name="T80" fmla="*/ 2533 w 3303"/>
                <a:gd name="T81" fmla="*/ 701 h 914"/>
                <a:gd name="T82" fmla="*/ 2598 w 3303"/>
                <a:gd name="T83" fmla="*/ 719 h 914"/>
                <a:gd name="T84" fmla="*/ 2658 w 3303"/>
                <a:gd name="T85" fmla="*/ 733 h 914"/>
                <a:gd name="T86" fmla="*/ 2719 w 3303"/>
                <a:gd name="T87" fmla="*/ 751 h 914"/>
                <a:gd name="T88" fmla="*/ 2775 w 3303"/>
                <a:gd name="T89" fmla="*/ 765 h 914"/>
                <a:gd name="T90" fmla="*/ 2834 w 3303"/>
                <a:gd name="T91" fmla="*/ 779 h 914"/>
                <a:gd name="T92" fmla="*/ 2900 w 3303"/>
                <a:gd name="T93" fmla="*/ 803 h 914"/>
                <a:gd name="T94" fmla="*/ 2970 w 3303"/>
                <a:gd name="T95" fmla="*/ 821 h 914"/>
                <a:gd name="T96" fmla="*/ 3029 w 3303"/>
                <a:gd name="T97" fmla="*/ 835 h 914"/>
                <a:gd name="T98" fmla="*/ 3094 w 3303"/>
                <a:gd name="T99" fmla="*/ 853 h 914"/>
                <a:gd name="T100" fmla="*/ 3164 w 3303"/>
                <a:gd name="T101" fmla="*/ 872 h 914"/>
                <a:gd name="T102" fmla="*/ 3219 w 3303"/>
                <a:gd name="T103" fmla="*/ 891 h 914"/>
                <a:gd name="T104" fmla="*/ 3285 w 3303"/>
                <a:gd name="T105" fmla="*/ 905 h 9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303"/>
                <a:gd name="T160" fmla="*/ 0 h 914"/>
                <a:gd name="T161" fmla="*/ 3303 w 3303"/>
                <a:gd name="T162" fmla="*/ 914 h 9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303" h="914">
                  <a:moveTo>
                    <a:pt x="0" y="0"/>
                  </a:moveTo>
                  <a:lnTo>
                    <a:pt x="13" y="4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6" y="13"/>
                  </a:lnTo>
                  <a:lnTo>
                    <a:pt x="70" y="18"/>
                  </a:lnTo>
                  <a:lnTo>
                    <a:pt x="79" y="23"/>
                  </a:lnTo>
                  <a:lnTo>
                    <a:pt x="97" y="27"/>
                  </a:lnTo>
                  <a:lnTo>
                    <a:pt x="102" y="27"/>
                  </a:lnTo>
                  <a:lnTo>
                    <a:pt x="120" y="32"/>
                  </a:lnTo>
                  <a:lnTo>
                    <a:pt x="125" y="32"/>
                  </a:lnTo>
                  <a:lnTo>
                    <a:pt x="144" y="36"/>
                  </a:lnTo>
                  <a:lnTo>
                    <a:pt x="153" y="41"/>
                  </a:lnTo>
                  <a:lnTo>
                    <a:pt x="162" y="47"/>
                  </a:lnTo>
                  <a:lnTo>
                    <a:pt x="181" y="51"/>
                  </a:lnTo>
                  <a:lnTo>
                    <a:pt x="185" y="51"/>
                  </a:lnTo>
                  <a:lnTo>
                    <a:pt x="208" y="56"/>
                  </a:lnTo>
                  <a:lnTo>
                    <a:pt x="228" y="60"/>
                  </a:lnTo>
                  <a:lnTo>
                    <a:pt x="237" y="65"/>
                  </a:lnTo>
                  <a:lnTo>
                    <a:pt x="251" y="69"/>
                  </a:lnTo>
                  <a:lnTo>
                    <a:pt x="264" y="74"/>
                  </a:lnTo>
                  <a:lnTo>
                    <a:pt x="274" y="74"/>
                  </a:lnTo>
                  <a:lnTo>
                    <a:pt x="292" y="79"/>
                  </a:lnTo>
                  <a:lnTo>
                    <a:pt x="292" y="83"/>
                  </a:lnTo>
                  <a:lnTo>
                    <a:pt x="315" y="83"/>
                  </a:lnTo>
                  <a:lnTo>
                    <a:pt x="319" y="88"/>
                  </a:lnTo>
                  <a:lnTo>
                    <a:pt x="339" y="92"/>
                  </a:lnTo>
                  <a:lnTo>
                    <a:pt x="348" y="97"/>
                  </a:lnTo>
                  <a:lnTo>
                    <a:pt x="357" y="97"/>
                  </a:lnTo>
                  <a:lnTo>
                    <a:pt x="371" y="102"/>
                  </a:lnTo>
                  <a:lnTo>
                    <a:pt x="380" y="106"/>
                  </a:lnTo>
                  <a:lnTo>
                    <a:pt x="398" y="111"/>
                  </a:lnTo>
                  <a:lnTo>
                    <a:pt x="422" y="115"/>
                  </a:lnTo>
                  <a:lnTo>
                    <a:pt x="427" y="115"/>
                  </a:lnTo>
                  <a:lnTo>
                    <a:pt x="445" y="120"/>
                  </a:lnTo>
                  <a:lnTo>
                    <a:pt x="455" y="125"/>
                  </a:lnTo>
                  <a:lnTo>
                    <a:pt x="464" y="129"/>
                  </a:lnTo>
                  <a:lnTo>
                    <a:pt x="482" y="134"/>
                  </a:lnTo>
                  <a:lnTo>
                    <a:pt x="487" y="134"/>
                  </a:lnTo>
                  <a:lnTo>
                    <a:pt x="511" y="138"/>
                  </a:lnTo>
                  <a:lnTo>
                    <a:pt x="529" y="144"/>
                  </a:lnTo>
                  <a:lnTo>
                    <a:pt x="543" y="149"/>
                  </a:lnTo>
                  <a:lnTo>
                    <a:pt x="552" y="153"/>
                  </a:lnTo>
                  <a:lnTo>
                    <a:pt x="566" y="158"/>
                  </a:lnTo>
                  <a:lnTo>
                    <a:pt x="570" y="158"/>
                  </a:lnTo>
                  <a:lnTo>
                    <a:pt x="593" y="162"/>
                  </a:lnTo>
                  <a:lnTo>
                    <a:pt x="617" y="167"/>
                  </a:lnTo>
                  <a:lnTo>
                    <a:pt x="622" y="171"/>
                  </a:lnTo>
                  <a:lnTo>
                    <a:pt x="636" y="176"/>
                  </a:lnTo>
                  <a:lnTo>
                    <a:pt x="649" y="181"/>
                  </a:lnTo>
                  <a:lnTo>
                    <a:pt x="659" y="181"/>
                  </a:lnTo>
                  <a:lnTo>
                    <a:pt x="677" y="185"/>
                  </a:lnTo>
                  <a:lnTo>
                    <a:pt x="681" y="185"/>
                  </a:lnTo>
                  <a:lnTo>
                    <a:pt x="701" y="194"/>
                  </a:lnTo>
                  <a:lnTo>
                    <a:pt x="705" y="194"/>
                  </a:lnTo>
                  <a:lnTo>
                    <a:pt x="724" y="199"/>
                  </a:lnTo>
                  <a:lnTo>
                    <a:pt x="733" y="199"/>
                  </a:lnTo>
                  <a:lnTo>
                    <a:pt x="742" y="204"/>
                  </a:lnTo>
                  <a:lnTo>
                    <a:pt x="760" y="208"/>
                  </a:lnTo>
                  <a:lnTo>
                    <a:pt x="765" y="213"/>
                  </a:lnTo>
                  <a:lnTo>
                    <a:pt x="788" y="217"/>
                  </a:lnTo>
                  <a:lnTo>
                    <a:pt x="807" y="222"/>
                  </a:lnTo>
                  <a:lnTo>
                    <a:pt x="817" y="227"/>
                  </a:lnTo>
                  <a:lnTo>
                    <a:pt x="830" y="227"/>
                  </a:lnTo>
                  <a:lnTo>
                    <a:pt x="844" y="231"/>
                  </a:lnTo>
                  <a:lnTo>
                    <a:pt x="853" y="237"/>
                  </a:lnTo>
                  <a:lnTo>
                    <a:pt x="872" y="241"/>
                  </a:lnTo>
                  <a:lnTo>
                    <a:pt x="896" y="246"/>
                  </a:lnTo>
                  <a:lnTo>
                    <a:pt x="900" y="251"/>
                  </a:lnTo>
                  <a:lnTo>
                    <a:pt x="919" y="255"/>
                  </a:lnTo>
                  <a:lnTo>
                    <a:pt x="928" y="255"/>
                  </a:lnTo>
                  <a:lnTo>
                    <a:pt x="937" y="260"/>
                  </a:lnTo>
                  <a:lnTo>
                    <a:pt x="951" y="264"/>
                  </a:lnTo>
                  <a:lnTo>
                    <a:pt x="960" y="264"/>
                  </a:lnTo>
                  <a:lnTo>
                    <a:pt x="978" y="269"/>
                  </a:lnTo>
                  <a:lnTo>
                    <a:pt x="984" y="269"/>
                  </a:lnTo>
                  <a:lnTo>
                    <a:pt x="1007" y="278"/>
                  </a:lnTo>
                  <a:lnTo>
                    <a:pt x="1025" y="283"/>
                  </a:lnTo>
                  <a:lnTo>
                    <a:pt x="1034" y="283"/>
                  </a:lnTo>
                  <a:lnTo>
                    <a:pt x="1048" y="287"/>
                  </a:lnTo>
                  <a:lnTo>
                    <a:pt x="1062" y="292"/>
                  </a:lnTo>
                  <a:lnTo>
                    <a:pt x="1066" y="292"/>
                  </a:lnTo>
                  <a:lnTo>
                    <a:pt x="1090" y="301"/>
                  </a:lnTo>
                  <a:lnTo>
                    <a:pt x="1113" y="306"/>
                  </a:lnTo>
                  <a:lnTo>
                    <a:pt x="1123" y="310"/>
                  </a:lnTo>
                  <a:lnTo>
                    <a:pt x="1132" y="315"/>
                  </a:lnTo>
                  <a:lnTo>
                    <a:pt x="1145" y="315"/>
                  </a:lnTo>
                  <a:lnTo>
                    <a:pt x="1155" y="315"/>
                  </a:lnTo>
                  <a:lnTo>
                    <a:pt x="1174" y="324"/>
                  </a:lnTo>
                  <a:lnTo>
                    <a:pt x="1179" y="324"/>
                  </a:lnTo>
                  <a:lnTo>
                    <a:pt x="1197" y="330"/>
                  </a:lnTo>
                  <a:lnTo>
                    <a:pt x="1202" y="334"/>
                  </a:lnTo>
                  <a:lnTo>
                    <a:pt x="1220" y="339"/>
                  </a:lnTo>
                  <a:lnTo>
                    <a:pt x="1229" y="339"/>
                  </a:lnTo>
                  <a:lnTo>
                    <a:pt x="1238" y="343"/>
                  </a:lnTo>
                  <a:lnTo>
                    <a:pt x="1257" y="348"/>
                  </a:lnTo>
                  <a:lnTo>
                    <a:pt x="1261" y="348"/>
                  </a:lnTo>
                  <a:lnTo>
                    <a:pt x="1285" y="352"/>
                  </a:lnTo>
                  <a:lnTo>
                    <a:pt x="1304" y="362"/>
                  </a:lnTo>
                  <a:lnTo>
                    <a:pt x="1313" y="362"/>
                  </a:lnTo>
                  <a:lnTo>
                    <a:pt x="1327" y="366"/>
                  </a:lnTo>
                  <a:lnTo>
                    <a:pt x="1340" y="371"/>
                  </a:lnTo>
                  <a:lnTo>
                    <a:pt x="1349" y="371"/>
                  </a:lnTo>
                  <a:lnTo>
                    <a:pt x="1369" y="375"/>
                  </a:lnTo>
                  <a:lnTo>
                    <a:pt x="1392" y="385"/>
                  </a:lnTo>
                  <a:lnTo>
                    <a:pt x="1396" y="385"/>
                  </a:lnTo>
                  <a:lnTo>
                    <a:pt x="1410" y="389"/>
                  </a:lnTo>
                  <a:lnTo>
                    <a:pt x="1424" y="394"/>
                  </a:lnTo>
                  <a:lnTo>
                    <a:pt x="1433" y="394"/>
                  </a:lnTo>
                  <a:lnTo>
                    <a:pt x="1452" y="398"/>
                  </a:lnTo>
                  <a:lnTo>
                    <a:pt x="1457" y="398"/>
                  </a:lnTo>
                  <a:lnTo>
                    <a:pt x="1475" y="408"/>
                  </a:lnTo>
                  <a:lnTo>
                    <a:pt x="1480" y="408"/>
                  </a:lnTo>
                  <a:lnTo>
                    <a:pt x="1498" y="412"/>
                  </a:lnTo>
                  <a:lnTo>
                    <a:pt x="1503" y="417"/>
                  </a:lnTo>
                  <a:lnTo>
                    <a:pt x="1521" y="417"/>
                  </a:lnTo>
                  <a:lnTo>
                    <a:pt x="1530" y="422"/>
                  </a:lnTo>
                  <a:lnTo>
                    <a:pt x="1540" y="427"/>
                  </a:lnTo>
                  <a:lnTo>
                    <a:pt x="1559" y="432"/>
                  </a:lnTo>
                  <a:lnTo>
                    <a:pt x="1564" y="432"/>
                  </a:lnTo>
                  <a:lnTo>
                    <a:pt x="1587" y="436"/>
                  </a:lnTo>
                  <a:lnTo>
                    <a:pt x="1605" y="445"/>
                  </a:lnTo>
                  <a:lnTo>
                    <a:pt x="1614" y="445"/>
                  </a:lnTo>
                  <a:lnTo>
                    <a:pt x="1628" y="450"/>
                  </a:lnTo>
                  <a:lnTo>
                    <a:pt x="1643" y="454"/>
                  </a:lnTo>
                  <a:lnTo>
                    <a:pt x="1647" y="454"/>
                  </a:lnTo>
                  <a:lnTo>
                    <a:pt x="1670" y="459"/>
                  </a:lnTo>
                  <a:lnTo>
                    <a:pt x="1693" y="468"/>
                  </a:lnTo>
                  <a:lnTo>
                    <a:pt x="1698" y="468"/>
                  </a:lnTo>
                  <a:lnTo>
                    <a:pt x="1712" y="473"/>
                  </a:lnTo>
                  <a:lnTo>
                    <a:pt x="1725" y="477"/>
                  </a:lnTo>
                  <a:lnTo>
                    <a:pt x="1735" y="477"/>
                  </a:lnTo>
                  <a:lnTo>
                    <a:pt x="1754" y="487"/>
                  </a:lnTo>
                  <a:lnTo>
                    <a:pt x="1758" y="487"/>
                  </a:lnTo>
                  <a:lnTo>
                    <a:pt x="1777" y="491"/>
                  </a:lnTo>
                  <a:lnTo>
                    <a:pt x="1781" y="491"/>
                  </a:lnTo>
                  <a:lnTo>
                    <a:pt x="1800" y="496"/>
                  </a:lnTo>
                  <a:lnTo>
                    <a:pt x="1809" y="500"/>
                  </a:lnTo>
                  <a:lnTo>
                    <a:pt x="1818" y="500"/>
                  </a:lnTo>
                  <a:lnTo>
                    <a:pt x="1837" y="505"/>
                  </a:lnTo>
                  <a:lnTo>
                    <a:pt x="1842" y="510"/>
                  </a:lnTo>
                  <a:lnTo>
                    <a:pt x="1865" y="515"/>
                  </a:lnTo>
                  <a:lnTo>
                    <a:pt x="1883" y="520"/>
                  </a:lnTo>
                  <a:lnTo>
                    <a:pt x="1893" y="520"/>
                  </a:lnTo>
                  <a:lnTo>
                    <a:pt x="1906" y="524"/>
                  </a:lnTo>
                  <a:lnTo>
                    <a:pt x="1920" y="529"/>
                  </a:lnTo>
                  <a:lnTo>
                    <a:pt x="1930" y="534"/>
                  </a:lnTo>
                  <a:lnTo>
                    <a:pt x="1949" y="538"/>
                  </a:lnTo>
                  <a:lnTo>
                    <a:pt x="1953" y="538"/>
                  </a:lnTo>
                  <a:lnTo>
                    <a:pt x="1972" y="547"/>
                  </a:lnTo>
                  <a:lnTo>
                    <a:pt x="1976" y="547"/>
                  </a:lnTo>
                  <a:lnTo>
                    <a:pt x="1995" y="547"/>
                  </a:lnTo>
                  <a:lnTo>
                    <a:pt x="2004" y="552"/>
                  </a:lnTo>
                  <a:lnTo>
                    <a:pt x="2018" y="556"/>
                  </a:lnTo>
                  <a:lnTo>
                    <a:pt x="2032" y="561"/>
                  </a:lnTo>
                  <a:lnTo>
                    <a:pt x="2037" y="561"/>
                  </a:lnTo>
                  <a:lnTo>
                    <a:pt x="2055" y="570"/>
                  </a:lnTo>
                  <a:lnTo>
                    <a:pt x="2060" y="570"/>
                  </a:lnTo>
                  <a:lnTo>
                    <a:pt x="2078" y="575"/>
                  </a:lnTo>
                  <a:lnTo>
                    <a:pt x="2083" y="575"/>
                  </a:lnTo>
                  <a:lnTo>
                    <a:pt x="2101" y="579"/>
                  </a:lnTo>
                  <a:lnTo>
                    <a:pt x="2111" y="584"/>
                  </a:lnTo>
                  <a:lnTo>
                    <a:pt x="2125" y="584"/>
                  </a:lnTo>
                  <a:lnTo>
                    <a:pt x="2139" y="589"/>
                  </a:lnTo>
                  <a:lnTo>
                    <a:pt x="2143" y="593"/>
                  </a:lnTo>
                  <a:lnTo>
                    <a:pt x="2166" y="598"/>
                  </a:lnTo>
                  <a:lnTo>
                    <a:pt x="2189" y="602"/>
                  </a:lnTo>
                  <a:lnTo>
                    <a:pt x="2194" y="602"/>
                  </a:lnTo>
                  <a:lnTo>
                    <a:pt x="2209" y="608"/>
                  </a:lnTo>
                  <a:lnTo>
                    <a:pt x="2222" y="613"/>
                  </a:lnTo>
                  <a:lnTo>
                    <a:pt x="2232" y="617"/>
                  </a:lnTo>
                  <a:lnTo>
                    <a:pt x="2250" y="622"/>
                  </a:lnTo>
                  <a:lnTo>
                    <a:pt x="2255" y="622"/>
                  </a:lnTo>
                  <a:lnTo>
                    <a:pt x="2273" y="626"/>
                  </a:lnTo>
                  <a:lnTo>
                    <a:pt x="2278" y="631"/>
                  </a:lnTo>
                  <a:lnTo>
                    <a:pt x="2296" y="631"/>
                  </a:lnTo>
                  <a:lnTo>
                    <a:pt x="2306" y="636"/>
                  </a:lnTo>
                  <a:lnTo>
                    <a:pt x="2315" y="640"/>
                  </a:lnTo>
                  <a:lnTo>
                    <a:pt x="2334" y="645"/>
                  </a:lnTo>
                  <a:lnTo>
                    <a:pt x="2338" y="645"/>
                  </a:lnTo>
                  <a:lnTo>
                    <a:pt x="2361" y="649"/>
                  </a:lnTo>
                  <a:lnTo>
                    <a:pt x="2361" y="654"/>
                  </a:lnTo>
                  <a:lnTo>
                    <a:pt x="2380" y="658"/>
                  </a:lnTo>
                  <a:lnTo>
                    <a:pt x="2389" y="658"/>
                  </a:lnTo>
                  <a:lnTo>
                    <a:pt x="2403" y="663"/>
                  </a:lnTo>
                  <a:lnTo>
                    <a:pt x="2417" y="668"/>
                  </a:lnTo>
                  <a:lnTo>
                    <a:pt x="2426" y="668"/>
                  </a:lnTo>
                  <a:lnTo>
                    <a:pt x="2445" y="672"/>
                  </a:lnTo>
                  <a:lnTo>
                    <a:pt x="2445" y="677"/>
                  </a:lnTo>
                  <a:lnTo>
                    <a:pt x="2468" y="681"/>
                  </a:lnTo>
                  <a:lnTo>
                    <a:pt x="2472" y="681"/>
                  </a:lnTo>
                  <a:lnTo>
                    <a:pt x="2486" y="686"/>
                  </a:lnTo>
                  <a:lnTo>
                    <a:pt x="2501" y="691"/>
                  </a:lnTo>
                  <a:lnTo>
                    <a:pt x="2510" y="691"/>
                  </a:lnTo>
                  <a:lnTo>
                    <a:pt x="2528" y="695"/>
                  </a:lnTo>
                  <a:lnTo>
                    <a:pt x="2533" y="701"/>
                  </a:lnTo>
                  <a:lnTo>
                    <a:pt x="2551" y="705"/>
                  </a:lnTo>
                  <a:lnTo>
                    <a:pt x="2556" y="705"/>
                  </a:lnTo>
                  <a:lnTo>
                    <a:pt x="2574" y="710"/>
                  </a:lnTo>
                  <a:lnTo>
                    <a:pt x="2585" y="715"/>
                  </a:lnTo>
                  <a:lnTo>
                    <a:pt x="2598" y="719"/>
                  </a:lnTo>
                  <a:lnTo>
                    <a:pt x="2612" y="719"/>
                  </a:lnTo>
                  <a:lnTo>
                    <a:pt x="2617" y="724"/>
                  </a:lnTo>
                  <a:lnTo>
                    <a:pt x="2635" y="728"/>
                  </a:lnTo>
                  <a:lnTo>
                    <a:pt x="2640" y="728"/>
                  </a:lnTo>
                  <a:lnTo>
                    <a:pt x="2658" y="733"/>
                  </a:lnTo>
                  <a:lnTo>
                    <a:pt x="2663" y="737"/>
                  </a:lnTo>
                  <a:lnTo>
                    <a:pt x="2682" y="742"/>
                  </a:lnTo>
                  <a:lnTo>
                    <a:pt x="2691" y="742"/>
                  </a:lnTo>
                  <a:lnTo>
                    <a:pt x="2705" y="747"/>
                  </a:lnTo>
                  <a:lnTo>
                    <a:pt x="2719" y="751"/>
                  </a:lnTo>
                  <a:lnTo>
                    <a:pt x="2723" y="751"/>
                  </a:lnTo>
                  <a:lnTo>
                    <a:pt x="2746" y="756"/>
                  </a:lnTo>
                  <a:lnTo>
                    <a:pt x="2770" y="765"/>
                  </a:lnTo>
                  <a:lnTo>
                    <a:pt x="2775" y="765"/>
                  </a:lnTo>
                  <a:lnTo>
                    <a:pt x="2788" y="770"/>
                  </a:lnTo>
                  <a:lnTo>
                    <a:pt x="2802" y="774"/>
                  </a:lnTo>
                  <a:lnTo>
                    <a:pt x="2811" y="779"/>
                  </a:lnTo>
                  <a:lnTo>
                    <a:pt x="2830" y="779"/>
                  </a:lnTo>
                  <a:lnTo>
                    <a:pt x="2834" y="779"/>
                  </a:lnTo>
                  <a:lnTo>
                    <a:pt x="2857" y="788"/>
                  </a:lnTo>
                  <a:lnTo>
                    <a:pt x="2877" y="793"/>
                  </a:lnTo>
                  <a:lnTo>
                    <a:pt x="2886" y="798"/>
                  </a:lnTo>
                  <a:lnTo>
                    <a:pt x="2900" y="803"/>
                  </a:lnTo>
                  <a:lnTo>
                    <a:pt x="2913" y="807"/>
                  </a:lnTo>
                  <a:lnTo>
                    <a:pt x="2918" y="807"/>
                  </a:lnTo>
                  <a:lnTo>
                    <a:pt x="2941" y="812"/>
                  </a:lnTo>
                  <a:lnTo>
                    <a:pt x="2965" y="817"/>
                  </a:lnTo>
                  <a:lnTo>
                    <a:pt x="2970" y="821"/>
                  </a:lnTo>
                  <a:lnTo>
                    <a:pt x="2983" y="826"/>
                  </a:lnTo>
                  <a:lnTo>
                    <a:pt x="2997" y="826"/>
                  </a:lnTo>
                  <a:lnTo>
                    <a:pt x="3006" y="830"/>
                  </a:lnTo>
                  <a:lnTo>
                    <a:pt x="3025" y="835"/>
                  </a:lnTo>
                  <a:lnTo>
                    <a:pt x="3029" y="835"/>
                  </a:lnTo>
                  <a:lnTo>
                    <a:pt x="3048" y="839"/>
                  </a:lnTo>
                  <a:lnTo>
                    <a:pt x="3053" y="839"/>
                  </a:lnTo>
                  <a:lnTo>
                    <a:pt x="3071" y="849"/>
                  </a:lnTo>
                  <a:lnTo>
                    <a:pt x="3081" y="849"/>
                  </a:lnTo>
                  <a:lnTo>
                    <a:pt x="3094" y="853"/>
                  </a:lnTo>
                  <a:lnTo>
                    <a:pt x="3108" y="858"/>
                  </a:lnTo>
                  <a:lnTo>
                    <a:pt x="3113" y="858"/>
                  </a:lnTo>
                  <a:lnTo>
                    <a:pt x="3136" y="862"/>
                  </a:lnTo>
                  <a:lnTo>
                    <a:pt x="3155" y="872"/>
                  </a:lnTo>
                  <a:lnTo>
                    <a:pt x="3164" y="872"/>
                  </a:lnTo>
                  <a:lnTo>
                    <a:pt x="3178" y="876"/>
                  </a:lnTo>
                  <a:lnTo>
                    <a:pt x="3187" y="881"/>
                  </a:lnTo>
                  <a:lnTo>
                    <a:pt x="3201" y="881"/>
                  </a:lnTo>
                  <a:lnTo>
                    <a:pt x="3215" y="891"/>
                  </a:lnTo>
                  <a:lnTo>
                    <a:pt x="3219" y="891"/>
                  </a:lnTo>
                  <a:lnTo>
                    <a:pt x="3243" y="896"/>
                  </a:lnTo>
                  <a:lnTo>
                    <a:pt x="3266" y="900"/>
                  </a:lnTo>
                  <a:lnTo>
                    <a:pt x="3271" y="905"/>
                  </a:lnTo>
                  <a:lnTo>
                    <a:pt x="3285" y="905"/>
                  </a:lnTo>
                  <a:lnTo>
                    <a:pt x="3298" y="909"/>
                  </a:lnTo>
                  <a:lnTo>
                    <a:pt x="3303" y="9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3" name="Freeform 3665"/>
            <p:cNvSpPr>
              <a:spLocks/>
            </p:cNvSpPr>
            <p:nvPr/>
          </p:nvSpPr>
          <p:spPr bwMode="auto">
            <a:xfrm>
              <a:off x="775" y="1086"/>
              <a:ext cx="661" cy="182"/>
            </a:xfrm>
            <a:custGeom>
              <a:avLst/>
              <a:gdLst>
                <a:gd name="T0" fmla="*/ 36 w 3303"/>
                <a:gd name="T1" fmla="*/ 9 h 909"/>
                <a:gd name="T2" fmla="*/ 111 w 3303"/>
                <a:gd name="T3" fmla="*/ 32 h 909"/>
                <a:gd name="T4" fmla="*/ 171 w 3303"/>
                <a:gd name="T5" fmla="*/ 46 h 909"/>
                <a:gd name="T6" fmla="*/ 245 w 3303"/>
                <a:gd name="T7" fmla="*/ 64 h 909"/>
                <a:gd name="T8" fmla="*/ 310 w 3303"/>
                <a:gd name="T9" fmla="*/ 84 h 909"/>
                <a:gd name="T10" fmla="*/ 365 w 3303"/>
                <a:gd name="T11" fmla="*/ 98 h 909"/>
                <a:gd name="T12" fmla="*/ 435 w 3303"/>
                <a:gd name="T13" fmla="*/ 120 h 909"/>
                <a:gd name="T14" fmla="*/ 501 w 3303"/>
                <a:gd name="T15" fmla="*/ 134 h 909"/>
                <a:gd name="T16" fmla="*/ 561 w 3303"/>
                <a:gd name="T17" fmla="*/ 153 h 909"/>
                <a:gd name="T18" fmla="*/ 630 w 3303"/>
                <a:gd name="T19" fmla="*/ 172 h 909"/>
                <a:gd name="T20" fmla="*/ 695 w 3303"/>
                <a:gd name="T21" fmla="*/ 190 h 909"/>
                <a:gd name="T22" fmla="*/ 751 w 3303"/>
                <a:gd name="T23" fmla="*/ 209 h 909"/>
                <a:gd name="T24" fmla="*/ 825 w 3303"/>
                <a:gd name="T25" fmla="*/ 227 h 909"/>
                <a:gd name="T26" fmla="*/ 890 w 3303"/>
                <a:gd name="T27" fmla="*/ 241 h 909"/>
                <a:gd name="T28" fmla="*/ 946 w 3303"/>
                <a:gd name="T29" fmla="*/ 259 h 909"/>
                <a:gd name="T30" fmla="*/ 1015 w 3303"/>
                <a:gd name="T31" fmla="*/ 279 h 909"/>
                <a:gd name="T32" fmla="*/ 1080 w 3303"/>
                <a:gd name="T33" fmla="*/ 297 h 909"/>
                <a:gd name="T34" fmla="*/ 1141 w 3303"/>
                <a:gd name="T35" fmla="*/ 315 h 909"/>
                <a:gd name="T36" fmla="*/ 1196 w 3303"/>
                <a:gd name="T37" fmla="*/ 329 h 909"/>
                <a:gd name="T38" fmla="*/ 1257 w 3303"/>
                <a:gd name="T39" fmla="*/ 343 h 909"/>
                <a:gd name="T40" fmla="*/ 1331 w 3303"/>
                <a:gd name="T41" fmla="*/ 367 h 909"/>
                <a:gd name="T42" fmla="*/ 1386 w 3303"/>
                <a:gd name="T43" fmla="*/ 385 h 909"/>
                <a:gd name="T44" fmla="*/ 1447 w 3303"/>
                <a:gd name="T45" fmla="*/ 399 h 909"/>
                <a:gd name="T46" fmla="*/ 1526 w 3303"/>
                <a:gd name="T47" fmla="*/ 417 h 909"/>
                <a:gd name="T48" fmla="*/ 1581 w 3303"/>
                <a:gd name="T49" fmla="*/ 436 h 909"/>
                <a:gd name="T50" fmla="*/ 1642 w 3303"/>
                <a:gd name="T51" fmla="*/ 450 h 909"/>
                <a:gd name="T52" fmla="*/ 1721 w 3303"/>
                <a:gd name="T53" fmla="*/ 473 h 909"/>
                <a:gd name="T54" fmla="*/ 1776 w 3303"/>
                <a:gd name="T55" fmla="*/ 487 h 909"/>
                <a:gd name="T56" fmla="*/ 1837 w 3303"/>
                <a:gd name="T57" fmla="*/ 505 h 909"/>
                <a:gd name="T58" fmla="*/ 1902 w 3303"/>
                <a:gd name="T59" fmla="*/ 524 h 909"/>
                <a:gd name="T60" fmla="*/ 1961 w 3303"/>
                <a:gd name="T61" fmla="*/ 543 h 909"/>
                <a:gd name="T62" fmla="*/ 2022 w 3303"/>
                <a:gd name="T63" fmla="*/ 557 h 909"/>
                <a:gd name="T64" fmla="*/ 2078 w 3303"/>
                <a:gd name="T65" fmla="*/ 571 h 909"/>
                <a:gd name="T66" fmla="*/ 2138 w 3303"/>
                <a:gd name="T67" fmla="*/ 589 h 909"/>
                <a:gd name="T68" fmla="*/ 2217 w 3303"/>
                <a:gd name="T69" fmla="*/ 612 h 909"/>
                <a:gd name="T70" fmla="*/ 2273 w 3303"/>
                <a:gd name="T71" fmla="*/ 626 h 909"/>
                <a:gd name="T72" fmla="*/ 2333 w 3303"/>
                <a:gd name="T73" fmla="*/ 645 h 909"/>
                <a:gd name="T74" fmla="*/ 2407 w 3303"/>
                <a:gd name="T75" fmla="*/ 664 h 909"/>
                <a:gd name="T76" fmla="*/ 2463 w 3303"/>
                <a:gd name="T77" fmla="*/ 677 h 909"/>
                <a:gd name="T78" fmla="*/ 2523 w 3303"/>
                <a:gd name="T79" fmla="*/ 696 h 909"/>
                <a:gd name="T80" fmla="*/ 2588 w 3303"/>
                <a:gd name="T81" fmla="*/ 714 h 909"/>
                <a:gd name="T82" fmla="*/ 2658 w 3303"/>
                <a:gd name="T83" fmla="*/ 733 h 909"/>
                <a:gd name="T84" fmla="*/ 2718 w 3303"/>
                <a:gd name="T85" fmla="*/ 747 h 909"/>
                <a:gd name="T86" fmla="*/ 2783 w 3303"/>
                <a:gd name="T87" fmla="*/ 766 h 909"/>
                <a:gd name="T88" fmla="*/ 2848 w 3303"/>
                <a:gd name="T89" fmla="*/ 784 h 909"/>
                <a:gd name="T90" fmla="*/ 2908 w 3303"/>
                <a:gd name="T91" fmla="*/ 802 h 909"/>
                <a:gd name="T92" fmla="*/ 2964 w 3303"/>
                <a:gd name="T93" fmla="*/ 816 h 909"/>
                <a:gd name="T94" fmla="*/ 3020 w 3303"/>
                <a:gd name="T95" fmla="*/ 831 h 909"/>
                <a:gd name="T96" fmla="*/ 3084 w 3303"/>
                <a:gd name="T97" fmla="*/ 849 h 909"/>
                <a:gd name="T98" fmla="*/ 3150 w 3303"/>
                <a:gd name="T99" fmla="*/ 868 h 909"/>
                <a:gd name="T100" fmla="*/ 3210 w 3303"/>
                <a:gd name="T101" fmla="*/ 886 h 909"/>
                <a:gd name="T102" fmla="*/ 3265 w 3303"/>
                <a:gd name="T103" fmla="*/ 900 h 90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03"/>
                <a:gd name="T157" fmla="*/ 0 h 909"/>
                <a:gd name="T158" fmla="*/ 3303 w 3303"/>
                <a:gd name="T159" fmla="*/ 909 h 90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03" h="909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27" y="9"/>
                  </a:lnTo>
                  <a:lnTo>
                    <a:pt x="36" y="9"/>
                  </a:lnTo>
                  <a:lnTo>
                    <a:pt x="50" y="9"/>
                  </a:lnTo>
                  <a:lnTo>
                    <a:pt x="64" y="14"/>
                  </a:lnTo>
                  <a:lnTo>
                    <a:pt x="69" y="19"/>
                  </a:lnTo>
                  <a:lnTo>
                    <a:pt x="93" y="23"/>
                  </a:lnTo>
                  <a:lnTo>
                    <a:pt x="111" y="32"/>
                  </a:lnTo>
                  <a:lnTo>
                    <a:pt x="116" y="32"/>
                  </a:lnTo>
                  <a:lnTo>
                    <a:pt x="134" y="37"/>
                  </a:lnTo>
                  <a:lnTo>
                    <a:pt x="143" y="37"/>
                  </a:lnTo>
                  <a:lnTo>
                    <a:pt x="157" y="41"/>
                  </a:lnTo>
                  <a:lnTo>
                    <a:pt x="171" y="46"/>
                  </a:lnTo>
                  <a:lnTo>
                    <a:pt x="180" y="46"/>
                  </a:lnTo>
                  <a:lnTo>
                    <a:pt x="199" y="55"/>
                  </a:lnTo>
                  <a:lnTo>
                    <a:pt x="222" y="60"/>
                  </a:lnTo>
                  <a:lnTo>
                    <a:pt x="227" y="60"/>
                  </a:lnTo>
                  <a:lnTo>
                    <a:pt x="245" y="64"/>
                  </a:lnTo>
                  <a:lnTo>
                    <a:pt x="254" y="69"/>
                  </a:lnTo>
                  <a:lnTo>
                    <a:pt x="263" y="69"/>
                  </a:lnTo>
                  <a:lnTo>
                    <a:pt x="283" y="75"/>
                  </a:lnTo>
                  <a:lnTo>
                    <a:pt x="287" y="79"/>
                  </a:lnTo>
                  <a:lnTo>
                    <a:pt x="310" y="84"/>
                  </a:lnTo>
                  <a:lnTo>
                    <a:pt x="329" y="88"/>
                  </a:lnTo>
                  <a:lnTo>
                    <a:pt x="338" y="93"/>
                  </a:lnTo>
                  <a:lnTo>
                    <a:pt x="352" y="93"/>
                  </a:lnTo>
                  <a:lnTo>
                    <a:pt x="365" y="98"/>
                  </a:lnTo>
                  <a:lnTo>
                    <a:pt x="371" y="102"/>
                  </a:lnTo>
                  <a:lnTo>
                    <a:pt x="394" y="107"/>
                  </a:lnTo>
                  <a:lnTo>
                    <a:pt x="417" y="111"/>
                  </a:lnTo>
                  <a:lnTo>
                    <a:pt x="421" y="116"/>
                  </a:lnTo>
                  <a:lnTo>
                    <a:pt x="435" y="120"/>
                  </a:lnTo>
                  <a:lnTo>
                    <a:pt x="449" y="125"/>
                  </a:lnTo>
                  <a:lnTo>
                    <a:pt x="458" y="125"/>
                  </a:lnTo>
                  <a:lnTo>
                    <a:pt x="478" y="130"/>
                  </a:lnTo>
                  <a:lnTo>
                    <a:pt x="482" y="130"/>
                  </a:lnTo>
                  <a:lnTo>
                    <a:pt x="501" y="134"/>
                  </a:lnTo>
                  <a:lnTo>
                    <a:pt x="505" y="139"/>
                  </a:lnTo>
                  <a:lnTo>
                    <a:pt x="523" y="143"/>
                  </a:lnTo>
                  <a:lnTo>
                    <a:pt x="533" y="143"/>
                  </a:lnTo>
                  <a:lnTo>
                    <a:pt x="542" y="148"/>
                  </a:lnTo>
                  <a:lnTo>
                    <a:pt x="561" y="153"/>
                  </a:lnTo>
                  <a:lnTo>
                    <a:pt x="566" y="153"/>
                  </a:lnTo>
                  <a:lnTo>
                    <a:pt x="589" y="162"/>
                  </a:lnTo>
                  <a:lnTo>
                    <a:pt x="607" y="167"/>
                  </a:lnTo>
                  <a:lnTo>
                    <a:pt x="616" y="167"/>
                  </a:lnTo>
                  <a:lnTo>
                    <a:pt x="630" y="172"/>
                  </a:lnTo>
                  <a:lnTo>
                    <a:pt x="644" y="177"/>
                  </a:lnTo>
                  <a:lnTo>
                    <a:pt x="654" y="181"/>
                  </a:lnTo>
                  <a:lnTo>
                    <a:pt x="672" y="181"/>
                  </a:lnTo>
                  <a:lnTo>
                    <a:pt x="672" y="186"/>
                  </a:lnTo>
                  <a:lnTo>
                    <a:pt x="695" y="190"/>
                  </a:lnTo>
                  <a:lnTo>
                    <a:pt x="700" y="190"/>
                  </a:lnTo>
                  <a:lnTo>
                    <a:pt x="718" y="195"/>
                  </a:lnTo>
                  <a:lnTo>
                    <a:pt x="723" y="200"/>
                  </a:lnTo>
                  <a:lnTo>
                    <a:pt x="737" y="204"/>
                  </a:lnTo>
                  <a:lnTo>
                    <a:pt x="751" y="209"/>
                  </a:lnTo>
                  <a:lnTo>
                    <a:pt x="761" y="209"/>
                  </a:lnTo>
                  <a:lnTo>
                    <a:pt x="779" y="213"/>
                  </a:lnTo>
                  <a:lnTo>
                    <a:pt x="802" y="218"/>
                  </a:lnTo>
                  <a:lnTo>
                    <a:pt x="806" y="222"/>
                  </a:lnTo>
                  <a:lnTo>
                    <a:pt x="825" y="227"/>
                  </a:lnTo>
                  <a:lnTo>
                    <a:pt x="834" y="227"/>
                  </a:lnTo>
                  <a:lnTo>
                    <a:pt x="844" y="232"/>
                  </a:lnTo>
                  <a:lnTo>
                    <a:pt x="863" y="236"/>
                  </a:lnTo>
                  <a:lnTo>
                    <a:pt x="867" y="236"/>
                  </a:lnTo>
                  <a:lnTo>
                    <a:pt x="890" y="241"/>
                  </a:lnTo>
                  <a:lnTo>
                    <a:pt x="890" y="245"/>
                  </a:lnTo>
                  <a:lnTo>
                    <a:pt x="908" y="250"/>
                  </a:lnTo>
                  <a:lnTo>
                    <a:pt x="918" y="250"/>
                  </a:lnTo>
                  <a:lnTo>
                    <a:pt x="931" y="255"/>
                  </a:lnTo>
                  <a:lnTo>
                    <a:pt x="946" y="259"/>
                  </a:lnTo>
                  <a:lnTo>
                    <a:pt x="951" y="265"/>
                  </a:lnTo>
                  <a:lnTo>
                    <a:pt x="974" y="269"/>
                  </a:lnTo>
                  <a:lnTo>
                    <a:pt x="997" y="274"/>
                  </a:lnTo>
                  <a:lnTo>
                    <a:pt x="1001" y="274"/>
                  </a:lnTo>
                  <a:lnTo>
                    <a:pt x="1015" y="279"/>
                  </a:lnTo>
                  <a:lnTo>
                    <a:pt x="1030" y="283"/>
                  </a:lnTo>
                  <a:lnTo>
                    <a:pt x="1039" y="288"/>
                  </a:lnTo>
                  <a:lnTo>
                    <a:pt x="1057" y="292"/>
                  </a:lnTo>
                  <a:lnTo>
                    <a:pt x="1062" y="292"/>
                  </a:lnTo>
                  <a:lnTo>
                    <a:pt x="1080" y="297"/>
                  </a:lnTo>
                  <a:lnTo>
                    <a:pt x="1085" y="297"/>
                  </a:lnTo>
                  <a:lnTo>
                    <a:pt x="1103" y="302"/>
                  </a:lnTo>
                  <a:lnTo>
                    <a:pt x="1112" y="306"/>
                  </a:lnTo>
                  <a:lnTo>
                    <a:pt x="1127" y="311"/>
                  </a:lnTo>
                  <a:lnTo>
                    <a:pt x="1141" y="315"/>
                  </a:lnTo>
                  <a:lnTo>
                    <a:pt x="1150" y="315"/>
                  </a:lnTo>
                  <a:lnTo>
                    <a:pt x="1169" y="320"/>
                  </a:lnTo>
                  <a:lnTo>
                    <a:pt x="1191" y="324"/>
                  </a:lnTo>
                  <a:lnTo>
                    <a:pt x="1196" y="329"/>
                  </a:lnTo>
                  <a:lnTo>
                    <a:pt x="1210" y="334"/>
                  </a:lnTo>
                  <a:lnTo>
                    <a:pt x="1225" y="334"/>
                  </a:lnTo>
                  <a:lnTo>
                    <a:pt x="1234" y="338"/>
                  </a:lnTo>
                  <a:lnTo>
                    <a:pt x="1252" y="343"/>
                  </a:lnTo>
                  <a:lnTo>
                    <a:pt x="1257" y="343"/>
                  </a:lnTo>
                  <a:lnTo>
                    <a:pt x="1275" y="352"/>
                  </a:lnTo>
                  <a:lnTo>
                    <a:pt x="1298" y="358"/>
                  </a:lnTo>
                  <a:lnTo>
                    <a:pt x="1303" y="358"/>
                  </a:lnTo>
                  <a:lnTo>
                    <a:pt x="1322" y="362"/>
                  </a:lnTo>
                  <a:lnTo>
                    <a:pt x="1331" y="367"/>
                  </a:lnTo>
                  <a:lnTo>
                    <a:pt x="1340" y="367"/>
                  </a:lnTo>
                  <a:lnTo>
                    <a:pt x="1359" y="376"/>
                  </a:lnTo>
                  <a:lnTo>
                    <a:pt x="1363" y="376"/>
                  </a:lnTo>
                  <a:lnTo>
                    <a:pt x="1382" y="381"/>
                  </a:lnTo>
                  <a:lnTo>
                    <a:pt x="1386" y="385"/>
                  </a:lnTo>
                  <a:lnTo>
                    <a:pt x="1406" y="385"/>
                  </a:lnTo>
                  <a:lnTo>
                    <a:pt x="1415" y="390"/>
                  </a:lnTo>
                  <a:lnTo>
                    <a:pt x="1429" y="394"/>
                  </a:lnTo>
                  <a:lnTo>
                    <a:pt x="1442" y="399"/>
                  </a:lnTo>
                  <a:lnTo>
                    <a:pt x="1447" y="399"/>
                  </a:lnTo>
                  <a:lnTo>
                    <a:pt x="1470" y="404"/>
                  </a:lnTo>
                  <a:lnTo>
                    <a:pt x="1493" y="413"/>
                  </a:lnTo>
                  <a:lnTo>
                    <a:pt x="1497" y="413"/>
                  </a:lnTo>
                  <a:lnTo>
                    <a:pt x="1512" y="417"/>
                  </a:lnTo>
                  <a:lnTo>
                    <a:pt x="1526" y="417"/>
                  </a:lnTo>
                  <a:lnTo>
                    <a:pt x="1535" y="422"/>
                  </a:lnTo>
                  <a:lnTo>
                    <a:pt x="1554" y="426"/>
                  </a:lnTo>
                  <a:lnTo>
                    <a:pt x="1558" y="426"/>
                  </a:lnTo>
                  <a:lnTo>
                    <a:pt x="1576" y="436"/>
                  </a:lnTo>
                  <a:lnTo>
                    <a:pt x="1581" y="436"/>
                  </a:lnTo>
                  <a:lnTo>
                    <a:pt x="1600" y="440"/>
                  </a:lnTo>
                  <a:lnTo>
                    <a:pt x="1610" y="440"/>
                  </a:lnTo>
                  <a:lnTo>
                    <a:pt x="1619" y="445"/>
                  </a:lnTo>
                  <a:lnTo>
                    <a:pt x="1637" y="450"/>
                  </a:lnTo>
                  <a:lnTo>
                    <a:pt x="1642" y="450"/>
                  </a:lnTo>
                  <a:lnTo>
                    <a:pt x="1665" y="460"/>
                  </a:lnTo>
                  <a:lnTo>
                    <a:pt x="1683" y="464"/>
                  </a:lnTo>
                  <a:lnTo>
                    <a:pt x="1693" y="469"/>
                  </a:lnTo>
                  <a:lnTo>
                    <a:pt x="1707" y="473"/>
                  </a:lnTo>
                  <a:lnTo>
                    <a:pt x="1721" y="473"/>
                  </a:lnTo>
                  <a:lnTo>
                    <a:pt x="1730" y="473"/>
                  </a:lnTo>
                  <a:lnTo>
                    <a:pt x="1748" y="483"/>
                  </a:lnTo>
                  <a:lnTo>
                    <a:pt x="1771" y="487"/>
                  </a:lnTo>
                  <a:lnTo>
                    <a:pt x="1776" y="487"/>
                  </a:lnTo>
                  <a:lnTo>
                    <a:pt x="1791" y="496"/>
                  </a:lnTo>
                  <a:lnTo>
                    <a:pt x="1800" y="496"/>
                  </a:lnTo>
                  <a:lnTo>
                    <a:pt x="1814" y="501"/>
                  </a:lnTo>
                  <a:lnTo>
                    <a:pt x="1827" y="501"/>
                  </a:lnTo>
                  <a:lnTo>
                    <a:pt x="1837" y="505"/>
                  </a:lnTo>
                  <a:lnTo>
                    <a:pt x="1855" y="510"/>
                  </a:lnTo>
                  <a:lnTo>
                    <a:pt x="1879" y="519"/>
                  </a:lnTo>
                  <a:lnTo>
                    <a:pt x="1883" y="519"/>
                  </a:lnTo>
                  <a:lnTo>
                    <a:pt x="1902" y="524"/>
                  </a:lnTo>
                  <a:lnTo>
                    <a:pt x="1911" y="528"/>
                  </a:lnTo>
                  <a:lnTo>
                    <a:pt x="1920" y="528"/>
                  </a:lnTo>
                  <a:lnTo>
                    <a:pt x="1939" y="533"/>
                  </a:lnTo>
                  <a:lnTo>
                    <a:pt x="1943" y="533"/>
                  </a:lnTo>
                  <a:lnTo>
                    <a:pt x="1961" y="543"/>
                  </a:lnTo>
                  <a:lnTo>
                    <a:pt x="1966" y="543"/>
                  </a:lnTo>
                  <a:lnTo>
                    <a:pt x="1985" y="548"/>
                  </a:lnTo>
                  <a:lnTo>
                    <a:pt x="1995" y="552"/>
                  </a:lnTo>
                  <a:lnTo>
                    <a:pt x="2008" y="552"/>
                  </a:lnTo>
                  <a:lnTo>
                    <a:pt x="2022" y="557"/>
                  </a:lnTo>
                  <a:lnTo>
                    <a:pt x="2027" y="557"/>
                  </a:lnTo>
                  <a:lnTo>
                    <a:pt x="2050" y="566"/>
                  </a:lnTo>
                  <a:lnTo>
                    <a:pt x="2074" y="571"/>
                  </a:lnTo>
                  <a:lnTo>
                    <a:pt x="2078" y="571"/>
                  </a:lnTo>
                  <a:lnTo>
                    <a:pt x="2097" y="575"/>
                  </a:lnTo>
                  <a:lnTo>
                    <a:pt x="2106" y="580"/>
                  </a:lnTo>
                  <a:lnTo>
                    <a:pt x="2115" y="585"/>
                  </a:lnTo>
                  <a:lnTo>
                    <a:pt x="2133" y="589"/>
                  </a:lnTo>
                  <a:lnTo>
                    <a:pt x="2138" y="589"/>
                  </a:lnTo>
                  <a:lnTo>
                    <a:pt x="2162" y="594"/>
                  </a:lnTo>
                  <a:lnTo>
                    <a:pt x="2180" y="603"/>
                  </a:lnTo>
                  <a:lnTo>
                    <a:pt x="2185" y="603"/>
                  </a:lnTo>
                  <a:lnTo>
                    <a:pt x="2203" y="607"/>
                  </a:lnTo>
                  <a:lnTo>
                    <a:pt x="2217" y="612"/>
                  </a:lnTo>
                  <a:lnTo>
                    <a:pt x="2226" y="612"/>
                  </a:lnTo>
                  <a:lnTo>
                    <a:pt x="2244" y="617"/>
                  </a:lnTo>
                  <a:lnTo>
                    <a:pt x="2268" y="621"/>
                  </a:lnTo>
                  <a:lnTo>
                    <a:pt x="2273" y="626"/>
                  </a:lnTo>
                  <a:lnTo>
                    <a:pt x="2287" y="630"/>
                  </a:lnTo>
                  <a:lnTo>
                    <a:pt x="2301" y="636"/>
                  </a:lnTo>
                  <a:lnTo>
                    <a:pt x="2310" y="636"/>
                  </a:lnTo>
                  <a:lnTo>
                    <a:pt x="2328" y="641"/>
                  </a:lnTo>
                  <a:lnTo>
                    <a:pt x="2333" y="645"/>
                  </a:lnTo>
                  <a:lnTo>
                    <a:pt x="2352" y="650"/>
                  </a:lnTo>
                  <a:lnTo>
                    <a:pt x="2375" y="654"/>
                  </a:lnTo>
                  <a:lnTo>
                    <a:pt x="2380" y="654"/>
                  </a:lnTo>
                  <a:lnTo>
                    <a:pt x="2398" y="659"/>
                  </a:lnTo>
                  <a:lnTo>
                    <a:pt x="2407" y="664"/>
                  </a:lnTo>
                  <a:lnTo>
                    <a:pt x="2416" y="668"/>
                  </a:lnTo>
                  <a:lnTo>
                    <a:pt x="2435" y="673"/>
                  </a:lnTo>
                  <a:lnTo>
                    <a:pt x="2439" y="673"/>
                  </a:lnTo>
                  <a:lnTo>
                    <a:pt x="2459" y="677"/>
                  </a:lnTo>
                  <a:lnTo>
                    <a:pt x="2463" y="677"/>
                  </a:lnTo>
                  <a:lnTo>
                    <a:pt x="2482" y="682"/>
                  </a:lnTo>
                  <a:lnTo>
                    <a:pt x="2491" y="687"/>
                  </a:lnTo>
                  <a:lnTo>
                    <a:pt x="2505" y="691"/>
                  </a:lnTo>
                  <a:lnTo>
                    <a:pt x="2518" y="696"/>
                  </a:lnTo>
                  <a:lnTo>
                    <a:pt x="2523" y="696"/>
                  </a:lnTo>
                  <a:lnTo>
                    <a:pt x="2547" y="700"/>
                  </a:lnTo>
                  <a:lnTo>
                    <a:pt x="2551" y="705"/>
                  </a:lnTo>
                  <a:lnTo>
                    <a:pt x="2570" y="705"/>
                  </a:lnTo>
                  <a:lnTo>
                    <a:pt x="2574" y="709"/>
                  </a:lnTo>
                  <a:lnTo>
                    <a:pt x="2588" y="714"/>
                  </a:lnTo>
                  <a:lnTo>
                    <a:pt x="2602" y="719"/>
                  </a:lnTo>
                  <a:lnTo>
                    <a:pt x="2611" y="719"/>
                  </a:lnTo>
                  <a:lnTo>
                    <a:pt x="2629" y="723"/>
                  </a:lnTo>
                  <a:lnTo>
                    <a:pt x="2653" y="733"/>
                  </a:lnTo>
                  <a:lnTo>
                    <a:pt x="2658" y="733"/>
                  </a:lnTo>
                  <a:lnTo>
                    <a:pt x="2676" y="738"/>
                  </a:lnTo>
                  <a:lnTo>
                    <a:pt x="2686" y="738"/>
                  </a:lnTo>
                  <a:lnTo>
                    <a:pt x="2695" y="743"/>
                  </a:lnTo>
                  <a:lnTo>
                    <a:pt x="2713" y="747"/>
                  </a:lnTo>
                  <a:lnTo>
                    <a:pt x="2718" y="747"/>
                  </a:lnTo>
                  <a:lnTo>
                    <a:pt x="2742" y="756"/>
                  </a:lnTo>
                  <a:lnTo>
                    <a:pt x="2760" y="761"/>
                  </a:lnTo>
                  <a:lnTo>
                    <a:pt x="2769" y="761"/>
                  </a:lnTo>
                  <a:lnTo>
                    <a:pt x="2783" y="766"/>
                  </a:lnTo>
                  <a:lnTo>
                    <a:pt x="2797" y="770"/>
                  </a:lnTo>
                  <a:lnTo>
                    <a:pt x="2806" y="775"/>
                  </a:lnTo>
                  <a:lnTo>
                    <a:pt x="2825" y="779"/>
                  </a:lnTo>
                  <a:lnTo>
                    <a:pt x="2848" y="784"/>
                  </a:lnTo>
                  <a:lnTo>
                    <a:pt x="2853" y="789"/>
                  </a:lnTo>
                  <a:lnTo>
                    <a:pt x="2867" y="789"/>
                  </a:lnTo>
                  <a:lnTo>
                    <a:pt x="2880" y="793"/>
                  </a:lnTo>
                  <a:lnTo>
                    <a:pt x="2890" y="798"/>
                  </a:lnTo>
                  <a:lnTo>
                    <a:pt x="2908" y="802"/>
                  </a:lnTo>
                  <a:lnTo>
                    <a:pt x="2913" y="802"/>
                  </a:lnTo>
                  <a:lnTo>
                    <a:pt x="2932" y="807"/>
                  </a:lnTo>
                  <a:lnTo>
                    <a:pt x="2936" y="807"/>
                  </a:lnTo>
                  <a:lnTo>
                    <a:pt x="2955" y="816"/>
                  </a:lnTo>
                  <a:lnTo>
                    <a:pt x="2964" y="816"/>
                  </a:lnTo>
                  <a:lnTo>
                    <a:pt x="2978" y="822"/>
                  </a:lnTo>
                  <a:lnTo>
                    <a:pt x="2987" y="822"/>
                  </a:lnTo>
                  <a:lnTo>
                    <a:pt x="2996" y="826"/>
                  </a:lnTo>
                  <a:lnTo>
                    <a:pt x="3015" y="831"/>
                  </a:lnTo>
                  <a:lnTo>
                    <a:pt x="3020" y="831"/>
                  </a:lnTo>
                  <a:lnTo>
                    <a:pt x="3043" y="840"/>
                  </a:lnTo>
                  <a:lnTo>
                    <a:pt x="3066" y="845"/>
                  </a:lnTo>
                  <a:lnTo>
                    <a:pt x="3071" y="849"/>
                  </a:lnTo>
                  <a:lnTo>
                    <a:pt x="3084" y="849"/>
                  </a:lnTo>
                  <a:lnTo>
                    <a:pt x="3098" y="854"/>
                  </a:lnTo>
                  <a:lnTo>
                    <a:pt x="3108" y="854"/>
                  </a:lnTo>
                  <a:lnTo>
                    <a:pt x="3127" y="863"/>
                  </a:lnTo>
                  <a:lnTo>
                    <a:pt x="3150" y="868"/>
                  </a:lnTo>
                  <a:lnTo>
                    <a:pt x="3154" y="872"/>
                  </a:lnTo>
                  <a:lnTo>
                    <a:pt x="3173" y="877"/>
                  </a:lnTo>
                  <a:lnTo>
                    <a:pt x="3182" y="877"/>
                  </a:lnTo>
                  <a:lnTo>
                    <a:pt x="3191" y="877"/>
                  </a:lnTo>
                  <a:lnTo>
                    <a:pt x="3210" y="886"/>
                  </a:lnTo>
                  <a:lnTo>
                    <a:pt x="3215" y="886"/>
                  </a:lnTo>
                  <a:lnTo>
                    <a:pt x="3238" y="890"/>
                  </a:lnTo>
                  <a:lnTo>
                    <a:pt x="3256" y="900"/>
                  </a:lnTo>
                  <a:lnTo>
                    <a:pt x="3265" y="900"/>
                  </a:lnTo>
                  <a:lnTo>
                    <a:pt x="3279" y="904"/>
                  </a:lnTo>
                  <a:lnTo>
                    <a:pt x="3294" y="904"/>
                  </a:lnTo>
                  <a:lnTo>
                    <a:pt x="3298" y="909"/>
                  </a:lnTo>
                  <a:lnTo>
                    <a:pt x="3303" y="90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4" name="Freeform 3666"/>
            <p:cNvSpPr>
              <a:spLocks/>
            </p:cNvSpPr>
            <p:nvPr/>
          </p:nvSpPr>
          <p:spPr bwMode="auto">
            <a:xfrm>
              <a:off x="1508" y="1289"/>
              <a:ext cx="724" cy="199"/>
            </a:xfrm>
            <a:custGeom>
              <a:avLst/>
              <a:gdLst>
                <a:gd name="T0" fmla="*/ 65 w 3620"/>
                <a:gd name="T1" fmla="*/ 18 h 997"/>
                <a:gd name="T2" fmla="*/ 126 w 3620"/>
                <a:gd name="T3" fmla="*/ 32 h 997"/>
                <a:gd name="T4" fmla="*/ 181 w 3620"/>
                <a:gd name="T5" fmla="*/ 46 h 997"/>
                <a:gd name="T6" fmla="*/ 260 w 3620"/>
                <a:gd name="T7" fmla="*/ 69 h 997"/>
                <a:gd name="T8" fmla="*/ 321 w 3620"/>
                <a:gd name="T9" fmla="*/ 87 h 997"/>
                <a:gd name="T10" fmla="*/ 391 w 3620"/>
                <a:gd name="T11" fmla="*/ 106 h 997"/>
                <a:gd name="T12" fmla="*/ 455 w 3620"/>
                <a:gd name="T13" fmla="*/ 125 h 997"/>
                <a:gd name="T14" fmla="*/ 511 w 3620"/>
                <a:gd name="T15" fmla="*/ 139 h 997"/>
                <a:gd name="T16" fmla="*/ 567 w 3620"/>
                <a:gd name="T17" fmla="*/ 157 h 997"/>
                <a:gd name="T18" fmla="*/ 627 w 3620"/>
                <a:gd name="T19" fmla="*/ 171 h 997"/>
                <a:gd name="T20" fmla="*/ 692 w 3620"/>
                <a:gd name="T21" fmla="*/ 190 h 997"/>
                <a:gd name="T22" fmla="*/ 757 w 3620"/>
                <a:gd name="T23" fmla="*/ 208 h 997"/>
                <a:gd name="T24" fmla="*/ 812 w 3620"/>
                <a:gd name="T25" fmla="*/ 222 h 997"/>
                <a:gd name="T26" fmla="*/ 869 w 3620"/>
                <a:gd name="T27" fmla="*/ 241 h 997"/>
                <a:gd name="T28" fmla="*/ 928 w 3620"/>
                <a:gd name="T29" fmla="*/ 254 h 997"/>
                <a:gd name="T30" fmla="*/ 993 w 3620"/>
                <a:gd name="T31" fmla="*/ 273 h 997"/>
                <a:gd name="T32" fmla="*/ 1054 w 3620"/>
                <a:gd name="T33" fmla="*/ 292 h 997"/>
                <a:gd name="T34" fmla="*/ 1118 w 3620"/>
                <a:gd name="T35" fmla="*/ 306 h 997"/>
                <a:gd name="T36" fmla="*/ 1184 w 3620"/>
                <a:gd name="T37" fmla="*/ 324 h 997"/>
                <a:gd name="T38" fmla="*/ 1254 w 3620"/>
                <a:gd name="T39" fmla="*/ 343 h 997"/>
                <a:gd name="T40" fmla="*/ 1313 w 3620"/>
                <a:gd name="T41" fmla="*/ 361 h 997"/>
                <a:gd name="T42" fmla="*/ 1369 w 3620"/>
                <a:gd name="T43" fmla="*/ 376 h 997"/>
                <a:gd name="T44" fmla="*/ 1425 w 3620"/>
                <a:gd name="T45" fmla="*/ 389 h 997"/>
                <a:gd name="T46" fmla="*/ 1490 w 3620"/>
                <a:gd name="T47" fmla="*/ 412 h 997"/>
                <a:gd name="T48" fmla="*/ 1550 w 3620"/>
                <a:gd name="T49" fmla="*/ 426 h 997"/>
                <a:gd name="T50" fmla="*/ 1616 w 3620"/>
                <a:gd name="T51" fmla="*/ 445 h 997"/>
                <a:gd name="T52" fmla="*/ 1671 w 3620"/>
                <a:gd name="T53" fmla="*/ 458 h 997"/>
                <a:gd name="T54" fmla="*/ 1727 w 3620"/>
                <a:gd name="T55" fmla="*/ 473 h 997"/>
                <a:gd name="T56" fmla="*/ 1786 w 3620"/>
                <a:gd name="T57" fmla="*/ 491 h 997"/>
                <a:gd name="T58" fmla="*/ 1865 w 3620"/>
                <a:gd name="T59" fmla="*/ 514 h 997"/>
                <a:gd name="T60" fmla="*/ 1940 w 3620"/>
                <a:gd name="T61" fmla="*/ 533 h 997"/>
                <a:gd name="T62" fmla="*/ 2001 w 3620"/>
                <a:gd name="T63" fmla="*/ 551 h 997"/>
                <a:gd name="T64" fmla="*/ 2056 w 3620"/>
                <a:gd name="T65" fmla="*/ 566 h 997"/>
                <a:gd name="T66" fmla="*/ 2130 w 3620"/>
                <a:gd name="T67" fmla="*/ 589 h 997"/>
                <a:gd name="T68" fmla="*/ 2195 w 3620"/>
                <a:gd name="T69" fmla="*/ 607 h 997"/>
                <a:gd name="T70" fmla="*/ 2250 w 3620"/>
                <a:gd name="T71" fmla="*/ 621 h 997"/>
                <a:gd name="T72" fmla="*/ 2329 w 3620"/>
                <a:gd name="T73" fmla="*/ 639 h 997"/>
                <a:gd name="T74" fmla="*/ 2390 w 3620"/>
                <a:gd name="T75" fmla="*/ 659 h 997"/>
                <a:gd name="T76" fmla="*/ 2445 w 3620"/>
                <a:gd name="T77" fmla="*/ 677 h 997"/>
                <a:gd name="T78" fmla="*/ 2520 w 3620"/>
                <a:gd name="T79" fmla="*/ 695 h 997"/>
                <a:gd name="T80" fmla="*/ 2585 w 3620"/>
                <a:gd name="T81" fmla="*/ 709 h 997"/>
                <a:gd name="T82" fmla="*/ 2641 w 3620"/>
                <a:gd name="T83" fmla="*/ 728 h 997"/>
                <a:gd name="T84" fmla="*/ 2696 w 3620"/>
                <a:gd name="T85" fmla="*/ 741 h 997"/>
                <a:gd name="T86" fmla="*/ 2757 w 3620"/>
                <a:gd name="T87" fmla="*/ 761 h 997"/>
                <a:gd name="T88" fmla="*/ 2831 w 3620"/>
                <a:gd name="T89" fmla="*/ 779 h 997"/>
                <a:gd name="T90" fmla="*/ 2886 w 3620"/>
                <a:gd name="T91" fmla="*/ 793 h 997"/>
                <a:gd name="T92" fmla="*/ 2952 w 3620"/>
                <a:gd name="T93" fmla="*/ 816 h 997"/>
                <a:gd name="T94" fmla="*/ 3026 w 3620"/>
                <a:gd name="T95" fmla="*/ 834 h 997"/>
                <a:gd name="T96" fmla="*/ 3081 w 3620"/>
                <a:gd name="T97" fmla="*/ 849 h 997"/>
                <a:gd name="T98" fmla="*/ 3146 w 3620"/>
                <a:gd name="T99" fmla="*/ 867 h 997"/>
                <a:gd name="T100" fmla="*/ 3221 w 3620"/>
                <a:gd name="T101" fmla="*/ 886 h 997"/>
                <a:gd name="T102" fmla="*/ 3276 w 3620"/>
                <a:gd name="T103" fmla="*/ 904 h 997"/>
                <a:gd name="T104" fmla="*/ 3341 w 3620"/>
                <a:gd name="T105" fmla="*/ 918 h 997"/>
                <a:gd name="T106" fmla="*/ 3402 w 3620"/>
                <a:gd name="T107" fmla="*/ 937 h 997"/>
                <a:gd name="T108" fmla="*/ 3466 w 3620"/>
                <a:gd name="T109" fmla="*/ 955 h 997"/>
                <a:gd name="T110" fmla="*/ 3522 w 3620"/>
                <a:gd name="T111" fmla="*/ 969 h 997"/>
                <a:gd name="T112" fmla="*/ 3597 w 3620"/>
                <a:gd name="T113" fmla="*/ 992 h 9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20"/>
                <a:gd name="T172" fmla="*/ 0 h 997"/>
                <a:gd name="T173" fmla="*/ 3620 w 3620"/>
                <a:gd name="T174" fmla="*/ 997 h 9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20" h="997">
                  <a:moveTo>
                    <a:pt x="0" y="0"/>
                  </a:moveTo>
                  <a:lnTo>
                    <a:pt x="15" y="4"/>
                  </a:lnTo>
                  <a:lnTo>
                    <a:pt x="24" y="4"/>
                  </a:lnTo>
                  <a:lnTo>
                    <a:pt x="42" y="9"/>
                  </a:lnTo>
                  <a:lnTo>
                    <a:pt x="65" y="18"/>
                  </a:lnTo>
                  <a:lnTo>
                    <a:pt x="70" y="18"/>
                  </a:lnTo>
                  <a:lnTo>
                    <a:pt x="88" y="23"/>
                  </a:lnTo>
                  <a:lnTo>
                    <a:pt x="99" y="27"/>
                  </a:lnTo>
                  <a:lnTo>
                    <a:pt x="108" y="27"/>
                  </a:lnTo>
                  <a:lnTo>
                    <a:pt x="126" y="32"/>
                  </a:lnTo>
                  <a:lnTo>
                    <a:pt x="131" y="37"/>
                  </a:lnTo>
                  <a:lnTo>
                    <a:pt x="154" y="41"/>
                  </a:lnTo>
                  <a:lnTo>
                    <a:pt x="172" y="46"/>
                  </a:lnTo>
                  <a:lnTo>
                    <a:pt x="181" y="46"/>
                  </a:lnTo>
                  <a:lnTo>
                    <a:pt x="196" y="50"/>
                  </a:lnTo>
                  <a:lnTo>
                    <a:pt x="210" y="55"/>
                  </a:lnTo>
                  <a:lnTo>
                    <a:pt x="214" y="60"/>
                  </a:lnTo>
                  <a:lnTo>
                    <a:pt x="237" y="64"/>
                  </a:lnTo>
                  <a:lnTo>
                    <a:pt x="260" y="69"/>
                  </a:lnTo>
                  <a:lnTo>
                    <a:pt x="265" y="69"/>
                  </a:lnTo>
                  <a:lnTo>
                    <a:pt x="279" y="73"/>
                  </a:lnTo>
                  <a:lnTo>
                    <a:pt x="293" y="78"/>
                  </a:lnTo>
                  <a:lnTo>
                    <a:pt x="303" y="82"/>
                  </a:lnTo>
                  <a:lnTo>
                    <a:pt x="321" y="87"/>
                  </a:lnTo>
                  <a:lnTo>
                    <a:pt x="325" y="87"/>
                  </a:lnTo>
                  <a:lnTo>
                    <a:pt x="348" y="97"/>
                  </a:lnTo>
                  <a:lnTo>
                    <a:pt x="367" y="97"/>
                  </a:lnTo>
                  <a:lnTo>
                    <a:pt x="376" y="102"/>
                  </a:lnTo>
                  <a:lnTo>
                    <a:pt x="391" y="106"/>
                  </a:lnTo>
                  <a:lnTo>
                    <a:pt x="404" y="111"/>
                  </a:lnTo>
                  <a:lnTo>
                    <a:pt x="414" y="111"/>
                  </a:lnTo>
                  <a:lnTo>
                    <a:pt x="427" y="116"/>
                  </a:lnTo>
                  <a:lnTo>
                    <a:pt x="432" y="120"/>
                  </a:lnTo>
                  <a:lnTo>
                    <a:pt x="455" y="125"/>
                  </a:lnTo>
                  <a:lnTo>
                    <a:pt x="460" y="125"/>
                  </a:lnTo>
                  <a:lnTo>
                    <a:pt x="474" y="129"/>
                  </a:lnTo>
                  <a:lnTo>
                    <a:pt x="484" y="134"/>
                  </a:lnTo>
                  <a:lnTo>
                    <a:pt x="497" y="134"/>
                  </a:lnTo>
                  <a:lnTo>
                    <a:pt x="511" y="139"/>
                  </a:lnTo>
                  <a:lnTo>
                    <a:pt x="520" y="143"/>
                  </a:lnTo>
                  <a:lnTo>
                    <a:pt x="539" y="148"/>
                  </a:lnTo>
                  <a:lnTo>
                    <a:pt x="562" y="152"/>
                  </a:lnTo>
                  <a:lnTo>
                    <a:pt x="567" y="157"/>
                  </a:lnTo>
                  <a:lnTo>
                    <a:pt x="586" y="157"/>
                  </a:lnTo>
                  <a:lnTo>
                    <a:pt x="595" y="162"/>
                  </a:lnTo>
                  <a:lnTo>
                    <a:pt x="604" y="166"/>
                  </a:lnTo>
                  <a:lnTo>
                    <a:pt x="622" y="171"/>
                  </a:lnTo>
                  <a:lnTo>
                    <a:pt x="627" y="171"/>
                  </a:lnTo>
                  <a:lnTo>
                    <a:pt x="650" y="180"/>
                  </a:lnTo>
                  <a:lnTo>
                    <a:pt x="669" y="185"/>
                  </a:lnTo>
                  <a:lnTo>
                    <a:pt x="678" y="185"/>
                  </a:lnTo>
                  <a:lnTo>
                    <a:pt x="692" y="190"/>
                  </a:lnTo>
                  <a:lnTo>
                    <a:pt x="706" y="195"/>
                  </a:lnTo>
                  <a:lnTo>
                    <a:pt x="710" y="195"/>
                  </a:lnTo>
                  <a:lnTo>
                    <a:pt x="733" y="199"/>
                  </a:lnTo>
                  <a:lnTo>
                    <a:pt x="733" y="204"/>
                  </a:lnTo>
                  <a:lnTo>
                    <a:pt x="757" y="208"/>
                  </a:lnTo>
                  <a:lnTo>
                    <a:pt x="762" y="208"/>
                  </a:lnTo>
                  <a:lnTo>
                    <a:pt x="776" y="213"/>
                  </a:lnTo>
                  <a:lnTo>
                    <a:pt x="789" y="218"/>
                  </a:lnTo>
                  <a:lnTo>
                    <a:pt x="799" y="218"/>
                  </a:lnTo>
                  <a:lnTo>
                    <a:pt x="812" y="222"/>
                  </a:lnTo>
                  <a:lnTo>
                    <a:pt x="822" y="227"/>
                  </a:lnTo>
                  <a:lnTo>
                    <a:pt x="840" y="231"/>
                  </a:lnTo>
                  <a:lnTo>
                    <a:pt x="845" y="231"/>
                  </a:lnTo>
                  <a:lnTo>
                    <a:pt x="864" y="236"/>
                  </a:lnTo>
                  <a:lnTo>
                    <a:pt x="869" y="241"/>
                  </a:lnTo>
                  <a:lnTo>
                    <a:pt x="882" y="241"/>
                  </a:lnTo>
                  <a:lnTo>
                    <a:pt x="896" y="245"/>
                  </a:lnTo>
                  <a:lnTo>
                    <a:pt x="905" y="250"/>
                  </a:lnTo>
                  <a:lnTo>
                    <a:pt x="924" y="254"/>
                  </a:lnTo>
                  <a:lnTo>
                    <a:pt x="928" y="254"/>
                  </a:lnTo>
                  <a:lnTo>
                    <a:pt x="948" y="259"/>
                  </a:lnTo>
                  <a:lnTo>
                    <a:pt x="952" y="263"/>
                  </a:lnTo>
                  <a:lnTo>
                    <a:pt x="971" y="268"/>
                  </a:lnTo>
                  <a:lnTo>
                    <a:pt x="980" y="268"/>
                  </a:lnTo>
                  <a:lnTo>
                    <a:pt x="993" y="273"/>
                  </a:lnTo>
                  <a:lnTo>
                    <a:pt x="1007" y="278"/>
                  </a:lnTo>
                  <a:lnTo>
                    <a:pt x="1012" y="278"/>
                  </a:lnTo>
                  <a:lnTo>
                    <a:pt x="1035" y="283"/>
                  </a:lnTo>
                  <a:lnTo>
                    <a:pt x="1035" y="287"/>
                  </a:lnTo>
                  <a:lnTo>
                    <a:pt x="1054" y="292"/>
                  </a:lnTo>
                  <a:lnTo>
                    <a:pt x="1063" y="292"/>
                  </a:lnTo>
                  <a:lnTo>
                    <a:pt x="1077" y="297"/>
                  </a:lnTo>
                  <a:lnTo>
                    <a:pt x="1091" y="301"/>
                  </a:lnTo>
                  <a:lnTo>
                    <a:pt x="1100" y="301"/>
                  </a:lnTo>
                  <a:lnTo>
                    <a:pt x="1118" y="306"/>
                  </a:lnTo>
                  <a:lnTo>
                    <a:pt x="1142" y="315"/>
                  </a:lnTo>
                  <a:lnTo>
                    <a:pt x="1147" y="315"/>
                  </a:lnTo>
                  <a:lnTo>
                    <a:pt x="1165" y="320"/>
                  </a:lnTo>
                  <a:lnTo>
                    <a:pt x="1174" y="324"/>
                  </a:lnTo>
                  <a:lnTo>
                    <a:pt x="1184" y="324"/>
                  </a:lnTo>
                  <a:lnTo>
                    <a:pt x="1202" y="329"/>
                  </a:lnTo>
                  <a:lnTo>
                    <a:pt x="1207" y="329"/>
                  </a:lnTo>
                  <a:lnTo>
                    <a:pt x="1231" y="338"/>
                  </a:lnTo>
                  <a:lnTo>
                    <a:pt x="1254" y="343"/>
                  </a:lnTo>
                  <a:lnTo>
                    <a:pt x="1258" y="347"/>
                  </a:lnTo>
                  <a:lnTo>
                    <a:pt x="1272" y="352"/>
                  </a:lnTo>
                  <a:lnTo>
                    <a:pt x="1286" y="352"/>
                  </a:lnTo>
                  <a:lnTo>
                    <a:pt x="1295" y="356"/>
                  </a:lnTo>
                  <a:lnTo>
                    <a:pt x="1313" y="361"/>
                  </a:lnTo>
                  <a:lnTo>
                    <a:pt x="1337" y="365"/>
                  </a:lnTo>
                  <a:lnTo>
                    <a:pt x="1342" y="370"/>
                  </a:lnTo>
                  <a:lnTo>
                    <a:pt x="1360" y="376"/>
                  </a:lnTo>
                  <a:lnTo>
                    <a:pt x="1369" y="376"/>
                  </a:lnTo>
                  <a:lnTo>
                    <a:pt x="1378" y="380"/>
                  </a:lnTo>
                  <a:lnTo>
                    <a:pt x="1397" y="385"/>
                  </a:lnTo>
                  <a:lnTo>
                    <a:pt x="1401" y="385"/>
                  </a:lnTo>
                  <a:lnTo>
                    <a:pt x="1421" y="389"/>
                  </a:lnTo>
                  <a:lnTo>
                    <a:pt x="1425" y="389"/>
                  </a:lnTo>
                  <a:lnTo>
                    <a:pt x="1444" y="399"/>
                  </a:lnTo>
                  <a:lnTo>
                    <a:pt x="1453" y="399"/>
                  </a:lnTo>
                  <a:lnTo>
                    <a:pt x="1467" y="403"/>
                  </a:lnTo>
                  <a:lnTo>
                    <a:pt x="1476" y="408"/>
                  </a:lnTo>
                  <a:lnTo>
                    <a:pt x="1490" y="412"/>
                  </a:lnTo>
                  <a:lnTo>
                    <a:pt x="1503" y="417"/>
                  </a:lnTo>
                  <a:lnTo>
                    <a:pt x="1509" y="417"/>
                  </a:lnTo>
                  <a:lnTo>
                    <a:pt x="1532" y="422"/>
                  </a:lnTo>
                  <a:lnTo>
                    <a:pt x="1550" y="426"/>
                  </a:lnTo>
                  <a:lnTo>
                    <a:pt x="1559" y="431"/>
                  </a:lnTo>
                  <a:lnTo>
                    <a:pt x="1573" y="435"/>
                  </a:lnTo>
                  <a:lnTo>
                    <a:pt x="1587" y="440"/>
                  </a:lnTo>
                  <a:lnTo>
                    <a:pt x="1596" y="440"/>
                  </a:lnTo>
                  <a:lnTo>
                    <a:pt x="1616" y="445"/>
                  </a:lnTo>
                  <a:lnTo>
                    <a:pt x="1639" y="449"/>
                  </a:lnTo>
                  <a:lnTo>
                    <a:pt x="1643" y="454"/>
                  </a:lnTo>
                  <a:lnTo>
                    <a:pt x="1661" y="458"/>
                  </a:lnTo>
                  <a:lnTo>
                    <a:pt x="1671" y="458"/>
                  </a:lnTo>
                  <a:lnTo>
                    <a:pt x="1680" y="463"/>
                  </a:lnTo>
                  <a:lnTo>
                    <a:pt x="1699" y="468"/>
                  </a:lnTo>
                  <a:lnTo>
                    <a:pt x="1704" y="468"/>
                  </a:lnTo>
                  <a:lnTo>
                    <a:pt x="1722" y="473"/>
                  </a:lnTo>
                  <a:lnTo>
                    <a:pt x="1727" y="473"/>
                  </a:lnTo>
                  <a:lnTo>
                    <a:pt x="1745" y="482"/>
                  </a:lnTo>
                  <a:lnTo>
                    <a:pt x="1754" y="482"/>
                  </a:lnTo>
                  <a:lnTo>
                    <a:pt x="1768" y="487"/>
                  </a:lnTo>
                  <a:lnTo>
                    <a:pt x="1782" y="491"/>
                  </a:lnTo>
                  <a:lnTo>
                    <a:pt x="1786" y="491"/>
                  </a:lnTo>
                  <a:lnTo>
                    <a:pt x="1810" y="501"/>
                  </a:lnTo>
                  <a:lnTo>
                    <a:pt x="1833" y="505"/>
                  </a:lnTo>
                  <a:lnTo>
                    <a:pt x="1838" y="505"/>
                  </a:lnTo>
                  <a:lnTo>
                    <a:pt x="1852" y="510"/>
                  </a:lnTo>
                  <a:lnTo>
                    <a:pt x="1865" y="514"/>
                  </a:lnTo>
                  <a:lnTo>
                    <a:pt x="1875" y="514"/>
                  </a:lnTo>
                  <a:lnTo>
                    <a:pt x="1894" y="524"/>
                  </a:lnTo>
                  <a:lnTo>
                    <a:pt x="1917" y="528"/>
                  </a:lnTo>
                  <a:lnTo>
                    <a:pt x="1940" y="533"/>
                  </a:lnTo>
                  <a:lnTo>
                    <a:pt x="1944" y="537"/>
                  </a:lnTo>
                  <a:lnTo>
                    <a:pt x="1958" y="542"/>
                  </a:lnTo>
                  <a:lnTo>
                    <a:pt x="1972" y="542"/>
                  </a:lnTo>
                  <a:lnTo>
                    <a:pt x="1982" y="547"/>
                  </a:lnTo>
                  <a:lnTo>
                    <a:pt x="2001" y="551"/>
                  </a:lnTo>
                  <a:lnTo>
                    <a:pt x="2005" y="551"/>
                  </a:lnTo>
                  <a:lnTo>
                    <a:pt x="2024" y="561"/>
                  </a:lnTo>
                  <a:lnTo>
                    <a:pt x="2028" y="561"/>
                  </a:lnTo>
                  <a:lnTo>
                    <a:pt x="2046" y="566"/>
                  </a:lnTo>
                  <a:lnTo>
                    <a:pt x="2056" y="566"/>
                  </a:lnTo>
                  <a:lnTo>
                    <a:pt x="2069" y="570"/>
                  </a:lnTo>
                  <a:lnTo>
                    <a:pt x="2084" y="575"/>
                  </a:lnTo>
                  <a:lnTo>
                    <a:pt x="2089" y="575"/>
                  </a:lnTo>
                  <a:lnTo>
                    <a:pt x="2112" y="584"/>
                  </a:lnTo>
                  <a:lnTo>
                    <a:pt x="2130" y="589"/>
                  </a:lnTo>
                  <a:lnTo>
                    <a:pt x="2139" y="589"/>
                  </a:lnTo>
                  <a:lnTo>
                    <a:pt x="2153" y="593"/>
                  </a:lnTo>
                  <a:lnTo>
                    <a:pt x="2168" y="598"/>
                  </a:lnTo>
                  <a:lnTo>
                    <a:pt x="2177" y="598"/>
                  </a:lnTo>
                  <a:lnTo>
                    <a:pt x="2195" y="607"/>
                  </a:lnTo>
                  <a:lnTo>
                    <a:pt x="2200" y="607"/>
                  </a:lnTo>
                  <a:lnTo>
                    <a:pt x="2218" y="612"/>
                  </a:lnTo>
                  <a:lnTo>
                    <a:pt x="2223" y="612"/>
                  </a:lnTo>
                  <a:lnTo>
                    <a:pt x="2241" y="616"/>
                  </a:lnTo>
                  <a:lnTo>
                    <a:pt x="2250" y="621"/>
                  </a:lnTo>
                  <a:lnTo>
                    <a:pt x="2265" y="621"/>
                  </a:lnTo>
                  <a:lnTo>
                    <a:pt x="2279" y="626"/>
                  </a:lnTo>
                  <a:lnTo>
                    <a:pt x="2284" y="630"/>
                  </a:lnTo>
                  <a:lnTo>
                    <a:pt x="2307" y="635"/>
                  </a:lnTo>
                  <a:lnTo>
                    <a:pt x="2329" y="639"/>
                  </a:lnTo>
                  <a:lnTo>
                    <a:pt x="2334" y="644"/>
                  </a:lnTo>
                  <a:lnTo>
                    <a:pt x="2348" y="648"/>
                  </a:lnTo>
                  <a:lnTo>
                    <a:pt x="2363" y="648"/>
                  </a:lnTo>
                  <a:lnTo>
                    <a:pt x="2372" y="654"/>
                  </a:lnTo>
                  <a:lnTo>
                    <a:pt x="2390" y="659"/>
                  </a:lnTo>
                  <a:lnTo>
                    <a:pt x="2413" y="663"/>
                  </a:lnTo>
                  <a:lnTo>
                    <a:pt x="2418" y="668"/>
                  </a:lnTo>
                  <a:lnTo>
                    <a:pt x="2436" y="672"/>
                  </a:lnTo>
                  <a:lnTo>
                    <a:pt x="2445" y="677"/>
                  </a:lnTo>
                  <a:lnTo>
                    <a:pt x="2455" y="677"/>
                  </a:lnTo>
                  <a:lnTo>
                    <a:pt x="2474" y="682"/>
                  </a:lnTo>
                  <a:lnTo>
                    <a:pt x="2478" y="682"/>
                  </a:lnTo>
                  <a:lnTo>
                    <a:pt x="2501" y="691"/>
                  </a:lnTo>
                  <a:lnTo>
                    <a:pt x="2520" y="695"/>
                  </a:lnTo>
                  <a:lnTo>
                    <a:pt x="2529" y="695"/>
                  </a:lnTo>
                  <a:lnTo>
                    <a:pt x="2543" y="700"/>
                  </a:lnTo>
                  <a:lnTo>
                    <a:pt x="2557" y="705"/>
                  </a:lnTo>
                  <a:lnTo>
                    <a:pt x="2562" y="705"/>
                  </a:lnTo>
                  <a:lnTo>
                    <a:pt x="2585" y="709"/>
                  </a:lnTo>
                  <a:lnTo>
                    <a:pt x="2585" y="714"/>
                  </a:lnTo>
                  <a:lnTo>
                    <a:pt x="2608" y="718"/>
                  </a:lnTo>
                  <a:lnTo>
                    <a:pt x="2613" y="718"/>
                  </a:lnTo>
                  <a:lnTo>
                    <a:pt x="2626" y="723"/>
                  </a:lnTo>
                  <a:lnTo>
                    <a:pt x="2641" y="728"/>
                  </a:lnTo>
                  <a:lnTo>
                    <a:pt x="2650" y="732"/>
                  </a:lnTo>
                  <a:lnTo>
                    <a:pt x="2669" y="737"/>
                  </a:lnTo>
                  <a:lnTo>
                    <a:pt x="2673" y="737"/>
                  </a:lnTo>
                  <a:lnTo>
                    <a:pt x="2692" y="741"/>
                  </a:lnTo>
                  <a:lnTo>
                    <a:pt x="2696" y="741"/>
                  </a:lnTo>
                  <a:lnTo>
                    <a:pt x="2714" y="747"/>
                  </a:lnTo>
                  <a:lnTo>
                    <a:pt x="2719" y="751"/>
                  </a:lnTo>
                  <a:lnTo>
                    <a:pt x="2734" y="756"/>
                  </a:lnTo>
                  <a:lnTo>
                    <a:pt x="2752" y="761"/>
                  </a:lnTo>
                  <a:lnTo>
                    <a:pt x="2757" y="761"/>
                  </a:lnTo>
                  <a:lnTo>
                    <a:pt x="2780" y="765"/>
                  </a:lnTo>
                  <a:lnTo>
                    <a:pt x="2798" y="770"/>
                  </a:lnTo>
                  <a:lnTo>
                    <a:pt x="2803" y="774"/>
                  </a:lnTo>
                  <a:lnTo>
                    <a:pt x="2821" y="779"/>
                  </a:lnTo>
                  <a:lnTo>
                    <a:pt x="2831" y="779"/>
                  </a:lnTo>
                  <a:lnTo>
                    <a:pt x="2845" y="784"/>
                  </a:lnTo>
                  <a:lnTo>
                    <a:pt x="2859" y="788"/>
                  </a:lnTo>
                  <a:lnTo>
                    <a:pt x="2863" y="793"/>
                  </a:lnTo>
                  <a:lnTo>
                    <a:pt x="2886" y="793"/>
                  </a:lnTo>
                  <a:lnTo>
                    <a:pt x="2909" y="802"/>
                  </a:lnTo>
                  <a:lnTo>
                    <a:pt x="2914" y="802"/>
                  </a:lnTo>
                  <a:lnTo>
                    <a:pt x="2929" y="807"/>
                  </a:lnTo>
                  <a:lnTo>
                    <a:pt x="2942" y="811"/>
                  </a:lnTo>
                  <a:lnTo>
                    <a:pt x="2952" y="816"/>
                  </a:lnTo>
                  <a:lnTo>
                    <a:pt x="2970" y="820"/>
                  </a:lnTo>
                  <a:lnTo>
                    <a:pt x="2993" y="825"/>
                  </a:lnTo>
                  <a:lnTo>
                    <a:pt x="2998" y="825"/>
                  </a:lnTo>
                  <a:lnTo>
                    <a:pt x="3017" y="830"/>
                  </a:lnTo>
                  <a:lnTo>
                    <a:pt x="3026" y="834"/>
                  </a:lnTo>
                  <a:lnTo>
                    <a:pt x="3035" y="840"/>
                  </a:lnTo>
                  <a:lnTo>
                    <a:pt x="3054" y="844"/>
                  </a:lnTo>
                  <a:lnTo>
                    <a:pt x="3058" y="844"/>
                  </a:lnTo>
                  <a:lnTo>
                    <a:pt x="3081" y="849"/>
                  </a:lnTo>
                  <a:lnTo>
                    <a:pt x="3099" y="853"/>
                  </a:lnTo>
                  <a:lnTo>
                    <a:pt x="3110" y="858"/>
                  </a:lnTo>
                  <a:lnTo>
                    <a:pt x="3123" y="863"/>
                  </a:lnTo>
                  <a:lnTo>
                    <a:pt x="3137" y="863"/>
                  </a:lnTo>
                  <a:lnTo>
                    <a:pt x="3146" y="867"/>
                  </a:lnTo>
                  <a:lnTo>
                    <a:pt x="3169" y="872"/>
                  </a:lnTo>
                  <a:lnTo>
                    <a:pt x="3188" y="881"/>
                  </a:lnTo>
                  <a:lnTo>
                    <a:pt x="3192" y="881"/>
                  </a:lnTo>
                  <a:lnTo>
                    <a:pt x="3212" y="886"/>
                  </a:lnTo>
                  <a:lnTo>
                    <a:pt x="3221" y="886"/>
                  </a:lnTo>
                  <a:lnTo>
                    <a:pt x="3230" y="890"/>
                  </a:lnTo>
                  <a:lnTo>
                    <a:pt x="3244" y="895"/>
                  </a:lnTo>
                  <a:lnTo>
                    <a:pt x="3253" y="899"/>
                  </a:lnTo>
                  <a:lnTo>
                    <a:pt x="3271" y="904"/>
                  </a:lnTo>
                  <a:lnTo>
                    <a:pt x="3276" y="904"/>
                  </a:lnTo>
                  <a:lnTo>
                    <a:pt x="3294" y="909"/>
                  </a:lnTo>
                  <a:lnTo>
                    <a:pt x="3300" y="909"/>
                  </a:lnTo>
                  <a:lnTo>
                    <a:pt x="3318" y="913"/>
                  </a:lnTo>
                  <a:lnTo>
                    <a:pt x="3332" y="918"/>
                  </a:lnTo>
                  <a:lnTo>
                    <a:pt x="3341" y="918"/>
                  </a:lnTo>
                  <a:lnTo>
                    <a:pt x="3355" y="927"/>
                  </a:lnTo>
                  <a:lnTo>
                    <a:pt x="3360" y="927"/>
                  </a:lnTo>
                  <a:lnTo>
                    <a:pt x="3383" y="933"/>
                  </a:lnTo>
                  <a:lnTo>
                    <a:pt x="3402" y="937"/>
                  </a:lnTo>
                  <a:lnTo>
                    <a:pt x="3411" y="942"/>
                  </a:lnTo>
                  <a:lnTo>
                    <a:pt x="3425" y="946"/>
                  </a:lnTo>
                  <a:lnTo>
                    <a:pt x="3439" y="946"/>
                  </a:lnTo>
                  <a:lnTo>
                    <a:pt x="3448" y="951"/>
                  </a:lnTo>
                  <a:lnTo>
                    <a:pt x="3466" y="955"/>
                  </a:lnTo>
                  <a:lnTo>
                    <a:pt x="3490" y="965"/>
                  </a:lnTo>
                  <a:lnTo>
                    <a:pt x="3513" y="969"/>
                  </a:lnTo>
                  <a:lnTo>
                    <a:pt x="3522" y="969"/>
                  </a:lnTo>
                  <a:lnTo>
                    <a:pt x="3531" y="974"/>
                  </a:lnTo>
                  <a:lnTo>
                    <a:pt x="3550" y="978"/>
                  </a:lnTo>
                  <a:lnTo>
                    <a:pt x="3554" y="978"/>
                  </a:lnTo>
                  <a:lnTo>
                    <a:pt x="3577" y="988"/>
                  </a:lnTo>
                  <a:lnTo>
                    <a:pt x="3597" y="992"/>
                  </a:lnTo>
                  <a:lnTo>
                    <a:pt x="3606" y="997"/>
                  </a:lnTo>
                  <a:lnTo>
                    <a:pt x="3620" y="99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5" name="Freeform 3667"/>
            <p:cNvSpPr>
              <a:spLocks/>
            </p:cNvSpPr>
            <p:nvPr/>
          </p:nvSpPr>
          <p:spPr bwMode="auto">
            <a:xfrm>
              <a:off x="1500" y="1286"/>
              <a:ext cx="8" cy="3"/>
            </a:xfrm>
            <a:custGeom>
              <a:avLst/>
              <a:gdLst>
                <a:gd name="T0" fmla="*/ 0 w 37"/>
                <a:gd name="T1" fmla="*/ 0 h 15"/>
                <a:gd name="T2" fmla="*/ 19 w 37"/>
                <a:gd name="T3" fmla="*/ 9 h 15"/>
                <a:gd name="T4" fmla="*/ 23 w 37"/>
                <a:gd name="T5" fmla="*/ 9 h 15"/>
                <a:gd name="T6" fmla="*/ 37 w 37"/>
                <a:gd name="T7" fmla="*/ 15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15"/>
                <a:gd name="T14" fmla="*/ 37 w 37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15">
                  <a:moveTo>
                    <a:pt x="0" y="0"/>
                  </a:moveTo>
                  <a:lnTo>
                    <a:pt x="19" y="9"/>
                  </a:lnTo>
                  <a:lnTo>
                    <a:pt x="23" y="9"/>
                  </a:lnTo>
                  <a:lnTo>
                    <a:pt x="37" y="1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6" name="Freeform 3668"/>
            <p:cNvSpPr>
              <a:spLocks/>
            </p:cNvSpPr>
            <p:nvPr/>
          </p:nvSpPr>
          <p:spPr bwMode="auto">
            <a:xfrm>
              <a:off x="2116" y="2179"/>
              <a:ext cx="116" cy="47"/>
            </a:xfrm>
            <a:custGeom>
              <a:avLst/>
              <a:gdLst>
                <a:gd name="T0" fmla="*/ 580 w 580"/>
                <a:gd name="T1" fmla="*/ 232 h 232"/>
                <a:gd name="T2" fmla="*/ 561 w 580"/>
                <a:gd name="T3" fmla="*/ 223 h 232"/>
                <a:gd name="T4" fmla="*/ 557 w 580"/>
                <a:gd name="T5" fmla="*/ 223 h 232"/>
                <a:gd name="T6" fmla="*/ 537 w 580"/>
                <a:gd name="T7" fmla="*/ 217 h 232"/>
                <a:gd name="T8" fmla="*/ 537 w 580"/>
                <a:gd name="T9" fmla="*/ 213 h 232"/>
                <a:gd name="T10" fmla="*/ 519 w 580"/>
                <a:gd name="T11" fmla="*/ 208 h 232"/>
                <a:gd name="T12" fmla="*/ 514 w 580"/>
                <a:gd name="T13" fmla="*/ 208 h 232"/>
                <a:gd name="T14" fmla="*/ 496 w 580"/>
                <a:gd name="T15" fmla="*/ 199 h 232"/>
                <a:gd name="T16" fmla="*/ 491 w 580"/>
                <a:gd name="T17" fmla="*/ 199 h 232"/>
                <a:gd name="T18" fmla="*/ 478 w 580"/>
                <a:gd name="T19" fmla="*/ 194 h 232"/>
                <a:gd name="T20" fmla="*/ 473 w 580"/>
                <a:gd name="T21" fmla="*/ 190 h 232"/>
                <a:gd name="T22" fmla="*/ 455 w 580"/>
                <a:gd name="T23" fmla="*/ 185 h 232"/>
                <a:gd name="T24" fmla="*/ 450 w 580"/>
                <a:gd name="T25" fmla="*/ 185 h 232"/>
                <a:gd name="T26" fmla="*/ 440 w 580"/>
                <a:gd name="T27" fmla="*/ 176 h 232"/>
                <a:gd name="T28" fmla="*/ 426 w 580"/>
                <a:gd name="T29" fmla="*/ 171 h 232"/>
                <a:gd name="T30" fmla="*/ 417 w 580"/>
                <a:gd name="T31" fmla="*/ 171 h 232"/>
                <a:gd name="T32" fmla="*/ 408 w 580"/>
                <a:gd name="T33" fmla="*/ 167 h 232"/>
                <a:gd name="T34" fmla="*/ 394 w 580"/>
                <a:gd name="T35" fmla="*/ 162 h 232"/>
                <a:gd name="T36" fmla="*/ 385 w 580"/>
                <a:gd name="T37" fmla="*/ 158 h 232"/>
                <a:gd name="T38" fmla="*/ 376 w 580"/>
                <a:gd name="T39" fmla="*/ 158 h 232"/>
                <a:gd name="T40" fmla="*/ 362 w 580"/>
                <a:gd name="T41" fmla="*/ 148 h 232"/>
                <a:gd name="T42" fmla="*/ 357 w 580"/>
                <a:gd name="T43" fmla="*/ 148 h 232"/>
                <a:gd name="T44" fmla="*/ 343 w 580"/>
                <a:gd name="T45" fmla="*/ 139 h 232"/>
                <a:gd name="T46" fmla="*/ 338 w 580"/>
                <a:gd name="T47" fmla="*/ 139 h 232"/>
                <a:gd name="T48" fmla="*/ 320 w 580"/>
                <a:gd name="T49" fmla="*/ 135 h 232"/>
                <a:gd name="T50" fmla="*/ 320 w 580"/>
                <a:gd name="T51" fmla="*/ 135 h 232"/>
                <a:gd name="T52" fmla="*/ 301 w 580"/>
                <a:gd name="T53" fmla="*/ 125 h 232"/>
                <a:gd name="T54" fmla="*/ 297 w 580"/>
                <a:gd name="T55" fmla="*/ 125 h 232"/>
                <a:gd name="T56" fmla="*/ 278 w 580"/>
                <a:gd name="T57" fmla="*/ 115 h 232"/>
                <a:gd name="T58" fmla="*/ 260 w 580"/>
                <a:gd name="T59" fmla="*/ 111 h 232"/>
                <a:gd name="T60" fmla="*/ 254 w 580"/>
                <a:gd name="T61" fmla="*/ 106 h 232"/>
                <a:gd name="T62" fmla="*/ 241 w 580"/>
                <a:gd name="T63" fmla="*/ 102 h 232"/>
                <a:gd name="T64" fmla="*/ 236 w 580"/>
                <a:gd name="T65" fmla="*/ 97 h 232"/>
                <a:gd name="T66" fmla="*/ 222 w 580"/>
                <a:gd name="T67" fmla="*/ 92 h 232"/>
                <a:gd name="T68" fmla="*/ 213 w 580"/>
                <a:gd name="T69" fmla="*/ 88 h 232"/>
                <a:gd name="T70" fmla="*/ 204 w 580"/>
                <a:gd name="T71" fmla="*/ 88 h 232"/>
                <a:gd name="T72" fmla="*/ 190 w 580"/>
                <a:gd name="T73" fmla="*/ 79 h 232"/>
                <a:gd name="T74" fmla="*/ 185 w 580"/>
                <a:gd name="T75" fmla="*/ 79 h 232"/>
                <a:gd name="T76" fmla="*/ 172 w 580"/>
                <a:gd name="T77" fmla="*/ 74 h 232"/>
                <a:gd name="T78" fmla="*/ 167 w 580"/>
                <a:gd name="T79" fmla="*/ 69 h 232"/>
                <a:gd name="T80" fmla="*/ 148 w 580"/>
                <a:gd name="T81" fmla="*/ 65 h 232"/>
                <a:gd name="T82" fmla="*/ 129 w 580"/>
                <a:gd name="T83" fmla="*/ 56 h 232"/>
                <a:gd name="T84" fmla="*/ 129 w 580"/>
                <a:gd name="T85" fmla="*/ 56 h 232"/>
                <a:gd name="T86" fmla="*/ 111 w 580"/>
                <a:gd name="T87" fmla="*/ 51 h 232"/>
                <a:gd name="T88" fmla="*/ 106 w 580"/>
                <a:gd name="T89" fmla="*/ 46 h 232"/>
                <a:gd name="T90" fmla="*/ 93 w 580"/>
                <a:gd name="T91" fmla="*/ 42 h 232"/>
                <a:gd name="T92" fmla="*/ 83 w 580"/>
                <a:gd name="T93" fmla="*/ 37 h 232"/>
                <a:gd name="T94" fmla="*/ 74 w 580"/>
                <a:gd name="T95" fmla="*/ 32 h 232"/>
                <a:gd name="T96" fmla="*/ 59 w 580"/>
                <a:gd name="T97" fmla="*/ 23 h 232"/>
                <a:gd name="T98" fmla="*/ 46 w 580"/>
                <a:gd name="T99" fmla="*/ 18 h 232"/>
                <a:gd name="T100" fmla="*/ 41 w 580"/>
                <a:gd name="T101" fmla="*/ 18 h 232"/>
                <a:gd name="T102" fmla="*/ 27 w 580"/>
                <a:gd name="T103" fmla="*/ 9 h 232"/>
                <a:gd name="T104" fmla="*/ 18 w 580"/>
                <a:gd name="T105" fmla="*/ 9 h 232"/>
                <a:gd name="T106" fmla="*/ 9 w 580"/>
                <a:gd name="T107" fmla="*/ 4 h 232"/>
                <a:gd name="T108" fmla="*/ 0 w 580"/>
                <a:gd name="T109" fmla="*/ 0 h 23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0"/>
                <a:gd name="T166" fmla="*/ 0 h 232"/>
                <a:gd name="T167" fmla="*/ 580 w 580"/>
                <a:gd name="T168" fmla="*/ 232 h 23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0" h="232">
                  <a:moveTo>
                    <a:pt x="580" y="232"/>
                  </a:moveTo>
                  <a:lnTo>
                    <a:pt x="561" y="223"/>
                  </a:lnTo>
                  <a:lnTo>
                    <a:pt x="557" y="223"/>
                  </a:lnTo>
                  <a:lnTo>
                    <a:pt x="537" y="217"/>
                  </a:lnTo>
                  <a:lnTo>
                    <a:pt x="537" y="213"/>
                  </a:lnTo>
                  <a:lnTo>
                    <a:pt x="519" y="208"/>
                  </a:lnTo>
                  <a:lnTo>
                    <a:pt x="514" y="208"/>
                  </a:lnTo>
                  <a:lnTo>
                    <a:pt x="496" y="199"/>
                  </a:lnTo>
                  <a:lnTo>
                    <a:pt x="491" y="199"/>
                  </a:lnTo>
                  <a:lnTo>
                    <a:pt x="478" y="194"/>
                  </a:lnTo>
                  <a:lnTo>
                    <a:pt x="473" y="190"/>
                  </a:lnTo>
                  <a:lnTo>
                    <a:pt x="455" y="185"/>
                  </a:lnTo>
                  <a:lnTo>
                    <a:pt x="450" y="185"/>
                  </a:lnTo>
                  <a:lnTo>
                    <a:pt x="440" y="176"/>
                  </a:lnTo>
                  <a:lnTo>
                    <a:pt x="426" y="171"/>
                  </a:lnTo>
                  <a:lnTo>
                    <a:pt x="417" y="171"/>
                  </a:lnTo>
                  <a:lnTo>
                    <a:pt x="408" y="167"/>
                  </a:lnTo>
                  <a:lnTo>
                    <a:pt x="394" y="162"/>
                  </a:lnTo>
                  <a:lnTo>
                    <a:pt x="385" y="158"/>
                  </a:lnTo>
                  <a:lnTo>
                    <a:pt x="376" y="158"/>
                  </a:lnTo>
                  <a:lnTo>
                    <a:pt x="362" y="148"/>
                  </a:lnTo>
                  <a:lnTo>
                    <a:pt x="357" y="148"/>
                  </a:lnTo>
                  <a:lnTo>
                    <a:pt x="343" y="139"/>
                  </a:lnTo>
                  <a:lnTo>
                    <a:pt x="338" y="139"/>
                  </a:lnTo>
                  <a:lnTo>
                    <a:pt x="320" y="135"/>
                  </a:lnTo>
                  <a:lnTo>
                    <a:pt x="301" y="125"/>
                  </a:lnTo>
                  <a:lnTo>
                    <a:pt x="297" y="125"/>
                  </a:lnTo>
                  <a:lnTo>
                    <a:pt x="278" y="115"/>
                  </a:lnTo>
                  <a:lnTo>
                    <a:pt x="260" y="111"/>
                  </a:lnTo>
                  <a:lnTo>
                    <a:pt x="254" y="106"/>
                  </a:lnTo>
                  <a:lnTo>
                    <a:pt x="241" y="102"/>
                  </a:lnTo>
                  <a:lnTo>
                    <a:pt x="236" y="97"/>
                  </a:lnTo>
                  <a:lnTo>
                    <a:pt x="222" y="92"/>
                  </a:lnTo>
                  <a:lnTo>
                    <a:pt x="213" y="88"/>
                  </a:lnTo>
                  <a:lnTo>
                    <a:pt x="204" y="88"/>
                  </a:lnTo>
                  <a:lnTo>
                    <a:pt x="190" y="79"/>
                  </a:lnTo>
                  <a:lnTo>
                    <a:pt x="185" y="79"/>
                  </a:lnTo>
                  <a:lnTo>
                    <a:pt x="172" y="74"/>
                  </a:lnTo>
                  <a:lnTo>
                    <a:pt x="167" y="69"/>
                  </a:lnTo>
                  <a:lnTo>
                    <a:pt x="148" y="65"/>
                  </a:lnTo>
                  <a:lnTo>
                    <a:pt x="129" y="56"/>
                  </a:lnTo>
                  <a:lnTo>
                    <a:pt x="111" y="51"/>
                  </a:lnTo>
                  <a:lnTo>
                    <a:pt x="106" y="46"/>
                  </a:lnTo>
                  <a:lnTo>
                    <a:pt x="93" y="42"/>
                  </a:lnTo>
                  <a:lnTo>
                    <a:pt x="83" y="37"/>
                  </a:lnTo>
                  <a:lnTo>
                    <a:pt x="74" y="32"/>
                  </a:lnTo>
                  <a:lnTo>
                    <a:pt x="59" y="23"/>
                  </a:lnTo>
                  <a:lnTo>
                    <a:pt x="46" y="18"/>
                  </a:lnTo>
                  <a:lnTo>
                    <a:pt x="41" y="18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7" name="Freeform 3669"/>
            <p:cNvSpPr>
              <a:spLocks/>
            </p:cNvSpPr>
            <p:nvPr/>
          </p:nvSpPr>
          <p:spPr bwMode="auto">
            <a:xfrm>
              <a:off x="1899" y="1649"/>
              <a:ext cx="276" cy="316"/>
            </a:xfrm>
            <a:custGeom>
              <a:avLst/>
              <a:gdLst>
                <a:gd name="T0" fmla="*/ 115 w 1383"/>
                <a:gd name="T1" fmla="*/ 1558 h 1582"/>
                <a:gd name="T2" fmla="*/ 106 w 1383"/>
                <a:gd name="T3" fmla="*/ 1522 h 1582"/>
                <a:gd name="T4" fmla="*/ 102 w 1383"/>
                <a:gd name="T5" fmla="*/ 1485 h 1582"/>
                <a:gd name="T6" fmla="*/ 97 w 1383"/>
                <a:gd name="T7" fmla="*/ 1443 h 1582"/>
                <a:gd name="T8" fmla="*/ 88 w 1383"/>
                <a:gd name="T9" fmla="*/ 1415 h 1582"/>
                <a:gd name="T10" fmla="*/ 83 w 1383"/>
                <a:gd name="T11" fmla="*/ 1373 h 1582"/>
                <a:gd name="T12" fmla="*/ 74 w 1383"/>
                <a:gd name="T13" fmla="*/ 1336 h 1582"/>
                <a:gd name="T14" fmla="*/ 65 w 1383"/>
                <a:gd name="T15" fmla="*/ 1308 h 1582"/>
                <a:gd name="T16" fmla="*/ 56 w 1383"/>
                <a:gd name="T17" fmla="*/ 1266 h 1582"/>
                <a:gd name="T18" fmla="*/ 47 w 1383"/>
                <a:gd name="T19" fmla="*/ 1239 h 1582"/>
                <a:gd name="T20" fmla="*/ 33 w 1383"/>
                <a:gd name="T21" fmla="*/ 1197 h 1582"/>
                <a:gd name="T22" fmla="*/ 28 w 1383"/>
                <a:gd name="T23" fmla="*/ 1169 h 1582"/>
                <a:gd name="T24" fmla="*/ 13 w 1383"/>
                <a:gd name="T25" fmla="*/ 1132 h 1582"/>
                <a:gd name="T26" fmla="*/ 9 w 1383"/>
                <a:gd name="T27" fmla="*/ 1094 h 1582"/>
                <a:gd name="T28" fmla="*/ 4 w 1383"/>
                <a:gd name="T29" fmla="*/ 1062 h 1582"/>
                <a:gd name="T30" fmla="*/ 4 w 1383"/>
                <a:gd name="T31" fmla="*/ 1025 h 1582"/>
                <a:gd name="T32" fmla="*/ 4 w 1383"/>
                <a:gd name="T33" fmla="*/ 992 h 1582"/>
                <a:gd name="T34" fmla="*/ 13 w 1383"/>
                <a:gd name="T35" fmla="*/ 956 h 1582"/>
                <a:gd name="T36" fmla="*/ 18 w 1383"/>
                <a:gd name="T37" fmla="*/ 919 h 1582"/>
                <a:gd name="T38" fmla="*/ 28 w 1383"/>
                <a:gd name="T39" fmla="*/ 876 h 1582"/>
                <a:gd name="T40" fmla="*/ 37 w 1383"/>
                <a:gd name="T41" fmla="*/ 844 h 1582"/>
                <a:gd name="T42" fmla="*/ 51 w 1383"/>
                <a:gd name="T43" fmla="*/ 802 h 1582"/>
                <a:gd name="T44" fmla="*/ 65 w 1383"/>
                <a:gd name="T45" fmla="*/ 765 h 1582"/>
                <a:gd name="T46" fmla="*/ 79 w 1383"/>
                <a:gd name="T47" fmla="*/ 733 h 1582"/>
                <a:gd name="T48" fmla="*/ 97 w 1383"/>
                <a:gd name="T49" fmla="*/ 705 h 1582"/>
                <a:gd name="T50" fmla="*/ 115 w 1383"/>
                <a:gd name="T51" fmla="*/ 668 h 1582"/>
                <a:gd name="T52" fmla="*/ 135 w 1383"/>
                <a:gd name="T53" fmla="*/ 636 h 1582"/>
                <a:gd name="T54" fmla="*/ 158 w 1383"/>
                <a:gd name="T55" fmla="*/ 607 h 1582"/>
                <a:gd name="T56" fmla="*/ 176 w 1383"/>
                <a:gd name="T57" fmla="*/ 575 h 1582"/>
                <a:gd name="T58" fmla="*/ 199 w 1383"/>
                <a:gd name="T59" fmla="*/ 552 h 1582"/>
                <a:gd name="T60" fmla="*/ 228 w 1383"/>
                <a:gd name="T61" fmla="*/ 519 h 1582"/>
                <a:gd name="T62" fmla="*/ 255 w 1383"/>
                <a:gd name="T63" fmla="*/ 491 h 1582"/>
                <a:gd name="T64" fmla="*/ 287 w 1383"/>
                <a:gd name="T65" fmla="*/ 459 h 1582"/>
                <a:gd name="T66" fmla="*/ 311 w 1383"/>
                <a:gd name="T67" fmla="*/ 435 h 1582"/>
                <a:gd name="T68" fmla="*/ 343 w 1383"/>
                <a:gd name="T69" fmla="*/ 408 h 1582"/>
                <a:gd name="T70" fmla="*/ 375 w 1383"/>
                <a:gd name="T71" fmla="*/ 385 h 1582"/>
                <a:gd name="T72" fmla="*/ 409 w 1383"/>
                <a:gd name="T73" fmla="*/ 353 h 1582"/>
                <a:gd name="T74" fmla="*/ 441 w 1383"/>
                <a:gd name="T75" fmla="*/ 329 h 1582"/>
                <a:gd name="T76" fmla="*/ 487 w 1383"/>
                <a:gd name="T77" fmla="*/ 301 h 1582"/>
                <a:gd name="T78" fmla="*/ 524 w 1383"/>
                <a:gd name="T79" fmla="*/ 274 h 1582"/>
                <a:gd name="T80" fmla="*/ 566 w 1383"/>
                <a:gd name="T81" fmla="*/ 245 h 1582"/>
                <a:gd name="T82" fmla="*/ 608 w 1383"/>
                <a:gd name="T83" fmla="*/ 222 h 1582"/>
                <a:gd name="T84" fmla="*/ 649 w 1383"/>
                <a:gd name="T85" fmla="*/ 199 h 1582"/>
                <a:gd name="T86" fmla="*/ 696 w 1383"/>
                <a:gd name="T87" fmla="*/ 181 h 1582"/>
                <a:gd name="T88" fmla="*/ 738 w 1383"/>
                <a:gd name="T89" fmla="*/ 157 h 1582"/>
                <a:gd name="T90" fmla="*/ 784 w 1383"/>
                <a:gd name="T91" fmla="*/ 139 h 1582"/>
                <a:gd name="T92" fmla="*/ 830 w 1383"/>
                <a:gd name="T93" fmla="*/ 116 h 1582"/>
                <a:gd name="T94" fmla="*/ 909 w 1383"/>
                <a:gd name="T95" fmla="*/ 88 h 1582"/>
                <a:gd name="T96" fmla="*/ 955 w 1383"/>
                <a:gd name="T97" fmla="*/ 70 h 1582"/>
                <a:gd name="T98" fmla="*/ 1016 w 1383"/>
                <a:gd name="T99" fmla="*/ 55 h 1582"/>
                <a:gd name="T100" fmla="*/ 1127 w 1383"/>
                <a:gd name="T101" fmla="*/ 55 h 1582"/>
                <a:gd name="T102" fmla="*/ 1234 w 1383"/>
                <a:gd name="T103" fmla="*/ 50 h 1582"/>
                <a:gd name="T104" fmla="*/ 1340 w 1383"/>
                <a:gd name="T105" fmla="*/ 50 h 1582"/>
                <a:gd name="T106" fmla="*/ 1322 w 1383"/>
                <a:gd name="T107" fmla="*/ 46 h 1582"/>
                <a:gd name="T108" fmla="*/ 1215 w 1383"/>
                <a:gd name="T109" fmla="*/ 46 h 1582"/>
                <a:gd name="T110" fmla="*/ 1104 w 1383"/>
                <a:gd name="T111" fmla="*/ 41 h 1582"/>
                <a:gd name="T112" fmla="*/ 1067 w 1383"/>
                <a:gd name="T113" fmla="*/ 32 h 1582"/>
                <a:gd name="T114" fmla="*/ 1127 w 1383"/>
                <a:gd name="T115" fmla="*/ 14 h 1582"/>
                <a:gd name="T116" fmla="*/ 1174 w 1383"/>
                <a:gd name="T117" fmla="*/ 0 h 15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83"/>
                <a:gd name="T178" fmla="*/ 0 h 1582"/>
                <a:gd name="T179" fmla="*/ 1383 w 1383"/>
                <a:gd name="T180" fmla="*/ 1582 h 158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83" h="1582">
                  <a:moveTo>
                    <a:pt x="115" y="1582"/>
                  </a:moveTo>
                  <a:lnTo>
                    <a:pt x="115" y="1573"/>
                  </a:lnTo>
                  <a:lnTo>
                    <a:pt x="115" y="1568"/>
                  </a:lnTo>
                  <a:lnTo>
                    <a:pt x="115" y="1558"/>
                  </a:lnTo>
                  <a:lnTo>
                    <a:pt x="115" y="1549"/>
                  </a:lnTo>
                  <a:lnTo>
                    <a:pt x="111" y="1544"/>
                  </a:lnTo>
                  <a:lnTo>
                    <a:pt x="111" y="1535"/>
                  </a:lnTo>
                  <a:lnTo>
                    <a:pt x="111" y="1526"/>
                  </a:lnTo>
                  <a:lnTo>
                    <a:pt x="106" y="1522"/>
                  </a:lnTo>
                  <a:lnTo>
                    <a:pt x="106" y="1512"/>
                  </a:lnTo>
                  <a:lnTo>
                    <a:pt x="106" y="1503"/>
                  </a:lnTo>
                  <a:lnTo>
                    <a:pt x="106" y="1499"/>
                  </a:lnTo>
                  <a:lnTo>
                    <a:pt x="106" y="1489"/>
                  </a:lnTo>
                  <a:lnTo>
                    <a:pt x="102" y="1485"/>
                  </a:lnTo>
                  <a:lnTo>
                    <a:pt x="97" y="1476"/>
                  </a:lnTo>
                  <a:lnTo>
                    <a:pt x="97" y="1465"/>
                  </a:lnTo>
                  <a:lnTo>
                    <a:pt x="97" y="1456"/>
                  </a:lnTo>
                  <a:lnTo>
                    <a:pt x="97" y="1452"/>
                  </a:lnTo>
                  <a:lnTo>
                    <a:pt x="97" y="1443"/>
                  </a:lnTo>
                  <a:lnTo>
                    <a:pt x="92" y="1433"/>
                  </a:lnTo>
                  <a:lnTo>
                    <a:pt x="92" y="1429"/>
                  </a:lnTo>
                  <a:lnTo>
                    <a:pt x="92" y="1420"/>
                  </a:lnTo>
                  <a:lnTo>
                    <a:pt x="88" y="1415"/>
                  </a:lnTo>
                  <a:lnTo>
                    <a:pt x="88" y="1406"/>
                  </a:lnTo>
                  <a:lnTo>
                    <a:pt x="88" y="1401"/>
                  </a:lnTo>
                  <a:lnTo>
                    <a:pt x="88" y="1392"/>
                  </a:lnTo>
                  <a:lnTo>
                    <a:pt x="83" y="1383"/>
                  </a:lnTo>
                  <a:lnTo>
                    <a:pt x="83" y="1373"/>
                  </a:lnTo>
                  <a:lnTo>
                    <a:pt x="79" y="1368"/>
                  </a:lnTo>
                  <a:lnTo>
                    <a:pt x="79" y="1359"/>
                  </a:lnTo>
                  <a:lnTo>
                    <a:pt x="79" y="1350"/>
                  </a:lnTo>
                  <a:lnTo>
                    <a:pt x="74" y="1345"/>
                  </a:lnTo>
                  <a:lnTo>
                    <a:pt x="74" y="1336"/>
                  </a:lnTo>
                  <a:lnTo>
                    <a:pt x="74" y="1331"/>
                  </a:lnTo>
                  <a:lnTo>
                    <a:pt x="70" y="1327"/>
                  </a:lnTo>
                  <a:lnTo>
                    <a:pt x="70" y="1322"/>
                  </a:lnTo>
                  <a:lnTo>
                    <a:pt x="70" y="1313"/>
                  </a:lnTo>
                  <a:lnTo>
                    <a:pt x="65" y="1308"/>
                  </a:lnTo>
                  <a:lnTo>
                    <a:pt x="60" y="1299"/>
                  </a:lnTo>
                  <a:lnTo>
                    <a:pt x="60" y="1290"/>
                  </a:lnTo>
                  <a:lnTo>
                    <a:pt x="60" y="1285"/>
                  </a:lnTo>
                  <a:lnTo>
                    <a:pt x="56" y="1275"/>
                  </a:lnTo>
                  <a:lnTo>
                    <a:pt x="56" y="1266"/>
                  </a:lnTo>
                  <a:lnTo>
                    <a:pt x="56" y="1261"/>
                  </a:lnTo>
                  <a:lnTo>
                    <a:pt x="51" y="1252"/>
                  </a:lnTo>
                  <a:lnTo>
                    <a:pt x="51" y="1248"/>
                  </a:lnTo>
                  <a:lnTo>
                    <a:pt x="47" y="1239"/>
                  </a:lnTo>
                  <a:lnTo>
                    <a:pt x="47" y="1229"/>
                  </a:lnTo>
                  <a:lnTo>
                    <a:pt x="42" y="1225"/>
                  </a:lnTo>
                  <a:lnTo>
                    <a:pt x="42" y="1216"/>
                  </a:lnTo>
                  <a:lnTo>
                    <a:pt x="37" y="1206"/>
                  </a:lnTo>
                  <a:lnTo>
                    <a:pt x="33" y="1197"/>
                  </a:lnTo>
                  <a:lnTo>
                    <a:pt x="33" y="1193"/>
                  </a:lnTo>
                  <a:lnTo>
                    <a:pt x="28" y="1182"/>
                  </a:lnTo>
                  <a:lnTo>
                    <a:pt x="28" y="1178"/>
                  </a:lnTo>
                  <a:lnTo>
                    <a:pt x="28" y="1169"/>
                  </a:lnTo>
                  <a:lnTo>
                    <a:pt x="23" y="1164"/>
                  </a:lnTo>
                  <a:lnTo>
                    <a:pt x="18" y="1155"/>
                  </a:lnTo>
                  <a:lnTo>
                    <a:pt x="18" y="1146"/>
                  </a:lnTo>
                  <a:lnTo>
                    <a:pt x="13" y="1141"/>
                  </a:lnTo>
                  <a:lnTo>
                    <a:pt x="13" y="1132"/>
                  </a:lnTo>
                  <a:lnTo>
                    <a:pt x="13" y="1123"/>
                  </a:lnTo>
                  <a:lnTo>
                    <a:pt x="13" y="1114"/>
                  </a:lnTo>
                  <a:lnTo>
                    <a:pt x="9" y="1109"/>
                  </a:lnTo>
                  <a:lnTo>
                    <a:pt x="9" y="1100"/>
                  </a:lnTo>
                  <a:lnTo>
                    <a:pt x="9" y="1094"/>
                  </a:lnTo>
                  <a:lnTo>
                    <a:pt x="4" y="1085"/>
                  </a:lnTo>
                  <a:lnTo>
                    <a:pt x="4" y="1080"/>
                  </a:lnTo>
                  <a:lnTo>
                    <a:pt x="4" y="1071"/>
                  </a:lnTo>
                  <a:lnTo>
                    <a:pt x="4" y="1062"/>
                  </a:lnTo>
                  <a:lnTo>
                    <a:pt x="4" y="1053"/>
                  </a:lnTo>
                  <a:lnTo>
                    <a:pt x="0" y="1048"/>
                  </a:lnTo>
                  <a:lnTo>
                    <a:pt x="4" y="1039"/>
                  </a:lnTo>
                  <a:lnTo>
                    <a:pt x="4" y="1030"/>
                  </a:lnTo>
                  <a:lnTo>
                    <a:pt x="4" y="1025"/>
                  </a:lnTo>
                  <a:lnTo>
                    <a:pt x="4" y="1016"/>
                  </a:lnTo>
                  <a:lnTo>
                    <a:pt x="4" y="1012"/>
                  </a:lnTo>
                  <a:lnTo>
                    <a:pt x="4" y="1001"/>
                  </a:lnTo>
                  <a:lnTo>
                    <a:pt x="4" y="997"/>
                  </a:lnTo>
                  <a:lnTo>
                    <a:pt x="4" y="992"/>
                  </a:lnTo>
                  <a:lnTo>
                    <a:pt x="4" y="988"/>
                  </a:lnTo>
                  <a:lnTo>
                    <a:pt x="9" y="978"/>
                  </a:lnTo>
                  <a:lnTo>
                    <a:pt x="9" y="969"/>
                  </a:lnTo>
                  <a:lnTo>
                    <a:pt x="9" y="965"/>
                  </a:lnTo>
                  <a:lnTo>
                    <a:pt x="13" y="956"/>
                  </a:lnTo>
                  <a:lnTo>
                    <a:pt x="13" y="946"/>
                  </a:lnTo>
                  <a:lnTo>
                    <a:pt x="13" y="942"/>
                  </a:lnTo>
                  <a:lnTo>
                    <a:pt x="13" y="933"/>
                  </a:lnTo>
                  <a:lnTo>
                    <a:pt x="13" y="928"/>
                  </a:lnTo>
                  <a:lnTo>
                    <a:pt x="18" y="919"/>
                  </a:lnTo>
                  <a:lnTo>
                    <a:pt x="18" y="909"/>
                  </a:lnTo>
                  <a:lnTo>
                    <a:pt x="18" y="904"/>
                  </a:lnTo>
                  <a:lnTo>
                    <a:pt x="23" y="895"/>
                  </a:lnTo>
                  <a:lnTo>
                    <a:pt x="28" y="886"/>
                  </a:lnTo>
                  <a:lnTo>
                    <a:pt x="28" y="876"/>
                  </a:lnTo>
                  <a:lnTo>
                    <a:pt x="28" y="872"/>
                  </a:lnTo>
                  <a:lnTo>
                    <a:pt x="28" y="863"/>
                  </a:lnTo>
                  <a:lnTo>
                    <a:pt x="33" y="858"/>
                  </a:lnTo>
                  <a:lnTo>
                    <a:pt x="37" y="849"/>
                  </a:lnTo>
                  <a:lnTo>
                    <a:pt x="37" y="844"/>
                  </a:lnTo>
                  <a:lnTo>
                    <a:pt x="42" y="835"/>
                  </a:lnTo>
                  <a:lnTo>
                    <a:pt x="42" y="826"/>
                  </a:lnTo>
                  <a:lnTo>
                    <a:pt x="42" y="821"/>
                  </a:lnTo>
                  <a:lnTo>
                    <a:pt x="47" y="811"/>
                  </a:lnTo>
                  <a:lnTo>
                    <a:pt x="51" y="802"/>
                  </a:lnTo>
                  <a:lnTo>
                    <a:pt x="56" y="793"/>
                  </a:lnTo>
                  <a:lnTo>
                    <a:pt x="56" y="788"/>
                  </a:lnTo>
                  <a:lnTo>
                    <a:pt x="60" y="779"/>
                  </a:lnTo>
                  <a:lnTo>
                    <a:pt x="60" y="774"/>
                  </a:lnTo>
                  <a:lnTo>
                    <a:pt x="65" y="765"/>
                  </a:lnTo>
                  <a:lnTo>
                    <a:pt x="70" y="761"/>
                  </a:lnTo>
                  <a:lnTo>
                    <a:pt x="70" y="752"/>
                  </a:lnTo>
                  <a:lnTo>
                    <a:pt x="74" y="752"/>
                  </a:lnTo>
                  <a:lnTo>
                    <a:pt x="79" y="742"/>
                  </a:lnTo>
                  <a:lnTo>
                    <a:pt x="79" y="733"/>
                  </a:lnTo>
                  <a:lnTo>
                    <a:pt x="83" y="729"/>
                  </a:lnTo>
                  <a:lnTo>
                    <a:pt x="88" y="718"/>
                  </a:lnTo>
                  <a:lnTo>
                    <a:pt x="92" y="709"/>
                  </a:lnTo>
                  <a:lnTo>
                    <a:pt x="97" y="705"/>
                  </a:lnTo>
                  <a:lnTo>
                    <a:pt x="97" y="695"/>
                  </a:lnTo>
                  <a:lnTo>
                    <a:pt x="102" y="691"/>
                  </a:lnTo>
                  <a:lnTo>
                    <a:pt x="106" y="682"/>
                  </a:lnTo>
                  <a:lnTo>
                    <a:pt x="111" y="673"/>
                  </a:lnTo>
                  <a:lnTo>
                    <a:pt x="115" y="668"/>
                  </a:lnTo>
                  <a:lnTo>
                    <a:pt x="121" y="659"/>
                  </a:lnTo>
                  <a:lnTo>
                    <a:pt x="126" y="650"/>
                  </a:lnTo>
                  <a:lnTo>
                    <a:pt x="130" y="645"/>
                  </a:lnTo>
                  <a:lnTo>
                    <a:pt x="135" y="636"/>
                  </a:lnTo>
                  <a:lnTo>
                    <a:pt x="144" y="626"/>
                  </a:lnTo>
                  <a:lnTo>
                    <a:pt x="144" y="621"/>
                  </a:lnTo>
                  <a:lnTo>
                    <a:pt x="153" y="612"/>
                  </a:lnTo>
                  <a:lnTo>
                    <a:pt x="158" y="607"/>
                  </a:lnTo>
                  <a:lnTo>
                    <a:pt x="162" y="598"/>
                  </a:lnTo>
                  <a:lnTo>
                    <a:pt x="172" y="589"/>
                  </a:lnTo>
                  <a:lnTo>
                    <a:pt x="176" y="584"/>
                  </a:lnTo>
                  <a:lnTo>
                    <a:pt x="176" y="575"/>
                  </a:lnTo>
                  <a:lnTo>
                    <a:pt x="181" y="575"/>
                  </a:lnTo>
                  <a:lnTo>
                    <a:pt x="185" y="566"/>
                  </a:lnTo>
                  <a:lnTo>
                    <a:pt x="194" y="561"/>
                  </a:lnTo>
                  <a:lnTo>
                    <a:pt x="199" y="552"/>
                  </a:lnTo>
                  <a:lnTo>
                    <a:pt x="204" y="543"/>
                  </a:lnTo>
                  <a:lnTo>
                    <a:pt x="208" y="538"/>
                  </a:lnTo>
                  <a:lnTo>
                    <a:pt x="218" y="528"/>
                  </a:lnTo>
                  <a:lnTo>
                    <a:pt x="223" y="524"/>
                  </a:lnTo>
                  <a:lnTo>
                    <a:pt x="228" y="519"/>
                  </a:lnTo>
                  <a:lnTo>
                    <a:pt x="232" y="514"/>
                  </a:lnTo>
                  <a:lnTo>
                    <a:pt x="241" y="505"/>
                  </a:lnTo>
                  <a:lnTo>
                    <a:pt x="246" y="501"/>
                  </a:lnTo>
                  <a:lnTo>
                    <a:pt x="255" y="491"/>
                  </a:lnTo>
                  <a:lnTo>
                    <a:pt x="260" y="482"/>
                  </a:lnTo>
                  <a:lnTo>
                    <a:pt x="264" y="478"/>
                  </a:lnTo>
                  <a:lnTo>
                    <a:pt x="269" y="473"/>
                  </a:lnTo>
                  <a:lnTo>
                    <a:pt x="274" y="469"/>
                  </a:lnTo>
                  <a:lnTo>
                    <a:pt x="287" y="459"/>
                  </a:lnTo>
                  <a:lnTo>
                    <a:pt x="292" y="455"/>
                  </a:lnTo>
                  <a:lnTo>
                    <a:pt x="301" y="446"/>
                  </a:lnTo>
                  <a:lnTo>
                    <a:pt x="311" y="440"/>
                  </a:lnTo>
                  <a:lnTo>
                    <a:pt x="311" y="435"/>
                  </a:lnTo>
                  <a:lnTo>
                    <a:pt x="320" y="431"/>
                  </a:lnTo>
                  <a:lnTo>
                    <a:pt x="330" y="422"/>
                  </a:lnTo>
                  <a:lnTo>
                    <a:pt x="330" y="417"/>
                  </a:lnTo>
                  <a:lnTo>
                    <a:pt x="334" y="412"/>
                  </a:lnTo>
                  <a:lnTo>
                    <a:pt x="343" y="408"/>
                  </a:lnTo>
                  <a:lnTo>
                    <a:pt x="353" y="403"/>
                  </a:lnTo>
                  <a:lnTo>
                    <a:pt x="353" y="399"/>
                  </a:lnTo>
                  <a:lnTo>
                    <a:pt x="362" y="389"/>
                  </a:lnTo>
                  <a:lnTo>
                    <a:pt x="371" y="385"/>
                  </a:lnTo>
                  <a:lnTo>
                    <a:pt x="375" y="385"/>
                  </a:lnTo>
                  <a:lnTo>
                    <a:pt x="380" y="376"/>
                  </a:lnTo>
                  <a:lnTo>
                    <a:pt x="389" y="367"/>
                  </a:lnTo>
                  <a:lnTo>
                    <a:pt x="394" y="367"/>
                  </a:lnTo>
                  <a:lnTo>
                    <a:pt x="398" y="362"/>
                  </a:lnTo>
                  <a:lnTo>
                    <a:pt x="409" y="353"/>
                  </a:lnTo>
                  <a:lnTo>
                    <a:pt x="418" y="347"/>
                  </a:lnTo>
                  <a:lnTo>
                    <a:pt x="432" y="338"/>
                  </a:lnTo>
                  <a:lnTo>
                    <a:pt x="436" y="333"/>
                  </a:lnTo>
                  <a:lnTo>
                    <a:pt x="441" y="329"/>
                  </a:lnTo>
                  <a:lnTo>
                    <a:pt x="455" y="324"/>
                  </a:lnTo>
                  <a:lnTo>
                    <a:pt x="459" y="315"/>
                  </a:lnTo>
                  <a:lnTo>
                    <a:pt x="473" y="306"/>
                  </a:lnTo>
                  <a:lnTo>
                    <a:pt x="482" y="301"/>
                  </a:lnTo>
                  <a:lnTo>
                    <a:pt x="487" y="301"/>
                  </a:lnTo>
                  <a:lnTo>
                    <a:pt x="497" y="292"/>
                  </a:lnTo>
                  <a:lnTo>
                    <a:pt x="501" y="288"/>
                  </a:lnTo>
                  <a:lnTo>
                    <a:pt x="511" y="283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29" y="269"/>
                  </a:lnTo>
                  <a:lnTo>
                    <a:pt x="543" y="265"/>
                  </a:lnTo>
                  <a:lnTo>
                    <a:pt x="547" y="260"/>
                  </a:lnTo>
                  <a:lnTo>
                    <a:pt x="557" y="254"/>
                  </a:lnTo>
                  <a:lnTo>
                    <a:pt x="566" y="245"/>
                  </a:lnTo>
                  <a:lnTo>
                    <a:pt x="570" y="245"/>
                  </a:lnTo>
                  <a:lnTo>
                    <a:pt x="579" y="241"/>
                  </a:lnTo>
                  <a:lnTo>
                    <a:pt x="589" y="236"/>
                  </a:lnTo>
                  <a:lnTo>
                    <a:pt x="594" y="231"/>
                  </a:lnTo>
                  <a:lnTo>
                    <a:pt x="608" y="222"/>
                  </a:lnTo>
                  <a:lnTo>
                    <a:pt x="622" y="213"/>
                  </a:lnTo>
                  <a:lnTo>
                    <a:pt x="631" y="213"/>
                  </a:lnTo>
                  <a:lnTo>
                    <a:pt x="636" y="208"/>
                  </a:lnTo>
                  <a:lnTo>
                    <a:pt x="649" y="199"/>
                  </a:lnTo>
                  <a:lnTo>
                    <a:pt x="654" y="199"/>
                  </a:lnTo>
                  <a:lnTo>
                    <a:pt x="663" y="195"/>
                  </a:lnTo>
                  <a:lnTo>
                    <a:pt x="672" y="186"/>
                  </a:lnTo>
                  <a:lnTo>
                    <a:pt x="677" y="186"/>
                  </a:lnTo>
                  <a:lnTo>
                    <a:pt x="696" y="181"/>
                  </a:lnTo>
                  <a:lnTo>
                    <a:pt x="696" y="176"/>
                  </a:lnTo>
                  <a:lnTo>
                    <a:pt x="710" y="172"/>
                  </a:lnTo>
                  <a:lnTo>
                    <a:pt x="719" y="167"/>
                  </a:lnTo>
                  <a:lnTo>
                    <a:pt x="724" y="163"/>
                  </a:lnTo>
                  <a:lnTo>
                    <a:pt x="738" y="157"/>
                  </a:lnTo>
                  <a:lnTo>
                    <a:pt x="742" y="152"/>
                  </a:lnTo>
                  <a:lnTo>
                    <a:pt x="756" y="148"/>
                  </a:lnTo>
                  <a:lnTo>
                    <a:pt x="760" y="148"/>
                  </a:lnTo>
                  <a:lnTo>
                    <a:pt x="780" y="139"/>
                  </a:lnTo>
                  <a:lnTo>
                    <a:pt x="784" y="139"/>
                  </a:lnTo>
                  <a:lnTo>
                    <a:pt x="794" y="129"/>
                  </a:lnTo>
                  <a:lnTo>
                    <a:pt x="803" y="125"/>
                  </a:lnTo>
                  <a:lnTo>
                    <a:pt x="812" y="125"/>
                  </a:lnTo>
                  <a:lnTo>
                    <a:pt x="826" y="120"/>
                  </a:lnTo>
                  <a:lnTo>
                    <a:pt x="830" y="116"/>
                  </a:lnTo>
                  <a:lnTo>
                    <a:pt x="844" y="111"/>
                  </a:lnTo>
                  <a:lnTo>
                    <a:pt x="867" y="102"/>
                  </a:lnTo>
                  <a:lnTo>
                    <a:pt x="891" y="97"/>
                  </a:lnTo>
                  <a:lnTo>
                    <a:pt x="909" y="88"/>
                  </a:lnTo>
                  <a:lnTo>
                    <a:pt x="928" y="79"/>
                  </a:lnTo>
                  <a:lnTo>
                    <a:pt x="932" y="79"/>
                  </a:lnTo>
                  <a:lnTo>
                    <a:pt x="951" y="70"/>
                  </a:lnTo>
                  <a:lnTo>
                    <a:pt x="955" y="70"/>
                  </a:lnTo>
                  <a:lnTo>
                    <a:pt x="975" y="64"/>
                  </a:lnTo>
                  <a:lnTo>
                    <a:pt x="993" y="55"/>
                  </a:lnTo>
                  <a:lnTo>
                    <a:pt x="998" y="55"/>
                  </a:lnTo>
                  <a:lnTo>
                    <a:pt x="1016" y="55"/>
                  </a:lnTo>
                  <a:lnTo>
                    <a:pt x="1039" y="55"/>
                  </a:lnTo>
                  <a:lnTo>
                    <a:pt x="1063" y="55"/>
                  </a:lnTo>
                  <a:lnTo>
                    <a:pt x="1081" y="55"/>
                  </a:lnTo>
                  <a:lnTo>
                    <a:pt x="1104" y="55"/>
                  </a:lnTo>
                  <a:lnTo>
                    <a:pt x="1127" y="55"/>
                  </a:lnTo>
                  <a:lnTo>
                    <a:pt x="1145" y="50"/>
                  </a:lnTo>
                  <a:lnTo>
                    <a:pt x="1169" y="50"/>
                  </a:lnTo>
                  <a:lnTo>
                    <a:pt x="1192" y="50"/>
                  </a:lnTo>
                  <a:lnTo>
                    <a:pt x="1215" y="50"/>
                  </a:lnTo>
                  <a:lnTo>
                    <a:pt x="1234" y="50"/>
                  </a:lnTo>
                  <a:lnTo>
                    <a:pt x="1258" y="50"/>
                  </a:lnTo>
                  <a:lnTo>
                    <a:pt x="1276" y="50"/>
                  </a:lnTo>
                  <a:lnTo>
                    <a:pt x="1299" y="50"/>
                  </a:lnTo>
                  <a:lnTo>
                    <a:pt x="1322" y="50"/>
                  </a:lnTo>
                  <a:lnTo>
                    <a:pt x="1340" y="50"/>
                  </a:lnTo>
                  <a:lnTo>
                    <a:pt x="1364" y="50"/>
                  </a:lnTo>
                  <a:lnTo>
                    <a:pt x="1383" y="46"/>
                  </a:lnTo>
                  <a:lnTo>
                    <a:pt x="1364" y="46"/>
                  </a:lnTo>
                  <a:lnTo>
                    <a:pt x="1340" y="46"/>
                  </a:lnTo>
                  <a:lnTo>
                    <a:pt x="1322" y="46"/>
                  </a:lnTo>
                  <a:lnTo>
                    <a:pt x="1299" y="46"/>
                  </a:lnTo>
                  <a:lnTo>
                    <a:pt x="1276" y="46"/>
                  </a:lnTo>
                  <a:lnTo>
                    <a:pt x="1258" y="46"/>
                  </a:lnTo>
                  <a:lnTo>
                    <a:pt x="1234" y="46"/>
                  </a:lnTo>
                  <a:lnTo>
                    <a:pt x="1215" y="46"/>
                  </a:lnTo>
                  <a:lnTo>
                    <a:pt x="1192" y="41"/>
                  </a:lnTo>
                  <a:lnTo>
                    <a:pt x="1169" y="41"/>
                  </a:lnTo>
                  <a:lnTo>
                    <a:pt x="1145" y="41"/>
                  </a:lnTo>
                  <a:lnTo>
                    <a:pt x="1127" y="41"/>
                  </a:lnTo>
                  <a:lnTo>
                    <a:pt x="1104" y="41"/>
                  </a:lnTo>
                  <a:lnTo>
                    <a:pt x="1081" y="41"/>
                  </a:lnTo>
                  <a:lnTo>
                    <a:pt x="1063" y="41"/>
                  </a:lnTo>
                  <a:lnTo>
                    <a:pt x="1044" y="41"/>
                  </a:lnTo>
                  <a:lnTo>
                    <a:pt x="1063" y="37"/>
                  </a:lnTo>
                  <a:lnTo>
                    <a:pt x="1067" y="32"/>
                  </a:lnTo>
                  <a:lnTo>
                    <a:pt x="1081" y="27"/>
                  </a:lnTo>
                  <a:lnTo>
                    <a:pt x="1095" y="27"/>
                  </a:lnTo>
                  <a:lnTo>
                    <a:pt x="1104" y="23"/>
                  </a:lnTo>
                  <a:lnTo>
                    <a:pt x="1118" y="18"/>
                  </a:lnTo>
                  <a:lnTo>
                    <a:pt x="1127" y="14"/>
                  </a:lnTo>
                  <a:lnTo>
                    <a:pt x="1141" y="9"/>
                  </a:lnTo>
                  <a:lnTo>
                    <a:pt x="1145" y="9"/>
                  </a:lnTo>
                  <a:lnTo>
                    <a:pt x="1165" y="4"/>
                  </a:lnTo>
                  <a:lnTo>
                    <a:pt x="1169" y="4"/>
                  </a:lnTo>
                  <a:lnTo>
                    <a:pt x="117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8" name="Freeform 3670"/>
            <p:cNvSpPr>
              <a:spLocks/>
            </p:cNvSpPr>
            <p:nvPr/>
          </p:nvSpPr>
          <p:spPr bwMode="auto">
            <a:xfrm>
              <a:off x="1922" y="1965"/>
              <a:ext cx="131" cy="184"/>
            </a:xfrm>
            <a:custGeom>
              <a:avLst/>
              <a:gdLst>
                <a:gd name="T0" fmla="*/ 632 w 655"/>
                <a:gd name="T1" fmla="*/ 904 h 919"/>
                <a:gd name="T2" fmla="*/ 604 w 655"/>
                <a:gd name="T3" fmla="*/ 891 h 919"/>
                <a:gd name="T4" fmla="*/ 581 w 655"/>
                <a:gd name="T5" fmla="*/ 877 h 919"/>
                <a:gd name="T6" fmla="*/ 557 w 655"/>
                <a:gd name="T7" fmla="*/ 863 h 919"/>
                <a:gd name="T8" fmla="*/ 539 w 655"/>
                <a:gd name="T9" fmla="*/ 854 h 919"/>
                <a:gd name="T10" fmla="*/ 511 w 655"/>
                <a:gd name="T11" fmla="*/ 835 h 919"/>
                <a:gd name="T12" fmla="*/ 488 w 655"/>
                <a:gd name="T13" fmla="*/ 821 h 919"/>
                <a:gd name="T14" fmla="*/ 464 w 655"/>
                <a:gd name="T15" fmla="*/ 807 h 919"/>
                <a:gd name="T16" fmla="*/ 432 w 655"/>
                <a:gd name="T17" fmla="*/ 789 h 919"/>
                <a:gd name="T18" fmla="*/ 409 w 655"/>
                <a:gd name="T19" fmla="*/ 775 h 919"/>
                <a:gd name="T20" fmla="*/ 386 w 655"/>
                <a:gd name="T21" fmla="*/ 756 h 919"/>
                <a:gd name="T22" fmla="*/ 367 w 655"/>
                <a:gd name="T23" fmla="*/ 743 h 919"/>
                <a:gd name="T24" fmla="*/ 344 w 655"/>
                <a:gd name="T25" fmla="*/ 723 h 919"/>
                <a:gd name="T26" fmla="*/ 321 w 655"/>
                <a:gd name="T27" fmla="*/ 710 h 919"/>
                <a:gd name="T28" fmla="*/ 303 w 655"/>
                <a:gd name="T29" fmla="*/ 691 h 919"/>
                <a:gd name="T30" fmla="*/ 279 w 655"/>
                <a:gd name="T31" fmla="*/ 673 h 919"/>
                <a:gd name="T32" fmla="*/ 260 w 655"/>
                <a:gd name="T33" fmla="*/ 659 h 919"/>
                <a:gd name="T34" fmla="*/ 242 w 655"/>
                <a:gd name="T35" fmla="*/ 641 h 919"/>
                <a:gd name="T36" fmla="*/ 228 w 655"/>
                <a:gd name="T37" fmla="*/ 626 h 919"/>
                <a:gd name="T38" fmla="*/ 210 w 655"/>
                <a:gd name="T39" fmla="*/ 608 h 919"/>
                <a:gd name="T40" fmla="*/ 196 w 655"/>
                <a:gd name="T41" fmla="*/ 589 h 919"/>
                <a:gd name="T42" fmla="*/ 177 w 655"/>
                <a:gd name="T43" fmla="*/ 571 h 919"/>
                <a:gd name="T44" fmla="*/ 168 w 655"/>
                <a:gd name="T45" fmla="*/ 557 h 919"/>
                <a:gd name="T46" fmla="*/ 149 w 655"/>
                <a:gd name="T47" fmla="*/ 533 h 919"/>
                <a:gd name="T48" fmla="*/ 140 w 655"/>
                <a:gd name="T49" fmla="*/ 515 h 919"/>
                <a:gd name="T50" fmla="*/ 131 w 655"/>
                <a:gd name="T51" fmla="*/ 501 h 919"/>
                <a:gd name="T52" fmla="*/ 117 w 655"/>
                <a:gd name="T53" fmla="*/ 483 h 919"/>
                <a:gd name="T54" fmla="*/ 108 w 655"/>
                <a:gd name="T55" fmla="*/ 455 h 919"/>
                <a:gd name="T56" fmla="*/ 93 w 655"/>
                <a:gd name="T57" fmla="*/ 431 h 919"/>
                <a:gd name="T58" fmla="*/ 84 w 655"/>
                <a:gd name="T59" fmla="*/ 413 h 919"/>
                <a:gd name="T60" fmla="*/ 79 w 655"/>
                <a:gd name="T61" fmla="*/ 399 h 919"/>
                <a:gd name="T62" fmla="*/ 75 w 655"/>
                <a:gd name="T63" fmla="*/ 371 h 919"/>
                <a:gd name="T64" fmla="*/ 66 w 655"/>
                <a:gd name="T65" fmla="*/ 347 h 919"/>
                <a:gd name="T66" fmla="*/ 61 w 655"/>
                <a:gd name="T67" fmla="*/ 329 h 919"/>
                <a:gd name="T68" fmla="*/ 57 w 655"/>
                <a:gd name="T69" fmla="*/ 311 h 919"/>
                <a:gd name="T70" fmla="*/ 57 w 655"/>
                <a:gd name="T71" fmla="*/ 288 h 919"/>
                <a:gd name="T72" fmla="*/ 52 w 655"/>
                <a:gd name="T73" fmla="*/ 265 h 919"/>
                <a:gd name="T74" fmla="*/ 43 w 655"/>
                <a:gd name="T75" fmla="*/ 246 h 919"/>
                <a:gd name="T76" fmla="*/ 38 w 655"/>
                <a:gd name="T77" fmla="*/ 223 h 919"/>
                <a:gd name="T78" fmla="*/ 38 w 655"/>
                <a:gd name="T79" fmla="*/ 195 h 919"/>
                <a:gd name="T80" fmla="*/ 29 w 655"/>
                <a:gd name="T81" fmla="*/ 177 h 919"/>
                <a:gd name="T82" fmla="*/ 29 w 655"/>
                <a:gd name="T83" fmla="*/ 153 h 919"/>
                <a:gd name="T84" fmla="*/ 24 w 655"/>
                <a:gd name="T85" fmla="*/ 130 h 919"/>
                <a:gd name="T86" fmla="*/ 20 w 655"/>
                <a:gd name="T87" fmla="*/ 111 h 919"/>
                <a:gd name="T88" fmla="*/ 20 w 655"/>
                <a:gd name="T89" fmla="*/ 107 h 919"/>
                <a:gd name="T90" fmla="*/ 15 w 655"/>
                <a:gd name="T91" fmla="*/ 84 h 919"/>
                <a:gd name="T92" fmla="*/ 11 w 655"/>
                <a:gd name="T93" fmla="*/ 60 h 919"/>
                <a:gd name="T94" fmla="*/ 6 w 655"/>
                <a:gd name="T95" fmla="*/ 37 h 919"/>
                <a:gd name="T96" fmla="*/ 6 w 655"/>
                <a:gd name="T97" fmla="*/ 14 h 9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55"/>
                <a:gd name="T148" fmla="*/ 0 h 919"/>
                <a:gd name="T149" fmla="*/ 655 w 655"/>
                <a:gd name="T150" fmla="*/ 919 h 9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55" h="919">
                  <a:moveTo>
                    <a:pt x="655" y="919"/>
                  </a:moveTo>
                  <a:lnTo>
                    <a:pt x="645" y="914"/>
                  </a:lnTo>
                  <a:lnTo>
                    <a:pt x="632" y="904"/>
                  </a:lnTo>
                  <a:lnTo>
                    <a:pt x="623" y="904"/>
                  </a:lnTo>
                  <a:lnTo>
                    <a:pt x="618" y="900"/>
                  </a:lnTo>
                  <a:lnTo>
                    <a:pt x="604" y="891"/>
                  </a:lnTo>
                  <a:lnTo>
                    <a:pt x="590" y="886"/>
                  </a:lnTo>
                  <a:lnTo>
                    <a:pt x="581" y="877"/>
                  </a:lnTo>
                  <a:lnTo>
                    <a:pt x="566" y="868"/>
                  </a:lnTo>
                  <a:lnTo>
                    <a:pt x="557" y="863"/>
                  </a:lnTo>
                  <a:lnTo>
                    <a:pt x="553" y="863"/>
                  </a:lnTo>
                  <a:lnTo>
                    <a:pt x="539" y="854"/>
                  </a:lnTo>
                  <a:lnTo>
                    <a:pt x="521" y="845"/>
                  </a:lnTo>
                  <a:lnTo>
                    <a:pt x="516" y="840"/>
                  </a:lnTo>
                  <a:lnTo>
                    <a:pt x="511" y="835"/>
                  </a:lnTo>
                  <a:lnTo>
                    <a:pt x="498" y="831"/>
                  </a:lnTo>
                  <a:lnTo>
                    <a:pt x="493" y="826"/>
                  </a:lnTo>
                  <a:lnTo>
                    <a:pt x="488" y="821"/>
                  </a:lnTo>
                  <a:lnTo>
                    <a:pt x="474" y="816"/>
                  </a:lnTo>
                  <a:lnTo>
                    <a:pt x="474" y="812"/>
                  </a:lnTo>
                  <a:lnTo>
                    <a:pt x="464" y="807"/>
                  </a:lnTo>
                  <a:lnTo>
                    <a:pt x="451" y="802"/>
                  </a:lnTo>
                  <a:lnTo>
                    <a:pt x="437" y="793"/>
                  </a:lnTo>
                  <a:lnTo>
                    <a:pt x="432" y="789"/>
                  </a:lnTo>
                  <a:lnTo>
                    <a:pt x="428" y="784"/>
                  </a:lnTo>
                  <a:lnTo>
                    <a:pt x="414" y="775"/>
                  </a:lnTo>
                  <a:lnTo>
                    <a:pt x="409" y="775"/>
                  </a:lnTo>
                  <a:lnTo>
                    <a:pt x="405" y="770"/>
                  </a:lnTo>
                  <a:lnTo>
                    <a:pt x="391" y="761"/>
                  </a:lnTo>
                  <a:lnTo>
                    <a:pt x="386" y="756"/>
                  </a:lnTo>
                  <a:lnTo>
                    <a:pt x="382" y="752"/>
                  </a:lnTo>
                  <a:lnTo>
                    <a:pt x="372" y="747"/>
                  </a:lnTo>
                  <a:lnTo>
                    <a:pt x="367" y="743"/>
                  </a:lnTo>
                  <a:lnTo>
                    <a:pt x="358" y="738"/>
                  </a:lnTo>
                  <a:lnTo>
                    <a:pt x="349" y="733"/>
                  </a:lnTo>
                  <a:lnTo>
                    <a:pt x="344" y="723"/>
                  </a:lnTo>
                  <a:lnTo>
                    <a:pt x="330" y="714"/>
                  </a:lnTo>
                  <a:lnTo>
                    <a:pt x="321" y="710"/>
                  </a:lnTo>
                  <a:lnTo>
                    <a:pt x="312" y="700"/>
                  </a:lnTo>
                  <a:lnTo>
                    <a:pt x="303" y="691"/>
                  </a:lnTo>
                  <a:lnTo>
                    <a:pt x="294" y="687"/>
                  </a:lnTo>
                  <a:lnTo>
                    <a:pt x="283" y="677"/>
                  </a:lnTo>
                  <a:lnTo>
                    <a:pt x="279" y="673"/>
                  </a:lnTo>
                  <a:lnTo>
                    <a:pt x="274" y="668"/>
                  </a:lnTo>
                  <a:lnTo>
                    <a:pt x="265" y="664"/>
                  </a:lnTo>
                  <a:lnTo>
                    <a:pt x="260" y="659"/>
                  </a:lnTo>
                  <a:lnTo>
                    <a:pt x="256" y="654"/>
                  </a:lnTo>
                  <a:lnTo>
                    <a:pt x="247" y="650"/>
                  </a:lnTo>
                  <a:lnTo>
                    <a:pt x="242" y="641"/>
                  </a:lnTo>
                  <a:lnTo>
                    <a:pt x="238" y="635"/>
                  </a:lnTo>
                  <a:lnTo>
                    <a:pt x="233" y="631"/>
                  </a:lnTo>
                  <a:lnTo>
                    <a:pt x="228" y="626"/>
                  </a:lnTo>
                  <a:lnTo>
                    <a:pt x="219" y="617"/>
                  </a:lnTo>
                  <a:lnTo>
                    <a:pt x="215" y="612"/>
                  </a:lnTo>
                  <a:lnTo>
                    <a:pt x="210" y="608"/>
                  </a:lnTo>
                  <a:lnTo>
                    <a:pt x="205" y="598"/>
                  </a:lnTo>
                  <a:lnTo>
                    <a:pt x="201" y="594"/>
                  </a:lnTo>
                  <a:lnTo>
                    <a:pt x="196" y="589"/>
                  </a:lnTo>
                  <a:lnTo>
                    <a:pt x="191" y="585"/>
                  </a:lnTo>
                  <a:lnTo>
                    <a:pt x="181" y="580"/>
                  </a:lnTo>
                  <a:lnTo>
                    <a:pt x="177" y="571"/>
                  </a:lnTo>
                  <a:lnTo>
                    <a:pt x="172" y="566"/>
                  </a:lnTo>
                  <a:lnTo>
                    <a:pt x="168" y="557"/>
                  </a:lnTo>
                  <a:lnTo>
                    <a:pt x="163" y="548"/>
                  </a:lnTo>
                  <a:lnTo>
                    <a:pt x="154" y="542"/>
                  </a:lnTo>
                  <a:lnTo>
                    <a:pt x="149" y="533"/>
                  </a:lnTo>
                  <a:lnTo>
                    <a:pt x="145" y="524"/>
                  </a:lnTo>
                  <a:lnTo>
                    <a:pt x="140" y="515"/>
                  </a:lnTo>
                  <a:lnTo>
                    <a:pt x="136" y="510"/>
                  </a:lnTo>
                  <a:lnTo>
                    <a:pt x="131" y="501"/>
                  </a:lnTo>
                  <a:lnTo>
                    <a:pt x="126" y="496"/>
                  </a:lnTo>
                  <a:lnTo>
                    <a:pt x="122" y="487"/>
                  </a:lnTo>
                  <a:lnTo>
                    <a:pt x="117" y="483"/>
                  </a:lnTo>
                  <a:lnTo>
                    <a:pt x="113" y="473"/>
                  </a:lnTo>
                  <a:lnTo>
                    <a:pt x="113" y="464"/>
                  </a:lnTo>
                  <a:lnTo>
                    <a:pt x="108" y="455"/>
                  </a:lnTo>
                  <a:lnTo>
                    <a:pt x="103" y="449"/>
                  </a:lnTo>
                  <a:lnTo>
                    <a:pt x="99" y="440"/>
                  </a:lnTo>
                  <a:lnTo>
                    <a:pt x="93" y="431"/>
                  </a:lnTo>
                  <a:lnTo>
                    <a:pt x="89" y="427"/>
                  </a:lnTo>
                  <a:lnTo>
                    <a:pt x="89" y="417"/>
                  </a:lnTo>
                  <a:lnTo>
                    <a:pt x="84" y="413"/>
                  </a:lnTo>
                  <a:lnTo>
                    <a:pt x="84" y="408"/>
                  </a:lnTo>
                  <a:lnTo>
                    <a:pt x="84" y="404"/>
                  </a:lnTo>
                  <a:lnTo>
                    <a:pt x="79" y="399"/>
                  </a:lnTo>
                  <a:lnTo>
                    <a:pt x="79" y="390"/>
                  </a:lnTo>
                  <a:lnTo>
                    <a:pt x="75" y="381"/>
                  </a:lnTo>
                  <a:lnTo>
                    <a:pt x="75" y="371"/>
                  </a:lnTo>
                  <a:lnTo>
                    <a:pt x="75" y="367"/>
                  </a:lnTo>
                  <a:lnTo>
                    <a:pt x="70" y="358"/>
                  </a:lnTo>
                  <a:lnTo>
                    <a:pt x="66" y="347"/>
                  </a:lnTo>
                  <a:lnTo>
                    <a:pt x="66" y="343"/>
                  </a:lnTo>
                  <a:lnTo>
                    <a:pt x="66" y="334"/>
                  </a:lnTo>
                  <a:lnTo>
                    <a:pt x="61" y="329"/>
                  </a:lnTo>
                  <a:lnTo>
                    <a:pt x="61" y="320"/>
                  </a:lnTo>
                  <a:lnTo>
                    <a:pt x="57" y="311"/>
                  </a:lnTo>
                  <a:lnTo>
                    <a:pt x="57" y="306"/>
                  </a:lnTo>
                  <a:lnTo>
                    <a:pt x="57" y="297"/>
                  </a:lnTo>
                  <a:lnTo>
                    <a:pt x="57" y="288"/>
                  </a:lnTo>
                  <a:lnTo>
                    <a:pt x="52" y="283"/>
                  </a:lnTo>
                  <a:lnTo>
                    <a:pt x="52" y="274"/>
                  </a:lnTo>
                  <a:lnTo>
                    <a:pt x="52" y="265"/>
                  </a:lnTo>
                  <a:lnTo>
                    <a:pt x="47" y="259"/>
                  </a:lnTo>
                  <a:lnTo>
                    <a:pt x="47" y="250"/>
                  </a:lnTo>
                  <a:lnTo>
                    <a:pt x="43" y="246"/>
                  </a:lnTo>
                  <a:lnTo>
                    <a:pt x="43" y="236"/>
                  </a:lnTo>
                  <a:lnTo>
                    <a:pt x="43" y="227"/>
                  </a:lnTo>
                  <a:lnTo>
                    <a:pt x="38" y="223"/>
                  </a:lnTo>
                  <a:lnTo>
                    <a:pt x="38" y="213"/>
                  </a:lnTo>
                  <a:lnTo>
                    <a:pt x="38" y="204"/>
                  </a:lnTo>
                  <a:lnTo>
                    <a:pt x="38" y="195"/>
                  </a:lnTo>
                  <a:lnTo>
                    <a:pt x="38" y="190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66"/>
                  </a:lnTo>
                  <a:lnTo>
                    <a:pt x="29" y="162"/>
                  </a:lnTo>
                  <a:lnTo>
                    <a:pt x="29" y="153"/>
                  </a:lnTo>
                  <a:lnTo>
                    <a:pt x="29" y="144"/>
                  </a:lnTo>
                  <a:lnTo>
                    <a:pt x="24" y="134"/>
                  </a:lnTo>
                  <a:lnTo>
                    <a:pt x="24" y="130"/>
                  </a:lnTo>
                  <a:lnTo>
                    <a:pt x="24" y="121"/>
                  </a:lnTo>
                  <a:lnTo>
                    <a:pt x="20" y="121"/>
                  </a:lnTo>
                  <a:lnTo>
                    <a:pt x="20" y="111"/>
                  </a:lnTo>
                  <a:lnTo>
                    <a:pt x="20" y="107"/>
                  </a:lnTo>
                  <a:lnTo>
                    <a:pt x="24" y="107"/>
                  </a:lnTo>
                  <a:lnTo>
                    <a:pt x="20" y="107"/>
                  </a:lnTo>
                  <a:lnTo>
                    <a:pt x="20" y="98"/>
                  </a:lnTo>
                  <a:lnTo>
                    <a:pt x="15" y="93"/>
                  </a:lnTo>
                  <a:lnTo>
                    <a:pt x="15" y="84"/>
                  </a:lnTo>
                  <a:lnTo>
                    <a:pt x="15" y="74"/>
                  </a:lnTo>
                  <a:lnTo>
                    <a:pt x="15" y="69"/>
                  </a:lnTo>
                  <a:lnTo>
                    <a:pt x="11" y="60"/>
                  </a:lnTo>
                  <a:lnTo>
                    <a:pt x="11" y="51"/>
                  </a:lnTo>
                  <a:lnTo>
                    <a:pt x="11" y="46"/>
                  </a:lnTo>
                  <a:lnTo>
                    <a:pt x="6" y="37"/>
                  </a:lnTo>
                  <a:lnTo>
                    <a:pt x="6" y="28"/>
                  </a:lnTo>
                  <a:lnTo>
                    <a:pt x="6" y="23"/>
                  </a:lnTo>
                  <a:lnTo>
                    <a:pt x="6" y="14"/>
                  </a:lnTo>
                  <a:lnTo>
                    <a:pt x="6" y="5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59" name="Freeform 3671"/>
            <p:cNvSpPr>
              <a:spLocks/>
            </p:cNvSpPr>
            <p:nvPr/>
          </p:nvSpPr>
          <p:spPr bwMode="auto">
            <a:xfrm>
              <a:off x="2197" y="1625"/>
              <a:ext cx="35" cy="8"/>
            </a:xfrm>
            <a:custGeom>
              <a:avLst/>
              <a:gdLst>
                <a:gd name="T0" fmla="*/ 0 w 172"/>
                <a:gd name="T1" fmla="*/ 37 h 37"/>
                <a:gd name="T2" fmla="*/ 18 w 172"/>
                <a:gd name="T3" fmla="*/ 32 h 37"/>
                <a:gd name="T4" fmla="*/ 42 w 172"/>
                <a:gd name="T5" fmla="*/ 28 h 37"/>
                <a:gd name="T6" fmla="*/ 42 w 172"/>
                <a:gd name="T7" fmla="*/ 28 h 37"/>
                <a:gd name="T8" fmla="*/ 65 w 172"/>
                <a:gd name="T9" fmla="*/ 23 h 37"/>
                <a:gd name="T10" fmla="*/ 74 w 172"/>
                <a:gd name="T11" fmla="*/ 19 h 37"/>
                <a:gd name="T12" fmla="*/ 83 w 172"/>
                <a:gd name="T13" fmla="*/ 19 h 37"/>
                <a:gd name="T14" fmla="*/ 102 w 172"/>
                <a:gd name="T15" fmla="*/ 9 h 37"/>
                <a:gd name="T16" fmla="*/ 106 w 172"/>
                <a:gd name="T17" fmla="*/ 9 h 37"/>
                <a:gd name="T18" fmla="*/ 129 w 172"/>
                <a:gd name="T19" fmla="*/ 9 h 37"/>
                <a:gd name="T20" fmla="*/ 149 w 172"/>
                <a:gd name="T21" fmla="*/ 5 h 37"/>
                <a:gd name="T22" fmla="*/ 172 w 172"/>
                <a:gd name="T23" fmla="*/ 0 h 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2"/>
                <a:gd name="T37" fmla="*/ 0 h 37"/>
                <a:gd name="T38" fmla="*/ 172 w 172"/>
                <a:gd name="T39" fmla="*/ 37 h 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2" h="37">
                  <a:moveTo>
                    <a:pt x="0" y="37"/>
                  </a:moveTo>
                  <a:lnTo>
                    <a:pt x="18" y="32"/>
                  </a:lnTo>
                  <a:lnTo>
                    <a:pt x="42" y="28"/>
                  </a:lnTo>
                  <a:lnTo>
                    <a:pt x="65" y="23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102" y="9"/>
                  </a:lnTo>
                  <a:lnTo>
                    <a:pt x="106" y="9"/>
                  </a:lnTo>
                  <a:lnTo>
                    <a:pt x="129" y="9"/>
                  </a:lnTo>
                  <a:lnTo>
                    <a:pt x="149" y="5"/>
                  </a:lnTo>
                  <a:lnTo>
                    <a:pt x="172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0" name="Freeform 3672"/>
            <p:cNvSpPr>
              <a:spLocks/>
            </p:cNvSpPr>
            <p:nvPr/>
          </p:nvSpPr>
          <p:spPr bwMode="auto">
            <a:xfrm>
              <a:off x="-43" y="859"/>
              <a:ext cx="716" cy="155"/>
            </a:xfrm>
            <a:custGeom>
              <a:avLst/>
              <a:gdLst>
                <a:gd name="T0" fmla="*/ 47 w 3577"/>
                <a:gd name="T1" fmla="*/ 13 h 774"/>
                <a:gd name="T2" fmla="*/ 125 w 3577"/>
                <a:gd name="T3" fmla="*/ 32 h 774"/>
                <a:gd name="T4" fmla="*/ 194 w 3577"/>
                <a:gd name="T5" fmla="*/ 45 h 774"/>
                <a:gd name="T6" fmla="*/ 260 w 3577"/>
                <a:gd name="T7" fmla="*/ 59 h 774"/>
                <a:gd name="T8" fmla="*/ 325 w 3577"/>
                <a:gd name="T9" fmla="*/ 73 h 774"/>
                <a:gd name="T10" fmla="*/ 389 w 3577"/>
                <a:gd name="T11" fmla="*/ 88 h 774"/>
                <a:gd name="T12" fmla="*/ 454 w 3577"/>
                <a:gd name="T13" fmla="*/ 101 h 774"/>
                <a:gd name="T14" fmla="*/ 543 w 3577"/>
                <a:gd name="T15" fmla="*/ 120 h 774"/>
                <a:gd name="T16" fmla="*/ 608 w 3577"/>
                <a:gd name="T17" fmla="*/ 134 h 774"/>
                <a:gd name="T18" fmla="*/ 672 w 3577"/>
                <a:gd name="T19" fmla="*/ 147 h 774"/>
                <a:gd name="T20" fmla="*/ 738 w 3577"/>
                <a:gd name="T21" fmla="*/ 161 h 774"/>
                <a:gd name="T22" fmla="*/ 803 w 3577"/>
                <a:gd name="T23" fmla="*/ 175 h 774"/>
                <a:gd name="T24" fmla="*/ 867 w 3577"/>
                <a:gd name="T25" fmla="*/ 190 h 774"/>
                <a:gd name="T26" fmla="*/ 937 w 3577"/>
                <a:gd name="T27" fmla="*/ 208 h 774"/>
                <a:gd name="T28" fmla="*/ 1016 w 3577"/>
                <a:gd name="T29" fmla="*/ 222 h 774"/>
                <a:gd name="T30" fmla="*/ 1081 w 3577"/>
                <a:gd name="T31" fmla="*/ 236 h 774"/>
                <a:gd name="T32" fmla="*/ 1150 w 3577"/>
                <a:gd name="T33" fmla="*/ 249 h 774"/>
                <a:gd name="T34" fmla="*/ 1220 w 3577"/>
                <a:gd name="T35" fmla="*/ 268 h 774"/>
                <a:gd name="T36" fmla="*/ 1290 w 3577"/>
                <a:gd name="T37" fmla="*/ 283 h 774"/>
                <a:gd name="T38" fmla="*/ 1360 w 3577"/>
                <a:gd name="T39" fmla="*/ 296 h 774"/>
                <a:gd name="T40" fmla="*/ 1424 w 3577"/>
                <a:gd name="T41" fmla="*/ 310 h 774"/>
                <a:gd name="T42" fmla="*/ 1503 w 3577"/>
                <a:gd name="T43" fmla="*/ 328 h 774"/>
                <a:gd name="T44" fmla="*/ 1573 w 3577"/>
                <a:gd name="T45" fmla="*/ 342 h 774"/>
                <a:gd name="T46" fmla="*/ 1643 w 3577"/>
                <a:gd name="T47" fmla="*/ 356 h 774"/>
                <a:gd name="T48" fmla="*/ 1702 w 3577"/>
                <a:gd name="T49" fmla="*/ 371 h 774"/>
                <a:gd name="T50" fmla="*/ 1768 w 3577"/>
                <a:gd name="T51" fmla="*/ 385 h 774"/>
                <a:gd name="T52" fmla="*/ 1833 w 3577"/>
                <a:gd name="T53" fmla="*/ 398 h 774"/>
                <a:gd name="T54" fmla="*/ 1897 w 3577"/>
                <a:gd name="T55" fmla="*/ 412 h 774"/>
                <a:gd name="T56" fmla="*/ 1985 w 3577"/>
                <a:gd name="T57" fmla="*/ 430 h 774"/>
                <a:gd name="T58" fmla="*/ 2051 w 3577"/>
                <a:gd name="T59" fmla="*/ 444 h 774"/>
                <a:gd name="T60" fmla="*/ 2111 w 3577"/>
                <a:gd name="T61" fmla="*/ 458 h 774"/>
                <a:gd name="T62" fmla="*/ 2176 w 3577"/>
                <a:gd name="T63" fmla="*/ 473 h 774"/>
                <a:gd name="T64" fmla="*/ 2245 w 3577"/>
                <a:gd name="T65" fmla="*/ 486 h 774"/>
                <a:gd name="T66" fmla="*/ 2315 w 3577"/>
                <a:gd name="T67" fmla="*/ 505 h 774"/>
                <a:gd name="T68" fmla="*/ 2390 w 3577"/>
                <a:gd name="T69" fmla="*/ 519 h 774"/>
                <a:gd name="T70" fmla="*/ 2459 w 3577"/>
                <a:gd name="T71" fmla="*/ 532 h 774"/>
                <a:gd name="T72" fmla="*/ 2528 w 3577"/>
                <a:gd name="T73" fmla="*/ 551 h 774"/>
                <a:gd name="T74" fmla="*/ 2603 w 3577"/>
                <a:gd name="T75" fmla="*/ 566 h 774"/>
                <a:gd name="T76" fmla="*/ 2673 w 3577"/>
                <a:gd name="T77" fmla="*/ 579 h 774"/>
                <a:gd name="T78" fmla="*/ 2737 w 3577"/>
                <a:gd name="T79" fmla="*/ 593 h 774"/>
                <a:gd name="T80" fmla="*/ 2802 w 3577"/>
                <a:gd name="T81" fmla="*/ 607 h 774"/>
                <a:gd name="T82" fmla="*/ 2867 w 3577"/>
                <a:gd name="T83" fmla="*/ 621 h 774"/>
                <a:gd name="T84" fmla="*/ 2932 w 3577"/>
                <a:gd name="T85" fmla="*/ 634 h 774"/>
                <a:gd name="T86" fmla="*/ 3015 w 3577"/>
                <a:gd name="T87" fmla="*/ 654 h 774"/>
                <a:gd name="T88" fmla="*/ 3094 w 3577"/>
                <a:gd name="T89" fmla="*/ 672 h 774"/>
                <a:gd name="T90" fmla="*/ 3164 w 3577"/>
                <a:gd name="T91" fmla="*/ 686 h 774"/>
                <a:gd name="T92" fmla="*/ 3234 w 3577"/>
                <a:gd name="T93" fmla="*/ 700 h 774"/>
                <a:gd name="T94" fmla="*/ 3298 w 3577"/>
                <a:gd name="T95" fmla="*/ 713 h 774"/>
                <a:gd name="T96" fmla="*/ 3377 w 3577"/>
                <a:gd name="T97" fmla="*/ 732 h 774"/>
                <a:gd name="T98" fmla="*/ 3447 w 3577"/>
                <a:gd name="T99" fmla="*/ 747 h 774"/>
                <a:gd name="T100" fmla="*/ 3522 w 3577"/>
                <a:gd name="T101" fmla="*/ 765 h 77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577"/>
                <a:gd name="T154" fmla="*/ 0 h 774"/>
                <a:gd name="T155" fmla="*/ 3577 w 3577"/>
                <a:gd name="T156" fmla="*/ 774 h 77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577" h="774">
                  <a:moveTo>
                    <a:pt x="0" y="0"/>
                  </a:moveTo>
                  <a:lnTo>
                    <a:pt x="4" y="4"/>
                  </a:lnTo>
                  <a:lnTo>
                    <a:pt x="18" y="9"/>
                  </a:lnTo>
                  <a:lnTo>
                    <a:pt x="23" y="9"/>
                  </a:lnTo>
                  <a:lnTo>
                    <a:pt x="47" y="13"/>
                  </a:lnTo>
                  <a:lnTo>
                    <a:pt x="51" y="13"/>
                  </a:lnTo>
                  <a:lnTo>
                    <a:pt x="69" y="18"/>
                  </a:lnTo>
                  <a:lnTo>
                    <a:pt x="88" y="22"/>
                  </a:lnTo>
                  <a:lnTo>
                    <a:pt x="111" y="27"/>
                  </a:lnTo>
                  <a:lnTo>
                    <a:pt x="125" y="32"/>
                  </a:lnTo>
                  <a:lnTo>
                    <a:pt x="135" y="32"/>
                  </a:lnTo>
                  <a:lnTo>
                    <a:pt x="153" y="36"/>
                  </a:lnTo>
                  <a:lnTo>
                    <a:pt x="162" y="41"/>
                  </a:lnTo>
                  <a:lnTo>
                    <a:pt x="176" y="41"/>
                  </a:lnTo>
                  <a:lnTo>
                    <a:pt x="194" y="45"/>
                  </a:lnTo>
                  <a:lnTo>
                    <a:pt x="217" y="50"/>
                  </a:lnTo>
                  <a:lnTo>
                    <a:pt x="228" y="55"/>
                  </a:lnTo>
                  <a:lnTo>
                    <a:pt x="241" y="55"/>
                  </a:lnTo>
                  <a:lnTo>
                    <a:pt x="260" y="59"/>
                  </a:lnTo>
                  <a:lnTo>
                    <a:pt x="264" y="59"/>
                  </a:lnTo>
                  <a:lnTo>
                    <a:pt x="283" y="64"/>
                  </a:lnTo>
                  <a:lnTo>
                    <a:pt x="301" y="68"/>
                  </a:lnTo>
                  <a:lnTo>
                    <a:pt x="306" y="68"/>
                  </a:lnTo>
                  <a:lnTo>
                    <a:pt x="325" y="73"/>
                  </a:lnTo>
                  <a:lnTo>
                    <a:pt x="339" y="78"/>
                  </a:lnTo>
                  <a:lnTo>
                    <a:pt x="348" y="78"/>
                  </a:lnTo>
                  <a:lnTo>
                    <a:pt x="366" y="82"/>
                  </a:lnTo>
                  <a:lnTo>
                    <a:pt x="371" y="82"/>
                  </a:lnTo>
                  <a:lnTo>
                    <a:pt x="389" y="88"/>
                  </a:lnTo>
                  <a:lnTo>
                    <a:pt x="409" y="92"/>
                  </a:lnTo>
                  <a:lnTo>
                    <a:pt x="413" y="92"/>
                  </a:lnTo>
                  <a:lnTo>
                    <a:pt x="432" y="97"/>
                  </a:lnTo>
                  <a:lnTo>
                    <a:pt x="441" y="101"/>
                  </a:lnTo>
                  <a:lnTo>
                    <a:pt x="454" y="101"/>
                  </a:lnTo>
                  <a:lnTo>
                    <a:pt x="477" y="106"/>
                  </a:lnTo>
                  <a:lnTo>
                    <a:pt x="500" y="111"/>
                  </a:lnTo>
                  <a:lnTo>
                    <a:pt x="511" y="115"/>
                  </a:lnTo>
                  <a:lnTo>
                    <a:pt x="520" y="115"/>
                  </a:lnTo>
                  <a:lnTo>
                    <a:pt x="543" y="120"/>
                  </a:lnTo>
                  <a:lnTo>
                    <a:pt x="547" y="124"/>
                  </a:lnTo>
                  <a:lnTo>
                    <a:pt x="566" y="124"/>
                  </a:lnTo>
                  <a:lnTo>
                    <a:pt x="584" y="129"/>
                  </a:lnTo>
                  <a:lnTo>
                    <a:pt x="608" y="134"/>
                  </a:lnTo>
                  <a:lnTo>
                    <a:pt x="617" y="138"/>
                  </a:lnTo>
                  <a:lnTo>
                    <a:pt x="626" y="138"/>
                  </a:lnTo>
                  <a:lnTo>
                    <a:pt x="649" y="143"/>
                  </a:lnTo>
                  <a:lnTo>
                    <a:pt x="654" y="143"/>
                  </a:lnTo>
                  <a:lnTo>
                    <a:pt x="672" y="147"/>
                  </a:lnTo>
                  <a:lnTo>
                    <a:pt x="686" y="152"/>
                  </a:lnTo>
                  <a:lnTo>
                    <a:pt x="692" y="152"/>
                  </a:lnTo>
                  <a:lnTo>
                    <a:pt x="715" y="157"/>
                  </a:lnTo>
                  <a:lnTo>
                    <a:pt x="724" y="161"/>
                  </a:lnTo>
                  <a:lnTo>
                    <a:pt x="738" y="161"/>
                  </a:lnTo>
                  <a:lnTo>
                    <a:pt x="756" y="166"/>
                  </a:lnTo>
                  <a:lnTo>
                    <a:pt x="760" y="166"/>
                  </a:lnTo>
                  <a:lnTo>
                    <a:pt x="779" y="170"/>
                  </a:lnTo>
                  <a:lnTo>
                    <a:pt x="798" y="175"/>
                  </a:lnTo>
                  <a:lnTo>
                    <a:pt x="803" y="175"/>
                  </a:lnTo>
                  <a:lnTo>
                    <a:pt x="821" y="181"/>
                  </a:lnTo>
                  <a:lnTo>
                    <a:pt x="830" y="185"/>
                  </a:lnTo>
                  <a:lnTo>
                    <a:pt x="844" y="185"/>
                  </a:lnTo>
                  <a:lnTo>
                    <a:pt x="862" y="190"/>
                  </a:lnTo>
                  <a:lnTo>
                    <a:pt x="867" y="190"/>
                  </a:lnTo>
                  <a:lnTo>
                    <a:pt x="886" y="194"/>
                  </a:lnTo>
                  <a:lnTo>
                    <a:pt x="900" y="199"/>
                  </a:lnTo>
                  <a:lnTo>
                    <a:pt x="909" y="199"/>
                  </a:lnTo>
                  <a:lnTo>
                    <a:pt x="928" y="203"/>
                  </a:lnTo>
                  <a:lnTo>
                    <a:pt x="937" y="208"/>
                  </a:lnTo>
                  <a:lnTo>
                    <a:pt x="951" y="208"/>
                  </a:lnTo>
                  <a:lnTo>
                    <a:pt x="975" y="213"/>
                  </a:lnTo>
                  <a:lnTo>
                    <a:pt x="993" y="217"/>
                  </a:lnTo>
                  <a:lnTo>
                    <a:pt x="1007" y="222"/>
                  </a:lnTo>
                  <a:lnTo>
                    <a:pt x="1016" y="222"/>
                  </a:lnTo>
                  <a:lnTo>
                    <a:pt x="1034" y="226"/>
                  </a:lnTo>
                  <a:lnTo>
                    <a:pt x="1043" y="231"/>
                  </a:lnTo>
                  <a:lnTo>
                    <a:pt x="1057" y="231"/>
                  </a:lnTo>
                  <a:lnTo>
                    <a:pt x="1077" y="236"/>
                  </a:lnTo>
                  <a:lnTo>
                    <a:pt x="1081" y="236"/>
                  </a:lnTo>
                  <a:lnTo>
                    <a:pt x="1100" y="240"/>
                  </a:lnTo>
                  <a:lnTo>
                    <a:pt x="1113" y="245"/>
                  </a:lnTo>
                  <a:lnTo>
                    <a:pt x="1123" y="245"/>
                  </a:lnTo>
                  <a:lnTo>
                    <a:pt x="1145" y="249"/>
                  </a:lnTo>
                  <a:lnTo>
                    <a:pt x="1150" y="249"/>
                  </a:lnTo>
                  <a:lnTo>
                    <a:pt x="1165" y="254"/>
                  </a:lnTo>
                  <a:lnTo>
                    <a:pt x="1183" y="259"/>
                  </a:lnTo>
                  <a:lnTo>
                    <a:pt x="1188" y="259"/>
                  </a:lnTo>
                  <a:lnTo>
                    <a:pt x="1206" y="263"/>
                  </a:lnTo>
                  <a:lnTo>
                    <a:pt x="1220" y="268"/>
                  </a:lnTo>
                  <a:lnTo>
                    <a:pt x="1229" y="268"/>
                  </a:lnTo>
                  <a:lnTo>
                    <a:pt x="1252" y="272"/>
                  </a:lnTo>
                  <a:lnTo>
                    <a:pt x="1258" y="272"/>
                  </a:lnTo>
                  <a:lnTo>
                    <a:pt x="1271" y="278"/>
                  </a:lnTo>
                  <a:lnTo>
                    <a:pt x="1290" y="283"/>
                  </a:lnTo>
                  <a:lnTo>
                    <a:pt x="1294" y="283"/>
                  </a:lnTo>
                  <a:lnTo>
                    <a:pt x="1317" y="287"/>
                  </a:lnTo>
                  <a:lnTo>
                    <a:pt x="1326" y="292"/>
                  </a:lnTo>
                  <a:lnTo>
                    <a:pt x="1336" y="292"/>
                  </a:lnTo>
                  <a:lnTo>
                    <a:pt x="1360" y="296"/>
                  </a:lnTo>
                  <a:lnTo>
                    <a:pt x="1383" y="301"/>
                  </a:lnTo>
                  <a:lnTo>
                    <a:pt x="1396" y="305"/>
                  </a:lnTo>
                  <a:lnTo>
                    <a:pt x="1401" y="305"/>
                  </a:lnTo>
                  <a:lnTo>
                    <a:pt x="1424" y="310"/>
                  </a:lnTo>
                  <a:lnTo>
                    <a:pt x="1433" y="315"/>
                  </a:lnTo>
                  <a:lnTo>
                    <a:pt x="1448" y="315"/>
                  </a:lnTo>
                  <a:lnTo>
                    <a:pt x="1471" y="319"/>
                  </a:lnTo>
                  <a:lnTo>
                    <a:pt x="1489" y="324"/>
                  </a:lnTo>
                  <a:lnTo>
                    <a:pt x="1503" y="328"/>
                  </a:lnTo>
                  <a:lnTo>
                    <a:pt x="1512" y="328"/>
                  </a:lnTo>
                  <a:lnTo>
                    <a:pt x="1530" y="333"/>
                  </a:lnTo>
                  <a:lnTo>
                    <a:pt x="1541" y="333"/>
                  </a:lnTo>
                  <a:lnTo>
                    <a:pt x="1554" y="338"/>
                  </a:lnTo>
                  <a:lnTo>
                    <a:pt x="1573" y="342"/>
                  </a:lnTo>
                  <a:lnTo>
                    <a:pt x="1577" y="342"/>
                  </a:lnTo>
                  <a:lnTo>
                    <a:pt x="1596" y="347"/>
                  </a:lnTo>
                  <a:lnTo>
                    <a:pt x="1609" y="351"/>
                  </a:lnTo>
                  <a:lnTo>
                    <a:pt x="1619" y="351"/>
                  </a:lnTo>
                  <a:lnTo>
                    <a:pt x="1643" y="356"/>
                  </a:lnTo>
                  <a:lnTo>
                    <a:pt x="1643" y="361"/>
                  </a:lnTo>
                  <a:lnTo>
                    <a:pt x="1661" y="361"/>
                  </a:lnTo>
                  <a:lnTo>
                    <a:pt x="1679" y="365"/>
                  </a:lnTo>
                  <a:lnTo>
                    <a:pt x="1684" y="365"/>
                  </a:lnTo>
                  <a:lnTo>
                    <a:pt x="1702" y="371"/>
                  </a:lnTo>
                  <a:lnTo>
                    <a:pt x="1716" y="375"/>
                  </a:lnTo>
                  <a:lnTo>
                    <a:pt x="1725" y="375"/>
                  </a:lnTo>
                  <a:lnTo>
                    <a:pt x="1749" y="380"/>
                  </a:lnTo>
                  <a:lnTo>
                    <a:pt x="1749" y="385"/>
                  </a:lnTo>
                  <a:lnTo>
                    <a:pt x="1768" y="385"/>
                  </a:lnTo>
                  <a:lnTo>
                    <a:pt x="1786" y="389"/>
                  </a:lnTo>
                  <a:lnTo>
                    <a:pt x="1791" y="389"/>
                  </a:lnTo>
                  <a:lnTo>
                    <a:pt x="1813" y="394"/>
                  </a:lnTo>
                  <a:lnTo>
                    <a:pt x="1818" y="398"/>
                  </a:lnTo>
                  <a:lnTo>
                    <a:pt x="1833" y="398"/>
                  </a:lnTo>
                  <a:lnTo>
                    <a:pt x="1856" y="403"/>
                  </a:lnTo>
                  <a:lnTo>
                    <a:pt x="1874" y="407"/>
                  </a:lnTo>
                  <a:lnTo>
                    <a:pt x="1893" y="412"/>
                  </a:lnTo>
                  <a:lnTo>
                    <a:pt x="1897" y="412"/>
                  </a:lnTo>
                  <a:lnTo>
                    <a:pt x="1921" y="417"/>
                  </a:lnTo>
                  <a:lnTo>
                    <a:pt x="1930" y="417"/>
                  </a:lnTo>
                  <a:lnTo>
                    <a:pt x="1939" y="421"/>
                  </a:lnTo>
                  <a:lnTo>
                    <a:pt x="1962" y="426"/>
                  </a:lnTo>
                  <a:lnTo>
                    <a:pt x="1985" y="430"/>
                  </a:lnTo>
                  <a:lnTo>
                    <a:pt x="1999" y="435"/>
                  </a:lnTo>
                  <a:lnTo>
                    <a:pt x="2004" y="435"/>
                  </a:lnTo>
                  <a:lnTo>
                    <a:pt x="2028" y="440"/>
                  </a:lnTo>
                  <a:lnTo>
                    <a:pt x="2032" y="444"/>
                  </a:lnTo>
                  <a:lnTo>
                    <a:pt x="2051" y="444"/>
                  </a:lnTo>
                  <a:lnTo>
                    <a:pt x="2069" y="449"/>
                  </a:lnTo>
                  <a:lnTo>
                    <a:pt x="2092" y="453"/>
                  </a:lnTo>
                  <a:lnTo>
                    <a:pt x="2107" y="458"/>
                  </a:lnTo>
                  <a:lnTo>
                    <a:pt x="2111" y="458"/>
                  </a:lnTo>
                  <a:lnTo>
                    <a:pt x="2134" y="464"/>
                  </a:lnTo>
                  <a:lnTo>
                    <a:pt x="2139" y="468"/>
                  </a:lnTo>
                  <a:lnTo>
                    <a:pt x="2157" y="468"/>
                  </a:lnTo>
                  <a:lnTo>
                    <a:pt x="2176" y="473"/>
                  </a:lnTo>
                  <a:lnTo>
                    <a:pt x="2199" y="477"/>
                  </a:lnTo>
                  <a:lnTo>
                    <a:pt x="2209" y="482"/>
                  </a:lnTo>
                  <a:lnTo>
                    <a:pt x="2222" y="482"/>
                  </a:lnTo>
                  <a:lnTo>
                    <a:pt x="2241" y="486"/>
                  </a:lnTo>
                  <a:lnTo>
                    <a:pt x="2245" y="486"/>
                  </a:lnTo>
                  <a:lnTo>
                    <a:pt x="2264" y="491"/>
                  </a:lnTo>
                  <a:lnTo>
                    <a:pt x="2282" y="496"/>
                  </a:lnTo>
                  <a:lnTo>
                    <a:pt x="2306" y="500"/>
                  </a:lnTo>
                  <a:lnTo>
                    <a:pt x="2315" y="505"/>
                  </a:lnTo>
                  <a:lnTo>
                    <a:pt x="2329" y="505"/>
                  </a:lnTo>
                  <a:lnTo>
                    <a:pt x="2347" y="509"/>
                  </a:lnTo>
                  <a:lnTo>
                    <a:pt x="2352" y="509"/>
                  </a:lnTo>
                  <a:lnTo>
                    <a:pt x="2370" y="514"/>
                  </a:lnTo>
                  <a:lnTo>
                    <a:pt x="2390" y="519"/>
                  </a:lnTo>
                  <a:lnTo>
                    <a:pt x="2394" y="519"/>
                  </a:lnTo>
                  <a:lnTo>
                    <a:pt x="2417" y="523"/>
                  </a:lnTo>
                  <a:lnTo>
                    <a:pt x="2422" y="528"/>
                  </a:lnTo>
                  <a:lnTo>
                    <a:pt x="2436" y="528"/>
                  </a:lnTo>
                  <a:lnTo>
                    <a:pt x="2459" y="532"/>
                  </a:lnTo>
                  <a:lnTo>
                    <a:pt x="2482" y="537"/>
                  </a:lnTo>
                  <a:lnTo>
                    <a:pt x="2492" y="542"/>
                  </a:lnTo>
                  <a:lnTo>
                    <a:pt x="2501" y="542"/>
                  </a:lnTo>
                  <a:lnTo>
                    <a:pt x="2524" y="546"/>
                  </a:lnTo>
                  <a:lnTo>
                    <a:pt x="2528" y="551"/>
                  </a:lnTo>
                  <a:lnTo>
                    <a:pt x="2542" y="551"/>
                  </a:lnTo>
                  <a:lnTo>
                    <a:pt x="2565" y="556"/>
                  </a:lnTo>
                  <a:lnTo>
                    <a:pt x="2589" y="561"/>
                  </a:lnTo>
                  <a:lnTo>
                    <a:pt x="2603" y="566"/>
                  </a:lnTo>
                  <a:lnTo>
                    <a:pt x="2607" y="566"/>
                  </a:lnTo>
                  <a:lnTo>
                    <a:pt x="2630" y="570"/>
                  </a:lnTo>
                  <a:lnTo>
                    <a:pt x="2635" y="570"/>
                  </a:lnTo>
                  <a:lnTo>
                    <a:pt x="2653" y="575"/>
                  </a:lnTo>
                  <a:lnTo>
                    <a:pt x="2673" y="579"/>
                  </a:lnTo>
                  <a:lnTo>
                    <a:pt x="2696" y="584"/>
                  </a:lnTo>
                  <a:lnTo>
                    <a:pt x="2705" y="588"/>
                  </a:lnTo>
                  <a:lnTo>
                    <a:pt x="2719" y="588"/>
                  </a:lnTo>
                  <a:lnTo>
                    <a:pt x="2737" y="593"/>
                  </a:lnTo>
                  <a:lnTo>
                    <a:pt x="2742" y="593"/>
                  </a:lnTo>
                  <a:lnTo>
                    <a:pt x="2760" y="598"/>
                  </a:lnTo>
                  <a:lnTo>
                    <a:pt x="2775" y="602"/>
                  </a:lnTo>
                  <a:lnTo>
                    <a:pt x="2779" y="602"/>
                  </a:lnTo>
                  <a:lnTo>
                    <a:pt x="2802" y="607"/>
                  </a:lnTo>
                  <a:lnTo>
                    <a:pt x="2811" y="611"/>
                  </a:lnTo>
                  <a:lnTo>
                    <a:pt x="2825" y="611"/>
                  </a:lnTo>
                  <a:lnTo>
                    <a:pt x="2844" y="616"/>
                  </a:lnTo>
                  <a:lnTo>
                    <a:pt x="2848" y="621"/>
                  </a:lnTo>
                  <a:lnTo>
                    <a:pt x="2867" y="621"/>
                  </a:lnTo>
                  <a:lnTo>
                    <a:pt x="2881" y="625"/>
                  </a:lnTo>
                  <a:lnTo>
                    <a:pt x="2890" y="625"/>
                  </a:lnTo>
                  <a:lnTo>
                    <a:pt x="2909" y="630"/>
                  </a:lnTo>
                  <a:lnTo>
                    <a:pt x="2918" y="634"/>
                  </a:lnTo>
                  <a:lnTo>
                    <a:pt x="2932" y="634"/>
                  </a:lnTo>
                  <a:lnTo>
                    <a:pt x="2950" y="639"/>
                  </a:lnTo>
                  <a:lnTo>
                    <a:pt x="2974" y="644"/>
                  </a:lnTo>
                  <a:lnTo>
                    <a:pt x="2988" y="649"/>
                  </a:lnTo>
                  <a:lnTo>
                    <a:pt x="2997" y="649"/>
                  </a:lnTo>
                  <a:lnTo>
                    <a:pt x="3015" y="654"/>
                  </a:lnTo>
                  <a:lnTo>
                    <a:pt x="3025" y="654"/>
                  </a:lnTo>
                  <a:lnTo>
                    <a:pt x="3038" y="658"/>
                  </a:lnTo>
                  <a:lnTo>
                    <a:pt x="3062" y="663"/>
                  </a:lnTo>
                  <a:lnTo>
                    <a:pt x="3081" y="668"/>
                  </a:lnTo>
                  <a:lnTo>
                    <a:pt x="3094" y="672"/>
                  </a:lnTo>
                  <a:lnTo>
                    <a:pt x="3104" y="672"/>
                  </a:lnTo>
                  <a:lnTo>
                    <a:pt x="3122" y="677"/>
                  </a:lnTo>
                  <a:lnTo>
                    <a:pt x="3131" y="681"/>
                  </a:lnTo>
                  <a:lnTo>
                    <a:pt x="3146" y="681"/>
                  </a:lnTo>
                  <a:lnTo>
                    <a:pt x="3164" y="686"/>
                  </a:lnTo>
                  <a:lnTo>
                    <a:pt x="3169" y="686"/>
                  </a:lnTo>
                  <a:lnTo>
                    <a:pt x="3187" y="690"/>
                  </a:lnTo>
                  <a:lnTo>
                    <a:pt x="3201" y="695"/>
                  </a:lnTo>
                  <a:lnTo>
                    <a:pt x="3210" y="695"/>
                  </a:lnTo>
                  <a:lnTo>
                    <a:pt x="3234" y="700"/>
                  </a:lnTo>
                  <a:lnTo>
                    <a:pt x="3239" y="704"/>
                  </a:lnTo>
                  <a:lnTo>
                    <a:pt x="3252" y="704"/>
                  </a:lnTo>
                  <a:lnTo>
                    <a:pt x="3271" y="709"/>
                  </a:lnTo>
                  <a:lnTo>
                    <a:pt x="3275" y="709"/>
                  </a:lnTo>
                  <a:lnTo>
                    <a:pt x="3298" y="713"/>
                  </a:lnTo>
                  <a:lnTo>
                    <a:pt x="3308" y="718"/>
                  </a:lnTo>
                  <a:lnTo>
                    <a:pt x="3321" y="718"/>
                  </a:lnTo>
                  <a:lnTo>
                    <a:pt x="3341" y="723"/>
                  </a:lnTo>
                  <a:lnTo>
                    <a:pt x="3364" y="727"/>
                  </a:lnTo>
                  <a:lnTo>
                    <a:pt x="3377" y="732"/>
                  </a:lnTo>
                  <a:lnTo>
                    <a:pt x="3382" y="732"/>
                  </a:lnTo>
                  <a:lnTo>
                    <a:pt x="3405" y="736"/>
                  </a:lnTo>
                  <a:lnTo>
                    <a:pt x="3414" y="736"/>
                  </a:lnTo>
                  <a:lnTo>
                    <a:pt x="3429" y="742"/>
                  </a:lnTo>
                  <a:lnTo>
                    <a:pt x="3447" y="747"/>
                  </a:lnTo>
                  <a:lnTo>
                    <a:pt x="3470" y="751"/>
                  </a:lnTo>
                  <a:lnTo>
                    <a:pt x="3484" y="756"/>
                  </a:lnTo>
                  <a:lnTo>
                    <a:pt x="3493" y="756"/>
                  </a:lnTo>
                  <a:lnTo>
                    <a:pt x="3512" y="760"/>
                  </a:lnTo>
                  <a:lnTo>
                    <a:pt x="3522" y="765"/>
                  </a:lnTo>
                  <a:lnTo>
                    <a:pt x="3535" y="765"/>
                  </a:lnTo>
                  <a:lnTo>
                    <a:pt x="3554" y="770"/>
                  </a:lnTo>
                  <a:lnTo>
                    <a:pt x="3558" y="770"/>
                  </a:lnTo>
                  <a:lnTo>
                    <a:pt x="3577" y="77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1" name="Freeform 3673"/>
            <p:cNvSpPr>
              <a:spLocks/>
            </p:cNvSpPr>
            <p:nvPr/>
          </p:nvSpPr>
          <p:spPr bwMode="auto">
            <a:xfrm>
              <a:off x="738" y="1029"/>
              <a:ext cx="664" cy="142"/>
            </a:xfrm>
            <a:custGeom>
              <a:avLst/>
              <a:gdLst>
                <a:gd name="T0" fmla="*/ 41 w 3322"/>
                <a:gd name="T1" fmla="*/ 4 h 713"/>
                <a:gd name="T2" fmla="*/ 107 w 3322"/>
                <a:gd name="T3" fmla="*/ 18 h 713"/>
                <a:gd name="T4" fmla="*/ 171 w 3322"/>
                <a:gd name="T5" fmla="*/ 32 h 713"/>
                <a:gd name="T6" fmla="*/ 218 w 3322"/>
                <a:gd name="T7" fmla="*/ 41 h 713"/>
                <a:gd name="T8" fmla="*/ 279 w 3322"/>
                <a:gd name="T9" fmla="*/ 55 h 713"/>
                <a:gd name="T10" fmla="*/ 324 w 3322"/>
                <a:gd name="T11" fmla="*/ 64 h 713"/>
                <a:gd name="T12" fmla="*/ 385 w 3322"/>
                <a:gd name="T13" fmla="*/ 78 h 713"/>
                <a:gd name="T14" fmla="*/ 449 w 3322"/>
                <a:gd name="T15" fmla="*/ 92 h 713"/>
                <a:gd name="T16" fmla="*/ 501 w 3322"/>
                <a:gd name="T17" fmla="*/ 106 h 713"/>
                <a:gd name="T18" fmla="*/ 571 w 3322"/>
                <a:gd name="T19" fmla="*/ 120 h 713"/>
                <a:gd name="T20" fmla="*/ 621 w 3322"/>
                <a:gd name="T21" fmla="*/ 129 h 713"/>
                <a:gd name="T22" fmla="*/ 677 w 3322"/>
                <a:gd name="T23" fmla="*/ 143 h 713"/>
                <a:gd name="T24" fmla="*/ 728 w 3322"/>
                <a:gd name="T25" fmla="*/ 152 h 713"/>
                <a:gd name="T26" fmla="*/ 784 w 3322"/>
                <a:gd name="T27" fmla="*/ 166 h 713"/>
                <a:gd name="T28" fmla="*/ 840 w 3322"/>
                <a:gd name="T29" fmla="*/ 181 h 713"/>
                <a:gd name="T30" fmla="*/ 890 w 3322"/>
                <a:gd name="T31" fmla="*/ 190 h 713"/>
                <a:gd name="T32" fmla="*/ 947 w 3322"/>
                <a:gd name="T33" fmla="*/ 199 h 713"/>
                <a:gd name="T34" fmla="*/ 997 w 3322"/>
                <a:gd name="T35" fmla="*/ 208 h 713"/>
                <a:gd name="T36" fmla="*/ 1067 w 3322"/>
                <a:gd name="T37" fmla="*/ 226 h 713"/>
                <a:gd name="T38" fmla="*/ 1117 w 3322"/>
                <a:gd name="T39" fmla="*/ 236 h 713"/>
                <a:gd name="T40" fmla="*/ 1183 w 3322"/>
                <a:gd name="T41" fmla="*/ 249 h 713"/>
                <a:gd name="T42" fmla="*/ 1243 w 3322"/>
                <a:gd name="T43" fmla="*/ 263 h 713"/>
                <a:gd name="T44" fmla="*/ 1289 w 3322"/>
                <a:gd name="T45" fmla="*/ 273 h 713"/>
                <a:gd name="T46" fmla="*/ 1350 w 3322"/>
                <a:gd name="T47" fmla="*/ 287 h 713"/>
                <a:gd name="T48" fmla="*/ 1396 w 3322"/>
                <a:gd name="T49" fmla="*/ 296 h 713"/>
                <a:gd name="T50" fmla="*/ 1457 w 3322"/>
                <a:gd name="T51" fmla="*/ 310 h 713"/>
                <a:gd name="T52" fmla="*/ 1508 w 3322"/>
                <a:gd name="T53" fmla="*/ 324 h 713"/>
                <a:gd name="T54" fmla="*/ 1568 w 3322"/>
                <a:gd name="T55" fmla="*/ 333 h 713"/>
                <a:gd name="T56" fmla="*/ 1633 w 3322"/>
                <a:gd name="T57" fmla="*/ 347 h 713"/>
                <a:gd name="T58" fmla="*/ 1698 w 3322"/>
                <a:gd name="T59" fmla="*/ 362 h 713"/>
                <a:gd name="T60" fmla="*/ 1744 w 3322"/>
                <a:gd name="T61" fmla="*/ 371 h 713"/>
                <a:gd name="T62" fmla="*/ 1805 w 3322"/>
                <a:gd name="T63" fmla="*/ 385 h 713"/>
                <a:gd name="T64" fmla="*/ 1851 w 3322"/>
                <a:gd name="T65" fmla="*/ 394 h 713"/>
                <a:gd name="T66" fmla="*/ 1916 w 3322"/>
                <a:gd name="T67" fmla="*/ 412 h 713"/>
                <a:gd name="T68" fmla="*/ 1957 w 3322"/>
                <a:gd name="T69" fmla="*/ 417 h 713"/>
                <a:gd name="T70" fmla="*/ 2023 w 3322"/>
                <a:gd name="T71" fmla="*/ 430 h 713"/>
                <a:gd name="T72" fmla="*/ 2065 w 3322"/>
                <a:gd name="T73" fmla="*/ 440 h 713"/>
                <a:gd name="T74" fmla="*/ 2129 w 3322"/>
                <a:gd name="T75" fmla="*/ 454 h 713"/>
                <a:gd name="T76" fmla="*/ 2194 w 3322"/>
                <a:gd name="T77" fmla="*/ 468 h 713"/>
                <a:gd name="T78" fmla="*/ 2260 w 3322"/>
                <a:gd name="T79" fmla="*/ 482 h 713"/>
                <a:gd name="T80" fmla="*/ 2306 w 3322"/>
                <a:gd name="T81" fmla="*/ 496 h 713"/>
                <a:gd name="T82" fmla="*/ 2366 w 3322"/>
                <a:gd name="T83" fmla="*/ 505 h 713"/>
                <a:gd name="T84" fmla="*/ 2412 w 3322"/>
                <a:gd name="T85" fmla="*/ 514 h 713"/>
                <a:gd name="T86" fmla="*/ 2473 w 3322"/>
                <a:gd name="T87" fmla="*/ 528 h 713"/>
                <a:gd name="T88" fmla="*/ 2519 w 3322"/>
                <a:gd name="T89" fmla="*/ 537 h 713"/>
                <a:gd name="T90" fmla="*/ 2584 w 3322"/>
                <a:gd name="T91" fmla="*/ 556 h 713"/>
                <a:gd name="T92" fmla="*/ 2645 w 3322"/>
                <a:gd name="T93" fmla="*/ 566 h 713"/>
                <a:gd name="T94" fmla="*/ 2695 w 3322"/>
                <a:gd name="T95" fmla="*/ 579 h 713"/>
                <a:gd name="T96" fmla="*/ 2756 w 3322"/>
                <a:gd name="T97" fmla="*/ 589 h 713"/>
                <a:gd name="T98" fmla="*/ 2802 w 3322"/>
                <a:gd name="T99" fmla="*/ 602 h 713"/>
                <a:gd name="T100" fmla="*/ 2862 w 3322"/>
                <a:gd name="T101" fmla="*/ 611 h 713"/>
                <a:gd name="T102" fmla="*/ 2904 w 3322"/>
                <a:gd name="T103" fmla="*/ 621 h 713"/>
                <a:gd name="T104" fmla="*/ 2969 w 3322"/>
                <a:gd name="T105" fmla="*/ 639 h 713"/>
                <a:gd name="T106" fmla="*/ 3034 w 3322"/>
                <a:gd name="T107" fmla="*/ 649 h 713"/>
                <a:gd name="T108" fmla="*/ 3085 w 3322"/>
                <a:gd name="T109" fmla="*/ 663 h 713"/>
                <a:gd name="T110" fmla="*/ 3141 w 3322"/>
                <a:gd name="T111" fmla="*/ 672 h 713"/>
                <a:gd name="T112" fmla="*/ 3191 w 3322"/>
                <a:gd name="T113" fmla="*/ 686 h 713"/>
                <a:gd name="T114" fmla="*/ 3252 w 3322"/>
                <a:gd name="T115" fmla="*/ 700 h 713"/>
                <a:gd name="T116" fmla="*/ 3313 w 3322"/>
                <a:gd name="T117" fmla="*/ 709 h 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22"/>
                <a:gd name="T178" fmla="*/ 0 h 713"/>
                <a:gd name="T179" fmla="*/ 3322 w 3322"/>
                <a:gd name="T180" fmla="*/ 713 h 7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22" h="713">
                  <a:moveTo>
                    <a:pt x="0" y="0"/>
                  </a:moveTo>
                  <a:lnTo>
                    <a:pt x="5" y="0"/>
                  </a:lnTo>
                  <a:lnTo>
                    <a:pt x="18" y="0"/>
                  </a:lnTo>
                  <a:lnTo>
                    <a:pt x="41" y="4"/>
                  </a:lnTo>
                  <a:lnTo>
                    <a:pt x="60" y="9"/>
                  </a:lnTo>
                  <a:lnTo>
                    <a:pt x="78" y="13"/>
                  </a:lnTo>
                  <a:lnTo>
                    <a:pt x="83" y="13"/>
                  </a:lnTo>
                  <a:lnTo>
                    <a:pt x="107" y="18"/>
                  </a:lnTo>
                  <a:lnTo>
                    <a:pt x="111" y="22"/>
                  </a:lnTo>
                  <a:lnTo>
                    <a:pt x="125" y="22"/>
                  </a:lnTo>
                  <a:lnTo>
                    <a:pt x="148" y="27"/>
                  </a:lnTo>
                  <a:lnTo>
                    <a:pt x="171" y="32"/>
                  </a:lnTo>
                  <a:lnTo>
                    <a:pt x="181" y="36"/>
                  </a:lnTo>
                  <a:lnTo>
                    <a:pt x="190" y="36"/>
                  </a:lnTo>
                  <a:lnTo>
                    <a:pt x="213" y="41"/>
                  </a:lnTo>
                  <a:lnTo>
                    <a:pt x="218" y="41"/>
                  </a:lnTo>
                  <a:lnTo>
                    <a:pt x="236" y="45"/>
                  </a:lnTo>
                  <a:lnTo>
                    <a:pt x="255" y="50"/>
                  </a:lnTo>
                  <a:lnTo>
                    <a:pt x="279" y="55"/>
                  </a:lnTo>
                  <a:lnTo>
                    <a:pt x="292" y="59"/>
                  </a:lnTo>
                  <a:lnTo>
                    <a:pt x="297" y="64"/>
                  </a:lnTo>
                  <a:lnTo>
                    <a:pt x="320" y="64"/>
                  </a:lnTo>
                  <a:lnTo>
                    <a:pt x="324" y="64"/>
                  </a:lnTo>
                  <a:lnTo>
                    <a:pt x="343" y="68"/>
                  </a:lnTo>
                  <a:lnTo>
                    <a:pt x="361" y="73"/>
                  </a:lnTo>
                  <a:lnTo>
                    <a:pt x="366" y="73"/>
                  </a:lnTo>
                  <a:lnTo>
                    <a:pt x="385" y="78"/>
                  </a:lnTo>
                  <a:lnTo>
                    <a:pt x="394" y="83"/>
                  </a:lnTo>
                  <a:lnTo>
                    <a:pt x="408" y="83"/>
                  </a:lnTo>
                  <a:lnTo>
                    <a:pt x="431" y="92"/>
                  </a:lnTo>
                  <a:lnTo>
                    <a:pt x="449" y="92"/>
                  </a:lnTo>
                  <a:lnTo>
                    <a:pt x="469" y="97"/>
                  </a:lnTo>
                  <a:lnTo>
                    <a:pt x="473" y="97"/>
                  </a:lnTo>
                  <a:lnTo>
                    <a:pt x="496" y="102"/>
                  </a:lnTo>
                  <a:lnTo>
                    <a:pt x="501" y="106"/>
                  </a:lnTo>
                  <a:lnTo>
                    <a:pt x="515" y="106"/>
                  </a:lnTo>
                  <a:lnTo>
                    <a:pt x="538" y="111"/>
                  </a:lnTo>
                  <a:lnTo>
                    <a:pt x="557" y="115"/>
                  </a:lnTo>
                  <a:lnTo>
                    <a:pt x="571" y="120"/>
                  </a:lnTo>
                  <a:lnTo>
                    <a:pt x="580" y="120"/>
                  </a:lnTo>
                  <a:lnTo>
                    <a:pt x="603" y="124"/>
                  </a:lnTo>
                  <a:lnTo>
                    <a:pt x="607" y="124"/>
                  </a:lnTo>
                  <a:lnTo>
                    <a:pt x="621" y="129"/>
                  </a:lnTo>
                  <a:lnTo>
                    <a:pt x="640" y="134"/>
                  </a:lnTo>
                  <a:lnTo>
                    <a:pt x="644" y="134"/>
                  </a:lnTo>
                  <a:lnTo>
                    <a:pt x="668" y="138"/>
                  </a:lnTo>
                  <a:lnTo>
                    <a:pt x="677" y="143"/>
                  </a:lnTo>
                  <a:lnTo>
                    <a:pt x="687" y="143"/>
                  </a:lnTo>
                  <a:lnTo>
                    <a:pt x="709" y="147"/>
                  </a:lnTo>
                  <a:lnTo>
                    <a:pt x="714" y="147"/>
                  </a:lnTo>
                  <a:lnTo>
                    <a:pt x="728" y="152"/>
                  </a:lnTo>
                  <a:lnTo>
                    <a:pt x="752" y="157"/>
                  </a:lnTo>
                  <a:lnTo>
                    <a:pt x="775" y="161"/>
                  </a:lnTo>
                  <a:lnTo>
                    <a:pt x="784" y="166"/>
                  </a:lnTo>
                  <a:lnTo>
                    <a:pt x="793" y="166"/>
                  </a:lnTo>
                  <a:lnTo>
                    <a:pt x="816" y="170"/>
                  </a:lnTo>
                  <a:lnTo>
                    <a:pt x="821" y="176"/>
                  </a:lnTo>
                  <a:lnTo>
                    <a:pt x="840" y="181"/>
                  </a:lnTo>
                  <a:lnTo>
                    <a:pt x="854" y="181"/>
                  </a:lnTo>
                  <a:lnTo>
                    <a:pt x="858" y="181"/>
                  </a:lnTo>
                  <a:lnTo>
                    <a:pt x="881" y="185"/>
                  </a:lnTo>
                  <a:lnTo>
                    <a:pt x="890" y="190"/>
                  </a:lnTo>
                  <a:lnTo>
                    <a:pt x="904" y="190"/>
                  </a:lnTo>
                  <a:lnTo>
                    <a:pt x="923" y="194"/>
                  </a:lnTo>
                  <a:lnTo>
                    <a:pt x="927" y="194"/>
                  </a:lnTo>
                  <a:lnTo>
                    <a:pt x="947" y="199"/>
                  </a:lnTo>
                  <a:lnTo>
                    <a:pt x="960" y="204"/>
                  </a:lnTo>
                  <a:lnTo>
                    <a:pt x="965" y="208"/>
                  </a:lnTo>
                  <a:lnTo>
                    <a:pt x="988" y="208"/>
                  </a:lnTo>
                  <a:lnTo>
                    <a:pt x="997" y="208"/>
                  </a:lnTo>
                  <a:lnTo>
                    <a:pt x="1011" y="213"/>
                  </a:lnTo>
                  <a:lnTo>
                    <a:pt x="1030" y="217"/>
                  </a:lnTo>
                  <a:lnTo>
                    <a:pt x="1053" y="222"/>
                  </a:lnTo>
                  <a:lnTo>
                    <a:pt x="1067" y="226"/>
                  </a:lnTo>
                  <a:lnTo>
                    <a:pt x="1076" y="226"/>
                  </a:lnTo>
                  <a:lnTo>
                    <a:pt x="1094" y="236"/>
                  </a:lnTo>
                  <a:lnTo>
                    <a:pt x="1104" y="236"/>
                  </a:lnTo>
                  <a:lnTo>
                    <a:pt x="1117" y="236"/>
                  </a:lnTo>
                  <a:lnTo>
                    <a:pt x="1137" y="240"/>
                  </a:lnTo>
                  <a:lnTo>
                    <a:pt x="1160" y="245"/>
                  </a:lnTo>
                  <a:lnTo>
                    <a:pt x="1173" y="249"/>
                  </a:lnTo>
                  <a:lnTo>
                    <a:pt x="1183" y="249"/>
                  </a:lnTo>
                  <a:lnTo>
                    <a:pt x="1201" y="254"/>
                  </a:lnTo>
                  <a:lnTo>
                    <a:pt x="1210" y="259"/>
                  </a:lnTo>
                  <a:lnTo>
                    <a:pt x="1225" y="259"/>
                  </a:lnTo>
                  <a:lnTo>
                    <a:pt x="1243" y="263"/>
                  </a:lnTo>
                  <a:lnTo>
                    <a:pt x="1248" y="263"/>
                  </a:lnTo>
                  <a:lnTo>
                    <a:pt x="1266" y="269"/>
                  </a:lnTo>
                  <a:lnTo>
                    <a:pt x="1280" y="273"/>
                  </a:lnTo>
                  <a:lnTo>
                    <a:pt x="1289" y="273"/>
                  </a:lnTo>
                  <a:lnTo>
                    <a:pt x="1313" y="278"/>
                  </a:lnTo>
                  <a:lnTo>
                    <a:pt x="1336" y="283"/>
                  </a:lnTo>
                  <a:lnTo>
                    <a:pt x="1350" y="287"/>
                  </a:lnTo>
                  <a:lnTo>
                    <a:pt x="1355" y="287"/>
                  </a:lnTo>
                  <a:lnTo>
                    <a:pt x="1377" y="296"/>
                  </a:lnTo>
                  <a:lnTo>
                    <a:pt x="1387" y="296"/>
                  </a:lnTo>
                  <a:lnTo>
                    <a:pt x="1396" y="296"/>
                  </a:lnTo>
                  <a:lnTo>
                    <a:pt x="1420" y="301"/>
                  </a:lnTo>
                  <a:lnTo>
                    <a:pt x="1424" y="301"/>
                  </a:lnTo>
                  <a:lnTo>
                    <a:pt x="1443" y="306"/>
                  </a:lnTo>
                  <a:lnTo>
                    <a:pt x="1457" y="310"/>
                  </a:lnTo>
                  <a:lnTo>
                    <a:pt x="1461" y="310"/>
                  </a:lnTo>
                  <a:lnTo>
                    <a:pt x="1484" y="315"/>
                  </a:lnTo>
                  <a:lnTo>
                    <a:pt x="1489" y="319"/>
                  </a:lnTo>
                  <a:lnTo>
                    <a:pt x="1508" y="324"/>
                  </a:lnTo>
                  <a:lnTo>
                    <a:pt x="1526" y="324"/>
                  </a:lnTo>
                  <a:lnTo>
                    <a:pt x="1549" y="328"/>
                  </a:lnTo>
                  <a:lnTo>
                    <a:pt x="1563" y="333"/>
                  </a:lnTo>
                  <a:lnTo>
                    <a:pt x="1568" y="333"/>
                  </a:lnTo>
                  <a:lnTo>
                    <a:pt x="1592" y="338"/>
                  </a:lnTo>
                  <a:lnTo>
                    <a:pt x="1601" y="342"/>
                  </a:lnTo>
                  <a:lnTo>
                    <a:pt x="1615" y="342"/>
                  </a:lnTo>
                  <a:lnTo>
                    <a:pt x="1633" y="347"/>
                  </a:lnTo>
                  <a:lnTo>
                    <a:pt x="1656" y="351"/>
                  </a:lnTo>
                  <a:lnTo>
                    <a:pt x="1670" y="356"/>
                  </a:lnTo>
                  <a:lnTo>
                    <a:pt x="1679" y="356"/>
                  </a:lnTo>
                  <a:lnTo>
                    <a:pt x="1698" y="362"/>
                  </a:lnTo>
                  <a:lnTo>
                    <a:pt x="1707" y="362"/>
                  </a:lnTo>
                  <a:lnTo>
                    <a:pt x="1721" y="366"/>
                  </a:lnTo>
                  <a:lnTo>
                    <a:pt x="1740" y="371"/>
                  </a:lnTo>
                  <a:lnTo>
                    <a:pt x="1744" y="371"/>
                  </a:lnTo>
                  <a:lnTo>
                    <a:pt x="1762" y="375"/>
                  </a:lnTo>
                  <a:lnTo>
                    <a:pt x="1772" y="380"/>
                  </a:lnTo>
                  <a:lnTo>
                    <a:pt x="1786" y="380"/>
                  </a:lnTo>
                  <a:lnTo>
                    <a:pt x="1805" y="385"/>
                  </a:lnTo>
                  <a:lnTo>
                    <a:pt x="1809" y="385"/>
                  </a:lnTo>
                  <a:lnTo>
                    <a:pt x="1828" y="389"/>
                  </a:lnTo>
                  <a:lnTo>
                    <a:pt x="1846" y="394"/>
                  </a:lnTo>
                  <a:lnTo>
                    <a:pt x="1851" y="394"/>
                  </a:lnTo>
                  <a:lnTo>
                    <a:pt x="1869" y="398"/>
                  </a:lnTo>
                  <a:lnTo>
                    <a:pt x="1884" y="403"/>
                  </a:lnTo>
                  <a:lnTo>
                    <a:pt x="1893" y="403"/>
                  </a:lnTo>
                  <a:lnTo>
                    <a:pt x="1916" y="412"/>
                  </a:lnTo>
                  <a:lnTo>
                    <a:pt x="1934" y="412"/>
                  </a:lnTo>
                  <a:lnTo>
                    <a:pt x="1948" y="417"/>
                  </a:lnTo>
                  <a:lnTo>
                    <a:pt x="1957" y="417"/>
                  </a:lnTo>
                  <a:lnTo>
                    <a:pt x="1977" y="421"/>
                  </a:lnTo>
                  <a:lnTo>
                    <a:pt x="1986" y="426"/>
                  </a:lnTo>
                  <a:lnTo>
                    <a:pt x="2000" y="426"/>
                  </a:lnTo>
                  <a:lnTo>
                    <a:pt x="2023" y="430"/>
                  </a:lnTo>
                  <a:lnTo>
                    <a:pt x="2041" y="440"/>
                  </a:lnTo>
                  <a:lnTo>
                    <a:pt x="2059" y="440"/>
                  </a:lnTo>
                  <a:lnTo>
                    <a:pt x="2065" y="440"/>
                  </a:lnTo>
                  <a:lnTo>
                    <a:pt x="2088" y="444"/>
                  </a:lnTo>
                  <a:lnTo>
                    <a:pt x="2092" y="449"/>
                  </a:lnTo>
                  <a:lnTo>
                    <a:pt x="2106" y="449"/>
                  </a:lnTo>
                  <a:lnTo>
                    <a:pt x="2129" y="454"/>
                  </a:lnTo>
                  <a:lnTo>
                    <a:pt x="2147" y="459"/>
                  </a:lnTo>
                  <a:lnTo>
                    <a:pt x="2162" y="464"/>
                  </a:lnTo>
                  <a:lnTo>
                    <a:pt x="2171" y="468"/>
                  </a:lnTo>
                  <a:lnTo>
                    <a:pt x="2194" y="468"/>
                  </a:lnTo>
                  <a:lnTo>
                    <a:pt x="2199" y="468"/>
                  </a:lnTo>
                  <a:lnTo>
                    <a:pt x="2213" y="473"/>
                  </a:lnTo>
                  <a:lnTo>
                    <a:pt x="2236" y="477"/>
                  </a:lnTo>
                  <a:lnTo>
                    <a:pt x="2260" y="482"/>
                  </a:lnTo>
                  <a:lnTo>
                    <a:pt x="2269" y="487"/>
                  </a:lnTo>
                  <a:lnTo>
                    <a:pt x="2283" y="487"/>
                  </a:lnTo>
                  <a:lnTo>
                    <a:pt x="2301" y="491"/>
                  </a:lnTo>
                  <a:lnTo>
                    <a:pt x="2306" y="496"/>
                  </a:lnTo>
                  <a:lnTo>
                    <a:pt x="2324" y="496"/>
                  </a:lnTo>
                  <a:lnTo>
                    <a:pt x="2342" y="500"/>
                  </a:lnTo>
                  <a:lnTo>
                    <a:pt x="2348" y="500"/>
                  </a:lnTo>
                  <a:lnTo>
                    <a:pt x="2366" y="505"/>
                  </a:lnTo>
                  <a:lnTo>
                    <a:pt x="2375" y="509"/>
                  </a:lnTo>
                  <a:lnTo>
                    <a:pt x="2389" y="509"/>
                  </a:lnTo>
                  <a:lnTo>
                    <a:pt x="2412" y="514"/>
                  </a:lnTo>
                  <a:lnTo>
                    <a:pt x="2430" y="519"/>
                  </a:lnTo>
                  <a:lnTo>
                    <a:pt x="2445" y="523"/>
                  </a:lnTo>
                  <a:lnTo>
                    <a:pt x="2454" y="528"/>
                  </a:lnTo>
                  <a:lnTo>
                    <a:pt x="2473" y="528"/>
                  </a:lnTo>
                  <a:lnTo>
                    <a:pt x="2482" y="532"/>
                  </a:lnTo>
                  <a:lnTo>
                    <a:pt x="2496" y="532"/>
                  </a:lnTo>
                  <a:lnTo>
                    <a:pt x="2519" y="537"/>
                  </a:lnTo>
                  <a:lnTo>
                    <a:pt x="2538" y="542"/>
                  </a:lnTo>
                  <a:lnTo>
                    <a:pt x="2552" y="546"/>
                  </a:lnTo>
                  <a:lnTo>
                    <a:pt x="2561" y="546"/>
                  </a:lnTo>
                  <a:lnTo>
                    <a:pt x="2584" y="556"/>
                  </a:lnTo>
                  <a:lnTo>
                    <a:pt x="2589" y="556"/>
                  </a:lnTo>
                  <a:lnTo>
                    <a:pt x="2602" y="556"/>
                  </a:lnTo>
                  <a:lnTo>
                    <a:pt x="2625" y="561"/>
                  </a:lnTo>
                  <a:lnTo>
                    <a:pt x="2645" y="566"/>
                  </a:lnTo>
                  <a:lnTo>
                    <a:pt x="2663" y="570"/>
                  </a:lnTo>
                  <a:lnTo>
                    <a:pt x="2668" y="570"/>
                  </a:lnTo>
                  <a:lnTo>
                    <a:pt x="2691" y="575"/>
                  </a:lnTo>
                  <a:lnTo>
                    <a:pt x="2695" y="579"/>
                  </a:lnTo>
                  <a:lnTo>
                    <a:pt x="2709" y="579"/>
                  </a:lnTo>
                  <a:lnTo>
                    <a:pt x="2728" y="584"/>
                  </a:lnTo>
                  <a:lnTo>
                    <a:pt x="2733" y="584"/>
                  </a:lnTo>
                  <a:lnTo>
                    <a:pt x="2756" y="589"/>
                  </a:lnTo>
                  <a:lnTo>
                    <a:pt x="2765" y="593"/>
                  </a:lnTo>
                  <a:lnTo>
                    <a:pt x="2774" y="593"/>
                  </a:lnTo>
                  <a:lnTo>
                    <a:pt x="2797" y="598"/>
                  </a:lnTo>
                  <a:lnTo>
                    <a:pt x="2802" y="602"/>
                  </a:lnTo>
                  <a:lnTo>
                    <a:pt x="2815" y="602"/>
                  </a:lnTo>
                  <a:lnTo>
                    <a:pt x="2839" y="607"/>
                  </a:lnTo>
                  <a:lnTo>
                    <a:pt x="2862" y="611"/>
                  </a:lnTo>
                  <a:lnTo>
                    <a:pt x="2872" y="616"/>
                  </a:lnTo>
                  <a:lnTo>
                    <a:pt x="2881" y="616"/>
                  </a:lnTo>
                  <a:lnTo>
                    <a:pt x="2904" y="621"/>
                  </a:lnTo>
                  <a:lnTo>
                    <a:pt x="2928" y="625"/>
                  </a:lnTo>
                  <a:lnTo>
                    <a:pt x="2941" y="630"/>
                  </a:lnTo>
                  <a:lnTo>
                    <a:pt x="2946" y="630"/>
                  </a:lnTo>
                  <a:lnTo>
                    <a:pt x="2969" y="639"/>
                  </a:lnTo>
                  <a:lnTo>
                    <a:pt x="2978" y="639"/>
                  </a:lnTo>
                  <a:lnTo>
                    <a:pt x="2992" y="645"/>
                  </a:lnTo>
                  <a:lnTo>
                    <a:pt x="3011" y="645"/>
                  </a:lnTo>
                  <a:lnTo>
                    <a:pt x="3034" y="649"/>
                  </a:lnTo>
                  <a:lnTo>
                    <a:pt x="3048" y="654"/>
                  </a:lnTo>
                  <a:lnTo>
                    <a:pt x="3053" y="654"/>
                  </a:lnTo>
                  <a:lnTo>
                    <a:pt x="3076" y="658"/>
                  </a:lnTo>
                  <a:lnTo>
                    <a:pt x="3085" y="663"/>
                  </a:lnTo>
                  <a:lnTo>
                    <a:pt x="3099" y="663"/>
                  </a:lnTo>
                  <a:lnTo>
                    <a:pt x="3118" y="668"/>
                  </a:lnTo>
                  <a:lnTo>
                    <a:pt x="3118" y="672"/>
                  </a:lnTo>
                  <a:lnTo>
                    <a:pt x="3141" y="672"/>
                  </a:lnTo>
                  <a:lnTo>
                    <a:pt x="3155" y="677"/>
                  </a:lnTo>
                  <a:lnTo>
                    <a:pt x="3164" y="677"/>
                  </a:lnTo>
                  <a:lnTo>
                    <a:pt x="3182" y="681"/>
                  </a:lnTo>
                  <a:lnTo>
                    <a:pt x="3191" y="686"/>
                  </a:lnTo>
                  <a:lnTo>
                    <a:pt x="3206" y="686"/>
                  </a:lnTo>
                  <a:lnTo>
                    <a:pt x="3224" y="691"/>
                  </a:lnTo>
                  <a:lnTo>
                    <a:pt x="3229" y="691"/>
                  </a:lnTo>
                  <a:lnTo>
                    <a:pt x="3252" y="700"/>
                  </a:lnTo>
                  <a:lnTo>
                    <a:pt x="3257" y="700"/>
                  </a:lnTo>
                  <a:lnTo>
                    <a:pt x="3270" y="700"/>
                  </a:lnTo>
                  <a:lnTo>
                    <a:pt x="3294" y="704"/>
                  </a:lnTo>
                  <a:lnTo>
                    <a:pt x="3313" y="709"/>
                  </a:lnTo>
                  <a:lnTo>
                    <a:pt x="3322" y="7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2" name="Freeform 3674"/>
            <p:cNvSpPr>
              <a:spLocks/>
            </p:cNvSpPr>
            <p:nvPr/>
          </p:nvSpPr>
          <p:spPr bwMode="auto">
            <a:xfrm>
              <a:off x="1467" y="1185"/>
              <a:ext cx="664" cy="143"/>
            </a:xfrm>
            <a:custGeom>
              <a:avLst/>
              <a:gdLst>
                <a:gd name="T0" fmla="*/ 33 w 3318"/>
                <a:gd name="T1" fmla="*/ 5 h 715"/>
                <a:gd name="T2" fmla="*/ 75 w 3318"/>
                <a:gd name="T3" fmla="*/ 14 h 715"/>
                <a:gd name="T4" fmla="*/ 140 w 3318"/>
                <a:gd name="T5" fmla="*/ 32 h 715"/>
                <a:gd name="T6" fmla="*/ 186 w 3318"/>
                <a:gd name="T7" fmla="*/ 37 h 715"/>
                <a:gd name="T8" fmla="*/ 246 w 3318"/>
                <a:gd name="T9" fmla="*/ 52 h 715"/>
                <a:gd name="T10" fmla="*/ 292 w 3318"/>
                <a:gd name="T11" fmla="*/ 61 h 715"/>
                <a:gd name="T12" fmla="*/ 358 w 3318"/>
                <a:gd name="T13" fmla="*/ 75 h 715"/>
                <a:gd name="T14" fmla="*/ 418 w 3318"/>
                <a:gd name="T15" fmla="*/ 93 h 715"/>
                <a:gd name="T16" fmla="*/ 464 w 3318"/>
                <a:gd name="T17" fmla="*/ 98 h 715"/>
                <a:gd name="T18" fmla="*/ 529 w 3318"/>
                <a:gd name="T19" fmla="*/ 116 h 715"/>
                <a:gd name="T20" fmla="*/ 595 w 3318"/>
                <a:gd name="T21" fmla="*/ 125 h 715"/>
                <a:gd name="T22" fmla="*/ 641 w 3318"/>
                <a:gd name="T23" fmla="*/ 140 h 715"/>
                <a:gd name="T24" fmla="*/ 701 w 3318"/>
                <a:gd name="T25" fmla="*/ 149 h 715"/>
                <a:gd name="T26" fmla="*/ 766 w 3318"/>
                <a:gd name="T27" fmla="*/ 163 h 715"/>
                <a:gd name="T28" fmla="*/ 817 w 3318"/>
                <a:gd name="T29" fmla="*/ 177 h 715"/>
                <a:gd name="T30" fmla="*/ 887 w 3318"/>
                <a:gd name="T31" fmla="*/ 191 h 715"/>
                <a:gd name="T32" fmla="*/ 937 w 3318"/>
                <a:gd name="T33" fmla="*/ 204 h 715"/>
                <a:gd name="T34" fmla="*/ 993 w 3318"/>
                <a:gd name="T35" fmla="*/ 213 h 715"/>
                <a:gd name="T36" fmla="*/ 1044 w 3318"/>
                <a:gd name="T37" fmla="*/ 223 h 715"/>
                <a:gd name="T38" fmla="*/ 1109 w 3318"/>
                <a:gd name="T39" fmla="*/ 237 h 715"/>
                <a:gd name="T40" fmla="*/ 1175 w 3318"/>
                <a:gd name="T41" fmla="*/ 256 h 715"/>
                <a:gd name="T42" fmla="*/ 1239 w 3318"/>
                <a:gd name="T43" fmla="*/ 265 h 715"/>
                <a:gd name="T44" fmla="*/ 1281 w 3318"/>
                <a:gd name="T45" fmla="*/ 274 h 715"/>
                <a:gd name="T46" fmla="*/ 1346 w 3318"/>
                <a:gd name="T47" fmla="*/ 288 h 715"/>
                <a:gd name="T48" fmla="*/ 1388 w 3318"/>
                <a:gd name="T49" fmla="*/ 297 h 715"/>
                <a:gd name="T50" fmla="*/ 1458 w 3318"/>
                <a:gd name="T51" fmla="*/ 311 h 715"/>
                <a:gd name="T52" fmla="*/ 1517 w 3318"/>
                <a:gd name="T53" fmla="*/ 326 h 715"/>
                <a:gd name="T54" fmla="*/ 1564 w 3318"/>
                <a:gd name="T55" fmla="*/ 335 h 715"/>
                <a:gd name="T56" fmla="*/ 1629 w 3318"/>
                <a:gd name="T57" fmla="*/ 353 h 715"/>
                <a:gd name="T58" fmla="*/ 1671 w 3318"/>
                <a:gd name="T59" fmla="*/ 358 h 715"/>
                <a:gd name="T60" fmla="*/ 1736 w 3318"/>
                <a:gd name="T61" fmla="*/ 376 h 715"/>
                <a:gd name="T62" fmla="*/ 1800 w 3318"/>
                <a:gd name="T63" fmla="*/ 385 h 715"/>
                <a:gd name="T64" fmla="*/ 1843 w 3318"/>
                <a:gd name="T65" fmla="*/ 399 h 715"/>
                <a:gd name="T66" fmla="*/ 1908 w 3318"/>
                <a:gd name="T67" fmla="*/ 408 h 715"/>
                <a:gd name="T68" fmla="*/ 1949 w 3318"/>
                <a:gd name="T69" fmla="*/ 417 h 715"/>
                <a:gd name="T70" fmla="*/ 2014 w 3318"/>
                <a:gd name="T71" fmla="*/ 437 h 715"/>
                <a:gd name="T72" fmla="*/ 2056 w 3318"/>
                <a:gd name="T73" fmla="*/ 441 h 715"/>
                <a:gd name="T74" fmla="*/ 2121 w 3318"/>
                <a:gd name="T75" fmla="*/ 455 h 715"/>
                <a:gd name="T76" fmla="*/ 2162 w 3318"/>
                <a:gd name="T77" fmla="*/ 469 h 715"/>
                <a:gd name="T78" fmla="*/ 2228 w 3318"/>
                <a:gd name="T79" fmla="*/ 478 h 715"/>
                <a:gd name="T80" fmla="*/ 2273 w 3318"/>
                <a:gd name="T81" fmla="*/ 492 h 715"/>
                <a:gd name="T82" fmla="*/ 2334 w 3318"/>
                <a:gd name="T83" fmla="*/ 501 h 715"/>
                <a:gd name="T84" fmla="*/ 2381 w 3318"/>
                <a:gd name="T85" fmla="*/ 510 h 715"/>
                <a:gd name="T86" fmla="*/ 2445 w 3318"/>
                <a:gd name="T87" fmla="*/ 525 h 715"/>
                <a:gd name="T88" fmla="*/ 2488 w 3318"/>
                <a:gd name="T89" fmla="*/ 534 h 715"/>
                <a:gd name="T90" fmla="*/ 2547 w 3318"/>
                <a:gd name="T91" fmla="*/ 548 h 715"/>
                <a:gd name="T92" fmla="*/ 2594 w 3318"/>
                <a:gd name="T93" fmla="*/ 557 h 715"/>
                <a:gd name="T94" fmla="*/ 2655 w 3318"/>
                <a:gd name="T95" fmla="*/ 571 h 715"/>
                <a:gd name="T96" fmla="*/ 2705 w 3318"/>
                <a:gd name="T97" fmla="*/ 585 h 715"/>
                <a:gd name="T98" fmla="*/ 2766 w 3318"/>
                <a:gd name="T99" fmla="*/ 594 h 715"/>
                <a:gd name="T100" fmla="*/ 2830 w 3318"/>
                <a:gd name="T101" fmla="*/ 613 h 715"/>
                <a:gd name="T102" fmla="*/ 2877 w 3318"/>
                <a:gd name="T103" fmla="*/ 618 h 715"/>
                <a:gd name="T104" fmla="*/ 2938 w 3318"/>
                <a:gd name="T105" fmla="*/ 632 h 715"/>
                <a:gd name="T106" fmla="*/ 2984 w 3318"/>
                <a:gd name="T107" fmla="*/ 641 h 715"/>
                <a:gd name="T108" fmla="*/ 3044 w 3318"/>
                <a:gd name="T109" fmla="*/ 655 h 715"/>
                <a:gd name="T110" fmla="*/ 3090 w 3318"/>
                <a:gd name="T111" fmla="*/ 668 h 715"/>
                <a:gd name="T112" fmla="*/ 3151 w 3318"/>
                <a:gd name="T113" fmla="*/ 678 h 715"/>
                <a:gd name="T114" fmla="*/ 3197 w 3318"/>
                <a:gd name="T115" fmla="*/ 687 h 715"/>
                <a:gd name="T116" fmla="*/ 3258 w 3318"/>
                <a:gd name="T117" fmla="*/ 701 h 715"/>
                <a:gd name="T118" fmla="*/ 3303 w 3318"/>
                <a:gd name="T119" fmla="*/ 711 h 71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18"/>
                <a:gd name="T181" fmla="*/ 0 h 715"/>
                <a:gd name="T182" fmla="*/ 3318 w 3318"/>
                <a:gd name="T183" fmla="*/ 715 h 71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18" h="71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56" y="9"/>
                  </a:lnTo>
                  <a:lnTo>
                    <a:pt x="70" y="14"/>
                  </a:lnTo>
                  <a:lnTo>
                    <a:pt x="75" y="14"/>
                  </a:lnTo>
                  <a:lnTo>
                    <a:pt x="98" y="19"/>
                  </a:lnTo>
                  <a:lnTo>
                    <a:pt x="107" y="23"/>
                  </a:lnTo>
                  <a:lnTo>
                    <a:pt x="122" y="28"/>
                  </a:lnTo>
                  <a:lnTo>
                    <a:pt x="140" y="32"/>
                  </a:lnTo>
                  <a:lnTo>
                    <a:pt x="144" y="32"/>
                  </a:lnTo>
                  <a:lnTo>
                    <a:pt x="163" y="32"/>
                  </a:lnTo>
                  <a:lnTo>
                    <a:pt x="177" y="37"/>
                  </a:lnTo>
                  <a:lnTo>
                    <a:pt x="186" y="37"/>
                  </a:lnTo>
                  <a:lnTo>
                    <a:pt x="204" y="42"/>
                  </a:lnTo>
                  <a:lnTo>
                    <a:pt x="214" y="47"/>
                  </a:lnTo>
                  <a:lnTo>
                    <a:pt x="228" y="47"/>
                  </a:lnTo>
                  <a:lnTo>
                    <a:pt x="246" y="52"/>
                  </a:lnTo>
                  <a:lnTo>
                    <a:pt x="251" y="56"/>
                  </a:lnTo>
                  <a:lnTo>
                    <a:pt x="269" y="61"/>
                  </a:lnTo>
                  <a:lnTo>
                    <a:pt x="288" y="61"/>
                  </a:lnTo>
                  <a:lnTo>
                    <a:pt x="292" y="61"/>
                  </a:lnTo>
                  <a:lnTo>
                    <a:pt x="312" y="66"/>
                  </a:lnTo>
                  <a:lnTo>
                    <a:pt x="321" y="70"/>
                  </a:lnTo>
                  <a:lnTo>
                    <a:pt x="335" y="70"/>
                  </a:lnTo>
                  <a:lnTo>
                    <a:pt x="358" y="75"/>
                  </a:lnTo>
                  <a:lnTo>
                    <a:pt x="376" y="79"/>
                  </a:lnTo>
                  <a:lnTo>
                    <a:pt x="390" y="84"/>
                  </a:lnTo>
                  <a:lnTo>
                    <a:pt x="400" y="89"/>
                  </a:lnTo>
                  <a:lnTo>
                    <a:pt x="418" y="93"/>
                  </a:lnTo>
                  <a:lnTo>
                    <a:pt x="427" y="93"/>
                  </a:lnTo>
                  <a:lnTo>
                    <a:pt x="441" y="93"/>
                  </a:lnTo>
                  <a:lnTo>
                    <a:pt x="460" y="98"/>
                  </a:lnTo>
                  <a:lnTo>
                    <a:pt x="464" y="98"/>
                  </a:lnTo>
                  <a:lnTo>
                    <a:pt x="483" y="102"/>
                  </a:lnTo>
                  <a:lnTo>
                    <a:pt x="497" y="107"/>
                  </a:lnTo>
                  <a:lnTo>
                    <a:pt x="507" y="111"/>
                  </a:lnTo>
                  <a:lnTo>
                    <a:pt x="529" y="116"/>
                  </a:lnTo>
                  <a:lnTo>
                    <a:pt x="552" y="121"/>
                  </a:lnTo>
                  <a:lnTo>
                    <a:pt x="566" y="121"/>
                  </a:lnTo>
                  <a:lnTo>
                    <a:pt x="571" y="121"/>
                  </a:lnTo>
                  <a:lnTo>
                    <a:pt x="595" y="125"/>
                  </a:lnTo>
                  <a:lnTo>
                    <a:pt x="604" y="130"/>
                  </a:lnTo>
                  <a:lnTo>
                    <a:pt x="618" y="130"/>
                  </a:lnTo>
                  <a:lnTo>
                    <a:pt x="636" y="134"/>
                  </a:lnTo>
                  <a:lnTo>
                    <a:pt x="641" y="140"/>
                  </a:lnTo>
                  <a:lnTo>
                    <a:pt x="659" y="145"/>
                  </a:lnTo>
                  <a:lnTo>
                    <a:pt x="678" y="145"/>
                  </a:lnTo>
                  <a:lnTo>
                    <a:pt x="678" y="149"/>
                  </a:lnTo>
                  <a:lnTo>
                    <a:pt x="701" y="149"/>
                  </a:lnTo>
                  <a:lnTo>
                    <a:pt x="710" y="154"/>
                  </a:lnTo>
                  <a:lnTo>
                    <a:pt x="724" y="154"/>
                  </a:lnTo>
                  <a:lnTo>
                    <a:pt x="743" y="158"/>
                  </a:lnTo>
                  <a:lnTo>
                    <a:pt x="766" y="163"/>
                  </a:lnTo>
                  <a:lnTo>
                    <a:pt x="780" y="168"/>
                  </a:lnTo>
                  <a:lnTo>
                    <a:pt x="790" y="172"/>
                  </a:lnTo>
                  <a:lnTo>
                    <a:pt x="808" y="177"/>
                  </a:lnTo>
                  <a:lnTo>
                    <a:pt x="817" y="177"/>
                  </a:lnTo>
                  <a:lnTo>
                    <a:pt x="831" y="177"/>
                  </a:lnTo>
                  <a:lnTo>
                    <a:pt x="849" y="181"/>
                  </a:lnTo>
                  <a:lnTo>
                    <a:pt x="873" y="186"/>
                  </a:lnTo>
                  <a:lnTo>
                    <a:pt x="887" y="191"/>
                  </a:lnTo>
                  <a:lnTo>
                    <a:pt x="896" y="191"/>
                  </a:lnTo>
                  <a:lnTo>
                    <a:pt x="914" y="195"/>
                  </a:lnTo>
                  <a:lnTo>
                    <a:pt x="924" y="200"/>
                  </a:lnTo>
                  <a:lnTo>
                    <a:pt x="937" y="204"/>
                  </a:lnTo>
                  <a:lnTo>
                    <a:pt x="956" y="209"/>
                  </a:lnTo>
                  <a:lnTo>
                    <a:pt x="961" y="209"/>
                  </a:lnTo>
                  <a:lnTo>
                    <a:pt x="980" y="209"/>
                  </a:lnTo>
                  <a:lnTo>
                    <a:pt x="993" y="213"/>
                  </a:lnTo>
                  <a:lnTo>
                    <a:pt x="1003" y="213"/>
                  </a:lnTo>
                  <a:lnTo>
                    <a:pt x="1026" y="218"/>
                  </a:lnTo>
                  <a:lnTo>
                    <a:pt x="1030" y="223"/>
                  </a:lnTo>
                  <a:lnTo>
                    <a:pt x="1044" y="223"/>
                  </a:lnTo>
                  <a:lnTo>
                    <a:pt x="1068" y="227"/>
                  </a:lnTo>
                  <a:lnTo>
                    <a:pt x="1086" y="237"/>
                  </a:lnTo>
                  <a:lnTo>
                    <a:pt x="1100" y="237"/>
                  </a:lnTo>
                  <a:lnTo>
                    <a:pt x="1109" y="237"/>
                  </a:lnTo>
                  <a:lnTo>
                    <a:pt x="1132" y="242"/>
                  </a:lnTo>
                  <a:lnTo>
                    <a:pt x="1152" y="247"/>
                  </a:lnTo>
                  <a:lnTo>
                    <a:pt x="1170" y="251"/>
                  </a:lnTo>
                  <a:lnTo>
                    <a:pt x="1175" y="256"/>
                  </a:lnTo>
                  <a:lnTo>
                    <a:pt x="1197" y="260"/>
                  </a:lnTo>
                  <a:lnTo>
                    <a:pt x="1202" y="260"/>
                  </a:lnTo>
                  <a:lnTo>
                    <a:pt x="1216" y="265"/>
                  </a:lnTo>
                  <a:lnTo>
                    <a:pt x="1239" y="265"/>
                  </a:lnTo>
                  <a:lnTo>
                    <a:pt x="1258" y="270"/>
                  </a:lnTo>
                  <a:lnTo>
                    <a:pt x="1277" y="274"/>
                  </a:lnTo>
                  <a:lnTo>
                    <a:pt x="1281" y="274"/>
                  </a:lnTo>
                  <a:lnTo>
                    <a:pt x="1304" y="283"/>
                  </a:lnTo>
                  <a:lnTo>
                    <a:pt x="1309" y="283"/>
                  </a:lnTo>
                  <a:lnTo>
                    <a:pt x="1322" y="283"/>
                  </a:lnTo>
                  <a:lnTo>
                    <a:pt x="1346" y="288"/>
                  </a:lnTo>
                  <a:lnTo>
                    <a:pt x="1346" y="293"/>
                  </a:lnTo>
                  <a:lnTo>
                    <a:pt x="1369" y="293"/>
                  </a:lnTo>
                  <a:lnTo>
                    <a:pt x="1383" y="297"/>
                  </a:lnTo>
                  <a:lnTo>
                    <a:pt x="1388" y="297"/>
                  </a:lnTo>
                  <a:lnTo>
                    <a:pt x="1411" y="302"/>
                  </a:lnTo>
                  <a:lnTo>
                    <a:pt x="1415" y="306"/>
                  </a:lnTo>
                  <a:lnTo>
                    <a:pt x="1429" y="306"/>
                  </a:lnTo>
                  <a:lnTo>
                    <a:pt x="1458" y="311"/>
                  </a:lnTo>
                  <a:lnTo>
                    <a:pt x="1476" y="315"/>
                  </a:lnTo>
                  <a:lnTo>
                    <a:pt x="1490" y="320"/>
                  </a:lnTo>
                  <a:lnTo>
                    <a:pt x="1499" y="326"/>
                  </a:lnTo>
                  <a:lnTo>
                    <a:pt x="1517" y="326"/>
                  </a:lnTo>
                  <a:lnTo>
                    <a:pt x="1522" y="326"/>
                  </a:lnTo>
                  <a:lnTo>
                    <a:pt x="1541" y="330"/>
                  </a:lnTo>
                  <a:lnTo>
                    <a:pt x="1560" y="335"/>
                  </a:lnTo>
                  <a:lnTo>
                    <a:pt x="1564" y="335"/>
                  </a:lnTo>
                  <a:lnTo>
                    <a:pt x="1582" y="339"/>
                  </a:lnTo>
                  <a:lnTo>
                    <a:pt x="1596" y="344"/>
                  </a:lnTo>
                  <a:lnTo>
                    <a:pt x="1605" y="344"/>
                  </a:lnTo>
                  <a:lnTo>
                    <a:pt x="1629" y="353"/>
                  </a:lnTo>
                  <a:lnTo>
                    <a:pt x="1648" y="353"/>
                  </a:lnTo>
                  <a:lnTo>
                    <a:pt x="1666" y="358"/>
                  </a:lnTo>
                  <a:lnTo>
                    <a:pt x="1671" y="358"/>
                  </a:lnTo>
                  <a:lnTo>
                    <a:pt x="1694" y="362"/>
                  </a:lnTo>
                  <a:lnTo>
                    <a:pt x="1698" y="367"/>
                  </a:lnTo>
                  <a:lnTo>
                    <a:pt x="1713" y="367"/>
                  </a:lnTo>
                  <a:lnTo>
                    <a:pt x="1736" y="376"/>
                  </a:lnTo>
                  <a:lnTo>
                    <a:pt x="1754" y="381"/>
                  </a:lnTo>
                  <a:lnTo>
                    <a:pt x="1773" y="381"/>
                  </a:lnTo>
                  <a:lnTo>
                    <a:pt x="1777" y="381"/>
                  </a:lnTo>
                  <a:lnTo>
                    <a:pt x="1800" y="385"/>
                  </a:lnTo>
                  <a:lnTo>
                    <a:pt x="1805" y="390"/>
                  </a:lnTo>
                  <a:lnTo>
                    <a:pt x="1820" y="390"/>
                  </a:lnTo>
                  <a:lnTo>
                    <a:pt x="1838" y="394"/>
                  </a:lnTo>
                  <a:lnTo>
                    <a:pt x="1843" y="399"/>
                  </a:lnTo>
                  <a:lnTo>
                    <a:pt x="1865" y="404"/>
                  </a:lnTo>
                  <a:lnTo>
                    <a:pt x="1875" y="404"/>
                  </a:lnTo>
                  <a:lnTo>
                    <a:pt x="1884" y="408"/>
                  </a:lnTo>
                  <a:lnTo>
                    <a:pt x="1908" y="408"/>
                  </a:lnTo>
                  <a:lnTo>
                    <a:pt x="1912" y="408"/>
                  </a:lnTo>
                  <a:lnTo>
                    <a:pt x="1926" y="413"/>
                  </a:lnTo>
                  <a:lnTo>
                    <a:pt x="1949" y="417"/>
                  </a:lnTo>
                  <a:lnTo>
                    <a:pt x="1972" y="423"/>
                  </a:lnTo>
                  <a:lnTo>
                    <a:pt x="1981" y="428"/>
                  </a:lnTo>
                  <a:lnTo>
                    <a:pt x="1990" y="428"/>
                  </a:lnTo>
                  <a:lnTo>
                    <a:pt x="2014" y="437"/>
                  </a:lnTo>
                  <a:lnTo>
                    <a:pt x="2019" y="437"/>
                  </a:lnTo>
                  <a:lnTo>
                    <a:pt x="2037" y="441"/>
                  </a:lnTo>
                  <a:lnTo>
                    <a:pt x="2056" y="441"/>
                  </a:lnTo>
                  <a:lnTo>
                    <a:pt x="2079" y="446"/>
                  </a:lnTo>
                  <a:lnTo>
                    <a:pt x="2088" y="451"/>
                  </a:lnTo>
                  <a:lnTo>
                    <a:pt x="2098" y="451"/>
                  </a:lnTo>
                  <a:lnTo>
                    <a:pt x="2121" y="455"/>
                  </a:lnTo>
                  <a:lnTo>
                    <a:pt x="2126" y="460"/>
                  </a:lnTo>
                  <a:lnTo>
                    <a:pt x="2144" y="464"/>
                  </a:lnTo>
                  <a:lnTo>
                    <a:pt x="2158" y="464"/>
                  </a:lnTo>
                  <a:lnTo>
                    <a:pt x="2162" y="469"/>
                  </a:lnTo>
                  <a:lnTo>
                    <a:pt x="2186" y="469"/>
                  </a:lnTo>
                  <a:lnTo>
                    <a:pt x="2195" y="474"/>
                  </a:lnTo>
                  <a:lnTo>
                    <a:pt x="2209" y="474"/>
                  </a:lnTo>
                  <a:lnTo>
                    <a:pt x="2228" y="478"/>
                  </a:lnTo>
                  <a:lnTo>
                    <a:pt x="2232" y="478"/>
                  </a:lnTo>
                  <a:lnTo>
                    <a:pt x="2250" y="487"/>
                  </a:lnTo>
                  <a:lnTo>
                    <a:pt x="2264" y="487"/>
                  </a:lnTo>
                  <a:lnTo>
                    <a:pt x="2273" y="492"/>
                  </a:lnTo>
                  <a:lnTo>
                    <a:pt x="2293" y="496"/>
                  </a:lnTo>
                  <a:lnTo>
                    <a:pt x="2302" y="496"/>
                  </a:lnTo>
                  <a:lnTo>
                    <a:pt x="2316" y="496"/>
                  </a:lnTo>
                  <a:lnTo>
                    <a:pt x="2334" y="501"/>
                  </a:lnTo>
                  <a:lnTo>
                    <a:pt x="2339" y="501"/>
                  </a:lnTo>
                  <a:lnTo>
                    <a:pt x="2357" y="506"/>
                  </a:lnTo>
                  <a:lnTo>
                    <a:pt x="2376" y="510"/>
                  </a:lnTo>
                  <a:lnTo>
                    <a:pt x="2381" y="510"/>
                  </a:lnTo>
                  <a:lnTo>
                    <a:pt x="2404" y="516"/>
                  </a:lnTo>
                  <a:lnTo>
                    <a:pt x="2409" y="520"/>
                  </a:lnTo>
                  <a:lnTo>
                    <a:pt x="2422" y="525"/>
                  </a:lnTo>
                  <a:lnTo>
                    <a:pt x="2445" y="525"/>
                  </a:lnTo>
                  <a:lnTo>
                    <a:pt x="2469" y="530"/>
                  </a:lnTo>
                  <a:lnTo>
                    <a:pt x="2478" y="534"/>
                  </a:lnTo>
                  <a:lnTo>
                    <a:pt x="2488" y="534"/>
                  </a:lnTo>
                  <a:lnTo>
                    <a:pt x="2511" y="539"/>
                  </a:lnTo>
                  <a:lnTo>
                    <a:pt x="2515" y="543"/>
                  </a:lnTo>
                  <a:lnTo>
                    <a:pt x="2533" y="548"/>
                  </a:lnTo>
                  <a:lnTo>
                    <a:pt x="2547" y="548"/>
                  </a:lnTo>
                  <a:lnTo>
                    <a:pt x="2552" y="553"/>
                  </a:lnTo>
                  <a:lnTo>
                    <a:pt x="2576" y="557"/>
                  </a:lnTo>
                  <a:lnTo>
                    <a:pt x="2585" y="557"/>
                  </a:lnTo>
                  <a:lnTo>
                    <a:pt x="2594" y="557"/>
                  </a:lnTo>
                  <a:lnTo>
                    <a:pt x="2617" y="562"/>
                  </a:lnTo>
                  <a:lnTo>
                    <a:pt x="2622" y="562"/>
                  </a:lnTo>
                  <a:lnTo>
                    <a:pt x="2640" y="566"/>
                  </a:lnTo>
                  <a:lnTo>
                    <a:pt x="2655" y="571"/>
                  </a:lnTo>
                  <a:lnTo>
                    <a:pt x="2659" y="576"/>
                  </a:lnTo>
                  <a:lnTo>
                    <a:pt x="2682" y="580"/>
                  </a:lnTo>
                  <a:lnTo>
                    <a:pt x="2692" y="580"/>
                  </a:lnTo>
                  <a:lnTo>
                    <a:pt x="2705" y="585"/>
                  </a:lnTo>
                  <a:lnTo>
                    <a:pt x="2724" y="585"/>
                  </a:lnTo>
                  <a:lnTo>
                    <a:pt x="2747" y="589"/>
                  </a:lnTo>
                  <a:lnTo>
                    <a:pt x="2761" y="594"/>
                  </a:lnTo>
                  <a:lnTo>
                    <a:pt x="2766" y="594"/>
                  </a:lnTo>
                  <a:lnTo>
                    <a:pt x="2789" y="598"/>
                  </a:lnTo>
                  <a:lnTo>
                    <a:pt x="2794" y="603"/>
                  </a:lnTo>
                  <a:lnTo>
                    <a:pt x="2812" y="609"/>
                  </a:lnTo>
                  <a:lnTo>
                    <a:pt x="2830" y="613"/>
                  </a:lnTo>
                  <a:lnTo>
                    <a:pt x="2835" y="613"/>
                  </a:lnTo>
                  <a:lnTo>
                    <a:pt x="2854" y="613"/>
                  </a:lnTo>
                  <a:lnTo>
                    <a:pt x="2868" y="618"/>
                  </a:lnTo>
                  <a:lnTo>
                    <a:pt x="2877" y="618"/>
                  </a:lnTo>
                  <a:lnTo>
                    <a:pt x="2896" y="622"/>
                  </a:lnTo>
                  <a:lnTo>
                    <a:pt x="2905" y="627"/>
                  </a:lnTo>
                  <a:lnTo>
                    <a:pt x="2918" y="627"/>
                  </a:lnTo>
                  <a:lnTo>
                    <a:pt x="2938" y="632"/>
                  </a:lnTo>
                  <a:lnTo>
                    <a:pt x="2938" y="636"/>
                  </a:lnTo>
                  <a:lnTo>
                    <a:pt x="2961" y="641"/>
                  </a:lnTo>
                  <a:lnTo>
                    <a:pt x="2970" y="641"/>
                  </a:lnTo>
                  <a:lnTo>
                    <a:pt x="2984" y="641"/>
                  </a:lnTo>
                  <a:lnTo>
                    <a:pt x="3002" y="645"/>
                  </a:lnTo>
                  <a:lnTo>
                    <a:pt x="3007" y="650"/>
                  </a:lnTo>
                  <a:lnTo>
                    <a:pt x="3025" y="650"/>
                  </a:lnTo>
                  <a:lnTo>
                    <a:pt x="3044" y="655"/>
                  </a:lnTo>
                  <a:lnTo>
                    <a:pt x="3049" y="659"/>
                  </a:lnTo>
                  <a:lnTo>
                    <a:pt x="3067" y="664"/>
                  </a:lnTo>
                  <a:lnTo>
                    <a:pt x="3081" y="664"/>
                  </a:lnTo>
                  <a:lnTo>
                    <a:pt x="3090" y="668"/>
                  </a:lnTo>
                  <a:lnTo>
                    <a:pt x="3113" y="673"/>
                  </a:lnTo>
                  <a:lnTo>
                    <a:pt x="3133" y="673"/>
                  </a:lnTo>
                  <a:lnTo>
                    <a:pt x="3151" y="678"/>
                  </a:lnTo>
                  <a:lnTo>
                    <a:pt x="3156" y="678"/>
                  </a:lnTo>
                  <a:lnTo>
                    <a:pt x="3174" y="682"/>
                  </a:lnTo>
                  <a:lnTo>
                    <a:pt x="3188" y="687"/>
                  </a:lnTo>
                  <a:lnTo>
                    <a:pt x="3197" y="687"/>
                  </a:lnTo>
                  <a:lnTo>
                    <a:pt x="3221" y="696"/>
                  </a:lnTo>
                  <a:lnTo>
                    <a:pt x="3239" y="701"/>
                  </a:lnTo>
                  <a:lnTo>
                    <a:pt x="3258" y="701"/>
                  </a:lnTo>
                  <a:lnTo>
                    <a:pt x="3262" y="701"/>
                  </a:lnTo>
                  <a:lnTo>
                    <a:pt x="3285" y="706"/>
                  </a:lnTo>
                  <a:lnTo>
                    <a:pt x="3290" y="711"/>
                  </a:lnTo>
                  <a:lnTo>
                    <a:pt x="3303" y="711"/>
                  </a:lnTo>
                  <a:lnTo>
                    <a:pt x="3318" y="71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3" name="Freeform 3675"/>
            <p:cNvSpPr>
              <a:spLocks/>
            </p:cNvSpPr>
            <p:nvPr/>
          </p:nvSpPr>
          <p:spPr bwMode="auto">
            <a:xfrm>
              <a:off x="2196" y="1342"/>
              <a:ext cx="36" cy="8"/>
            </a:xfrm>
            <a:custGeom>
              <a:avLst/>
              <a:gdLst>
                <a:gd name="T0" fmla="*/ 0 w 181"/>
                <a:gd name="T1" fmla="*/ 0 h 38"/>
                <a:gd name="T2" fmla="*/ 4 w 181"/>
                <a:gd name="T3" fmla="*/ 0 h 38"/>
                <a:gd name="T4" fmla="*/ 9 w 181"/>
                <a:gd name="T5" fmla="*/ 5 h 38"/>
                <a:gd name="T6" fmla="*/ 27 w 181"/>
                <a:gd name="T7" fmla="*/ 5 h 38"/>
                <a:gd name="T8" fmla="*/ 36 w 181"/>
                <a:gd name="T9" fmla="*/ 10 h 38"/>
                <a:gd name="T10" fmla="*/ 51 w 181"/>
                <a:gd name="T11" fmla="*/ 10 h 38"/>
                <a:gd name="T12" fmla="*/ 74 w 181"/>
                <a:gd name="T13" fmla="*/ 19 h 38"/>
                <a:gd name="T14" fmla="*/ 92 w 181"/>
                <a:gd name="T15" fmla="*/ 19 h 38"/>
                <a:gd name="T16" fmla="*/ 111 w 181"/>
                <a:gd name="T17" fmla="*/ 24 h 38"/>
                <a:gd name="T18" fmla="*/ 115 w 181"/>
                <a:gd name="T19" fmla="*/ 29 h 38"/>
                <a:gd name="T20" fmla="*/ 138 w 181"/>
                <a:gd name="T21" fmla="*/ 33 h 38"/>
                <a:gd name="T22" fmla="*/ 144 w 181"/>
                <a:gd name="T23" fmla="*/ 33 h 38"/>
                <a:gd name="T24" fmla="*/ 158 w 181"/>
                <a:gd name="T25" fmla="*/ 33 h 38"/>
                <a:gd name="T26" fmla="*/ 181 w 181"/>
                <a:gd name="T27" fmla="*/ 3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1"/>
                <a:gd name="T43" fmla="*/ 0 h 38"/>
                <a:gd name="T44" fmla="*/ 181 w 181"/>
                <a:gd name="T45" fmla="*/ 38 h 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1" h="38">
                  <a:moveTo>
                    <a:pt x="0" y="0"/>
                  </a:moveTo>
                  <a:lnTo>
                    <a:pt x="4" y="0"/>
                  </a:lnTo>
                  <a:lnTo>
                    <a:pt x="9" y="5"/>
                  </a:lnTo>
                  <a:lnTo>
                    <a:pt x="27" y="5"/>
                  </a:lnTo>
                  <a:lnTo>
                    <a:pt x="36" y="10"/>
                  </a:lnTo>
                  <a:lnTo>
                    <a:pt x="51" y="10"/>
                  </a:lnTo>
                  <a:lnTo>
                    <a:pt x="74" y="19"/>
                  </a:lnTo>
                  <a:lnTo>
                    <a:pt x="92" y="19"/>
                  </a:lnTo>
                  <a:lnTo>
                    <a:pt x="111" y="24"/>
                  </a:lnTo>
                  <a:lnTo>
                    <a:pt x="115" y="29"/>
                  </a:lnTo>
                  <a:lnTo>
                    <a:pt x="138" y="33"/>
                  </a:lnTo>
                  <a:lnTo>
                    <a:pt x="144" y="33"/>
                  </a:lnTo>
                  <a:lnTo>
                    <a:pt x="158" y="33"/>
                  </a:lnTo>
                  <a:lnTo>
                    <a:pt x="181" y="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4" name="Freeform 3676"/>
            <p:cNvSpPr>
              <a:spLocks/>
            </p:cNvSpPr>
            <p:nvPr/>
          </p:nvSpPr>
          <p:spPr bwMode="auto">
            <a:xfrm>
              <a:off x="2096" y="1824"/>
              <a:ext cx="136" cy="317"/>
            </a:xfrm>
            <a:custGeom>
              <a:avLst/>
              <a:gdLst>
                <a:gd name="T0" fmla="*/ 650 w 678"/>
                <a:gd name="T1" fmla="*/ 1574 h 1587"/>
                <a:gd name="T2" fmla="*/ 612 w 678"/>
                <a:gd name="T3" fmla="*/ 1555 h 1587"/>
                <a:gd name="T4" fmla="*/ 576 w 678"/>
                <a:gd name="T5" fmla="*/ 1537 h 1587"/>
                <a:gd name="T6" fmla="*/ 533 w 678"/>
                <a:gd name="T7" fmla="*/ 1513 h 1587"/>
                <a:gd name="T8" fmla="*/ 492 w 678"/>
                <a:gd name="T9" fmla="*/ 1490 h 1587"/>
                <a:gd name="T10" fmla="*/ 460 w 678"/>
                <a:gd name="T11" fmla="*/ 1472 h 1587"/>
                <a:gd name="T12" fmla="*/ 431 w 678"/>
                <a:gd name="T13" fmla="*/ 1453 h 1587"/>
                <a:gd name="T14" fmla="*/ 395 w 678"/>
                <a:gd name="T15" fmla="*/ 1429 h 1587"/>
                <a:gd name="T16" fmla="*/ 358 w 678"/>
                <a:gd name="T17" fmla="*/ 1406 h 1587"/>
                <a:gd name="T18" fmla="*/ 334 w 678"/>
                <a:gd name="T19" fmla="*/ 1388 h 1587"/>
                <a:gd name="T20" fmla="*/ 311 w 678"/>
                <a:gd name="T21" fmla="*/ 1370 h 1587"/>
                <a:gd name="T22" fmla="*/ 283 w 678"/>
                <a:gd name="T23" fmla="*/ 1347 h 1587"/>
                <a:gd name="T24" fmla="*/ 255 w 678"/>
                <a:gd name="T25" fmla="*/ 1323 h 1587"/>
                <a:gd name="T26" fmla="*/ 232 w 678"/>
                <a:gd name="T27" fmla="*/ 1300 h 1587"/>
                <a:gd name="T28" fmla="*/ 204 w 678"/>
                <a:gd name="T29" fmla="*/ 1272 h 1587"/>
                <a:gd name="T30" fmla="*/ 186 w 678"/>
                <a:gd name="T31" fmla="*/ 1248 h 1587"/>
                <a:gd name="T32" fmla="*/ 172 w 678"/>
                <a:gd name="T33" fmla="*/ 1221 h 1587"/>
                <a:gd name="T34" fmla="*/ 157 w 678"/>
                <a:gd name="T35" fmla="*/ 1202 h 1587"/>
                <a:gd name="T36" fmla="*/ 139 w 678"/>
                <a:gd name="T37" fmla="*/ 1170 h 1587"/>
                <a:gd name="T38" fmla="*/ 125 w 678"/>
                <a:gd name="T39" fmla="*/ 1146 h 1587"/>
                <a:gd name="T40" fmla="*/ 116 w 678"/>
                <a:gd name="T41" fmla="*/ 1119 h 1587"/>
                <a:gd name="T42" fmla="*/ 112 w 678"/>
                <a:gd name="T43" fmla="*/ 1087 h 1587"/>
                <a:gd name="T44" fmla="*/ 102 w 678"/>
                <a:gd name="T45" fmla="*/ 1053 h 1587"/>
                <a:gd name="T46" fmla="*/ 98 w 678"/>
                <a:gd name="T47" fmla="*/ 1026 h 1587"/>
                <a:gd name="T48" fmla="*/ 93 w 678"/>
                <a:gd name="T49" fmla="*/ 1003 h 1587"/>
                <a:gd name="T50" fmla="*/ 89 w 678"/>
                <a:gd name="T51" fmla="*/ 971 h 1587"/>
                <a:gd name="T52" fmla="*/ 84 w 678"/>
                <a:gd name="T53" fmla="*/ 942 h 1587"/>
                <a:gd name="T54" fmla="*/ 84 w 678"/>
                <a:gd name="T55" fmla="*/ 910 h 1587"/>
                <a:gd name="T56" fmla="*/ 79 w 678"/>
                <a:gd name="T57" fmla="*/ 883 h 1587"/>
                <a:gd name="T58" fmla="*/ 75 w 678"/>
                <a:gd name="T59" fmla="*/ 850 h 1587"/>
                <a:gd name="T60" fmla="*/ 75 w 678"/>
                <a:gd name="T61" fmla="*/ 822 h 1587"/>
                <a:gd name="T62" fmla="*/ 75 w 678"/>
                <a:gd name="T63" fmla="*/ 804 h 1587"/>
                <a:gd name="T64" fmla="*/ 69 w 678"/>
                <a:gd name="T65" fmla="*/ 780 h 1587"/>
                <a:gd name="T66" fmla="*/ 69 w 678"/>
                <a:gd name="T67" fmla="*/ 752 h 1587"/>
                <a:gd name="T68" fmla="*/ 65 w 678"/>
                <a:gd name="T69" fmla="*/ 720 h 1587"/>
                <a:gd name="T70" fmla="*/ 69 w 678"/>
                <a:gd name="T71" fmla="*/ 692 h 1587"/>
                <a:gd name="T72" fmla="*/ 65 w 678"/>
                <a:gd name="T73" fmla="*/ 659 h 1587"/>
                <a:gd name="T74" fmla="*/ 60 w 678"/>
                <a:gd name="T75" fmla="*/ 627 h 1587"/>
                <a:gd name="T76" fmla="*/ 60 w 678"/>
                <a:gd name="T77" fmla="*/ 600 h 1587"/>
                <a:gd name="T78" fmla="*/ 60 w 678"/>
                <a:gd name="T79" fmla="*/ 567 h 1587"/>
                <a:gd name="T80" fmla="*/ 56 w 678"/>
                <a:gd name="T81" fmla="*/ 539 h 1587"/>
                <a:gd name="T82" fmla="*/ 56 w 678"/>
                <a:gd name="T83" fmla="*/ 507 h 1587"/>
                <a:gd name="T84" fmla="*/ 56 w 678"/>
                <a:gd name="T85" fmla="*/ 474 h 1587"/>
                <a:gd name="T86" fmla="*/ 51 w 678"/>
                <a:gd name="T87" fmla="*/ 455 h 1587"/>
                <a:gd name="T88" fmla="*/ 46 w 678"/>
                <a:gd name="T89" fmla="*/ 423 h 1587"/>
                <a:gd name="T90" fmla="*/ 42 w 678"/>
                <a:gd name="T91" fmla="*/ 390 h 1587"/>
                <a:gd name="T92" fmla="*/ 33 w 678"/>
                <a:gd name="T93" fmla="*/ 363 h 1587"/>
                <a:gd name="T94" fmla="*/ 23 w 678"/>
                <a:gd name="T95" fmla="*/ 330 h 1587"/>
                <a:gd name="T96" fmla="*/ 19 w 678"/>
                <a:gd name="T97" fmla="*/ 302 h 1587"/>
                <a:gd name="T98" fmla="*/ 10 w 678"/>
                <a:gd name="T99" fmla="*/ 270 h 1587"/>
                <a:gd name="T100" fmla="*/ 10 w 678"/>
                <a:gd name="T101" fmla="*/ 247 h 1587"/>
                <a:gd name="T102" fmla="*/ 0 w 678"/>
                <a:gd name="T103" fmla="*/ 224 h 1587"/>
                <a:gd name="T104" fmla="*/ 5 w 678"/>
                <a:gd name="T105" fmla="*/ 195 h 1587"/>
                <a:gd name="T106" fmla="*/ 10 w 678"/>
                <a:gd name="T107" fmla="*/ 163 h 1587"/>
                <a:gd name="T108" fmla="*/ 19 w 678"/>
                <a:gd name="T109" fmla="*/ 136 h 1587"/>
                <a:gd name="T110" fmla="*/ 28 w 678"/>
                <a:gd name="T111" fmla="*/ 102 h 1587"/>
                <a:gd name="T112" fmla="*/ 33 w 678"/>
                <a:gd name="T113" fmla="*/ 80 h 1587"/>
                <a:gd name="T114" fmla="*/ 46 w 678"/>
                <a:gd name="T115" fmla="*/ 52 h 1587"/>
                <a:gd name="T116" fmla="*/ 56 w 678"/>
                <a:gd name="T117" fmla="*/ 28 h 1587"/>
                <a:gd name="T118" fmla="*/ 65 w 678"/>
                <a:gd name="T119" fmla="*/ 0 h 15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8"/>
                <a:gd name="T181" fmla="*/ 0 h 1587"/>
                <a:gd name="T182" fmla="*/ 678 w 678"/>
                <a:gd name="T183" fmla="*/ 1587 h 158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8" h="1587">
                  <a:moveTo>
                    <a:pt x="678" y="1587"/>
                  </a:moveTo>
                  <a:lnTo>
                    <a:pt x="664" y="1583"/>
                  </a:lnTo>
                  <a:lnTo>
                    <a:pt x="655" y="1578"/>
                  </a:lnTo>
                  <a:lnTo>
                    <a:pt x="650" y="1574"/>
                  </a:lnTo>
                  <a:lnTo>
                    <a:pt x="635" y="1569"/>
                  </a:lnTo>
                  <a:lnTo>
                    <a:pt x="635" y="1564"/>
                  </a:lnTo>
                  <a:lnTo>
                    <a:pt x="622" y="1560"/>
                  </a:lnTo>
                  <a:lnTo>
                    <a:pt x="612" y="1555"/>
                  </a:lnTo>
                  <a:lnTo>
                    <a:pt x="608" y="1551"/>
                  </a:lnTo>
                  <a:lnTo>
                    <a:pt x="589" y="1546"/>
                  </a:lnTo>
                  <a:lnTo>
                    <a:pt x="589" y="1541"/>
                  </a:lnTo>
                  <a:lnTo>
                    <a:pt x="576" y="1537"/>
                  </a:lnTo>
                  <a:lnTo>
                    <a:pt x="571" y="1537"/>
                  </a:lnTo>
                  <a:lnTo>
                    <a:pt x="562" y="1527"/>
                  </a:lnTo>
                  <a:lnTo>
                    <a:pt x="548" y="1522"/>
                  </a:lnTo>
                  <a:lnTo>
                    <a:pt x="533" y="1513"/>
                  </a:lnTo>
                  <a:lnTo>
                    <a:pt x="524" y="1508"/>
                  </a:lnTo>
                  <a:lnTo>
                    <a:pt x="520" y="1508"/>
                  </a:lnTo>
                  <a:lnTo>
                    <a:pt x="506" y="1499"/>
                  </a:lnTo>
                  <a:lnTo>
                    <a:pt x="492" y="1490"/>
                  </a:lnTo>
                  <a:lnTo>
                    <a:pt x="483" y="1481"/>
                  </a:lnTo>
                  <a:lnTo>
                    <a:pt x="469" y="1476"/>
                  </a:lnTo>
                  <a:lnTo>
                    <a:pt x="460" y="1472"/>
                  </a:lnTo>
                  <a:lnTo>
                    <a:pt x="455" y="1467"/>
                  </a:lnTo>
                  <a:lnTo>
                    <a:pt x="441" y="1462"/>
                  </a:lnTo>
                  <a:lnTo>
                    <a:pt x="441" y="1458"/>
                  </a:lnTo>
                  <a:lnTo>
                    <a:pt x="431" y="1453"/>
                  </a:lnTo>
                  <a:lnTo>
                    <a:pt x="418" y="1444"/>
                  </a:lnTo>
                  <a:lnTo>
                    <a:pt x="404" y="1439"/>
                  </a:lnTo>
                  <a:lnTo>
                    <a:pt x="399" y="1429"/>
                  </a:lnTo>
                  <a:lnTo>
                    <a:pt x="395" y="1429"/>
                  </a:lnTo>
                  <a:lnTo>
                    <a:pt x="381" y="1425"/>
                  </a:lnTo>
                  <a:lnTo>
                    <a:pt x="376" y="1420"/>
                  </a:lnTo>
                  <a:lnTo>
                    <a:pt x="372" y="1416"/>
                  </a:lnTo>
                  <a:lnTo>
                    <a:pt x="358" y="1406"/>
                  </a:lnTo>
                  <a:lnTo>
                    <a:pt x="352" y="1402"/>
                  </a:lnTo>
                  <a:lnTo>
                    <a:pt x="348" y="1397"/>
                  </a:lnTo>
                  <a:lnTo>
                    <a:pt x="339" y="1393"/>
                  </a:lnTo>
                  <a:lnTo>
                    <a:pt x="334" y="1388"/>
                  </a:lnTo>
                  <a:lnTo>
                    <a:pt x="329" y="1383"/>
                  </a:lnTo>
                  <a:lnTo>
                    <a:pt x="316" y="1374"/>
                  </a:lnTo>
                  <a:lnTo>
                    <a:pt x="311" y="1370"/>
                  </a:lnTo>
                  <a:lnTo>
                    <a:pt x="297" y="1360"/>
                  </a:lnTo>
                  <a:lnTo>
                    <a:pt x="288" y="1356"/>
                  </a:lnTo>
                  <a:lnTo>
                    <a:pt x="288" y="1351"/>
                  </a:lnTo>
                  <a:lnTo>
                    <a:pt x="283" y="1347"/>
                  </a:lnTo>
                  <a:lnTo>
                    <a:pt x="274" y="1337"/>
                  </a:lnTo>
                  <a:lnTo>
                    <a:pt x="270" y="1337"/>
                  </a:lnTo>
                  <a:lnTo>
                    <a:pt x="259" y="1332"/>
                  </a:lnTo>
                  <a:lnTo>
                    <a:pt x="255" y="1323"/>
                  </a:lnTo>
                  <a:lnTo>
                    <a:pt x="246" y="1314"/>
                  </a:lnTo>
                  <a:lnTo>
                    <a:pt x="241" y="1304"/>
                  </a:lnTo>
                  <a:lnTo>
                    <a:pt x="232" y="1300"/>
                  </a:lnTo>
                  <a:lnTo>
                    <a:pt x="227" y="1291"/>
                  </a:lnTo>
                  <a:lnTo>
                    <a:pt x="218" y="1286"/>
                  </a:lnTo>
                  <a:lnTo>
                    <a:pt x="209" y="1277"/>
                  </a:lnTo>
                  <a:lnTo>
                    <a:pt x="204" y="1272"/>
                  </a:lnTo>
                  <a:lnTo>
                    <a:pt x="204" y="1268"/>
                  </a:lnTo>
                  <a:lnTo>
                    <a:pt x="200" y="1263"/>
                  </a:lnTo>
                  <a:lnTo>
                    <a:pt x="195" y="1254"/>
                  </a:lnTo>
                  <a:lnTo>
                    <a:pt x="186" y="1248"/>
                  </a:lnTo>
                  <a:lnTo>
                    <a:pt x="181" y="1239"/>
                  </a:lnTo>
                  <a:lnTo>
                    <a:pt x="177" y="1230"/>
                  </a:lnTo>
                  <a:lnTo>
                    <a:pt x="172" y="1221"/>
                  </a:lnTo>
                  <a:lnTo>
                    <a:pt x="168" y="1216"/>
                  </a:lnTo>
                  <a:lnTo>
                    <a:pt x="162" y="1207"/>
                  </a:lnTo>
                  <a:lnTo>
                    <a:pt x="157" y="1207"/>
                  </a:lnTo>
                  <a:lnTo>
                    <a:pt x="157" y="1202"/>
                  </a:lnTo>
                  <a:lnTo>
                    <a:pt x="153" y="1193"/>
                  </a:lnTo>
                  <a:lnTo>
                    <a:pt x="148" y="1189"/>
                  </a:lnTo>
                  <a:lnTo>
                    <a:pt x="144" y="1179"/>
                  </a:lnTo>
                  <a:lnTo>
                    <a:pt x="139" y="1170"/>
                  </a:lnTo>
                  <a:lnTo>
                    <a:pt x="135" y="1161"/>
                  </a:lnTo>
                  <a:lnTo>
                    <a:pt x="130" y="1155"/>
                  </a:lnTo>
                  <a:lnTo>
                    <a:pt x="125" y="1146"/>
                  </a:lnTo>
                  <a:lnTo>
                    <a:pt x="125" y="1137"/>
                  </a:lnTo>
                  <a:lnTo>
                    <a:pt x="125" y="1133"/>
                  </a:lnTo>
                  <a:lnTo>
                    <a:pt x="116" y="1123"/>
                  </a:lnTo>
                  <a:lnTo>
                    <a:pt x="116" y="1119"/>
                  </a:lnTo>
                  <a:lnTo>
                    <a:pt x="116" y="1110"/>
                  </a:lnTo>
                  <a:lnTo>
                    <a:pt x="112" y="1105"/>
                  </a:lnTo>
                  <a:lnTo>
                    <a:pt x="107" y="1096"/>
                  </a:lnTo>
                  <a:lnTo>
                    <a:pt x="112" y="1087"/>
                  </a:lnTo>
                  <a:lnTo>
                    <a:pt x="107" y="1077"/>
                  </a:lnTo>
                  <a:lnTo>
                    <a:pt x="107" y="1073"/>
                  </a:lnTo>
                  <a:lnTo>
                    <a:pt x="102" y="1064"/>
                  </a:lnTo>
                  <a:lnTo>
                    <a:pt x="102" y="1053"/>
                  </a:lnTo>
                  <a:lnTo>
                    <a:pt x="102" y="1049"/>
                  </a:lnTo>
                  <a:lnTo>
                    <a:pt x="102" y="1040"/>
                  </a:lnTo>
                  <a:lnTo>
                    <a:pt x="98" y="1035"/>
                  </a:lnTo>
                  <a:lnTo>
                    <a:pt x="98" y="1026"/>
                  </a:lnTo>
                  <a:lnTo>
                    <a:pt x="98" y="1017"/>
                  </a:lnTo>
                  <a:lnTo>
                    <a:pt x="93" y="1017"/>
                  </a:lnTo>
                  <a:lnTo>
                    <a:pt x="93" y="1012"/>
                  </a:lnTo>
                  <a:lnTo>
                    <a:pt x="93" y="1003"/>
                  </a:lnTo>
                  <a:lnTo>
                    <a:pt x="93" y="994"/>
                  </a:lnTo>
                  <a:lnTo>
                    <a:pt x="93" y="989"/>
                  </a:lnTo>
                  <a:lnTo>
                    <a:pt x="84" y="980"/>
                  </a:lnTo>
                  <a:lnTo>
                    <a:pt x="89" y="971"/>
                  </a:lnTo>
                  <a:lnTo>
                    <a:pt x="84" y="965"/>
                  </a:lnTo>
                  <a:lnTo>
                    <a:pt x="84" y="956"/>
                  </a:lnTo>
                  <a:lnTo>
                    <a:pt x="84" y="952"/>
                  </a:lnTo>
                  <a:lnTo>
                    <a:pt x="84" y="942"/>
                  </a:lnTo>
                  <a:lnTo>
                    <a:pt x="84" y="933"/>
                  </a:lnTo>
                  <a:lnTo>
                    <a:pt x="84" y="929"/>
                  </a:lnTo>
                  <a:lnTo>
                    <a:pt x="84" y="919"/>
                  </a:lnTo>
                  <a:lnTo>
                    <a:pt x="84" y="910"/>
                  </a:lnTo>
                  <a:lnTo>
                    <a:pt x="84" y="901"/>
                  </a:lnTo>
                  <a:lnTo>
                    <a:pt x="84" y="896"/>
                  </a:lnTo>
                  <a:lnTo>
                    <a:pt x="79" y="887"/>
                  </a:lnTo>
                  <a:lnTo>
                    <a:pt x="79" y="883"/>
                  </a:lnTo>
                  <a:lnTo>
                    <a:pt x="79" y="872"/>
                  </a:lnTo>
                  <a:lnTo>
                    <a:pt x="79" y="868"/>
                  </a:lnTo>
                  <a:lnTo>
                    <a:pt x="75" y="859"/>
                  </a:lnTo>
                  <a:lnTo>
                    <a:pt x="75" y="850"/>
                  </a:lnTo>
                  <a:lnTo>
                    <a:pt x="75" y="845"/>
                  </a:lnTo>
                  <a:lnTo>
                    <a:pt x="75" y="836"/>
                  </a:lnTo>
                  <a:lnTo>
                    <a:pt x="75" y="827"/>
                  </a:lnTo>
                  <a:lnTo>
                    <a:pt x="75" y="822"/>
                  </a:lnTo>
                  <a:lnTo>
                    <a:pt x="75" y="817"/>
                  </a:lnTo>
                  <a:lnTo>
                    <a:pt x="69" y="813"/>
                  </a:lnTo>
                  <a:lnTo>
                    <a:pt x="75" y="808"/>
                  </a:lnTo>
                  <a:lnTo>
                    <a:pt x="75" y="804"/>
                  </a:lnTo>
                  <a:lnTo>
                    <a:pt x="75" y="799"/>
                  </a:lnTo>
                  <a:lnTo>
                    <a:pt x="69" y="790"/>
                  </a:lnTo>
                  <a:lnTo>
                    <a:pt x="69" y="780"/>
                  </a:lnTo>
                  <a:lnTo>
                    <a:pt x="69" y="775"/>
                  </a:lnTo>
                  <a:lnTo>
                    <a:pt x="69" y="766"/>
                  </a:lnTo>
                  <a:lnTo>
                    <a:pt x="69" y="757"/>
                  </a:lnTo>
                  <a:lnTo>
                    <a:pt x="69" y="752"/>
                  </a:lnTo>
                  <a:lnTo>
                    <a:pt x="69" y="743"/>
                  </a:lnTo>
                  <a:lnTo>
                    <a:pt x="69" y="734"/>
                  </a:lnTo>
                  <a:lnTo>
                    <a:pt x="69" y="729"/>
                  </a:lnTo>
                  <a:lnTo>
                    <a:pt x="65" y="720"/>
                  </a:lnTo>
                  <a:lnTo>
                    <a:pt x="65" y="711"/>
                  </a:lnTo>
                  <a:lnTo>
                    <a:pt x="69" y="706"/>
                  </a:lnTo>
                  <a:lnTo>
                    <a:pt x="69" y="697"/>
                  </a:lnTo>
                  <a:lnTo>
                    <a:pt x="69" y="692"/>
                  </a:lnTo>
                  <a:lnTo>
                    <a:pt x="65" y="682"/>
                  </a:lnTo>
                  <a:lnTo>
                    <a:pt x="65" y="673"/>
                  </a:lnTo>
                  <a:lnTo>
                    <a:pt x="65" y="668"/>
                  </a:lnTo>
                  <a:lnTo>
                    <a:pt x="65" y="659"/>
                  </a:lnTo>
                  <a:lnTo>
                    <a:pt x="65" y="650"/>
                  </a:lnTo>
                  <a:lnTo>
                    <a:pt x="65" y="646"/>
                  </a:lnTo>
                  <a:lnTo>
                    <a:pt x="65" y="636"/>
                  </a:lnTo>
                  <a:lnTo>
                    <a:pt x="60" y="627"/>
                  </a:lnTo>
                  <a:lnTo>
                    <a:pt x="65" y="623"/>
                  </a:lnTo>
                  <a:lnTo>
                    <a:pt x="60" y="613"/>
                  </a:lnTo>
                  <a:lnTo>
                    <a:pt x="60" y="609"/>
                  </a:lnTo>
                  <a:lnTo>
                    <a:pt x="60" y="600"/>
                  </a:lnTo>
                  <a:lnTo>
                    <a:pt x="60" y="589"/>
                  </a:lnTo>
                  <a:lnTo>
                    <a:pt x="60" y="580"/>
                  </a:lnTo>
                  <a:lnTo>
                    <a:pt x="60" y="576"/>
                  </a:lnTo>
                  <a:lnTo>
                    <a:pt x="60" y="567"/>
                  </a:lnTo>
                  <a:lnTo>
                    <a:pt x="60" y="557"/>
                  </a:lnTo>
                  <a:lnTo>
                    <a:pt x="60" y="553"/>
                  </a:lnTo>
                  <a:lnTo>
                    <a:pt x="60" y="544"/>
                  </a:lnTo>
                  <a:lnTo>
                    <a:pt x="56" y="539"/>
                  </a:lnTo>
                  <a:lnTo>
                    <a:pt x="56" y="530"/>
                  </a:lnTo>
                  <a:lnTo>
                    <a:pt x="56" y="525"/>
                  </a:lnTo>
                  <a:lnTo>
                    <a:pt x="56" y="516"/>
                  </a:lnTo>
                  <a:lnTo>
                    <a:pt x="56" y="507"/>
                  </a:lnTo>
                  <a:lnTo>
                    <a:pt x="56" y="497"/>
                  </a:lnTo>
                  <a:lnTo>
                    <a:pt x="56" y="492"/>
                  </a:lnTo>
                  <a:lnTo>
                    <a:pt x="56" y="483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51" y="465"/>
                  </a:lnTo>
                  <a:lnTo>
                    <a:pt x="46" y="460"/>
                  </a:lnTo>
                  <a:lnTo>
                    <a:pt x="51" y="455"/>
                  </a:lnTo>
                  <a:lnTo>
                    <a:pt x="51" y="446"/>
                  </a:lnTo>
                  <a:lnTo>
                    <a:pt x="46" y="437"/>
                  </a:lnTo>
                  <a:lnTo>
                    <a:pt x="46" y="432"/>
                  </a:lnTo>
                  <a:lnTo>
                    <a:pt x="46" y="423"/>
                  </a:lnTo>
                  <a:lnTo>
                    <a:pt x="46" y="414"/>
                  </a:lnTo>
                  <a:lnTo>
                    <a:pt x="46" y="409"/>
                  </a:lnTo>
                  <a:lnTo>
                    <a:pt x="42" y="399"/>
                  </a:lnTo>
                  <a:lnTo>
                    <a:pt x="42" y="390"/>
                  </a:lnTo>
                  <a:lnTo>
                    <a:pt x="37" y="385"/>
                  </a:lnTo>
                  <a:lnTo>
                    <a:pt x="37" y="376"/>
                  </a:lnTo>
                  <a:lnTo>
                    <a:pt x="37" y="372"/>
                  </a:lnTo>
                  <a:lnTo>
                    <a:pt x="33" y="363"/>
                  </a:lnTo>
                  <a:lnTo>
                    <a:pt x="28" y="353"/>
                  </a:lnTo>
                  <a:lnTo>
                    <a:pt x="28" y="349"/>
                  </a:lnTo>
                  <a:lnTo>
                    <a:pt x="28" y="340"/>
                  </a:lnTo>
                  <a:lnTo>
                    <a:pt x="23" y="330"/>
                  </a:lnTo>
                  <a:lnTo>
                    <a:pt x="23" y="321"/>
                  </a:lnTo>
                  <a:lnTo>
                    <a:pt x="23" y="317"/>
                  </a:lnTo>
                  <a:lnTo>
                    <a:pt x="19" y="306"/>
                  </a:lnTo>
                  <a:lnTo>
                    <a:pt x="19" y="302"/>
                  </a:lnTo>
                  <a:lnTo>
                    <a:pt x="14" y="293"/>
                  </a:lnTo>
                  <a:lnTo>
                    <a:pt x="14" y="288"/>
                  </a:lnTo>
                  <a:lnTo>
                    <a:pt x="14" y="279"/>
                  </a:lnTo>
                  <a:lnTo>
                    <a:pt x="10" y="270"/>
                  </a:lnTo>
                  <a:lnTo>
                    <a:pt x="5" y="265"/>
                  </a:lnTo>
                  <a:lnTo>
                    <a:pt x="5" y="256"/>
                  </a:lnTo>
                  <a:lnTo>
                    <a:pt x="10" y="251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38"/>
                  </a:lnTo>
                  <a:lnTo>
                    <a:pt x="5" y="233"/>
                  </a:lnTo>
                  <a:lnTo>
                    <a:pt x="0" y="224"/>
                  </a:lnTo>
                  <a:lnTo>
                    <a:pt x="5" y="218"/>
                  </a:lnTo>
                  <a:lnTo>
                    <a:pt x="5" y="209"/>
                  </a:lnTo>
                  <a:lnTo>
                    <a:pt x="5" y="204"/>
                  </a:lnTo>
                  <a:lnTo>
                    <a:pt x="5" y="195"/>
                  </a:lnTo>
                  <a:lnTo>
                    <a:pt x="10" y="186"/>
                  </a:lnTo>
                  <a:lnTo>
                    <a:pt x="10" y="177"/>
                  </a:lnTo>
                  <a:lnTo>
                    <a:pt x="10" y="172"/>
                  </a:lnTo>
                  <a:lnTo>
                    <a:pt x="10" y="163"/>
                  </a:lnTo>
                  <a:lnTo>
                    <a:pt x="10" y="154"/>
                  </a:lnTo>
                  <a:lnTo>
                    <a:pt x="10" y="149"/>
                  </a:lnTo>
                  <a:lnTo>
                    <a:pt x="14" y="140"/>
                  </a:lnTo>
                  <a:lnTo>
                    <a:pt x="19" y="136"/>
                  </a:lnTo>
                  <a:lnTo>
                    <a:pt x="19" y="125"/>
                  </a:lnTo>
                  <a:lnTo>
                    <a:pt x="19" y="116"/>
                  </a:lnTo>
                  <a:lnTo>
                    <a:pt x="23" y="112"/>
                  </a:lnTo>
                  <a:lnTo>
                    <a:pt x="28" y="102"/>
                  </a:lnTo>
                  <a:lnTo>
                    <a:pt x="28" y="93"/>
                  </a:lnTo>
                  <a:lnTo>
                    <a:pt x="28" y="89"/>
                  </a:lnTo>
                  <a:lnTo>
                    <a:pt x="33" y="89"/>
                  </a:lnTo>
                  <a:lnTo>
                    <a:pt x="33" y="80"/>
                  </a:lnTo>
                  <a:lnTo>
                    <a:pt x="37" y="70"/>
                  </a:lnTo>
                  <a:lnTo>
                    <a:pt x="37" y="66"/>
                  </a:lnTo>
                  <a:lnTo>
                    <a:pt x="42" y="57"/>
                  </a:lnTo>
                  <a:lnTo>
                    <a:pt x="46" y="52"/>
                  </a:lnTo>
                  <a:lnTo>
                    <a:pt x="51" y="43"/>
                  </a:lnTo>
                  <a:lnTo>
                    <a:pt x="51" y="33"/>
                  </a:lnTo>
                  <a:lnTo>
                    <a:pt x="56" y="28"/>
                  </a:lnTo>
                  <a:lnTo>
                    <a:pt x="56" y="19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5" name="Freeform 3677"/>
            <p:cNvSpPr>
              <a:spLocks/>
            </p:cNvSpPr>
            <p:nvPr/>
          </p:nvSpPr>
          <p:spPr bwMode="auto">
            <a:xfrm>
              <a:off x="2163" y="1721"/>
              <a:ext cx="69" cy="42"/>
            </a:xfrm>
            <a:custGeom>
              <a:avLst/>
              <a:gdLst>
                <a:gd name="T0" fmla="*/ 0 w 344"/>
                <a:gd name="T1" fmla="*/ 209 h 209"/>
                <a:gd name="T2" fmla="*/ 0 w 344"/>
                <a:gd name="T3" fmla="*/ 209 h 209"/>
                <a:gd name="T4" fmla="*/ 5 w 344"/>
                <a:gd name="T5" fmla="*/ 204 h 209"/>
                <a:gd name="T6" fmla="*/ 14 w 344"/>
                <a:gd name="T7" fmla="*/ 199 h 209"/>
                <a:gd name="T8" fmla="*/ 18 w 344"/>
                <a:gd name="T9" fmla="*/ 195 h 209"/>
                <a:gd name="T10" fmla="*/ 24 w 344"/>
                <a:gd name="T11" fmla="*/ 190 h 209"/>
                <a:gd name="T12" fmla="*/ 33 w 344"/>
                <a:gd name="T13" fmla="*/ 181 h 209"/>
                <a:gd name="T14" fmla="*/ 42 w 344"/>
                <a:gd name="T15" fmla="*/ 176 h 209"/>
                <a:gd name="T16" fmla="*/ 56 w 344"/>
                <a:gd name="T17" fmla="*/ 166 h 209"/>
                <a:gd name="T18" fmla="*/ 65 w 344"/>
                <a:gd name="T19" fmla="*/ 162 h 209"/>
                <a:gd name="T20" fmla="*/ 70 w 344"/>
                <a:gd name="T21" fmla="*/ 157 h 209"/>
                <a:gd name="T22" fmla="*/ 79 w 344"/>
                <a:gd name="T23" fmla="*/ 152 h 209"/>
                <a:gd name="T24" fmla="*/ 84 w 344"/>
                <a:gd name="T25" fmla="*/ 143 h 209"/>
                <a:gd name="T26" fmla="*/ 88 w 344"/>
                <a:gd name="T27" fmla="*/ 143 h 209"/>
                <a:gd name="T28" fmla="*/ 102 w 344"/>
                <a:gd name="T29" fmla="*/ 139 h 209"/>
                <a:gd name="T30" fmla="*/ 107 w 344"/>
                <a:gd name="T31" fmla="*/ 134 h 209"/>
                <a:gd name="T32" fmla="*/ 111 w 344"/>
                <a:gd name="T33" fmla="*/ 129 h 209"/>
                <a:gd name="T34" fmla="*/ 126 w 344"/>
                <a:gd name="T35" fmla="*/ 120 h 209"/>
                <a:gd name="T36" fmla="*/ 126 w 344"/>
                <a:gd name="T37" fmla="*/ 120 h 209"/>
                <a:gd name="T38" fmla="*/ 135 w 344"/>
                <a:gd name="T39" fmla="*/ 111 h 209"/>
                <a:gd name="T40" fmla="*/ 149 w 344"/>
                <a:gd name="T41" fmla="*/ 107 h 209"/>
                <a:gd name="T42" fmla="*/ 163 w 344"/>
                <a:gd name="T43" fmla="*/ 97 h 209"/>
                <a:gd name="T44" fmla="*/ 172 w 344"/>
                <a:gd name="T45" fmla="*/ 93 h 209"/>
                <a:gd name="T46" fmla="*/ 186 w 344"/>
                <a:gd name="T47" fmla="*/ 84 h 209"/>
                <a:gd name="T48" fmla="*/ 190 w 344"/>
                <a:gd name="T49" fmla="*/ 78 h 209"/>
                <a:gd name="T50" fmla="*/ 199 w 344"/>
                <a:gd name="T51" fmla="*/ 73 h 209"/>
                <a:gd name="T52" fmla="*/ 214 w 344"/>
                <a:gd name="T53" fmla="*/ 69 h 209"/>
                <a:gd name="T54" fmla="*/ 214 w 344"/>
                <a:gd name="T55" fmla="*/ 69 h 209"/>
                <a:gd name="T56" fmla="*/ 228 w 344"/>
                <a:gd name="T57" fmla="*/ 60 h 209"/>
                <a:gd name="T58" fmla="*/ 237 w 344"/>
                <a:gd name="T59" fmla="*/ 55 h 209"/>
                <a:gd name="T60" fmla="*/ 242 w 344"/>
                <a:gd name="T61" fmla="*/ 50 h 209"/>
                <a:gd name="T62" fmla="*/ 255 w 344"/>
                <a:gd name="T63" fmla="*/ 46 h 209"/>
                <a:gd name="T64" fmla="*/ 255 w 344"/>
                <a:gd name="T65" fmla="*/ 46 h 209"/>
                <a:gd name="T66" fmla="*/ 269 w 344"/>
                <a:gd name="T67" fmla="*/ 37 h 209"/>
                <a:gd name="T68" fmla="*/ 278 w 344"/>
                <a:gd name="T69" fmla="*/ 32 h 209"/>
                <a:gd name="T70" fmla="*/ 283 w 344"/>
                <a:gd name="T71" fmla="*/ 27 h 209"/>
                <a:gd name="T72" fmla="*/ 297 w 344"/>
                <a:gd name="T73" fmla="*/ 23 h 209"/>
                <a:gd name="T74" fmla="*/ 301 w 344"/>
                <a:gd name="T75" fmla="*/ 23 h 209"/>
                <a:gd name="T76" fmla="*/ 311 w 344"/>
                <a:gd name="T77" fmla="*/ 14 h 209"/>
                <a:gd name="T78" fmla="*/ 321 w 344"/>
                <a:gd name="T79" fmla="*/ 9 h 209"/>
                <a:gd name="T80" fmla="*/ 330 w 344"/>
                <a:gd name="T81" fmla="*/ 5 h 209"/>
                <a:gd name="T82" fmla="*/ 344 w 344"/>
                <a:gd name="T83" fmla="*/ 0 h 2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4"/>
                <a:gd name="T127" fmla="*/ 0 h 209"/>
                <a:gd name="T128" fmla="*/ 344 w 344"/>
                <a:gd name="T129" fmla="*/ 209 h 2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4" h="209">
                  <a:moveTo>
                    <a:pt x="0" y="209"/>
                  </a:moveTo>
                  <a:lnTo>
                    <a:pt x="0" y="209"/>
                  </a:lnTo>
                  <a:lnTo>
                    <a:pt x="5" y="204"/>
                  </a:lnTo>
                  <a:lnTo>
                    <a:pt x="14" y="199"/>
                  </a:lnTo>
                  <a:lnTo>
                    <a:pt x="18" y="195"/>
                  </a:lnTo>
                  <a:lnTo>
                    <a:pt x="24" y="190"/>
                  </a:lnTo>
                  <a:lnTo>
                    <a:pt x="33" y="181"/>
                  </a:lnTo>
                  <a:lnTo>
                    <a:pt x="42" y="176"/>
                  </a:lnTo>
                  <a:lnTo>
                    <a:pt x="56" y="166"/>
                  </a:lnTo>
                  <a:lnTo>
                    <a:pt x="65" y="162"/>
                  </a:lnTo>
                  <a:lnTo>
                    <a:pt x="70" y="157"/>
                  </a:lnTo>
                  <a:lnTo>
                    <a:pt x="79" y="152"/>
                  </a:lnTo>
                  <a:lnTo>
                    <a:pt x="84" y="143"/>
                  </a:lnTo>
                  <a:lnTo>
                    <a:pt x="88" y="143"/>
                  </a:lnTo>
                  <a:lnTo>
                    <a:pt x="102" y="139"/>
                  </a:lnTo>
                  <a:lnTo>
                    <a:pt x="107" y="134"/>
                  </a:lnTo>
                  <a:lnTo>
                    <a:pt x="111" y="129"/>
                  </a:lnTo>
                  <a:lnTo>
                    <a:pt x="126" y="120"/>
                  </a:lnTo>
                  <a:lnTo>
                    <a:pt x="135" y="111"/>
                  </a:lnTo>
                  <a:lnTo>
                    <a:pt x="149" y="107"/>
                  </a:lnTo>
                  <a:lnTo>
                    <a:pt x="163" y="97"/>
                  </a:lnTo>
                  <a:lnTo>
                    <a:pt x="172" y="93"/>
                  </a:lnTo>
                  <a:lnTo>
                    <a:pt x="186" y="84"/>
                  </a:lnTo>
                  <a:lnTo>
                    <a:pt x="190" y="78"/>
                  </a:lnTo>
                  <a:lnTo>
                    <a:pt x="199" y="73"/>
                  </a:lnTo>
                  <a:lnTo>
                    <a:pt x="214" y="69"/>
                  </a:lnTo>
                  <a:lnTo>
                    <a:pt x="228" y="60"/>
                  </a:lnTo>
                  <a:lnTo>
                    <a:pt x="237" y="55"/>
                  </a:lnTo>
                  <a:lnTo>
                    <a:pt x="242" y="50"/>
                  </a:lnTo>
                  <a:lnTo>
                    <a:pt x="255" y="46"/>
                  </a:lnTo>
                  <a:lnTo>
                    <a:pt x="269" y="37"/>
                  </a:lnTo>
                  <a:lnTo>
                    <a:pt x="278" y="32"/>
                  </a:lnTo>
                  <a:lnTo>
                    <a:pt x="283" y="27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11" y="14"/>
                  </a:lnTo>
                  <a:lnTo>
                    <a:pt x="321" y="9"/>
                  </a:lnTo>
                  <a:lnTo>
                    <a:pt x="330" y="5"/>
                  </a:lnTo>
                  <a:lnTo>
                    <a:pt x="34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6" name="Freeform 3678"/>
            <p:cNvSpPr>
              <a:spLocks/>
            </p:cNvSpPr>
            <p:nvPr/>
          </p:nvSpPr>
          <p:spPr bwMode="auto">
            <a:xfrm>
              <a:off x="-43" y="859"/>
              <a:ext cx="61" cy="10"/>
            </a:xfrm>
            <a:custGeom>
              <a:avLst/>
              <a:gdLst>
                <a:gd name="T0" fmla="*/ 0 w 301"/>
                <a:gd name="T1" fmla="*/ 0 h 50"/>
                <a:gd name="T2" fmla="*/ 4 w 301"/>
                <a:gd name="T3" fmla="*/ 4 h 50"/>
                <a:gd name="T4" fmla="*/ 23 w 301"/>
                <a:gd name="T5" fmla="*/ 9 h 50"/>
                <a:gd name="T6" fmla="*/ 33 w 301"/>
                <a:gd name="T7" fmla="*/ 9 h 50"/>
                <a:gd name="T8" fmla="*/ 47 w 301"/>
                <a:gd name="T9" fmla="*/ 13 h 50"/>
                <a:gd name="T10" fmla="*/ 69 w 301"/>
                <a:gd name="T11" fmla="*/ 13 h 50"/>
                <a:gd name="T12" fmla="*/ 79 w 301"/>
                <a:gd name="T13" fmla="*/ 13 h 50"/>
                <a:gd name="T14" fmla="*/ 88 w 301"/>
                <a:gd name="T15" fmla="*/ 18 h 50"/>
                <a:gd name="T16" fmla="*/ 111 w 301"/>
                <a:gd name="T17" fmla="*/ 22 h 50"/>
                <a:gd name="T18" fmla="*/ 125 w 301"/>
                <a:gd name="T19" fmla="*/ 22 h 50"/>
                <a:gd name="T20" fmla="*/ 135 w 301"/>
                <a:gd name="T21" fmla="*/ 22 h 50"/>
                <a:gd name="T22" fmla="*/ 153 w 301"/>
                <a:gd name="T23" fmla="*/ 27 h 50"/>
                <a:gd name="T24" fmla="*/ 176 w 301"/>
                <a:gd name="T25" fmla="*/ 32 h 50"/>
                <a:gd name="T26" fmla="*/ 194 w 301"/>
                <a:gd name="T27" fmla="*/ 36 h 50"/>
                <a:gd name="T28" fmla="*/ 217 w 301"/>
                <a:gd name="T29" fmla="*/ 41 h 50"/>
                <a:gd name="T30" fmla="*/ 223 w 301"/>
                <a:gd name="T31" fmla="*/ 41 h 50"/>
                <a:gd name="T32" fmla="*/ 241 w 301"/>
                <a:gd name="T33" fmla="*/ 41 h 50"/>
                <a:gd name="T34" fmla="*/ 260 w 301"/>
                <a:gd name="T35" fmla="*/ 45 h 50"/>
                <a:gd name="T36" fmla="*/ 269 w 301"/>
                <a:gd name="T37" fmla="*/ 45 h 50"/>
                <a:gd name="T38" fmla="*/ 283 w 301"/>
                <a:gd name="T39" fmla="*/ 45 h 50"/>
                <a:gd name="T40" fmla="*/ 301 w 301"/>
                <a:gd name="T41" fmla="*/ 5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1"/>
                <a:gd name="T64" fmla="*/ 0 h 50"/>
                <a:gd name="T65" fmla="*/ 301 w 30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1" h="50">
                  <a:moveTo>
                    <a:pt x="0" y="0"/>
                  </a:moveTo>
                  <a:lnTo>
                    <a:pt x="4" y="4"/>
                  </a:lnTo>
                  <a:lnTo>
                    <a:pt x="23" y="9"/>
                  </a:lnTo>
                  <a:lnTo>
                    <a:pt x="33" y="9"/>
                  </a:lnTo>
                  <a:lnTo>
                    <a:pt x="47" y="13"/>
                  </a:lnTo>
                  <a:lnTo>
                    <a:pt x="69" y="13"/>
                  </a:lnTo>
                  <a:lnTo>
                    <a:pt x="79" y="13"/>
                  </a:lnTo>
                  <a:lnTo>
                    <a:pt x="88" y="18"/>
                  </a:lnTo>
                  <a:lnTo>
                    <a:pt x="111" y="22"/>
                  </a:lnTo>
                  <a:lnTo>
                    <a:pt x="125" y="22"/>
                  </a:lnTo>
                  <a:lnTo>
                    <a:pt x="135" y="22"/>
                  </a:lnTo>
                  <a:lnTo>
                    <a:pt x="153" y="27"/>
                  </a:lnTo>
                  <a:lnTo>
                    <a:pt x="176" y="32"/>
                  </a:lnTo>
                  <a:lnTo>
                    <a:pt x="194" y="36"/>
                  </a:lnTo>
                  <a:lnTo>
                    <a:pt x="217" y="41"/>
                  </a:lnTo>
                  <a:lnTo>
                    <a:pt x="223" y="41"/>
                  </a:lnTo>
                  <a:lnTo>
                    <a:pt x="241" y="41"/>
                  </a:lnTo>
                  <a:lnTo>
                    <a:pt x="260" y="45"/>
                  </a:lnTo>
                  <a:lnTo>
                    <a:pt x="269" y="45"/>
                  </a:lnTo>
                  <a:lnTo>
                    <a:pt x="283" y="45"/>
                  </a:lnTo>
                  <a:lnTo>
                    <a:pt x="301" y="5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7" name="Freeform 3679"/>
            <p:cNvSpPr>
              <a:spLocks/>
            </p:cNvSpPr>
            <p:nvPr/>
          </p:nvSpPr>
          <p:spPr bwMode="auto">
            <a:xfrm>
              <a:off x="83" y="879"/>
              <a:ext cx="667" cy="106"/>
            </a:xfrm>
            <a:custGeom>
              <a:avLst/>
              <a:gdLst>
                <a:gd name="T0" fmla="*/ 28 w 3336"/>
                <a:gd name="T1" fmla="*/ 5 h 529"/>
                <a:gd name="T2" fmla="*/ 89 w 3336"/>
                <a:gd name="T3" fmla="*/ 14 h 529"/>
                <a:gd name="T4" fmla="*/ 153 w 3336"/>
                <a:gd name="T5" fmla="*/ 28 h 529"/>
                <a:gd name="T6" fmla="*/ 218 w 3336"/>
                <a:gd name="T7" fmla="*/ 37 h 529"/>
                <a:gd name="T8" fmla="*/ 270 w 3336"/>
                <a:gd name="T9" fmla="*/ 42 h 529"/>
                <a:gd name="T10" fmla="*/ 325 w 3336"/>
                <a:gd name="T11" fmla="*/ 56 h 529"/>
                <a:gd name="T12" fmla="*/ 390 w 3336"/>
                <a:gd name="T13" fmla="*/ 60 h 529"/>
                <a:gd name="T14" fmla="*/ 455 w 3336"/>
                <a:gd name="T15" fmla="*/ 74 h 529"/>
                <a:gd name="T16" fmla="*/ 510 w 3336"/>
                <a:gd name="T17" fmla="*/ 84 h 529"/>
                <a:gd name="T18" fmla="*/ 562 w 3336"/>
                <a:gd name="T19" fmla="*/ 89 h 529"/>
                <a:gd name="T20" fmla="*/ 626 w 3336"/>
                <a:gd name="T21" fmla="*/ 102 h 529"/>
                <a:gd name="T22" fmla="*/ 691 w 3336"/>
                <a:gd name="T23" fmla="*/ 112 h 529"/>
                <a:gd name="T24" fmla="*/ 752 w 3336"/>
                <a:gd name="T25" fmla="*/ 121 h 529"/>
                <a:gd name="T26" fmla="*/ 798 w 3336"/>
                <a:gd name="T27" fmla="*/ 130 h 529"/>
                <a:gd name="T28" fmla="*/ 863 w 3336"/>
                <a:gd name="T29" fmla="*/ 139 h 529"/>
                <a:gd name="T30" fmla="*/ 928 w 3336"/>
                <a:gd name="T31" fmla="*/ 148 h 529"/>
                <a:gd name="T32" fmla="*/ 988 w 3336"/>
                <a:gd name="T33" fmla="*/ 158 h 529"/>
                <a:gd name="T34" fmla="*/ 1040 w 3336"/>
                <a:gd name="T35" fmla="*/ 167 h 529"/>
                <a:gd name="T36" fmla="*/ 1099 w 3336"/>
                <a:gd name="T37" fmla="*/ 177 h 529"/>
                <a:gd name="T38" fmla="*/ 1165 w 3336"/>
                <a:gd name="T39" fmla="*/ 186 h 529"/>
                <a:gd name="T40" fmla="*/ 1230 w 3336"/>
                <a:gd name="T41" fmla="*/ 195 h 529"/>
                <a:gd name="T42" fmla="*/ 1295 w 3336"/>
                <a:gd name="T43" fmla="*/ 204 h 529"/>
                <a:gd name="T44" fmla="*/ 1359 w 3336"/>
                <a:gd name="T45" fmla="*/ 218 h 529"/>
                <a:gd name="T46" fmla="*/ 1425 w 3336"/>
                <a:gd name="T47" fmla="*/ 227 h 529"/>
                <a:gd name="T48" fmla="*/ 1485 w 3336"/>
                <a:gd name="T49" fmla="*/ 237 h 529"/>
                <a:gd name="T50" fmla="*/ 1550 w 3336"/>
                <a:gd name="T51" fmla="*/ 246 h 529"/>
                <a:gd name="T52" fmla="*/ 1615 w 3336"/>
                <a:gd name="T53" fmla="*/ 260 h 529"/>
                <a:gd name="T54" fmla="*/ 1661 w 3336"/>
                <a:gd name="T55" fmla="*/ 264 h 529"/>
                <a:gd name="T56" fmla="*/ 1721 w 3336"/>
                <a:gd name="T57" fmla="*/ 274 h 529"/>
                <a:gd name="T58" fmla="*/ 1791 w 3336"/>
                <a:gd name="T59" fmla="*/ 288 h 529"/>
                <a:gd name="T60" fmla="*/ 1856 w 3336"/>
                <a:gd name="T61" fmla="*/ 297 h 529"/>
                <a:gd name="T62" fmla="*/ 1916 w 3336"/>
                <a:gd name="T63" fmla="*/ 306 h 529"/>
                <a:gd name="T64" fmla="*/ 1981 w 3336"/>
                <a:gd name="T65" fmla="*/ 316 h 529"/>
                <a:gd name="T66" fmla="*/ 2047 w 3336"/>
                <a:gd name="T67" fmla="*/ 325 h 529"/>
                <a:gd name="T68" fmla="*/ 2111 w 3336"/>
                <a:gd name="T69" fmla="*/ 339 h 529"/>
                <a:gd name="T70" fmla="*/ 2176 w 3336"/>
                <a:gd name="T71" fmla="*/ 343 h 529"/>
                <a:gd name="T72" fmla="*/ 2237 w 3336"/>
                <a:gd name="T73" fmla="*/ 357 h 529"/>
                <a:gd name="T74" fmla="*/ 2287 w 3336"/>
                <a:gd name="T75" fmla="*/ 367 h 529"/>
                <a:gd name="T76" fmla="*/ 2348 w 3336"/>
                <a:gd name="T77" fmla="*/ 376 h 529"/>
                <a:gd name="T78" fmla="*/ 2412 w 3336"/>
                <a:gd name="T79" fmla="*/ 385 h 529"/>
                <a:gd name="T80" fmla="*/ 2478 w 3336"/>
                <a:gd name="T81" fmla="*/ 395 h 529"/>
                <a:gd name="T82" fmla="*/ 2524 w 3336"/>
                <a:gd name="T83" fmla="*/ 404 h 529"/>
                <a:gd name="T84" fmla="*/ 2584 w 3336"/>
                <a:gd name="T85" fmla="*/ 413 h 529"/>
                <a:gd name="T86" fmla="*/ 2649 w 3336"/>
                <a:gd name="T87" fmla="*/ 422 h 529"/>
                <a:gd name="T88" fmla="*/ 2719 w 3336"/>
                <a:gd name="T89" fmla="*/ 431 h 529"/>
                <a:gd name="T90" fmla="*/ 2779 w 3336"/>
                <a:gd name="T91" fmla="*/ 441 h 529"/>
                <a:gd name="T92" fmla="*/ 2844 w 3336"/>
                <a:gd name="T93" fmla="*/ 455 h 529"/>
                <a:gd name="T94" fmla="*/ 2909 w 3336"/>
                <a:gd name="T95" fmla="*/ 460 h 529"/>
                <a:gd name="T96" fmla="*/ 2960 w 3336"/>
                <a:gd name="T97" fmla="*/ 469 h 529"/>
                <a:gd name="T98" fmla="*/ 3016 w 3336"/>
                <a:gd name="T99" fmla="*/ 478 h 529"/>
                <a:gd name="T100" fmla="*/ 3081 w 3336"/>
                <a:gd name="T101" fmla="*/ 492 h 529"/>
                <a:gd name="T102" fmla="*/ 3146 w 3336"/>
                <a:gd name="T103" fmla="*/ 501 h 529"/>
                <a:gd name="T104" fmla="*/ 3202 w 3336"/>
                <a:gd name="T105" fmla="*/ 510 h 529"/>
                <a:gd name="T106" fmla="*/ 3252 w 3336"/>
                <a:gd name="T107" fmla="*/ 520 h 529"/>
                <a:gd name="T108" fmla="*/ 3336 w 3336"/>
                <a:gd name="T109" fmla="*/ 529 h 52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36"/>
                <a:gd name="T166" fmla="*/ 0 h 529"/>
                <a:gd name="T167" fmla="*/ 3336 w 3336"/>
                <a:gd name="T168" fmla="*/ 529 h 52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36" h="529">
                  <a:moveTo>
                    <a:pt x="0" y="0"/>
                  </a:moveTo>
                  <a:lnTo>
                    <a:pt x="0" y="0"/>
                  </a:lnTo>
                  <a:lnTo>
                    <a:pt x="23" y="5"/>
                  </a:lnTo>
                  <a:lnTo>
                    <a:pt x="28" y="5"/>
                  </a:lnTo>
                  <a:lnTo>
                    <a:pt x="46" y="10"/>
                  </a:lnTo>
                  <a:lnTo>
                    <a:pt x="66" y="10"/>
                  </a:lnTo>
                  <a:lnTo>
                    <a:pt x="79" y="14"/>
                  </a:lnTo>
                  <a:lnTo>
                    <a:pt x="89" y="14"/>
                  </a:lnTo>
                  <a:lnTo>
                    <a:pt x="112" y="19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53" y="28"/>
                  </a:lnTo>
                  <a:lnTo>
                    <a:pt x="172" y="28"/>
                  </a:lnTo>
                  <a:lnTo>
                    <a:pt x="177" y="28"/>
                  </a:lnTo>
                  <a:lnTo>
                    <a:pt x="195" y="33"/>
                  </a:lnTo>
                  <a:lnTo>
                    <a:pt x="218" y="37"/>
                  </a:lnTo>
                  <a:lnTo>
                    <a:pt x="223" y="37"/>
                  </a:lnTo>
                  <a:lnTo>
                    <a:pt x="236" y="37"/>
                  </a:lnTo>
                  <a:lnTo>
                    <a:pt x="260" y="42"/>
                  </a:lnTo>
                  <a:lnTo>
                    <a:pt x="270" y="42"/>
                  </a:lnTo>
                  <a:lnTo>
                    <a:pt x="283" y="46"/>
                  </a:lnTo>
                  <a:lnTo>
                    <a:pt x="302" y="51"/>
                  </a:lnTo>
                  <a:lnTo>
                    <a:pt x="315" y="51"/>
                  </a:lnTo>
                  <a:lnTo>
                    <a:pt x="325" y="56"/>
                  </a:lnTo>
                  <a:lnTo>
                    <a:pt x="349" y="56"/>
                  </a:lnTo>
                  <a:lnTo>
                    <a:pt x="367" y="60"/>
                  </a:lnTo>
                  <a:lnTo>
                    <a:pt x="390" y="60"/>
                  </a:lnTo>
                  <a:lnTo>
                    <a:pt x="408" y="65"/>
                  </a:lnTo>
                  <a:lnTo>
                    <a:pt x="413" y="65"/>
                  </a:lnTo>
                  <a:lnTo>
                    <a:pt x="431" y="69"/>
                  </a:lnTo>
                  <a:lnTo>
                    <a:pt x="455" y="74"/>
                  </a:lnTo>
                  <a:lnTo>
                    <a:pt x="464" y="74"/>
                  </a:lnTo>
                  <a:lnTo>
                    <a:pt x="474" y="80"/>
                  </a:lnTo>
                  <a:lnTo>
                    <a:pt x="497" y="80"/>
                  </a:lnTo>
                  <a:lnTo>
                    <a:pt x="510" y="84"/>
                  </a:lnTo>
                  <a:lnTo>
                    <a:pt x="519" y="84"/>
                  </a:lnTo>
                  <a:lnTo>
                    <a:pt x="539" y="84"/>
                  </a:lnTo>
                  <a:lnTo>
                    <a:pt x="557" y="89"/>
                  </a:lnTo>
                  <a:lnTo>
                    <a:pt x="562" y="89"/>
                  </a:lnTo>
                  <a:lnTo>
                    <a:pt x="585" y="93"/>
                  </a:lnTo>
                  <a:lnTo>
                    <a:pt x="603" y="98"/>
                  </a:lnTo>
                  <a:lnTo>
                    <a:pt x="608" y="98"/>
                  </a:lnTo>
                  <a:lnTo>
                    <a:pt x="626" y="102"/>
                  </a:lnTo>
                  <a:lnTo>
                    <a:pt x="645" y="102"/>
                  </a:lnTo>
                  <a:lnTo>
                    <a:pt x="655" y="107"/>
                  </a:lnTo>
                  <a:lnTo>
                    <a:pt x="668" y="107"/>
                  </a:lnTo>
                  <a:lnTo>
                    <a:pt x="691" y="112"/>
                  </a:lnTo>
                  <a:lnTo>
                    <a:pt x="700" y="112"/>
                  </a:lnTo>
                  <a:lnTo>
                    <a:pt x="710" y="112"/>
                  </a:lnTo>
                  <a:lnTo>
                    <a:pt x="734" y="116"/>
                  </a:lnTo>
                  <a:lnTo>
                    <a:pt x="752" y="121"/>
                  </a:lnTo>
                  <a:lnTo>
                    <a:pt x="757" y="121"/>
                  </a:lnTo>
                  <a:lnTo>
                    <a:pt x="775" y="125"/>
                  </a:lnTo>
                  <a:lnTo>
                    <a:pt x="798" y="130"/>
                  </a:lnTo>
                  <a:lnTo>
                    <a:pt x="822" y="130"/>
                  </a:lnTo>
                  <a:lnTo>
                    <a:pt x="845" y="135"/>
                  </a:lnTo>
                  <a:lnTo>
                    <a:pt x="863" y="139"/>
                  </a:lnTo>
                  <a:lnTo>
                    <a:pt x="886" y="144"/>
                  </a:lnTo>
                  <a:lnTo>
                    <a:pt x="895" y="144"/>
                  </a:lnTo>
                  <a:lnTo>
                    <a:pt x="904" y="144"/>
                  </a:lnTo>
                  <a:lnTo>
                    <a:pt x="928" y="148"/>
                  </a:lnTo>
                  <a:lnTo>
                    <a:pt x="942" y="148"/>
                  </a:lnTo>
                  <a:lnTo>
                    <a:pt x="951" y="153"/>
                  </a:lnTo>
                  <a:lnTo>
                    <a:pt x="970" y="153"/>
                  </a:lnTo>
                  <a:lnTo>
                    <a:pt x="988" y="158"/>
                  </a:lnTo>
                  <a:lnTo>
                    <a:pt x="993" y="158"/>
                  </a:lnTo>
                  <a:lnTo>
                    <a:pt x="1017" y="162"/>
                  </a:lnTo>
                  <a:lnTo>
                    <a:pt x="1035" y="167"/>
                  </a:lnTo>
                  <a:lnTo>
                    <a:pt x="1040" y="167"/>
                  </a:lnTo>
                  <a:lnTo>
                    <a:pt x="1058" y="171"/>
                  </a:lnTo>
                  <a:lnTo>
                    <a:pt x="1076" y="171"/>
                  </a:lnTo>
                  <a:lnTo>
                    <a:pt x="1085" y="171"/>
                  </a:lnTo>
                  <a:lnTo>
                    <a:pt x="1099" y="177"/>
                  </a:lnTo>
                  <a:lnTo>
                    <a:pt x="1123" y="177"/>
                  </a:lnTo>
                  <a:lnTo>
                    <a:pt x="1132" y="182"/>
                  </a:lnTo>
                  <a:lnTo>
                    <a:pt x="1142" y="182"/>
                  </a:lnTo>
                  <a:lnTo>
                    <a:pt x="1165" y="186"/>
                  </a:lnTo>
                  <a:lnTo>
                    <a:pt x="1183" y="191"/>
                  </a:lnTo>
                  <a:lnTo>
                    <a:pt x="1187" y="191"/>
                  </a:lnTo>
                  <a:lnTo>
                    <a:pt x="1207" y="195"/>
                  </a:lnTo>
                  <a:lnTo>
                    <a:pt x="1230" y="195"/>
                  </a:lnTo>
                  <a:lnTo>
                    <a:pt x="1248" y="200"/>
                  </a:lnTo>
                  <a:lnTo>
                    <a:pt x="1271" y="204"/>
                  </a:lnTo>
                  <a:lnTo>
                    <a:pt x="1280" y="204"/>
                  </a:lnTo>
                  <a:lnTo>
                    <a:pt x="1295" y="204"/>
                  </a:lnTo>
                  <a:lnTo>
                    <a:pt x="1313" y="209"/>
                  </a:lnTo>
                  <a:lnTo>
                    <a:pt x="1327" y="214"/>
                  </a:lnTo>
                  <a:lnTo>
                    <a:pt x="1336" y="214"/>
                  </a:lnTo>
                  <a:lnTo>
                    <a:pt x="1359" y="218"/>
                  </a:lnTo>
                  <a:lnTo>
                    <a:pt x="1373" y="218"/>
                  </a:lnTo>
                  <a:lnTo>
                    <a:pt x="1378" y="223"/>
                  </a:lnTo>
                  <a:lnTo>
                    <a:pt x="1402" y="223"/>
                  </a:lnTo>
                  <a:lnTo>
                    <a:pt x="1425" y="227"/>
                  </a:lnTo>
                  <a:lnTo>
                    <a:pt x="1443" y="227"/>
                  </a:lnTo>
                  <a:lnTo>
                    <a:pt x="1466" y="232"/>
                  </a:lnTo>
                  <a:lnTo>
                    <a:pt x="1470" y="232"/>
                  </a:lnTo>
                  <a:lnTo>
                    <a:pt x="1485" y="237"/>
                  </a:lnTo>
                  <a:lnTo>
                    <a:pt x="1508" y="241"/>
                  </a:lnTo>
                  <a:lnTo>
                    <a:pt x="1517" y="241"/>
                  </a:lnTo>
                  <a:lnTo>
                    <a:pt x="1531" y="246"/>
                  </a:lnTo>
                  <a:lnTo>
                    <a:pt x="1550" y="246"/>
                  </a:lnTo>
                  <a:lnTo>
                    <a:pt x="1568" y="250"/>
                  </a:lnTo>
                  <a:lnTo>
                    <a:pt x="1573" y="250"/>
                  </a:lnTo>
                  <a:lnTo>
                    <a:pt x="1596" y="255"/>
                  </a:lnTo>
                  <a:lnTo>
                    <a:pt x="1615" y="260"/>
                  </a:lnTo>
                  <a:lnTo>
                    <a:pt x="1638" y="260"/>
                  </a:lnTo>
                  <a:lnTo>
                    <a:pt x="1656" y="264"/>
                  </a:lnTo>
                  <a:lnTo>
                    <a:pt x="1661" y="264"/>
                  </a:lnTo>
                  <a:lnTo>
                    <a:pt x="1680" y="270"/>
                  </a:lnTo>
                  <a:lnTo>
                    <a:pt x="1703" y="270"/>
                  </a:lnTo>
                  <a:lnTo>
                    <a:pt x="1712" y="274"/>
                  </a:lnTo>
                  <a:lnTo>
                    <a:pt x="1721" y="274"/>
                  </a:lnTo>
                  <a:lnTo>
                    <a:pt x="1744" y="279"/>
                  </a:lnTo>
                  <a:lnTo>
                    <a:pt x="1758" y="284"/>
                  </a:lnTo>
                  <a:lnTo>
                    <a:pt x="1768" y="284"/>
                  </a:lnTo>
                  <a:lnTo>
                    <a:pt x="1791" y="288"/>
                  </a:lnTo>
                  <a:lnTo>
                    <a:pt x="1805" y="288"/>
                  </a:lnTo>
                  <a:lnTo>
                    <a:pt x="1810" y="288"/>
                  </a:lnTo>
                  <a:lnTo>
                    <a:pt x="1833" y="293"/>
                  </a:lnTo>
                  <a:lnTo>
                    <a:pt x="1856" y="297"/>
                  </a:lnTo>
                  <a:lnTo>
                    <a:pt x="1875" y="297"/>
                  </a:lnTo>
                  <a:lnTo>
                    <a:pt x="1898" y="302"/>
                  </a:lnTo>
                  <a:lnTo>
                    <a:pt x="1902" y="302"/>
                  </a:lnTo>
                  <a:lnTo>
                    <a:pt x="1916" y="306"/>
                  </a:lnTo>
                  <a:lnTo>
                    <a:pt x="1939" y="311"/>
                  </a:lnTo>
                  <a:lnTo>
                    <a:pt x="1949" y="311"/>
                  </a:lnTo>
                  <a:lnTo>
                    <a:pt x="1963" y="311"/>
                  </a:lnTo>
                  <a:lnTo>
                    <a:pt x="1981" y="316"/>
                  </a:lnTo>
                  <a:lnTo>
                    <a:pt x="2000" y="316"/>
                  </a:lnTo>
                  <a:lnTo>
                    <a:pt x="2004" y="320"/>
                  </a:lnTo>
                  <a:lnTo>
                    <a:pt x="2027" y="320"/>
                  </a:lnTo>
                  <a:lnTo>
                    <a:pt x="2047" y="325"/>
                  </a:lnTo>
                  <a:lnTo>
                    <a:pt x="2070" y="329"/>
                  </a:lnTo>
                  <a:lnTo>
                    <a:pt x="2093" y="334"/>
                  </a:lnTo>
                  <a:lnTo>
                    <a:pt x="2111" y="339"/>
                  </a:lnTo>
                  <a:lnTo>
                    <a:pt x="2134" y="339"/>
                  </a:lnTo>
                  <a:lnTo>
                    <a:pt x="2144" y="343"/>
                  </a:lnTo>
                  <a:lnTo>
                    <a:pt x="2153" y="343"/>
                  </a:lnTo>
                  <a:lnTo>
                    <a:pt x="2176" y="343"/>
                  </a:lnTo>
                  <a:lnTo>
                    <a:pt x="2190" y="348"/>
                  </a:lnTo>
                  <a:lnTo>
                    <a:pt x="2199" y="348"/>
                  </a:lnTo>
                  <a:lnTo>
                    <a:pt x="2218" y="352"/>
                  </a:lnTo>
                  <a:lnTo>
                    <a:pt x="2237" y="357"/>
                  </a:lnTo>
                  <a:lnTo>
                    <a:pt x="2241" y="357"/>
                  </a:lnTo>
                  <a:lnTo>
                    <a:pt x="2264" y="363"/>
                  </a:lnTo>
                  <a:lnTo>
                    <a:pt x="2283" y="363"/>
                  </a:lnTo>
                  <a:lnTo>
                    <a:pt x="2287" y="367"/>
                  </a:lnTo>
                  <a:lnTo>
                    <a:pt x="2306" y="367"/>
                  </a:lnTo>
                  <a:lnTo>
                    <a:pt x="2324" y="372"/>
                  </a:lnTo>
                  <a:lnTo>
                    <a:pt x="2334" y="372"/>
                  </a:lnTo>
                  <a:lnTo>
                    <a:pt x="2348" y="376"/>
                  </a:lnTo>
                  <a:lnTo>
                    <a:pt x="2371" y="376"/>
                  </a:lnTo>
                  <a:lnTo>
                    <a:pt x="2380" y="381"/>
                  </a:lnTo>
                  <a:lnTo>
                    <a:pt x="2389" y="381"/>
                  </a:lnTo>
                  <a:lnTo>
                    <a:pt x="2412" y="385"/>
                  </a:lnTo>
                  <a:lnTo>
                    <a:pt x="2432" y="385"/>
                  </a:lnTo>
                  <a:lnTo>
                    <a:pt x="2436" y="385"/>
                  </a:lnTo>
                  <a:lnTo>
                    <a:pt x="2455" y="390"/>
                  </a:lnTo>
                  <a:lnTo>
                    <a:pt x="2478" y="395"/>
                  </a:lnTo>
                  <a:lnTo>
                    <a:pt x="2496" y="399"/>
                  </a:lnTo>
                  <a:lnTo>
                    <a:pt x="2520" y="404"/>
                  </a:lnTo>
                  <a:lnTo>
                    <a:pt x="2524" y="404"/>
                  </a:lnTo>
                  <a:lnTo>
                    <a:pt x="2543" y="404"/>
                  </a:lnTo>
                  <a:lnTo>
                    <a:pt x="2561" y="408"/>
                  </a:lnTo>
                  <a:lnTo>
                    <a:pt x="2575" y="408"/>
                  </a:lnTo>
                  <a:lnTo>
                    <a:pt x="2584" y="413"/>
                  </a:lnTo>
                  <a:lnTo>
                    <a:pt x="2608" y="413"/>
                  </a:lnTo>
                  <a:lnTo>
                    <a:pt x="2622" y="418"/>
                  </a:lnTo>
                  <a:lnTo>
                    <a:pt x="2626" y="418"/>
                  </a:lnTo>
                  <a:lnTo>
                    <a:pt x="2649" y="422"/>
                  </a:lnTo>
                  <a:lnTo>
                    <a:pt x="2672" y="427"/>
                  </a:lnTo>
                  <a:lnTo>
                    <a:pt x="2695" y="431"/>
                  </a:lnTo>
                  <a:lnTo>
                    <a:pt x="2715" y="431"/>
                  </a:lnTo>
                  <a:lnTo>
                    <a:pt x="2719" y="431"/>
                  </a:lnTo>
                  <a:lnTo>
                    <a:pt x="2738" y="436"/>
                  </a:lnTo>
                  <a:lnTo>
                    <a:pt x="2756" y="436"/>
                  </a:lnTo>
                  <a:lnTo>
                    <a:pt x="2765" y="441"/>
                  </a:lnTo>
                  <a:lnTo>
                    <a:pt x="2779" y="441"/>
                  </a:lnTo>
                  <a:lnTo>
                    <a:pt x="2803" y="445"/>
                  </a:lnTo>
                  <a:lnTo>
                    <a:pt x="2817" y="450"/>
                  </a:lnTo>
                  <a:lnTo>
                    <a:pt x="2821" y="450"/>
                  </a:lnTo>
                  <a:lnTo>
                    <a:pt x="2844" y="455"/>
                  </a:lnTo>
                  <a:lnTo>
                    <a:pt x="2863" y="455"/>
                  </a:lnTo>
                  <a:lnTo>
                    <a:pt x="2867" y="455"/>
                  </a:lnTo>
                  <a:lnTo>
                    <a:pt x="2886" y="460"/>
                  </a:lnTo>
                  <a:lnTo>
                    <a:pt x="2909" y="460"/>
                  </a:lnTo>
                  <a:lnTo>
                    <a:pt x="2909" y="465"/>
                  </a:lnTo>
                  <a:lnTo>
                    <a:pt x="2932" y="465"/>
                  </a:lnTo>
                  <a:lnTo>
                    <a:pt x="2951" y="469"/>
                  </a:lnTo>
                  <a:lnTo>
                    <a:pt x="2960" y="469"/>
                  </a:lnTo>
                  <a:lnTo>
                    <a:pt x="2974" y="474"/>
                  </a:lnTo>
                  <a:lnTo>
                    <a:pt x="2993" y="478"/>
                  </a:lnTo>
                  <a:lnTo>
                    <a:pt x="3007" y="478"/>
                  </a:lnTo>
                  <a:lnTo>
                    <a:pt x="3016" y="478"/>
                  </a:lnTo>
                  <a:lnTo>
                    <a:pt x="3039" y="483"/>
                  </a:lnTo>
                  <a:lnTo>
                    <a:pt x="3053" y="487"/>
                  </a:lnTo>
                  <a:lnTo>
                    <a:pt x="3057" y="487"/>
                  </a:lnTo>
                  <a:lnTo>
                    <a:pt x="3081" y="492"/>
                  </a:lnTo>
                  <a:lnTo>
                    <a:pt x="3104" y="492"/>
                  </a:lnTo>
                  <a:lnTo>
                    <a:pt x="3123" y="497"/>
                  </a:lnTo>
                  <a:lnTo>
                    <a:pt x="3146" y="501"/>
                  </a:lnTo>
                  <a:lnTo>
                    <a:pt x="3150" y="501"/>
                  </a:lnTo>
                  <a:lnTo>
                    <a:pt x="3164" y="506"/>
                  </a:lnTo>
                  <a:lnTo>
                    <a:pt x="3188" y="506"/>
                  </a:lnTo>
                  <a:lnTo>
                    <a:pt x="3202" y="510"/>
                  </a:lnTo>
                  <a:lnTo>
                    <a:pt x="3211" y="510"/>
                  </a:lnTo>
                  <a:lnTo>
                    <a:pt x="3229" y="515"/>
                  </a:lnTo>
                  <a:lnTo>
                    <a:pt x="3248" y="520"/>
                  </a:lnTo>
                  <a:lnTo>
                    <a:pt x="3252" y="520"/>
                  </a:lnTo>
                  <a:lnTo>
                    <a:pt x="3276" y="520"/>
                  </a:lnTo>
                  <a:lnTo>
                    <a:pt x="3294" y="524"/>
                  </a:lnTo>
                  <a:lnTo>
                    <a:pt x="3317" y="529"/>
                  </a:lnTo>
                  <a:lnTo>
                    <a:pt x="3336" y="52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8" name="Freeform 3680"/>
            <p:cNvSpPr>
              <a:spLocks/>
            </p:cNvSpPr>
            <p:nvPr/>
          </p:nvSpPr>
          <p:spPr bwMode="auto">
            <a:xfrm>
              <a:off x="814" y="995"/>
              <a:ext cx="667" cy="106"/>
            </a:xfrm>
            <a:custGeom>
              <a:avLst/>
              <a:gdLst>
                <a:gd name="T0" fmla="*/ 27 w 3335"/>
                <a:gd name="T1" fmla="*/ 5 h 530"/>
                <a:gd name="T2" fmla="*/ 115 w 3335"/>
                <a:gd name="T3" fmla="*/ 19 h 530"/>
                <a:gd name="T4" fmla="*/ 166 w 3335"/>
                <a:gd name="T5" fmla="*/ 28 h 530"/>
                <a:gd name="T6" fmla="*/ 222 w 3335"/>
                <a:gd name="T7" fmla="*/ 37 h 530"/>
                <a:gd name="T8" fmla="*/ 306 w 3335"/>
                <a:gd name="T9" fmla="*/ 51 h 530"/>
                <a:gd name="T10" fmla="*/ 361 w 3335"/>
                <a:gd name="T11" fmla="*/ 55 h 530"/>
                <a:gd name="T12" fmla="*/ 412 w 3335"/>
                <a:gd name="T13" fmla="*/ 66 h 530"/>
                <a:gd name="T14" fmla="*/ 477 w 3335"/>
                <a:gd name="T15" fmla="*/ 79 h 530"/>
                <a:gd name="T16" fmla="*/ 542 w 3335"/>
                <a:gd name="T17" fmla="*/ 89 h 530"/>
                <a:gd name="T18" fmla="*/ 602 w 3335"/>
                <a:gd name="T19" fmla="*/ 98 h 530"/>
                <a:gd name="T20" fmla="*/ 649 w 3335"/>
                <a:gd name="T21" fmla="*/ 107 h 530"/>
                <a:gd name="T22" fmla="*/ 713 w 3335"/>
                <a:gd name="T23" fmla="*/ 116 h 530"/>
                <a:gd name="T24" fmla="*/ 779 w 3335"/>
                <a:gd name="T25" fmla="*/ 125 h 530"/>
                <a:gd name="T26" fmla="*/ 839 w 3335"/>
                <a:gd name="T27" fmla="*/ 134 h 530"/>
                <a:gd name="T28" fmla="*/ 890 w 3335"/>
                <a:gd name="T29" fmla="*/ 144 h 530"/>
                <a:gd name="T30" fmla="*/ 955 w 3335"/>
                <a:gd name="T31" fmla="*/ 154 h 530"/>
                <a:gd name="T32" fmla="*/ 1015 w 3335"/>
                <a:gd name="T33" fmla="*/ 163 h 530"/>
                <a:gd name="T34" fmla="*/ 1080 w 3335"/>
                <a:gd name="T35" fmla="*/ 172 h 530"/>
                <a:gd name="T36" fmla="*/ 1132 w 3335"/>
                <a:gd name="T37" fmla="*/ 181 h 530"/>
                <a:gd name="T38" fmla="*/ 1187 w 3335"/>
                <a:gd name="T39" fmla="*/ 190 h 530"/>
                <a:gd name="T40" fmla="*/ 1252 w 3335"/>
                <a:gd name="T41" fmla="*/ 200 h 530"/>
                <a:gd name="T42" fmla="*/ 1317 w 3335"/>
                <a:gd name="T43" fmla="*/ 209 h 530"/>
                <a:gd name="T44" fmla="*/ 1368 w 3335"/>
                <a:gd name="T45" fmla="*/ 218 h 530"/>
                <a:gd name="T46" fmla="*/ 1424 w 3335"/>
                <a:gd name="T47" fmla="*/ 227 h 530"/>
                <a:gd name="T48" fmla="*/ 1488 w 3335"/>
                <a:gd name="T49" fmla="*/ 236 h 530"/>
                <a:gd name="T50" fmla="*/ 1562 w 3335"/>
                <a:gd name="T51" fmla="*/ 251 h 530"/>
                <a:gd name="T52" fmla="*/ 1619 w 3335"/>
                <a:gd name="T53" fmla="*/ 260 h 530"/>
                <a:gd name="T54" fmla="*/ 1684 w 3335"/>
                <a:gd name="T55" fmla="*/ 270 h 530"/>
                <a:gd name="T56" fmla="*/ 1753 w 3335"/>
                <a:gd name="T57" fmla="*/ 279 h 530"/>
                <a:gd name="T58" fmla="*/ 1813 w 3335"/>
                <a:gd name="T59" fmla="*/ 288 h 530"/>
                <a:gd name="T60" fmla="*/ 1879 w 3335"/>
                <a:gd name="T61" fmla="*/ 302 h 530"/>
                <a:gd name="T62" fmla="*/ 1943 w 3335"/>
                <a:gd name="T63" fmla="*/ 311 h 530"/>
                <a:gd name="T64" fmla="*/ 1994 w 3335"/>
                <a:gd name="T65" fmla="*/ 315 h 530"/>
                <a:gd name="T66" fmla="*/ 2049 w 3335"/>
                <a:gd name="T67" fmla="*/ 325 h 530"/>
                <a:gd name="T68" fmla="*/ 2115 w 3335"/>
                <a:gd name="T69" fmla="*/ 338 h 530"/>
                <a:gd name="T70" fmla="*/ 2185 w 3335"/>
                <a:gd name="T71" fmla="*/ 349 h 530"/>
                <a:gd name="T72" fmla="*/ 2244 w 3335"/>
                <a:gd name="T73" fmla="*/ 358 h 530"/>
                <a:gd name="T74" fmla="*/ 2310 w 3335"/>
                <a:gd name="T75" fmla="*/ 367 h 530"/>
                <a:gd name="T76" fmla="*/ 2379 w 3335"/>
                <a:gd name="T77" fmla="*/ 376 h 530"/>
                <a:gd name="T78" fmla="*/ 2434 w 3335"/>
                <a:gd name="T79" fmla="*/ 390 h 530"/>
                <a:gd name="T80" fmla="*/ 2500 w 3335"/>
                <a:gd name="T81" fmla="*/ 399 h 530"/>
                <a:gd name="T82" fmla="*/ 2565 w 3335"/>
                <a:gd name="T83" fmla="*/ 408 h 530"/>
                <a:gd name="T84" fmla="*/ 2616 w 3335"/>
                <a:gd name="T85" fmla="*/ 417 h 530"/>
                <a:gd name="T86" fmla="*/ 2672 w 3335"/>
                <a:gd name="T87" fmla="*/ 427 h 530"/>
                <a:gd name="T88" fmla="*/ 2737 w 3335"/>
                <a:gd name="T89" fmla="*/ 437 h 530"/>
                <a:gd name="T90" fmla="*/ 2801 w 3335"/>
                <a:gd name="T91" fmla="*/ 446 h 530"/>
                <a:gd name="T92" fmla="*/ 2857 w 3335"/>
                <a:gd name="T93" fmla="*/ 455 h 530"/>
                <a:gd name="T94" fmla="*/ 2913 w 3335"/>
                <a:gd name="T95" fmla="*/ 464 h 530"/>
                <a:gd name="T96" fmla="*/ 2996 w 3335"/>
                <a:gd name="T97" fmla="*/ 478 h 530"/>
                <a:gd name="T98" fmla="*/ 3052 w 3335"/>
                <a:gd name="T99" fmla="*/ 487 h 530"/>
                <a:gd name="T100" fmla="*/ 3103 w 3335"/>
                <a:gd name="T101" fmla="*/ 492 h 530"/>
                <a:gd name="T102" fmla="*/ 3168 w 3335"/>
                <a:gd name="T103" fmla="*/ 506 h 530"/>
                <a:gd name="T104" fmla="*/ 3233 w 3335"/>
                <a:gd name="T105" fmla="*/ 515 h 530"/>
                <a:gd name="T106" fmla="*/ 3294 w 3335"/>
                <a:gd name="T107" fmla="*/ 524 h 5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35"/>
                <a:gd name="T163" fmla="*/ 0 h 530"/>
                <a:gd name="T164" fmla="*/ 3335 w 3335"/>
                <a:gd name="T165" fmla="*/ 530 h 5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35" h="530">
                  <a:moveTo>
                    <a:pt x="0" y="0"/>
                  </a:moveTo>
                  <a:lnTo>
                    <a:pt x="4" y="0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50" y="9"/>
                  </a:lnTo>
                  <a:lnTo>
                    <a:pt x="68" y="14"/>
                  </a:lnTo>
                  <a:lnTo>
                    <a:pt x="92" y="19"/>
                  </a:lnTo>
                  <a:lnTo>
                    <a:pt x="115" y="19"/>
                  </a:lnTo>
                  <a:lnTo>
                    <a:pt x="120" y="23"/>
                  </a:lnTo>
                  <a:lnTo>
                    <a:pt x="134" y="23"/>
                  </a:lnTo>
                  <a:lnTo>
                    <a:pt x="157" y="28"/>
                  </a:lnTo>
                  <a:lnTo>
                    <a:pt x="166" y="28"/>
                  </a:lnTo>
                  <a:lnTo>
                    <a:pt x="176" y="28"/>
                  </a:lnTo>
                  <a:lnTo>
                    <a:pt x="199" y="32"/>
                  </a:lnTo>
                  <a:lnTo>
                    <a:pt x="213" y="37"/>
                  </a:lnTo>
                  <a:lnTo>
                    <a:pt x="222" y="37"/>
                  </a:lnTo>
                  <a:lnTo>
                    <a:pt x="240" y="42"/>
                  </a:lnTo>
                  <a:lnTo>
                    <a:pt x="263" y="42"/>
                  </a:lnTo>
                  <a:lnTo>
                    <a:pt x="287" y="46"/>
                  </a:lnTo>
                  <a:lnTo>
                    <a:pt x="306" y="51"/>
                  </a:lnTo>
                  <a:lnTo>
                    <a:pt x="310" y="51"/>
                  </a:lnTo>
                  <a:lnTo>
                    <a:pt x="328" y="55"/>
                  </a:lnTo>
                  <a:lnTo>
                    <a:pt x="347" y="55"/>
                  </a:lnTo>
                  <a:lnTo>
                    <a:pt x="361" y="55"/>
                  </a:lnTo>
                  <a:lnTo>
                    <a:pt x="371" y="61"/>
                  </a:lnTo>
                  <a:lnTo>
                    <a:pt x="394" y="66"/>
                  </a:lnTo>
                  <a:lnTo>
                    <a:pt x="407" y="66"/>
                  </a:lnTo>
                  <a:lnTo>
                    <a:pt x="412" y="66"/>
                  </a:lnTo>
                  <a:lnTo>
                    <a:pt x="435" y="70"/>
                  </a:lnTo>
                  <a:lnTo>
                    <a:pt x="459" y="75"/>
                  </a:lnTo>
                  <a:lnTo>
                    <a:pt x="477" y="79"/>
                  </a:lnTo>
                  <a:lnTo>
                    <a:pt x="500" y="84"/>
                  </a:lnTo>
                  <a:lnTo>
                    <a:pt x="505" y="84"/>
                  </a:lnTo>
                  <a:lnTo>
                    <a:pt x="523" y="84"/>
                  </a:lnTo>
                  <a:lnTo>
                    <a:pt x="542" y="89"/>
                  </a:lnTo>
                  <a:lnTo>
                    <a:pt x="552" y="89"/>
                  </a:lnTo>
                  <a:lnTo>
                    <a:pt x="566" y="93"/>
                  </a:lnTo>
                  <a:lnTo>
                    <a:pt x="584" y="93"/>
                  </a:lnTo>
                  <a:lnTo>
                    <a:pt x="602" y="98"/>
                  </a:lnTo>
                  <a:lnTo>
                    <a:pt x="607" y="98"/>
                  </a:lnTo>
                  <a:lnTo>
                    <a:pt x="630" y="102"/>
                  </a:lnTo>
                  <a:lnTo>
                    <a:pt x="649" y="107"/>
                  </a:lnTo>
                  <a:lnTo>
                    <a:pt x="672" y="107"/>
                  </a:lnTo>
                  <a:lnTo>
                    <a:pt x="695" y="111"/>
                  </a:lnTo>
                  <a:lnTo>
                    <a:pt x="713" y="116"/>
                  </a:lnTo>
                  <a:lnTo>
                    <a:pt x="736" y="116"/>
                  </a:lnTo>
                  <a:lnTo>
                    <a:pt x="747" y="121"/>
                  </a:lnTo>
                  <a:lnTo>
                    <a:pt x="756" y="121"/>
                  </a:lnTo>
                  <a:lnTo>
                    <a:pt x="779" y="125"/>
                  </a:lnTo>
                  <a:lnTo>
                    <a:pt x="792" y="125"/>
                  </a:lnTo>
                  <a:lnTo>
                    <a:pt x="802" y="130"/>
                  </a:lnTo>
                  <a:lnTo>
                    <a:pt x="820" y="134"/>
                  </a:lnTo>
                  <a:lnTo>
                    <a:pt x="839" y="134"/>
                  </a:lnTo>
                  <a:lnTo>
                    <a:pt x="844" y="134"/>
                  </a:lnTo>
                  <a:lnTo>
                    <a:pt x="867" y="139"/>
                  </a:lnTo>
                  <a:lnTo>
                    <a:pt x="885" y="144"/>
                  </a:lnTo>
                  <a:lnTo>
                    <a:pt x="890" y="144"/>
                  </a:lnTo>
                  <a:lnTo>
                    <a:pt x="908" y="144"/>
                  </a:lnTo>
                  <a:lnTo>
                    <a:pt x="932" y="148"/>
                  </a:lnTo>
                  <a:lnTo>
                    <a:pt x="937" y="148"/>
                  </a:lnTo>
                  <a:lnTo>
                    <a:pt x="955" y="154"/>
                  </a:lnTo>
                  <a:lnTo>
                    <a:pt x="974" y="158"/>
                  </a:lnTo>
                  <a:lnTo>
                    <a:pt x="987" y="158"/>
                  </a:lnTo>
                  <a:lnTo>
                    <a:pt x="996" y="158"/>
                  </a:lnTo>
                  <a:lnTo>
                    <a:pt x="1015" y="163"/>
                  </a:lnTo>
                  <a:lnTo>
                    <a:pt x="1034" y="168"/>
                  </a:lnTo>
                  <a:lnTo>
                    <a:pt x="1039" y="168"/>
                  </a:lnTo>
                  <a:lnTo>
                    <a:pt x="1062" y="172"/>
                  </a:lnTo>
                  <a:lnTo>
                    <a:pt x="1080" y="172"/>
                  </a:lnTo>
                  <a:lnTo>
                    <a:pt x="1103" y="177"/>
                  </a:lnTo>
                  <a:lnTo>
                    <a:pt x="1127" y="181"/>
                  </a:lnTo>
                  <a:lnTo>
                    <a:pt x="1132" y="181"/>
                  </a:lnTo>
                  <a:lnTo>
                    <a:pt x="1145" y="181"/>
                  </a:lnTo>
                  <a:lnTo>
                    <a:pt x="1168" y="186"/>
                  </a:lnTo>
                  <a:lnTo>
                    <a:pt x="1177" y="190"/>
                  </a:lnTo>
                  <a:lnTo>
                    <a:pt x="1187" y="190"/>
                  </a:lnTo>
                  <a:lnTo>
                    <a:pt x="1211" y="195"/>
                  </a:lnTo>
                  <a:lnTo>
                    <a:pt x="1224" y="195"/>
                  </a:lnTo>
                  <a:lnTo>
                    <a:pt x="1234" y="200"/>
                  </a:lnTo>
                  <a:lnTo>
                    <a:pt x="1252" y="200"/>
                  </a:lnTo>
                  <a:lnTo>
                    <a:pt x="1275" y="204"/>
                  </a:lnTo>
                  <a:lnTo>
                    <a:pt x="1298" y="209"/>
                  </a:lnTo>
                  <a:lnTo>
                    <a:pt x="1317" y="209"/>
                  </a:lnTo>
                  <a:lnTo>
                    <a:pt x="1322" y="209"/>
                  </a:lnTo>
                  <a:lnTo>
                    <a:pt x="1340" y="213"/>
                  </a:lnTo>
                  <a:lnTo>
                    <a:pt x="1363" y="218"/>
                  </a:lnTo>
                  <a:lnTo>
                    <a:pt x="1368" y="218"/>
                  </a:lnTo>
                  <a:lnTo>
                    <a:pt x="1381" y="223"/>
                  </a:lnTo>
                  <a:lnTo>
                    <a:pt x="1405" y="227"/>
                  </a:lnTo>
                  <a:lnTo>
                    <a:pt x="1419" y="227"/>
                  </a:lnTo>
                  <a:lnTo>
                    <a:pt x="1424" y="227"/>
                  </a:lnTo>
                  <a:lnTo>
                    <a:pt x="1447" y="232"/>
                  </a:lnTo>
                  <a:lnTo>
                    <a:pt x="1465" y="232"/>
                  </a:lnTo>
                  <a:lnTo>
                    <a:pt x="1470" y="232"/>
                  </a:lnTo>
                  <a:lnTo>
                    <a:pt x="1488" y="236"/>
                  </a:lnTo>
                  <a:lnTo>
                    <a:pt x="1512" y="241"/>
                  </a:lnTo>
                  <a:lnTo>
                    <a:pt x="1535" y="246"/>
                  </a:lnTo>
                  <a:lnTo>
                    <a:pt x="1553" y="251"/>
                  </a:lnTo>
                  <a:lnTo>
                    <a:pt x="1562" y="251"/>
                  </a:lnTo>
                  <a:lnTo>
                    <a:pt x="1576" y="251"/>
                  </a:lnTo>
                  <a:lnTo>
                    <a:pt x="1596" y="256"/>
                  </a:lnTo>
                  <a:lnTo>
                    <a:pt x="1609" y="260"/>
                  </a:lnTo>
                  <a:lnTo>
                    <a:pt x="1619" y="260"/>
                  </a:lnTo>
                  <a:lnTo>
                    <a:pt x="1642" y="260"/>
                  </a:lnTo>
                  <a:lnTo>
                    <a:pt x="1655" y="265"/>
                  </a:lnTo>
                  <a:lnTo>
                    <a:pt x="1660" y="265"/>
                  </a:lnTo>
                  <a:lnTo>
                    <a:pt x="1684" y="270"/>
                  </a:lnTo>
                  <a:lnTo>
                    <a:pt x="1707" y="274"/>
                  </a:lnTo>
                  <a:lnTo>
                    <a:pt x="1725" y="274"/>
                  </a:lnTo>
                  <a:lnTo>
                    <a:pt x="1748" y="279"/>
                  </a:lnTo>
                  <a:lnTo>
                    <a:pt x="1753" y="279"/>
                  </a:lnTo>
                  <a:lnTo>
                    <a:pt x="1766" y="283"/>
                  </a:lnTo>
                  <a:lnTo>
                    <a:pt x="1790" y="288"/>
                  </a:lnTo>
                  <a:lnTo>
                    <a:pt x="1800" y="288"/>
                  </a:lnTo>
                  <a:lnTo>
                    <a:pt x="1813" y="288"/>
                  </a:lnTo>
                  <a:lnTo>
                    <a:pt x="1832" y="292"/>
                  </a:lnTo>
                  <a:lnTo>
                    <a:pt x="1850" y="292"/>
                  </a:lnTo>
                  <a:lnTo>
                    <a:pt x="1855" y="297"/>
                  </a:lnTo>
                  <a:lnTo>
                    <a:pt x="1879" y="302"/>
                  </a:lnTo>
                  <a:lnTo>
                    <a:pt x="1897" y="302"/>
                  </a:lnTo>
                  <a:lnTo>
                    <a:pt x="1902" y="302"/>
                  </a:lnTo>
                  <a:lnTo>
                    <a:pt x="1920" y="306"/>
                  </a:lnTo>
                  <a:lnTo>
                    <a:pt x="1943" y="311"/>
                  </a:lnTo>
                  <a:lnTo>
                    <a:pt x="1967" y="315"/>
                  </a:lnTo>
                  <a:lnTo>
                    <a:pt x="1985" y="315"/>
                  </a:lnTo>
                  <a:lnTo>
                    <a:pt x="1994" y="315"/>
                  </a:lnTo>
                  <a:lnTo>
                    <a:pt x="2008" y="320"/>
                  </a:lnTo>
                  <a:lnTo>
                    <a:pt x="2031" y="325"/>
                  </a:lnTo>
                  <a:lnTo>
                    <a:pt x="2040" y="325"/>
                  </a:lnTo>
                  <a:lnTo>
                    <a:pt x="2049" y="325"/>
                  </a:lnTo>
                  <a:lnTo>
                    <a:pt x="2073" y="329"/>
                  </a:lnTo>
                  <a:lnTo>
                    <a:pt x="2087" y="334"/>
                  </a:lnTo>
                  <a:lnTo>
                    <a:pt x="2092" y="334"/>
                  </a:lnTo>
                  <a:lnTo>
                    <a:pt x="2115" y="338"/>
                  </a:lnTo>
                  <a:lnTo>
                    <a:pt x="2138" y="344"/>
                  </a:lnTo>
                  <a:lnTo>
                    <a:pt x="2157" y="344"/>
                  </a:lnTo>
                  <a:lnTo>
                    <a:pt x="2180" y="349"/>
                  </a:lnTo>
                  <a:lnTo>
                    <a:pt x="2185" y="349"/>
                  </a:lnTo>
                  <a:lnTo>
                    <a:pt x="2203" y="349"/>
                  </a:lnTo>
                  <a:lnTo>
                    <a:pt x="2221" y="353"/>
                  </a:lnTo>
                  <a:lnTo>
                    <a:pt x="2231" y="358"/>
                  </a:lnTo>
                  <a:lnTo>
                    <a:pt x="2244" y="358"/>
                  </a:lnTo>
                  <a:lnTo>
                    <a:pt x="2264" y="362"/>
                  </a:lnTo>
                  <a:lnTo>
                    <a:pt x="2282" y="362"/>
                  </a:lnTo>
                  <a:lnTo>
                    <a:pt x="2287" y="367"/>
                  </a:lnTo>
                  <a:lnTo>
                    <a:pt x="2310" y="367"/>
                  </a:lnTo>
                  <a:lnTo>
                    <a:pt x="2328" y="372"/>
                  </a:lnTo>
                  <a:lnTo>
                    <a:pt x="2352" y="376"/>
                  </a:lnTo>
                  <a:lnTo>
                    <a:pt x="2375" y="376"/>
                  </a:lnTo>
                  <a:lnTo>
                    <a:pt x="2379" y="376"/>
                  </a:lnTo>
                  <a:lnTo>
                    <a:pt x="2393" y="381"/>
                  </a:lnTo>
                  <a:lnTo>
                    <a:pt x="2416" y="385"/>
                  </a:lnTo>
                  <a:lnTo>
                    <a:pt x="2425" y="385"/>
                  </a:lnTo>
                  <a:lnTo>
                    <a:pt x="2434" y="390"/>
                  </a:lnTo>
                  <a:lnTo>
                    <a:pt x="2458" y="390"/>
                  </a:lnTo>
                  <a:lnTo>
                    <a:pt x="2472" y="394"/>
                  </a:lnTo>
                  <a:lnTo>
                    <a:pt x="2481" y="394"/>
                  </a:lnTo>
                  <a:lnTo>
                    <a:pt x="2500" y="399"/>
                  </a:lnTo>
                  <a:lnTo>
                    <a:pt x="2523" y="404"/>
                  </a:lnTo>
                  <a:lnTo>
                    <a:pt x="2547" y="404"/>
                  </a:lnTo>
                  <a:lnTo>
                    <a:pt x="2565" y="408"/>
                  </a:lnTo>
                  <a:lnTo>
                    <a:pt x="2570" y="408"/>
                  </a:lnTo>
                  <a:lnTo>
                    <a:pt x="2588" y="413"/>
                  </a:lnTo>
                  <a:lnTo>
                    <a:pt x="2611" y="417"/>
                  </a:lnTo>
                  <a:lnTo>
                    <a:pt x="2616" y="417"/>
                  </a:lnTo>
                  <a:lnTo>
                    <a:pt x="2630" y="417"/>
                  </a:lnTo>
                  <a:lnTo>
                    <a:pt x="2653" y="422"/>
                  </a:lnTo>
                  <a:lnTo>
                    <a:pt x="2667" y="427"/>
                  </a:lnTo>
                  <a:lnTo>
                    <a:pt x="2672" y="427"/>
                  </a:lnTo>
                  <a:lnTo>
                    <a:pt x="2695" y="431"/>
                  </a:lnTo>
                  <a:lnTo>
                    <a:pt x="2713" y="431"/>
                  </a:lnTo>
                  <a:lnTo>
                    <a:pt x="2718" y="431"/>
                  </a:lnTo>
                  <a:lnTo>
                    <a:pt x="2737" y="437"/>
                  </a:lnTo>
                  <a:lnTo>
                    <a:pt x="2760" y="441"/>
                  </a:lnTo>
                  <a:lnTo>
                    <a:pt x="2783" y="441"/>
                  </a:lnTo>
                  <a:lnTo>
                    <a:pt x="2801" y="446"/>
                  </a:lnTo>
                  <a:lnTo>
                    <a:pt x="2810" y="446"/>
                  </a:lnTo>
                  <a:lnTo>
                    <a:pt x="2825" y="451"/>
                  </a:lnTo>
                  <a:lnTo>
                    <a:pt x="2848" y="455"/>
                  </a:lnTo>
                  <a:lnTo>
                    <a:pt x="2857" y="455"/>
                  </a:lnTo>
                  <a:lnTo>
                    <a:pt x="2871" y="460"/>
                  </a:lnTo>
                  <a:lnTo>
                    <a:pt x="2889" y="460"/>
                  </a:lnTo>
                  <a:lnTo>
                    <a:pt x="2903" y="464"/>
                  </a:lnTo>
                  <a:lnTo>
                    <a:pt x="2913" y="464"/>
                  </a:lnTo>
                  <a:lnTo>
                    <a:pt x="2932" y="464"/>
                  </a:lnTo>
                  <a:lnTo>
                    <a:pt x="2955" y="469"/>
                  </a:lnTo>
                  <a:lnTo>
                    <a:pt x="2978" y="474"/>
                  </a:lnTo>
                  <a:lnTo>
                    <a:pt x="2996" y="478"/>
                  </a:lnTo>
                  <a:lnTo>
                    <a:pt x="3006" y="478"/>
                  </a:lnTo>
                  <a:lnTo>
                    <a:pt x="3020" y="483"/>
                  </a:lnTo>
                  <a:lnTo>
                    <a:pt x="3043" y="483"/>
                  </a:lnTo>
                  <a:lnTo>
                    <a:pt x="3052" y="487"/>
                  </a:lnTo>
                  <a:lnTo>
                    <a:pt x="3061" y="487"/>
                  </a:lnTo>
                  <a:lnTo>
                    <a:pt x="3084" y="492"/>
                  </a:lnTo>
                  <a:lnTo>
                    <a:pt x="3099" y="492"/>
                  </a:lnTo>
                  <a:lnTo>
                    <a:pt x="3103" y="492"/>
                  </a:lnTo>
                  <a:lnTo>
                    <a:pt x="3126" y="496"/>
                  </a:lnTo>
                  <a:lnTo>
                    <a:pt x="3145" y="501"/>
                  </a:lnTo>
                  <a:lnTo>
                    <a:pt x="3149" y="501"/>
                  </a:lnTo>
                  <a:lnTo>
                    <a:pt x="3168" y="506"/>
                  </a:lnTo>
                  <a:lnTo>
                    <a:pt x="3192" y="510"/>
                  </a:lnTo>
                  <a:lnTo>
                    <a:pt x="3196" y="510"/>
                  </a:lnTo>
                  <a:lnTo>
                    <a:pt x="3215" y="510"/>
                  </a:lnTo>
                  <a:lnTo>
                    <a:pt x="3233" y="515"/>
                  </a:lnTo>
                  <a:lnTo>
                    <a:pt x="3242" y="515"/>
                  </a:lnTo>
                  <a:lnTo>
                    <a:pt x="3256" y="519"/>
                  </a:lnTo>
                  <a:lnTo>
                    <a:pt x="3274" y="519"/>
                  </a:lnTo>
                  <a:lnTo>
                    <a:pt x="3294" y="524"/>
                  </a:lnTo>
                  <a:lnTo>
                    <a:pt x="3298" y="524"/>
                  </a:lnTo>
                  <a:lnTo>
                    <a:pt x="3321" y="530"/>
                  </a:lnTo>
                  <a:lnTo>
                    <a:pt x="3335" y="53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69" name="Freeform 3681"/>
            <p:cNvSpPr>
              <a:spLocks/>
            </p:cNvSpPr>
            <p:nvPr/>
          </p:nvSpPr>
          <p:spPr bwMode="auto">
            <a:xfrm>
              <a:off x="1546" y="1111"/>
              <a:ext cx="686" cy="110"/>
            </a:xfrm>
            <a:custGeom>
              <a:avLst/>
              <a:gdLst>
                <a:gd name="T0" fmla="*/ 23 w 3429"/>
                <a:gd name="T1" fmla="*/ 5 h 548"/>
                <a:gd name="T2" fmla="*/ 88 w 3429"/>
                <a:gd name="T3" fmla="*/ 18 h 548"/>
                <a:gd name="T4" fmla="*/ 157 w 3429"/>
                <a:gd name="T5" fmla="*/ 28 h 548"/>
                <a:gd name="T6" fmla="*/ 213 w 3429"/>
                <a:gd name="T7" fmla="*/ 37 h 548"/>
                <a:gd name="T8" fmla="*/ 264 w 3429"/>
                <a:gd name="T9" fmla="*/ 47 h 548"/>
                <a:gd name="T10" fmla="*/ 329 w 3429"/>
                <a:gd name="T11" fmla="*/ 56 h 548"/>
                <a:gd name="T12" fmla="*/ 395 w 3429"/>
                <a:gd name="T13" fmla="*/ 65 h 548"/>
                <a:gd name="T14" fmla="*/ 450 w 3429"/>
                <a:gd name="T15" fmla="*/ 75 h 548"/>
                <a:gd name="T16" fmla="*/ 501 w 3429"/>
                <a:gd name="T17" fmla="*/ 84 h 548"/>
                <a:gd name="T18" fmla="*/ 585 w 3429"/>
                <a:gd name="T19" fmla="*/ 97 h 548"/>
                <a:gd name="T20" fmla="*/ 640 w 3429"/>
                <a:gd name="T21" fmla="*/ 102 h 548"/>
                <a:gd name="T22" fmla="*/ 691 w 3429"/>
                <a:gd name="T23" fmla="*/ 111 h 548"/>
                <a:gd name="T24" fmla="*/ 780 w 3429"/>
                <a:gd name="T25" fmla="*/ 125 h 548"/>
                <a:gd name="T26" fmla="*/ 835 w 3429"/>
                <a:gd name="T27" fmla="*/ 134 h 548"/>
                <a:gd name="T28" fmla="*/ 886 w 3429"/>
                <a:gd name="T29" fmla="*/ 144 h 548"/>
                <a:gd name="T30" fmla="*/ 951 w 3429"/>
                <a:gd name="T31" fmla="*/ 154 h 548"/>
                <a:gd name="T32" fmla="*/ 1016 w 3429"/>
                <a:gd name="T33" fmla="*/ 163 h 548"/>
                <a:gd name="T34" fmla="*/ 1067 w 3429"/>
                <a:gd name="T35" fmla="*/ 172 h 548"/>
                <a:gd name="T36" fmla="*/ 1122 w 3429"/>
                <a:gd name="T37" fmla="*/ 181 h 548"/>
                <a:gd name="T38" fmla="*/ 1187 w 3429"/>
                <a:gd name="T39" fmla="*/ 190 h 548"/>
                <a:gd name="T40" fmla="*/ 1253 w 3429"/>
                <a:gd name="T41" fmla="*/ 199 h 548"/>
                <a:gd name="T42" fmla="*/ 1312 w 3429"/>
                <a:gd name="T43" fmla="*/ 209 h 548"/>
                <a:gd name="T44" fmla="*/ 1359 w 3429"/>
                <a:gd name="T45" fmla="*/ 218 h 548"/>
                <a:gd name="T46" fmla="*/ 1425 w 3429"/>
                <a:gd name="T47" fmla="*/ 227 h 548"/>
                <a:gd name="T48" fmla="*/ 1489 w 3429"/>
                <a:gd name="T49" fmla="*/ 237 h 548"/>
                <a:gd name="T50" fmla="*/ 1550 w 3429"/>
                <a:gd name="T51" fmla="*/ 251 h 548"/>
                <a:gd name="T52" fmla="*/ 1601 w 3429"/>
                <a:gd name="T53" fmla="*/ 260 h 548"/>
                <a:gd name="T54" fmla="*/ 1661 w 3429"/>
                <a:gd name="T55" fmla="*/ 265 h 548"/>
                <a:gd name="T56" fmla="*/ 1726 w 3429"/>
                <a:gd name="T57" fmla="*/ 279 h 548"/>
                <a:gd name="T58" fmla="*/ 1791 w 3429"/>
                <a:gd name="T59" fmla="*/ 288 h 548"/>
                <a:gd name="T60" fmla="*/ 1842 w 3429"/>
                <a:gd name="T61" fmla="*/ 292 h 548"/>
                <a:gd name="T62" fmla="*/ 1898 w 3429"/>
                <a:gd name="T63" fmla="*/ 306 h 548"/>
                <a:gd name="T64" fmla="*/ 1962 w 3429"/>
                <a:gd name="T65" fmla="*/ 315 h 548"/>
                <a:gd name="T66" fmla="*/ 2037 w 3429"/>
                <a:gd name="T67" fmla="*/ 325 h 548"/>
                <a:gd name="T68" fmla="*/ 2093 w 3429"/>
                <a:gd name="T69" fmla="*/ 335 h 548"/>
                <a:gd name="T70" fmla="*/ 2157 w 3429"/>
                <a:gd name="T71" fmla="*/ 344 h 548"/>
                <a:gd name="T72" fmla="*/ 2222 w 3429"/>
                <a:gd name="T73" fmla="*/ 353 h 548"/>
                <a:gd name="T74" fmla="*/ 2274 w 3429"/>
                <a:gd name="T75" fmla="*/ 362 h 548"/>
                <a:gd name="T76" fmla="*/ 2329 w 3429"/>
                <a:gd name="T77" fmla="*/ 371 h 548"/>
                <a:gd name="T78" fmla="*/ 2394 w 3429"/>
                <a:gd name="T79" fmla="*/ 380 h 548"/>
                <a:gd name="T80" fmla="*/ 2459 w 3429"/>
                <a:gd name="T81" fmla="*/ 394 h 548"/>
                <a:gd name="T82" fmla="*/ 2514 w 3429"/>
                <a:gd name="T83" fmla="*/ 403 h 548"/>
                <a:gd name="T84" fmla="*/ 2566 w 3429"/>
                <a:gd name="T85" fmla="*/ 408 h 548"/>
                <a:gd name="T86" fmla="*/ 2654 w 3429"/>
                <a:gd name="T87" fmla="*/ 423 h 548"/>
                <a:gd name="T88" fmla="*/ 2700 w 3429"/>
                <a:gd name="T89" fmla="*/ 432 h 548"/>
                <a:gd name="T90" fmla="*/ 2761 w 3429"/>
                <a:gd name="T91" fmla="*/ 441 h 548"/>
                <a:gd name="T92" fmla="*/ 2826 w 3429"/>
                <a:gd name="T93" fmla="*/ 450 h 548"/>
                <a:gd name="T94" fmla="*/ 2890 w 3429"/>
                <a:gd name="T95" fmla="*/ 460 h 548"/>
                <a:gd name="T96" fmla="*/ 2946 w 3429"/>
                <a:gd name="T97" fmla="*/ 469 h 548"/>
                <a:gd name="T98" fmla="*/ 2997 w 3429"/>
                <a:gd name="T99" fmla="*/ 478 h 548"/>
                <a:gd name="T100" fmla="*/ 3085 w 3429"/>
                <a:gd name="T101" fmla="*/ 492 h 548"/>
                <a:gd name="T102" fmla="*/ 3136 w 3429"/>
                <a:gd name="T103" fmla="*/ 501 h 548"/>
                <a:gd name="T104" fmla="*/ 3192 w 3429"/>
                <a:gd name="T105" fmla="*/ 511 h 548"/>
                <a:gd name="T106" fmla="*/ 3257 w 3429"/>
                <a:gd name="T107" fmla="*/ 520 h 548"/>
                <a:gd name="T108" fmla="*/ 3322 w 3429"/>
                <a:gd name="T109" fmla="*/ 529 h 548"/>
                <a:gd name="T110" fmla="*/ 3377 w 3429"/>
                <a:gd name="T111" fmla="*/ 539 h 548"/>
                <a:gd name="T112" fmla="*/ 3429 w 3429"/>
                <a:gd name="T113" fmla="*/ 548 h 5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9"/>
                <a:gd name="T172" fmla="*/ 0 h 548"/>
                <a:gd name="T173" fmla="*/ 3429 w 3429"/>
                <a:gd name="T174" fmla="*/ 548 h 5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9" h="548">
                  <a:moveTo>
                    <a:pt x="0" y="0"/>
                  </a:moveTo>
                  <a:lnTo>
                    <a:pt x="5" y="5"/>
                  </a:lnTo>
                  <a:lnTo>
                    <a:pt x="14" y="5"/>
                  </a:lnTo>
                  <a:lnTo>
                    <a:pt x="23" y="5"/>
                  </a:lnTo>
                  <a:lnTo>
                    <a:pt x="46" y="9"/>
                  </a:lnTo>
                  <a:lnTo>
                    <a:pt x="60" y="14"/>
                  </a:lnTo>
                  <a:lnTo>
                    <a:pt x="69" y="14"/>
                  </a:lnTo>
                  <a:lnTo>
                    <a:pt x="88" y="18"/>
                  </a:lnTo>
                  <a:lnTo>
                    <a:pt x="112" y="18"/>
                  </a:lnTo>
                  <a:lnTo>
                    <a:pt x="112" y="23"/>
                  </a:lnTo>
                  <a:lnTo>
                    <a:pt x="134" y="23"/>
                  </a:lnTo>
                  <a:lnTo>
                    <a:pt x="157" y="28"/>
                  </a:lnTo>
                  <a:lnTo>
                    <a:pt x="162" y="28"/>
                  </a:lnTo>
                  <a:lnTo>
                    <a:pt x="176" y="28"/>
                  </a:lnTo>
                  <a:lnTo>
                    <a:pt x="200" y="32"/>
                  </a:lnTo>
                  <a:lnTo>
                    <a:pt x="213" y="37"/>
                  </a:lnTo>
                  <a:lnTo>
                    <a:pt x="223" y="37"/>
                  </a:lnTo>
                  <a:lnTo>
                    <a:pt x="241" y="42"/>
                  </a:lnTo>
                  <a:lnTo>
                    <a:pt x="255" y="42"/>
                  </a:lnTo>
                  <a:lnTo>
                    <a:pt x="264" y="47"/>
                  </a:lnTo>
                  <a:lnTo>
                    <a:pt x="283" y="47"/>
                  </a:lnTo>
                  <a:lnTo>
                    <a:pt x="306" y="52"/>
                  </a:lnTo>
                  <a:lnTo>
                    <a:pt x="329" y="56"/>
                  </a:lnTo>
                  <a:lnTo>
                    <a:pt x="348" y="56"/>
                  </a:lnTo>
                  <a:lnTo>
                    <a:pt x="352" y="56"/>
                  </a:lnTo>
                  <a:lnTo>
                    <a:pt x="371" y="61"/>
                  </a:lnTo>
                  <a:lnTo>
                    <a:pt x="395" y="65"/>
                  </a:lnTo>
                  <a:lnTo>
                    <a:pt x="399" y="65"/>
                  </a:lnTo>
                  <a:lnTo>
                    <a:pt x="413" y="70"/>
                  </a:lnTo>
                  <a:lnTo>
                    <a:pt x="436" y="70"/>
                  </a:lnTo>
                  <a:lnTo>
                    <a:pt x="450" y="75"/>
                  </a:lnTo>
                  <a:lnTo>
                    <a:pt x="459" y="75"/>
                  </a:lnTo>
                  <a:lnTo>
                    <a:pt x="478" y="79"/>
                  </a:lnTo>
                  <a:lnTo>
                    <a:pt x="497" y="84"/>
                  </a:lnTo>
                  <a:lnTo>
                    <a:pt x="501" y="84"/>
                  </a:lnTo>
                  <a:lnTo>
                    <a:pt x="519" y="84"/>
                  </a:lnTo>
                  <a:lnTo>
                    <a:pt x="542" y="88"/>
                  </a:lnTo>
                  <a:lnTo>
                    <a:pt x="566" y="93"/>
                  </a:lnTo>
                  <a:lnTo>
                    <a:pt x="585" y="97"/>
                  </a:lnTo>
                  <a:lnTo>
                    <a:pt x="589" y="97"/>
                  </a:lnTo>
                  <a:lnTo>
                    <a:pt x="608" y="97"/>
                  </a:lnTo>
                  <a:lnTo>
                    <a:pt x="631" y="102"/>
                  </a:lnTo>
                  <a:lnTo>
                    <a:pt x="640" y="102"/>
                  </a:lnTo>
                  <a:lnTo>
                    <a:pt x="649" y="107"/>
                  </a:lnTo>
                  <a:lnTo>
                    <a:pt x="673" y="111"/>
                  </a:lnTo>
                  <a:lnTo>
                    <a:pt x="687" y="111"/>
                  </a:lnTo>
                  <a:lnTo>
                    <a:pt x="691" y="111"/>
                  </a:lnTo>
                  <a:lnTo>
                    <a:pt x="714" y="116"/>
                  </a:lnTo>
                  <a:lnTo>
                    <a:pt x="737" y="120"/>
                  </a:lnTo>
                  <a:lnTo>
                    <a:pt x="757" y="120"/>
                  </a:lnTo>
                  <a:lnTo>
                    <a:pt x="780" y="125"/>
                  </a:lnTo>
                  <a:lnTo>
                    <a:pt x="784" y="125"/>
                  </a:lnTo>
                  <a:lnTo>
                    <a:pt x="802" y="130"/>
                  </a:lnTo>
                  <a:lnTo>
                    <a:pt x="821" y="134"/>
                  </a:lnTo>
                  <a:lnTo>
                    <a:pt x="835" y="134"/>
                  </a:lnTo>
                  <a:lnTo>
                    <a:pt x="844" y="140"/>
                  </a:lnTo>
                  <a:lnTo>
                    <a:pt x="863" y="140"/>
                  </a:lnTo>
                  <a:lnTo>
                    <a:pt x="882" y="144"/>
                  </a:lnTo>
                  <a:lnTo>
                    <a:pt x="886" y="144"/>
                  </a:lnTo>
                  <a:lnTo>
                    <a:pt x="909" y="144"/>
                  </a:lnTo>
                  <a:lnTo>
                    <a:pt x="927" y="149"/>
                  </a:lnTo>
                  <a:lnTo>
                    <a:pt x="951" y="154"/>
                  </a:lnTo>
                  <a:lnTo>
                    <a:pt x="974" y="158"/>
                  </a:lnTo>
                  <a:lnTo>
                    <a:pt x="979" y="158"/>
                  </a:lnTo>
                  <a:lnTo>
                    <a:pt x="993" y="163"/>
                  </a:lnTo>
                  <a:lnTo>
                    <a:pt x="1016" y="163"/>
                  </a:lnTo>
                  <a:lnTo>
                    <a:pt x="1025" y="167"/>
                  </a:lnTo>
                  <a:lnTo>
                    <a:pt x="1034" y="167"/>
                  </a:lnTo>
                  <a:lnTo>
                    <a:pt x="1063" y="172"/>
                  </a:lnTo>
                  <a:lnTo>
                    <a:pt x="1067" y="172"/>
                  </a:lnTo>
                  <a:lnTo>
                    <a:pt x="1081" y="172"/>
                  </a:lnTo>
                  <a:lnTo>
                    <a:pt x="1104" y="177"/>
                  </a:lnTo>
                  <a:lnTo>
                    <a:pt x="1122" y="181"/>
                  </a:lnTo>
                  <a:lnTo>
                    <a:pt x="1146" y="186"/>
                  </a:lnTo>
                  <a:lnTo>
                    <a:pt x="1169" y="186"/>
                  </a:lnTo>
                  <a:lnTo>
                    <a:pt x="1169" y="190"/>
                  </a:lnTo>
                  <a:lnTo>
                    <a:pt x="1187" y="190"/>
                  </a:lnTo>
                  <a:lnTo>
                    <a:pt x="1210" y="195"/>
                  </a:lnTo>
                  <a:lnTo>
                    <a:pt x="1215" y="195"/>
                  </a:lnTo>
                  <a:lnTo>
                    <a:pt x="1234" y="199"/>
                  </a:lnTo>
                  <a:lnTo>
                    <a:pt x="1253" y="199"/>
                  </a:lnTo>
                  <a:lnTo>
                    <a:pt x="1262" y="204"/>
                  </a:lnTo>
                  <a:lnTo>
                    <a:pt x="1276" y="204"/>
                  </a:lnTo>
                  <a:lnTo>
                    <a:pt x="1299" y="209"/>
                  </a:lnTo>
                  <a:lnTo>
                    <a:pt x="1312" y="209"/>
                  </a:lnTo>
                  <a:lnTo>
                    <a:pt x="1318" y="213"/>
                  </a:lnTo>
                  <a:lnTo>
                    <a:pt x="1341" y="213"/>
                  </a:lnTo>
                  <a:lnTo>
                    <a:pt x="1355" y="218"/>
                  </a:lnTo>
                  <a:lnTo>
                    <a:pt x="1359" y="218"/>
                  </a:lnTo>
                  <a:lnTo>
                    <a:pt x="1382" y="222"/>
                  </a:lnTo>
                  <a:lnTo>
                    <a:pt x="1405" y="227"/>
                  </a:lnTo>
                  <a:lnTo>
                    <a:pt x="1425" y="227"/>
                  </a:lnTo>
                  <a:lnTo>
                    <a:pt x="1448" y="233"/>
                  </a:lnTo>
                  <a:lnTo>
                    <a:pt x="1452" y="233"/>
                  </a:lnTo>
                  <a:lnTo>
                    <a:pt x="1470" y="237"/>
                  </a:lnTo>
                  <a:lnTo>
                    <a:pt x="1489" y="237"/>
                  </a:lnTo>
                  <a:lnTo>
                    <a:pt x="1503" y="242"/>
                  </a:lnTo>
                  <a:lnTo>
                    <a:pt x="1513" y="242"/>
                  </a:lnTo>
                  <a:lnTo>
                    <a:pt x="1531" y="246"/>
                  </a:lnTo>
                  <a:lnTo>
                    <a:pt x="1550" y="251"/>
                  </a:lnTo>
                  <a:lnTo>
                    <a:pt x="1554" y="251"/>
                  </a:lnTo>
                  <a:lnTo>
                    <a:pt x="1577" y="256"/>
                  </a:lnTo>
                  <a:lnTo>
                    <a:pt x="1595" y="256"/>
                  </a:lnTo>
                  <a:lnTo>
                    <a:pt x="1601" y="260"/>
                  </a:lnTo>
                  <a:lnTo>
                    <a:pt x="1619" y="260"/>
                  </a:lnTo>
                  <a:lnTo>
                    <a:pt x="1642" y="260"/>
                  </a:lnTo>
                  <a:lnTo>
                    <a:pt x="1647" y="265"/>
                  </a:lnTo>
                  <a:lnTo>
                    <a:pt x="1661" y="265"/>
                  </a:lnTo>
                  <a:lnTo>
                    <a:pt x="1684" y="269"/>
                  </a:lnTo>
                  <a:lnTo>
                    <a:pt x="1698" y="274"/>
                  </a:lnTo>
                  <a:lnTo>
                    <a:pt x="1703" y="274"/>
                  </a:lnTo>
                  <a:lnTo>
                    <a:pt x="1726" y="279"/>
                  </a:lnTo>
                  <a:lnTo>
                    <a:pt x="1744" y="279"/>
                  </a:lnTo>
                  <a:lnTo>
                    <a:pt x="1749" y="283"/>
                  </a:lnTo>
                  <a:lnTo>
                    <a:pt x="1767" y="283"/>
                  </a:lnTo>
                  <a:lnTo>
                    <a:pt x="1791" y="288"/>
                  </a:lnTo>
                  <a:lnTo>
                    <a:pt x="1814" y="288"/>
                  </a:lnTo>
                  <a:lnTo>
                    <a:pt x="1833" y="292"/>
                  </a:lnTo>
                  <a:lnTo>
                    <a:pt x="1842" y="292"/>
                  </a:lnTo>
                  <a:lnTo>
                    <a:pt x="1855" y="297"/>
                  </a:lnTo>
                  <a:lnTo>
                    <a:pt x="1878" y="301"/>
                  </a:lnTo>
                  <a:lnTo>
                    <a:pt x="1889" y="301"/>
                  </a:lnTo>
                  <a:lnTo>
                    <a:pt x="1898" y="306"/>
                  </a:lnTo>
                  <a:lnTo>
                    <a:pt x="1921" y="306"/>
                  </a:lnTo>
                  <a:lnTo>
                    <a:pt x="1935" y="311"/>
                  </a:lnTo>
                  <a:lnTo>
                    <a:pt x="1939" y="311"/>
                  </a:lnTo>
                  <a:lnTo>
                    <a:pt x="1962" y="315"/>
                  </a:lnTo>
                  <a:lnTo>
                    <a:pt x="1986" y="315"/>
                  </a:lnTo>
                  <a:lnTo>
                    <a:pt x="2009" y="320"/>
                  </a:lnTo>
                  <a:lnTo>
                    <a:pt x="2027" y="325"/>
                  </a:lnTo>
                  <a:lnTo>
                    <a:pt x="2037" y="325"/>
                  </a:lnTo>
                  <a:lnTo>
                    <a:pt x="2050" y="330"/>
                  </a:lnTo>
                  <a:lnTo>
                    <a:pt x="2074" y="330"/>
                  </a:lnTo>
                  <a:lnTo>
                    <a:pt x="2079" y="335"/>
                  </a:lnTo>
                  <a:lnTo>
                    <a:pt x="2093" y="335"/>
                  </a:lnTo>
                  <a:lnTo>
                    <a:pt x="2116" y="339"/>
                  </a:lnTo>
                  <a:lnTo>
                    <a:pt x="2125" y="344"/>
                  </a:lnTo>
                  <a:lnTo>
                    <a:pt x="2138" y="344"/>
                  </a:lnTo>
                  <a:lnTo>
                    <a:pt x="2157" y="344"/>
                  </a:lnTo>
                  <a:lnTo>
                    <a:pt x="2176" y="348"/>
                  </a:lnTo>
                  <a:lnTo>
                    <a:pt x="2181" y="348"/>
                  </a:lnTo>
                  <a:lnTo>
                    <a:pt x="2199" y="353"/>
                  </a:lnTo>
                  <a:lnTo>
                    <a:pt x="2222" y="353"/>
                  </a:lnTo>
                  <a:lnTo>
                    <a:pt x="2227" y="358"/>
                  </a:lnTo>
                  <a:lnTo>
                    <a:pt x="2245" y="358"/>
                  </a:lnTo>
                  <a:lnTo>
                    <a:pt x="2264" y="362"/>
                  </a:lnTo>
                  <a:lnTo>
                    <a:pt x="2274" y="362"/>
                  </a:lnTo>
                  <a:lnTo>
                    <a:pt x="2287" y="367"/>
                  </a:lnTo>
                  <a:lnTo>
                    <a:pt x="2310" y="371"/>
                  </a:lnTo>
                  <a:lnTo>
                    <a:pt x="2320" y="371"/>
                  </a:lnTo>
                  <a:lnTo>
                    <a:pt x="2329" y="371"/>
                  </a:lnTo>
                  <a:lnTo>
                    <a:pt x="2352" y="376"/>
                  </a:lnTo>
                  <a:lnTo>
                    <a:pt x="2371" y="376"/>
                  </a:lnTo>
                  <a:lnTo>
                    <a:pt x="2371" y="380"/>
                  </a:lnTo>
                  <a:lnTo>
                    <a:pt x="2394" y="380"/>
                  </a:lnTo>
                  <a:lnTo>
                    <a:pt x="2417" y="385"/>
                  </a:lnTo>
                  <a:lnTo>
                    <a:pt x="2422" y="385"/>
                  </a:lnTo>
                  <a:lnTo>
                    <a:pt x="2435" y="390"/>
                  </a:lnTo>
                  <a:lnTo>
                    <a:pt x="2459" y="394"/>
                  </a:lnTo>
                  <a:lnTo>
                    <a:pt x="2468" y="394"/>
                  </a:lnTo>
                  <a:lnTo>
                    <a:pt x="2482" y="394"/>
                  </a:lnTo>
                  <a:lnTo>
                    <a:pt x="2501" y="399"/>
                  </a:lnTo>
                  <a:lnTo>
                    <a:pt x="2514" y="403"/>
                  </a:lnTo>
                  <a:lnTo>
                    <a:pt x="2523" y="403"/>
                  </a:lnTo>
                  <a:lnTo>
                    <a:pt x="2543" y="403"/>
                  </a:lnTo>
                  <a:lnTo>
                    <a:pt x="2561" y="408"/>
                  </a:lnTo>
                  <a:lnTo>
                    <a:pt x="2566" y="408"/>
                  </a:lnTo>
                  <a:lnTo>
                    <a:pt x="2589" y="413"/>
                  </a:lnTo>
                  <a:lnTo>
                    <a:pt x="2607" y="418"/>
                  </a:lnTo>
                  <a:lnTo>
                    <a:pt x="2630" y="423"/>
                  </a:lnTo>
                  <a:lnTo>
                    <a:pt x="2654" y="423"/>
                  </a:lnTo>
                  <a:lnTo>
                    <a:pt x="2654" y="427"/>
                  </a:lnTo>
                  <a:lnTo>
                    <a:pt x="2672" y="427"/>
                  </a:lnTo>
                  <a:lnTo>
                    <a:pt x="2695" y="432"/>
                  </a:lnTo>
                  <a:lnTo>
                    <a:pt x="2700" y="432"/>
                  </a:lnTo>
                  <a:lnTo>
                    <a:pt x="2718" y="432"/>
                  </a:lnTo>
                  <a:lnTo>
                    <a:pt x="2738" y="437"/>
                  </a:lnTo>
                  <a:lnTo>
                    <a:pt x="2751" y="441"/>
                  </a:lnTo>
                  <a:lnTo>
                    <a:pt x="2761" y="441"/>
                  </a:lnTo>
                  <a:lnTo>
                    <a:pt x="2779" y="446"/>
                  </a:lnTo>
                  <a:lnTo>
                    <a:pt x="2802" y="446"/>
                  </a:lnTo>
                  <a:lnTo>
                    <a:pt x="2802" y="450"/>
                  </a:lnTo>
                  <a:lnTo>
                    <a:pt x="2826" y="450"/>
                  </a:lnTo>
                  <a:lnTo>
                    <a:pt x="2844" y="455"/>
                  </a:lnTo>
                  <a:lnTo>
                    <a:pt x="2849" y="455"/>
                  </a:lnTo>
                  <a:lnTo>
                    <a:pt x="2867" y="460"/>
                  </a:lnTo>
                  <a:lnTo>
                    <a:pt x="2890" y="460"/>
                  </a:lnTo>
                  <a:lnTo>
                    <a:pt x="2895" y="460"/>
                  </a:lnTo>
                  <a:lnTo>
                    <a:pt x="2908" y="464"/>
                  </a:lnTo>
                  <a:lnTo>
                    <a:pt x="2932" y="469"/>
                  </a:lnTo>
                  <a:lnTo>
                    <a:pt x="2946" y="469"/>
                  </a:lnTo>
                  <a:lnTo>
                    <a:pt x="2955" y="473"/>
                  </a:lnTo>
                  <a:lnTo>
                    <a:pt x="2978" y="473"/>
                  </a:lnTo>
                  <a:lnTo>
                    <a:pt x="2992" y="478"/>
                  </a:lnTo>
                  <a:lnTo>
                    <a:pt x="2997" y="478"/>
                  </a:lnTo>
                  <a:lnTo>
                    <a:pt x="3021" y="482"/>
                  </a:lnTo>
                  <a:lnTo>
                    <a:pt x="3039" y="487"/>
                  </a:lnTo>
                  <a:lnTo>
                    <a:pt x="3062" y="492"/>
                  </a:lnTo>
                  <a:lnTo>
                    <a:pt x="3085" y="492"/>
                  </a:lnTo>
                  <a:lnTo>
                    <a:pt x="3103" y="496"/>
                  </a:lnTo>
                  <a:lnTo>
                    <a:pt x="3127" y="496"/>
                  </a:lnTo>
                  <a:lnTo>
                    <a:pt x="3136" y="501"/>
                  </a:lnTo>
                  <a:lnTo>
                    <a:pt x="3150" y="501"/>
                  </a:lnTo>
                  <a:lnTo>
                    <a:pt x="3169" y="505"/>
                  </a:lnTo>
                  <a:lnTo>
                    <a:pt x="3182" y="511"/>
                  </a:lnTo>
                  <a:lnTo>
                    <a:pt x="3192" y="511"/>
                  </a:lnTo>
                  <a:lnTo>
                    <a:pt x="3211" y="516"/>
                  </a:lnTo>
                  <a:lnTo>
                    <a:pt x="3234" y="516"/>
                  </a:lnTo>
                  <a:lnTo>
                    <a:pt x="3257" y="520"/>
                  </a:lnTo>
                  <a:lnTo>
                    <a:pt x="3275" y="520"/>
                  </a:lnTo>
                  <a:lnTo>
                    <a:pt x="3280" y="525"/>
                  </a:lnTo>
                  <a:lnTo>
                    <a:pt x="3299" y="525"/>
                  </a:lnTo>
                  <a:lnTo>
                    <a:pt x="3322" y="529"/>
                  </a:lnTo>
                  <a:lnTo>
                    <a:pt x="3331" y="529"/>
                  </a:lnTo>
                  <a:lnTo>
                    <a:pt x="3340" y="534"/>
                  </a:lnTo>
                  <a:lnTo>
                    <a:pt x="3363" y="539"/>
                  </a:lnTo>
                  <a:lnTo>
                    <a:pt x="3377" y="539"/>
                  </a:lnTo>
                  <a:lnTo>
                    <a:pt x="3386" y="539"/>
                  </a:lnTo>
                  <a:lnTo>
                    <a:pt x="3406" y="543"/>
                  </a:lnTo>
                  <a:lnTo>
                    <a:pt x="3424" y="548"/>
                  </a:lnTo>
                  <a:lnTo>
                    <a:pt x="3429" y="5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70" name="Freeform 3682"/>
            <p:cNvSpPr>
              <a:spLocks/>
            </p:cNvSpPr>
            <p:nvPr/>
          </p:nvSpPr>
          <p:spPr bwMode="auto">
            <a:xfrm>
              <a:off x="-43" y="859"/>
              <a:ext cx="53" cy="6"/>
            </a:xfrm>
            <a:custGeom>
              <a:avLst/>
              <a:gdLst>
                <a:gd name="T0" fmla="*/ 0 w 264"/>
                <a:gd name="T1" fmla="*/ 0 h 32"/>
                <a:gd name="T2" fmla="*/ 4 w 264"/>
                <a:gd name="T3" fmla="*/ 4 h 32"/>
                <a:gd name="T4" fmla="*/ 23 w 264"/>
                <a:gd name="T5" fmla="*/ 4 h 32"/>
                <a:gd name="T6" fmla="*/ 47 w 264"/>
                <a:gd name="T7" fmla="*/ 9 h 32"/>
                <a:gd name="T8" fmla="*/ 56 w 264"/>
                <a:gd name="T9" fmla="*/ 9 h 32"/>
                <a:gd name="T10" fmla="*/ 69 w 264"/>
                <a:gd name="T11" fmla="*/ 9 h 32"/>
                <a:gd name="T12" fmla="*/ 88 w 264"/>
                <a:gd name="T13" fmla="*/ 13 h 32"/>
                <a:gd name="T14" fmla="*/ 111 w 264"/>
                <a:gd name="T15" fmla="*/ 13 h 32"/>
                <a:gd name="T16" fmla="*/ 130 w 264"/>
                <a:gd name="T17" fmla="*/ 13 h 32"/>
                <a:gd name="T18" fmla="*/ 135 w 264"/>
                <a:gd name="T19" fmla="*/ 13 h 32"/>
                <a:gd name="T20" fmla="*/ 153 w 264"/>
                <a:gd name="T21" fmla="*/ 18 h 32"/>
                <a:gd name="T22" fmla="*/ 176 w 264"/>
                <a:gd name="T23" fmla="*/ 18 h 32"/>
                <a:gd name="T24" fmla="*/ 194 w 264"/>
                <a:gd name="T25" fmla="*/ 22 h 32"/>
                <a:gd name="T26" fmla="*/ 199 w 264"/>
                <a:gd name="T27" fmla="*/ 22 h 32"/>
                <a:gd name="T28" fmla="*/ 217 w 264"/>
                <a:gd name="T29" fmla="*/ 27 h 32"/>
                <a:gd name="T30" fmla="*/ 241 w 264"/>
                <a:gd name="T31" fmla="*/ 27 h 32"/>
                <a:gd name="T32" fmla="*/ 260 w 264"/>
                <a:gd name="T33" fmla="*/ 32 h 32"/>
                <a:gd name="T34" fmla="*/ 264 w 264"/>
                <a:gd name="T35" fmla="*/ 32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4"/>
                <a:gd name="T55" fmla="*/ 0 h 32"/>
                <a:gd name="T56" fmla="*/ 264 w 264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4" h="32">
                  <a:moveTo>
                    <a:pt x="0" y="0"/>
                  </a:moveTo>
                  <a:lnTo>
                    <a:pt x="4" y="4"/>
                  </a:lnTo>
                  <a:lnTo>
                    <a:pt x="23" y="4"/>
                  </a:lnTo>
                  <a:lnTo>
                    <a:pt x="47" y="9"/>
                  </a:lnTo>
                  <a:lnTo>
                    <a:pt x="56" y="9"/>
                  </a:lnTo>
                  <a:lnTo>
                    <a:pt x="69" y="9"/>
                  </a:lnTo>
                  <a:lnTo>
                    <a:pt x="88" y="13"/>
                  </a:lnTo>
                  <a:lnTo>
                    <a:pt x="111" y="13"/>
                  </a:lnTo>
                  <a:lnTo>
                    <a:pt x="130" y="13"/>
                  </a:lnTo>
                  <a:lnTo>
                    <a:pt x="135" y="13"/>
                  </a:lnTo>
                  <a:lnTo>
                    <a:pt x="153" y="18"/>
                  </a:lnTo>
                  <a:lnTo>
                    <a:pt x="176" y="18"/>
                  </a:lnTo>
                  <a:lnTo>
                    <a:pt x="194" y="22"/>
                  </a:lnTo>
                  <a:lnTo>
                    <a:pt x="199" y="22"/>
                  </a:lnTo>
                  <a:lnTo>
                    <a:pt x="217" y="27"/>
                  </a:lnTo>
                  <a:lnTo>
                    <a:pt x="241" y="27"/>
                  </a:lnTo>
                  <a:lnTo>
                    <a:pt x="260" y="32"/>
                  </a:lnTo>
                  <a:lnTo>
                    <a:pt x="264" y="3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71" name="Freeform 3683"/>
            <p:cNvSpPr>
              <a:spLocks/>
            </p:cNvSpPr>
            <p:nvPr/>
          </p:nvSpPr>
          <p:spPr bwMode="auto">
            <a:xfrm>
              <a:off x="76" y="872"/>
              <a:ext cx="668" cy="69"/>
            </a:xfrm>
            <a:custGeom>
              <a:avLst/>
              <a:gdLst>
                <a:gd name="T0" fmla="*/ 47 w 3341"/>
                <a:gd name="T1" fmla="*/ 4 h 348"/>
                <a:gd name="T2" fmla="*/ 122 w 3341"/>
                <a:gd name="T3" fmla="*/ 14 h 348"/>
                <a:gd name="T4" fmla="*/ 186 w 3341"/>
                <a:gd name="T5" fmla="*/ 18 h 348"/>
                <a:gd name="T6" fmla="*/ 251 w 3341"/>
                <a:gd name="T7" fmla="*/ 28 h 348"/>
                <a:gd name="T8" fmla="*/ 316 w 3341"/>
                <a:gd name="T9" fmla="*/ 33 h 348"/>
                <a:gd name="T10" fmla="*/ 382 w 3341"/>
                <a:gd name="T11" fmla="*/ 37 h 348"/>
                <a:gd name="T12" fmla="*/ 441 w 3341"/>
                <a:gd name="T13" fmla="*/ 47 h 348"/>
                <a:gd name="T14" fmla="*/ 507 w 3341"/>
                <a:gd name="T15" fmla="*/ 51 h 348"/>
                <a:gd name="T16" fmla="*/ 572 w 3341"/>
                <a:gd name="T17" fmla="*/ 60 h 348"/>
                <a:gd name="T18" fmla="*/ 636 w 3341"/>
                <a:gd name="T19" fmla="*/ 65 h 348"/>
                <a:gd name="T20" fmla="*/ 701 w 3341"/>
                <a:gd name="T21" fmla="*/ 74 h 348"/>
                <a:gd name="T22" fmla="*/ 776 w 3341"/>
                <a:gd name="T23" fmla="*/ 79 h 348"/>
                <a:gd name="T24" fmla="*/ 849 w 3341"/>
                <a:gd name="T25" fmla="*/ 88 h 348"/>
                <a:gd name="T26" fmla="*/ 919 w 3341"/>
                <a:gd name="T27" fmla="*/ 93 h 348"/>
                <a:gd name="T28" fmla="*/ 984 w 3341"/>
                <a:gd name="T29" fmla="*/ 102 h 348"/>
                <a:gd name="T30" fmla="*/ 1050 w 3341"/>
                <a:gd name="T31" fmla="*/ 111 h 348"/>
                <a:gd name="T32" fmla="*/ 1132 w 3341"/>
                <a:gd name="T33" fmla="*/ 121 h 348"/>
                <a:gd name="T34" fmla="*/ 1198 w 3341"/>
                <a:gd name="T35" fmla="*/ 126 h 348"/>
                <a:gd name="T36" fmla="*/ 1263 w 3341"/>
                <a:gd name="T37" fmla="*/ 130 h 348"/>
                <a:gd name="T38" fmla="*/ 1328 w 3341"/>
                <a:gd name="T39" fmla="*/ 139 h 348"/>
                <a:gd name="T40" fmla="*/ 1392 w 3341"/>
                <a:gd name="T41" fmla="*/ 144 h 348"/>
                <a:gd name="T42" fmla="*/ 1476 w 3341"/>
                <a:gd name="T43" fmla="*/ 153 h 348"/>
                <a:gd name="T44" fmla="*/ 1541 w 3341"/>
                <a:gd name="T45" fmla="*/ 162 h 348"/>
                <a:gd name="T46" fmla="*/ 1606 w 3341"/>
                <a:gd name="T47" fmla="*/ 167 h 348"/>
                <a:gd name="T48" fmla="*/ 1671 w 3341"/>
                <a:gd name="T49" fmla="*/ 176 h 348"/>
                <a:gd name="T50" fmla="*/ 1736 w 3341"/>
                <a:gd name="T51" fmla="*/ 181 h 348"/>
                <a:gd name="T52" fmla="*/ 1801 w 3341"/>
                <a:gd name="T53" fmla="*/ 185 h 348"/>
                <a:gd name="T54" fmla="*/ 1870 w 3341"/>
                <a:gd name="T55" fmla="*/ 195 h 348"/>
                <a:gd name="T56" fmla="*/ 1945 w 3341"/>
                <a:gd name="T57" fmla="*/ 204 h 348"/>
                <a:gd name="T58" fmla="*/ 2014 w 3341"/>
                <a:gd name="T59" fmla="*/ 208 h 348"/>
                <a:gd name="T60" fmla="*/ 2080 w 3341"/>
                <a:gd name="T61" fmla="*/ 219 h 348"/>
                <a:gd name="T62" fmla="*/ 2144 w 3341"/>
                <a:gd name="T63" fmla="*/ 223 h 348"/>
                <a:gd name="T64" fmla="*/ 2209 w 3341"/>
                <a:gd name="T65" fmla="*/ 232 h 348"/>
                <a:gd name="T66" fmla="*/ 2274 w 3341"/>
                <a:gd name="T67" fmla="*/ 237 h 348"/>
                <a:gd name="T68" fmla="*/ 2339 w 3341"/>
                <a:gd name="T69" fmla="*/ 241 h 348"/>
                <a:gd name="T70" fmla="*/ 2404 w 3341"/>
                <a:gd name="T71" fmla="*/ 251 h 348"/>
                <a:gd name="T72" fmla="*/ 2469 w 3341"/>
                <a:gd name="T73" fmla="*/ 260 h 348"/>
                <a:gd name="T74" fmla="*/ 2529 w 3341"/>
                <a:gd name="T75" fmla="*/ 264 h 348"/>
                <a:gd name="T76" fmla="*/ 2603 w 3341"/>
                <a:gd name="T77" fmla="*/ 269 h 348"/>
                <a:gd name="T78" fmla="*/ 2673 w 3341"/>
                <a:gd name="T79" fmla="*/ 278 h 348"/>
                <a:gd name="T80" fmla="*/ 2748 w 3341"/>
                <a:gd name="T81" fmla="*/ 287 h 348"/>
                <a:gd name="T82" fmla="*/ 2812 w 3341"/>
                <a:gd name="T83" fmla="*/ 292 h 348"/>
                <a:gd name="T84" fmla="*/ 2877 w 3341"/>
                <a:gd name="T85" fmla="*/ 301 h 348"/>
                <a:gd name="T86" fmla="*/ 2942 w 3341"/>
                <a:gd name="T87" fmla="*/ 307 h 348"/>
                <a:gd name="T88" fmla="*/ 3007 w 3341"/>
                <a:gd name="T89" fmla="*/ 316 h 348"/>
                <a:gd name="T90" fmla="*/ 3072 w 3341"/>
                <a:gd name="T91" fmla="*/ 321 h 348"/>
                <a:gd name="T92" fmla="*/ 3137 w 3341"/>
                <a:gd name="T93" fmla="*/ 325 h 348"/>
                <a:gd name="T94" fmla="*/ 3197 w 3341"/>
                <a:gd name="T95" fmla="*/ 334 h 348"/>
                <a:gd name="T96" fmla="*/ 3262 w 3341"/>
                <a:gd name="T97" fmla="*/ 339 h 348"/>
                <a:gd name="T98" fmla="*/ 3332 w 3341"/>
                <a:gd name="T99" fmla="*/ 348 h 3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1"/>
                <a:gd name="T151" fmla="*/ 0 h 348"/>
                <a:gd name="T152" fmla="*/ 3341 w 3341"/>
                <a:gd name="T153" fmla="*/ 348 h 3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1" h="348">
                  <a:moveTo>
                    <a:pt x="0" y="0"/>
                  </a:moveTo>
                  <a:lnTo>
                    <a:pt x="15" y="0"/>
                  </a:lnTo>
                  <a:lnTo>
                    <a:pt x="33" y="4"/>
                  </a:lnTo>
                  <a:lnTo>
                    <a:pt x="47" y="4"/>
                  </a:lnTo>
                  <a:lnTo>
                    <a:pt x="56" y="4"/>
                  </a:lnTo>
                  <a:lnTo>
                    <a:pt x="79" y="9"/>
                  </a:lnTo>
                  <a:lnTo>
                    <a:pt x="99" y="9"/>
                  </a:lnTo>
                  <a:lnTo>
                    <a:pt x="122" y="14"/>
                  </a:lnTo>
                  <a:lnTo>
                    <a:pt x="145" y="14"/>
                  </a:lnTo>
                  <a:lnTo>
                    <a:pt x="163" y="18"/>
                  </a:lnTo>
                  <a:lnTo>
                    <a:pt x="186" y="18"/>
                  </a:lnTo>
                  <a:lnTo>
                    <a:pt x="190" y="18"/>
                  </a:lnTo>
                  <a:lnTo>
                    <a:pt x="210" y="24"/>
                  </a:lnTo>
                  <a:lnTo>
                    <a:pt x="228" y="24"/>
                  </a:lnTo>
                  <a:lnTo>
                    <a:pt x="251" y="28"/>
                  </a:lnTo>
                  <a:lnTo>
                    <a:pt x="265" y="28"/>
                  </a:lnTo>
                  <a:lnTo>
                    <a:pt x="269" y="28"/>
                  </a:lnTo>
                  <a:lnTo>
                    <a:pt x="293" y="33"/>
                  </a:lnTo>
                  <a:lnTo>
                    <a:pt x="316" y="33"/>
                  </a:lnTo>
                  <a:lnTo>
                    <a:pt x="335" y="33"/>
                  </a:lnTo>
                  <a:lnTo>
                    <a:pt x="339" y="33"/>
                  </a:lnTo>
                  <a:lnTo>
                    <a:pt x="358" y="37"/>
                  </a:lnTo>
                  <a:lnTo>
                    <a:pt x="382" y="37"/>
                  </a:lnTo>
                  <a:lnTo>
                    <a:pt x="400" y="42"/>
                  </a:lnTo>
                  <a:lnTo>
                    <a:pt x="414" y="42"/>
                  </a:lnTo>
                  <a:lnTo>
                    <a:pt x="423" y="42"/>
                  </a:lnTo>
                  <a:lnTo>
                    <a:pt x="441" y="47"/>
                  </a:lnTo>
                  <a:lnTo>
                    <a:pt x="464" y="47"/>
                  </a:lnTo>
                  <a:lnTo>
                    <a:pt x="484" y="51"/>
                  </a:lnTo>
                  <a:lnTo>
                    <a:pt x="488" y="51"/>
                  </a:lnTo>
                  <a:lnTo>
                    <a:pt x="507" y="51"/>
                  </a:lnTo>
                  <a:lnTo>
                    <a:pt x="530" y="56"/>
                  </a:lnTo>
                  <a:lnTo>
                    <a:pt x="552" y="60"/>
                  </a:lnTo>
                  <a:lnTo>
                    <a:pt x="557" y="60"/>
                  </a:lnTo>
                  <a:lnTo>
                    <a:pt x="572" y="60"/>
                  </a:lnTo>
                  <a:lnTo>
                    <a:pt x="595" y="65"/>
                  </a:lnTo>
                  <a:lnTo>
                    <a:pt x="618" y="65"/>
                  </a:lnTo>
                  <a:lnTo>
                    <a:pt x="631" y="65"/>
                  </a:lnTo>
                  <a:lnTo>
                    <a:pt x="636" y="65"/>
                  </a:lnTo>
                  <a:lnTo>
                    <a:pt x="659" y="70"/>
                  </a:lnTo>
                  <a:lnTo>
                    <a:pt x="678" y="70"/>
                  </a:lnTo>
                  <a:lnTo>
                    <a:pt x="701" y="74"/>
                  </a:lnTo>
                  <a:lnTo>
                    <a:pt x="724" y="74"/>
                  </a:lnTo>
                  <a:lnTo>
                    <a:pt x="743" y="79"/>
                  </a:lnTo>
                  <a:lnTo>
                    <a:pt x="767" y="79"/>
                  </a:lnTo>
                  <a:lnTo>
                    <a:pt x="776" y="79"/>
                  </a:lnTo>
                  <a:lnTo>
                    <a:pt x="790" y="83"/>
                  </a:lnTo>
                  <a:lnTo>
                    <a:pt x="808" y="83"/>
                  </a:lnTo>
                  <a:lnTo>
                    <a:pt x="831" y="88"/>
                  </a:lnTo>
                  <a:lnTo>
                    <a:pt x="849" y="88"/>
                  </a:lnTo>
                  <a:lnTo>
                    <a:pt x="855" y="88"/>
                  </a:lnTo>
                  <a:lnTo>
                    <a:pt x="878" y="93"/>
                  </a:lnTo>
                  <a:lnTo>
                    <a:pt x="896" y="93"/>
                  </a:lnTo>
                  <a:lnTo>
                    <a:pt x="919" y="93"/>
                  </a:lnTo>
                  <a:lnTo>
                    <a:pt x="924" y="97"/>
                  </a:lnTo>
                  <a:lnTo>
                    <a:pt x="937" y="97"/>
                  </a:lnTo>
                  <a:lnTo>
                    <a:pt x="961" y="97"/>
                  </a:lnTo>
                  <a:lnTo>
                    <a:pt x="984" y="102"/>
                  </a:lnTo>
                  <a:lnTo>
                    <a:pt x="994" y="102"/>
                  </a:lnTo>
                  <a:lnTo>
                    <a:pt x="1003" y="106"/>
                  </a:lnTo>
                  <a:lnTo>
                    <a:pt x="1026" y="106"/>
                  </a:lnTo>
                  <a:lnTo>
                    <a:pt x="1050" y="111"/>
                  </a:lnTo>
                  <a:lnTo>
                    <a:pt x="1068" y="111"/>
                  </a:lnTo>
                  <a:lnTo>
                    <a:pt x="1091" y="117"/>
                  </a:lnTo>
                  <a:lnTo>
                    <a:pt x="1109" y="117"/>
                  </a:lnTo>
                  <a:lnTo>
                    <a:pt x="1132" y="121"/>
                  </a:lnTo>
                  <a:lnTo>
                    <a:pt x="1142" y="121"/>
                  </a:lnTo>
                  <a:lnTo>
                    <a:pt x="1156" y="121"/>
                  </a:lnTo>
                  <a:lnTo>
                    <a:pt x="1175" y="121"/>
                  </a:lnTo>
                  <a:lnTo>
                    <a:pt x="1198" y="126"/>
                  </a:lnTo>
                  <a:lnTo>
                    <a:pt x="1216" y="126"/>
                  </a:lnTo>
                  <a:lnTo>
                    <a:pt x="1220" y="126"/>
                  </a:lnTo>
                  <a:lnTo>
                    <a:pt x="1240" y="130"/>
                  </a:lnTo>
                  <a:lnTo>
                    <a:pt x="1263" y="130"/>
                  </a:lnTo>
                  <a:lnTo>
                    <a:pt x="1281" y="135"/>
                  </a:lnTo>
                  <a:lnTo>
                    <a:pt x="1286" y="135"/>
                  </a:lnTo>
                  <a:lnTo>
                    <a:pt x="1304" y="135"/>
                  </a:lnTo>
                  <a:lnTo>
                    <a:pt x="1328" y="139"/>
                  </a:lnTo>
                  <a:lnTo>
                    <a:pt x="1346" y="139"/>
                  </a:lnTo>
                  <a:lnTo>
                    <a:pt x="1360" y="144"/>
                  </a:lnTo>
                  <a:lnTo>
                    <a:pt x="1369" y="144"/>
                  </a:lnTo>
                  <a:lnTo>
                    <a:pt x="1392" y="144"/>
                  </a:lnTo>
                  <a:lnTo>
                    <a:pt x="1411" y="149"/>
                  </a:lnTo>
                  <a:lnTo>
                    <a:pt x="1435" y="149"/>
                  </a:lnTo>
                  <a:lnTo>
                    <a:pt x="1458" y="149"/>
                  </a:lnTo>
                  <a:lnTo>
                    <a:pt x="1476" y="153"/>
                  </a:lnTo>
                  <a:lnTo>
                    <a:pt x="1499" y="158"/>
                  </a:lnTo>
                  <a:lnTo>
                    <a:pt x="1508" y="158"/>
                  </a:lnTo>
                  <a:lnTo>
                    <a:pt x="1518" y="158"/>
                  </a:lnTo>
                  <a:lnTo>
                    <a:pt x="1541" y="162"/>
                  </a:lnTo>
                  <a:lnTo>
                    <a:pt x="1564" y="162"/>
                  </a:lnTo>
                  <a:lnTo>
                    <a:pt x="1578" y="167"/>
                  </a:lnTo>
                  <a:lnTo>
                    <a:pt x="1583" y="167"/>
                  </a:lnTo>
                  <a:lnTo>
                    <a:pt x="1606" y="167"/>
                  </a:lnTo>
                  <a:lnTo>
                    <a:pt x="1629" y="172"/>
                  </a:lnTo>
                  <a:lnTo>
                    <a:pt x="1648" y="172"/>
                  </a:lnTo>
                  <a:lnTo>
                    <a:pt x="1652" y="172"/>
                  </a:lnTo>
                  <a:lnTo>
                    <a:pt x="1671" y="176"/>
                  </a:lnTo>
                  <a:lnTo>
                    <a:pt x="1689" y="176"/>
                  </a:lnTo>
                  <a:lnTo>
                    <a:pt x="1713" y="181"/>
                  </a:lnTo>
                  <a:lnTo>
                    <a:pt x="1727" y="181"/>
                  </a:lnTo>
                  <a:lnTo>
                    <a:pt x="1736" y="181"/>
                  </a:lnTo>
                  <a:lnTo>
                    <a:pt x="1754" y="181"/>
                  </a:lnTo>
                  <a:lnTo>
                    <a:pt x="1777" y="185"/>
                  </a:lnTo>
                  <a:lnTo>
                    <a:pt x="1801" y="185"/>
                  </a:lnTo>
                  <a:lnTo>
                    <a:pt x="1824" y="190"/>
                  </a:lnTo>
                  <a:lnTo>
                    <a:pt x="1843" y="190"/>
                  </a:lnTo>
                  <a:lnTo>
                    <a:pt x="1866" y="195"/>
                  </a:lnTo>
                  <a:lnTo>
                    <a:pt x="1870" y="195"/>
                  </a:lnTo>
                  <a:lnTo>
                    <a:pt x="1889" y="195"/>
                  </a:lnTo>
                  <a:lnTo>
                    <a:pt x="1908" y="199"/>
                  </a:lnTo>
                  <a:lnTo>
                    <a:pt x="1931" y="204"/>
                  </a:lnTo>
                  <a:lnTo>
                    <a:pt x="1945" y="204"/>
                  </a:lnTo>
                  <a:lnTo>
                    <a:pt x="1949" y="204"/>
                  </a:lnTo>
                  <a:lnTo>
                    <a:pt x="1972" y="208"/>
                  </a:lnTo>
                  <a:lnTo>
                    <a:pt x="1996" y="208"/>
                  </a:lnTo>
                  <a:lnTo>
                    <a:pt x="2014" y="208"/>
                  </a:lnTo>
                  <a:lnTo>
                    <a:pt x="2019" y="208"/>
                  </a:lnTo>
                  <a:lnTo>
                    <a:pt x="2037" y="214"/>
                  </a:lnTo>
                  <a:lnTo>
                    <a:pt x="2060" y="214"/>
                  </a:lnTo>
                  <a:lnTo>
                    <a:pt x="2080" y="219"/>
                  </a:lnTo>
                  <a:lnTo>
                    <a:pt x="2093" y="219"/>
                  </a:lnTo>
                  <a:lnTo>
                    <a:pt x="2103" y="219"/>
                  </a:lnTo>
                  <a:lnTo>
                    <a:pt x="2126" y="223"/>
                  </a:lnTo>
                  <a:lnTo>
                    <a:pt x="2144" y="223"/>
                  </a:lnTo>
                  <a:lnTo>
                    <a:pt x="2162" y="228"/>
                  </a:lnTo>
                  <a:lnTo>
                    <a:pt x="2167" y="228"/>
                  </a:lnTo>
                  <a:lnTo>
                    <a:pt x="2186" y="228"/>
                  </a:lnTo>
                  <a:lnTo>
                    <a:pt x="2209" y="232"/>
                  </a:lnTo>
                  <a:lnTo>
                    <a:pt x="2232" y="232"/>
                  </a:lnTo>
                  <a:lnTo>
                    <a:pt x="2237" y="232"/>
                  </a:lnTo>
                  <a:lnTo>
                    <a:pt x="2251" y="237"/>
                  </a:lnTo>
                  <a:lnTo>
                    <a:pt x="2274" y="237"/>
                  </a:lnTo>
                  <a:lnTo>
                    <a:pt x="2297" y="237"/>
                  </a:lnTo>
                  <a:lnTo>
                    <a:pt x="2311" y="241"/>
                  </a:lnTo>
                  <a:lnTo>
                    <a:pt x="2316" y="241"/>
                  </a:lnTo>
                  <a:lnTo>
                    <a:pt x="2339" y="241"/>
                  </a:lnTo>
                  <a:lnTo>
                    <a:pt x="2357" y="246"/>
                  </a:lnTo>
                  <a:lnTo>
                    <a:pt x="2381" y="251"/>
                  </a:lnTo>
                  <a:lnTo>
                    <a:pt x="2386" y="251"/>
                  </a:lnTo>
                  <a:lnTo>
                    <a:pt x="2404" y="251"/>
                  </a:lnTo>
                  <a:lnTo>
                    <a:pt x="2422" y="255"/>
                  </a:lnTo>
                  <a:lnTo>
                    <a:pt x="2445" y="255"/>
                  </a:lnTo>
                  <a:lnTo>
                    <a:pt x="2456" y="255"/>
                  </a:lnTo>
                  <a:lnTo>
                    <a:pt x="2469" y="260"/>
                  </a:lnTo>
                  <a:lnTo>
                    <a:pt x="2488" y="260"/>
                  </a:lnTo>
                  <a:lnTo>
                    <a:pt x="2511" y="264"/>
                  </a:lnTo>
                  <a:lnTo>
                    <a:pt x="2529" y="264"/>
                  </a:lnTo>
                  <a:lnTo>
                    <a:pt x="2553" y="264"/>
                  </a:lnTo>
                  <a:lnTo>
                    <a:pt x="2576" y="269"/>
                  </a:lnTo>
                  <a:lnTo>
                    <a:pt x="2594" y="269"/>
                  </a:lnTo>
                  <a:lnTo>
                    <a:pt x="2603" y="269"/>
                  </a:lnTo>
                  <a:lnTo>
                    <a:pt x="2617" y="274"/>
                  </a:lnTo>
                  <a:lnTo>
                    <a:pt x="2641" y="274"/>
                  </a:lnTo>
                  <a:lnTo>
                    <a:pt x="2659" y="278"/>
                  </a:lnTo>
                  <a:lnTo>
                    <a:pt x="2673" y="278"/>
                  </a:lnTo>
                  <a:lnTo>
                    <a:pt x="2682" y="278"/>
                  </a:lnTo>
                  <a:lnTo>
                    <a:pt x="2705" y="283"/>
                  </a:lnTo>
                  <a:lnTo>
                    <a:pt x="2728" y="283"/>
                  </a:lnTo>
                  <a:lnTo>
                    <a:pt x="2748" y="287"/>
                  </a:lnTo>
                  <a:lnTo>
                    <a:pt x="2771" y="287"/>
                  </a:lnTo>
                  <a:lnTo>
                    <a:pt x="2789" y="292"/>
                  </a:lnTo>
                  <a:lnTo>
                    <a:pt x="2812" y="292"/>
                  </a:lnTo>
                  <a:lnTo>
                    <a:pt x="2821" y="297"/>
                  </a:lnTo>
                  <a:lnTo>
                    <a:pt x="2836" y="297"/>
                  </a:lnTo>
                  <a:lnTo>
                    <a:pt x="2854" y="297"/>
                  </a:lnTo>
                  <a:lnTo>
                    <a:pt x="2877" y="301"/>
                  </a:lnTo>
                  <a:lnTo>
                    <a:pt x="2891" y="301"/>
                  </a:lnTo>
                  <a:lnTo>
                    <a:pt x="2900" y="301"/>
                  </a:lnTo>
                  <a:lnTo>
                    <a:pt x="2919" y="307"/>
                  </a:lnTo>
                  <a:lnTo>
                    <a:pt x="2942" y="307"/>
                  </a:lnTo>
                  <a:lnTo>
                    <a:pt x="2965" y="311"/>
                  </a:lnTo>
                  <a:lnTo>
                    <a:pt x="2984" y="311"/>
                  </a:lnTo>
                  <a:lnTo>
                    <a:pt x="3007" y="316"/>
                  </a:lnTo>
                  <a:lnTo>
                    <a:pt x="3026" y="316"/>
                  </a:lnTo>
                  <a:lnTo>
                    <a:pt x="3040" y="321"/>
                  </a:lnTo>
                  <a:lnTo>
                    <a:pt x="3049" y="321"/>
                  </a:lnTo>
                  <a:lnTo>
                    <a:pt x="3072" y="321"/>
                  </a:lnTo>
                  <a:lnTo>
                    <a:pt x="3090" y="325"/>
                  </a:lnTo>
                  <a:lnTo>
                    <a:pt x="3109" y="325"/>
                  </a:lnTo>
                  <a:lnTo>
                    <a:pt x="3114" y="325"/>
                  </a:lnTo>
                  <a:lnTo>
                    <a:pt x="3137" y="325"/>
                  </a:lnTo>
                  <a:lnTo>
                    <a:pt x="3156" y="330"/>
                  </a:lnTo>
                  <a:lnTo>
                    <a:pt x="3179" y="330"/>
                  </a:lnTo>
                  <a:lnTo>
                    <a:pt x="3188" y="334"/>
                  </a:lnTo>
                  <a:lnTo>
                    <a:pt x="3197" y="334"/>
                  </a:lnTo>
                  <a:lnTo>
                    <a:pt x="3221" y="334"/>
                  </a:lnTo>
                  <a:lnTo>
                    <a:pt x="3244" y="339"/>
                  </a:lnTo>
                  <a:lnTo>
                    <a:pt x="3258" y="339"/>
                  </a:lnTo>
                  <a:lnTo>
                    <a:pt x="3262" y="339"/>
                  </a:lnTo>
                  <a:lnTo>
                    <a:pt x="3285" y="343"/>
                  </a:lnTo>
                  <a:lnTo>
                    <a:pt x="3309" y="348"/>
                  </a:lnTo>
                  <a:lnTo>
                    <a:pt x="3327" y="348"/>
                  </a:lnTo>
                  <a:lnTo>
                    <a:pt x="3332" y="348"/>
                  </a:lnTo>
                  <a:lnTo>
                    <a:pt x="3341" y="3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72" name="Freeform 3684"/>
            <p:cNvSpPr>
              <a:spLocks/>
            </p:cNvSpPr>
            <p:nvPr/>
          </p:nvSpPr>
          <p:spPr bwMode="auto">
            <a:xfrm>
              <a:off x="809" y="949"/>
              <a:ext cx="668" cy="68"/>
            </a:xfrm>
            <a:custGeom>
              <a:avLst/>
              <a:gdLst>
                <a:gd name="T0" fmla="*/ 51 w 3341"/>
                <a:gd name="T1" fmla="*/ 0 h 343"/>
                <a:gd name="T2" fmla="*/ 116 w 3341"/>
                <a:gd name="T3" fmla="*/ 9 h 343"/>
                <a:gd name="T4" fmla="*/ 181 w 3341"/>
                <a:gd name="T5" fmla="*/ 19 h 343"/>
                <a:gd name="T6" fmla="*/ 250 w 3341"/>
                <a:gd name="T7" fmla="*/ 24 h 343"/>
                <a:gd name="T8" fmla="*/ 325 w 3341"/>
                <a:gd name="T9" fmla="*/ 33 h 343"/>
                <a:gd name="T10" fmla="*/ 395 w 3341"/>
                <a:gd name="T11" fmla="*/ 37 h 343"/>
                <a:gd name="T12" fmla="*/ 468 w 3341"/>
                <a:gd name="T13" fmla="*/ 47 h 343"/>
                <a:gd name="T14" fmla="*/ 543 w 3341"/>
                <a:gd name="T15" fmla="*/ 56 h 343"/>
                <a:gd name="T16" fmla="*/ 608 w 3341"/>
                <a:gd name="T17" fmla="*/ 60 h 343"/>
                <a:gd name="T18" fmla="*/ 673 w 3341"/>
                <a:gd name="T19" fmla="*/ 70 h 343"/>
                <a:gd name="T20" fmla="*/ 737 w 3341"/>
                <a:gd name="T21" fmla="*/ 74 h 343"/>
                <a:gd name="T22" fmla="*/ 826 w 3341"/>
                <a:gd name="T23" fmla="*/ 83 h 343"/>
                <a:gd name="T24" fmla="*/ 891 w 3341"/>
                <a:gd name="T25" fmla="*/ 88 h 343"/>
                <a:gd name="T26" fmla="*/ 956 w 3341"/>
                <a:gd name="T27" fmla="*/ 97 h 343"/>
                <a:gd name="T28" fmla="*/ 1020 w 3341"/>
                <a:gd name="T29" fmla="*/ 102 h 343"/>
                <a:gd name="T30" fmla="*/ 1086 w 3341"/>
                <a:gd name="T31" fmla="*/ 112 h 343"/>
                <a:gd name="T32" fmla="*/ 1169 w 3341"/>
                <a:gd name="T33" fmla="*/ 121 h 343"/>
                <a:gd name="T34" fmla="*/ 1235 w 3341"/>
                <a:gd name="T35" fmla="*/ 126 h 343"/>
                <a:gd name="T36" fmla="*/ 1299 w 3341"/>
                <a:gd name="T37" fmla="*/ 135 h 343"/>
                <a:gd name="T38" fmla="*/ 1364 w 3341"/>
                <a:gd name="T39" fmla="*/ 139 h 343"/>
                <a:gd name="T40" fmla="*/ 1429 w 3341"/>
                <a:gd name="T41" fmla="*/ 144 h 343"/>
                <a:gd name="T42" fmla="*/ 1494 w 3341"/>
                <a:gd name="T43" fmla="*/ 153 h 343"/>
                <a:gd name="T44" fmla="*/ 1564 w 3341"/>
                <a:gd name="T45" fmla="*/ 162 h 343"/>
                <a:gd name="T46" fmla="*/ 1638 w 3341"/>
                <a:gd name="T47" fmla="*/ 172 h 343"/>
                <a:gd name="T48" fmla="*/ 1708 w 3341"/>
                <a:gd name="T49" fmla="*/ 176 h 343"/>
                <a:gd name="T50" fmla="*/ 1772 w 3341"/>
                <a:gd name="T51" fmla="*/ 181 h 343"/>
                <a:gd name="T52" fmla="*/ 1837 w 3341"/>
                <a:gd name="T53" fmla="*/ 190 h 343"/>
                <a:gd name="T54" fmla="*/ 1903 w 3341"/>
                <a:gd name="T55" fmla="*/ 195 h 343"/>
                <a:gd name="T56" fmla="*/ 1967 w 3341"/>
                <a:gd name="T57" fmla="*/ 205 h 343"/>
                <a:gd name="T58" fmla="*/ 2032 w 3341"/>
                <a:gd name="T59" fmla="*/ 209 h 343"/>
                <a:gd name="T60" fmla="*/ 2116 w 3341"/>
                <a:gd name="T61" fmla="*/ 219 h 343"/>
                <a:gd name="T62" fmla="*/ 2181 w 3341"/>
                <a:gd name="T63" fmla="*/ 228 h 343"/>
                <a:gd name="T64" fmla="*/ 2245 w 3341"/>
                <a:gd name="T65" fmla="*/ 232 h 343"/>
                <a:gd name="T66" fmla="*/ 2311 w 3341"/>
                <a:gd name="T67" fmla="*/ 237 h 343"/>
                <a:gd name="T68" fmla="*/ 2376 w 3341"/>
                <a:gd name="T69" fmla="*/ 246 h 343"/>
                <a:gd name="T70" fmla="*/ 2445 w 3341"/>
                <a:gd name="T71" fmla="*/ 255 h 343"/>
                <a:gd name="T72" fmla="*/ 2510 w 3341"/>
                <a:gd name="T73" fmla="*/ 260 h 343"/>
                <a:gd name="T74" fmla="*/ 2589 w 3341"/>
                <a:gd name="T75" fmla="*/ 269 h 343"/>
                <a:gd name="T76" fmla="*/ 2654 w 3341"/>
                <a:gd name="T77" fmla="*/ 274 h 343"/>
                <a:gd name="T78" fmla="*/ 2719 w 3341"/>
                <a:gd name="T79" fmla="*/ 283 h 343"/>
                <a:gd name="T80" fmla="*/ 2784 w 3341"/>
                <a:gd name="T81" fmla="*/ 287 h 343"/>
                <a:gd name="T82" fmla="*/ 2849 w 3341"/>
                <a:gd name="T83" fmla="*/ 298 h 343"/>
                <a:gd name="T84" fmla="*/ 2913 w 3341"/>
                <a:gd name="T85" fmla="*/ 302 h 343"/>
                <a:gd name="T86" fmla="*/ 2979 w 3341"/>
                <a:gd name="T87" fmla="*/ 311 h 343"/>
                <a:gd name="T88" fmla="*/ 3067 w 3341"/>
                <a:gd name="T89" fmla="*/ 316 h 343"/>
                <a:gd name="T90" fmla="*/ 3127 w 3341"/>
                <a:gd name="T91" fmla="*/ 325 h 343"/>
                <a:gd name="T92" fmla="*/ 3192 w 3341"/>
                <a:gd name="T93" fmla="*/ 330 h 343"/>
                <a:gd name="T94" fmla="*/ 3257 w 3341"/>
                <a:gd name="T95" fmla="*/ 339 h 343"/>
                <a:gd name="T96" fmla="*/ 3322 w 3341"/>
                <a:gd name="T97" fmla="*/ 343 h 3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41"/>
                <a:gd name="T148" fmla="*/ 0 h 343"/>
                <a:gd name="T149" fmla="*/ 3341 w 3341"/>
                <a:gd name="T150" fmla="*/ 343 h 34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41" h="343">
                  <a:moveTo>
                    <a:pt x="0" y="0"/>
                  </a:moveTo>
                  <a:lnTo>
                    <a:pt x="9" y="0"/>
                  </a:lnTo>
                  <a:lnTo>
                    <a:pt x="28" y="0"/>
                  </a:lnTo>
                  <a:lnTo>
                    <a:pt x="51" y="0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107" y="9"/>
                  </a:lnTo>
                  <a:lnTo>
                    <a:pt x="116" y="9"/>
                  </a:lnTo>
                  <a:lnTo>
                    <a:pt x="139" y="15"/>
                  </a:lnTo>
                  <a:lnTo>
                    <a:pt x="158" y="15"/>
                  </a:lnTo>
                  <a:lnTo>
                    <a:pt x="176" y="19"/>
                  </a:lnTo>
                  <a:lnTo>
                    <a:pt x="181" y="19"/>
                  </a:lnTo>
                  <a:lnTo>
                    <a:pt x="200" y="19"/>
                  </a:lnTo>
                  <a:lnTo>
                    <a:pt x="223" y="24"/>
                  </a:lnTo>
                  <a:lnTo>
                    <a:pt x="246" y="24"/>
                  </a:lnTo>
                  <a:lnTo>
                    <a:pt x="250" y="24"/>
                  </a:lnTo>
                  <a:lnTo>
                    <a:pt x="264" y="28"/>
                  </a:lnTo>
                  <a:lnTo>
                    <a:pt x="287" y="28"/>
                  </a:lnTo>
                  <a:lnTo>
                    <a:pt x="311" y="28"/>
                  </a:lnTo>
                  <a:lnTo>
                    <a:pt x="325" y="33"/>
                  </a:lnTo>
                  <a:lnTo>
                    <a:pt x="330" y="33"/>
                  </a:lnTo>
                  <a:lnTo>
                    <a:pt x="352" y="33"/>
                  </a:lnTo>
                  <a:lnTo>
                    <a:pt x="371" y="37"/>
                  </a:lnTo>
                  <a:lnTo>
                    <a:pt x="395" y="37"/>
                  </a:lnTo>
                  <a:lnTo>
                    <a:pt x="418" y="42"/>
                  </a:lnTo>
                  <a:lnTo>
                    <a:pt x="436" y="42"/>
                  </a:lnTo>
                  <a:lnTo>
                    <a:pt x="459" y="47"/>
                  </a:lnTo>
                  <a:lnTo>
                    <a:pt x="468" y="47"/>
                  </a:lnTo>
                  <a:lnTo>
                    <a:pt x="483" y="47"/>
                  </a:lnTo>
                  <a:lnTo>
                    <a:pt x="501" y="51"/>
                  </a:lnTo>
                  <a:lnTo>
                    <a:pt x="524" y="51"/>
                  </a:lnTo>
                  <a:lnTo>
                    <a:pt x="543" y="56"/>
                  </a:lnTo>
                  <a:lnTo>
                    <a:pt x="547" y="56"/>
                  </a:lnTo>
                  <a:lnTo>
                    <a:pt x="566" y="56"/>
                  </a:lnTo>
                  <a:lnTo>
                    <a:pt x="590" y="60"/>
                  </a:lnTo>
                  <a:lnTo>
                    <a:pt x="608" y="60"/>
                  </a:lnTo>
                  <a:lnTo>
                    <a:pt x="617" y="60"/>
                  </a:lnTo>
                  <a:lnTo>
                    <a:pt x="631" y="65"/>
                  </a:lnTo>
                  <a:lnTo>
                    <a:pt x="654" y="65"/>
                  </a:lnTo>
                  <a:lnTo>
                    <a:pt x="673" y="70"/>
                  </a:lnTo>
                  <a:lnTo>
                    <a:pt x="692" y="70"/>
                  </a:lnTo>
                  <a:lnTo>
                    <a:pt x="696" y="70"/>
                  </a:lnTo>
                  <a:lnTo>
                    <a:pt x="719" y="74"/>
                  </a:lnTo>
                  <a:lnTo>
                    <a:pt x="737" y="74"/>
                  </a:lnTo>
                  <a:lnTo>
                    <a:pt x="760" y="79"/>
                  </a:lnTo>
                  <a:lnTo>
                    <a:pt x="780" y="79"/>
                  </a:lnTo>
                  <a:lnTo>
                    <a:pt x="803" y="83"/>
                  </a:lnTo>
                  <a:lnTo>
                    <a:pt x="826" y="83"/>
                  </a:lnTo>
                  <a:lnTo>
                    <a:pt x="835" y="83"/>
                  </a:lnTo>
                  <a:lnTo>
                    <a:pt x="844" y="83"/>
                  </a:lnTo>
                  <a:lnTo>
                    <a:pt x="868" y="88"/>
                  </a:lnTo>
                  <a:lnTo>
                    <a:pt x="891" y="88"/>
                  </a:lnTo>
                  <a:lnTo>
                    <a:pt x="909" y="93"/>
                  </a:lnTo>
                  <a:lnTo>
                    <a:pt x="932" y="93"/>
                  </a:lnTo>
                  <a:lnTo>
                    <a:pt x="956" y="97"/>
                  </a:lnTo>
                  <a:lnTo>
                    <a:pt x="979" y="97"/>
                  </a:lnTo>
                  <a:lnTo>
                    <a:pt x="979" y="102"/>
                  </a:lnTo>
                  <a:lnTo>
                    <a:pt x="998" y="102"/>
                  </a:lnTo>
                  <a:lnTo>
                    <a:pt x="1020" y="102"/>
                  </a:lnTo>
                  <a:lnTo>
                    <a:pt x="1039" y="107"/>
                  </a:lnTo>
                  <a:lnTo>
                    <a:pt x="1054" y="107"/>
                  </a:lnTo>
                  <a:lnTo>
                    <a:pt x="1063" y="112"/>
                  </a:lnTo>
                  <a:lnTo>
                    <a:pt x="1086" y="112"/>
                  </a:lnTo>
                  <a:lnTo>
                    <a:pt x="1104" y="112"/>
                  </a:lnTo>
                  <a:lnTo>
                    <a:pt x="1127" y="117"/>
                  </a:lnTo>
                  <a:lnTo>
                    <a:pt x="1151" y="117"/>
                  </a:lnTo>
                  <a:lnTo>
                    <a:pt x="1169" y="121"/>
                  </a:lnTo>
                  <a:lnTo>
                    <a:pt x="1192" y="121"/>
                  </a:lnTo>
                  <a:lnTo>
                    <a:pt x="1201" y="121"/>
                  </a:lnTo>
                  <a:lnTo>
                    <a:pt x="1211" y="126"/>
                  </a:lnTo>
                  <a:lnTo>
                    <a:pt x="1235" y="126"/>
                  </a:lnTo>
                  <a:lnTo>
                    <a:pt x="1258" y="130"/>
                  </a:lnTo>
                  <a:lnTo>
                    <a:pt x="1271" y="130"/>
                  </a:lnTo>
                  <a:lnTo>
                    <a:pt x="1276" y="130"/>
                  </a:lnTo>
                  <a:lnTo>
                    <a:pt x="1299" y="135"/>
                  </a:lnTo>
                  <a:lnTo>
                    <a:pt x="1322" y="135"/>
                  </a:lnTo>
                  <a:lnTo>
                    <a:pt x="1341" y="139"/>
                  </a:lnTo>
                  <a:lnTo>
                    <a:pt x="1346" y="139"/>
                  </a:lnTo>
                  <a:lnTo>
                    <a:pt x="1364" y="139"/>
                  </a:lnTo>
                  <a:lnTo>
                    <a:pt x="1387" y="144"/>
                  </a:lnTo>
                  <a:lnTo>
                    <a:pt x="1405" y="144"/>
                  </a:lnTo>
                  <a:lnTo>
                    <a:pt x="1415" y="144"/>
                  </a:lnTo>
                  <a:lnTo>
                    <a:pt x="1429" y="144"/>
                  </a:lnTo>
                  <a:lnTo>
                    <a:pt x="1448" y="149"/>
                  </a:lnTo>
                  <a:lnTo>
                    <a:pt x="1471" y="153"/>
                  </a:lnTo>
                  <a:lnTo>
                    <a:pt x="1489" y="153"/>
                  </a:lnTo>
                  <a:lnTo>
                    <a:pt x="1494" y="153"/>
                  </a:lnTo>
                  <a:lnTo>
                    <a:pt x="1512" y="158"/>
                  </a:lnTo>
                  <a:lnTo>
                    <a:pt x="1536" y="158"/>
                  </a:lnTo>
                  <a:lnTo>
                    <a:pt x="1559" y="162"/>
                  </a:lnTo>
                  <a:lnTo>
                    <a:pt x="1564" y="162"/>
                  </a:lnTo>
                  <a:lnTo>
                    <a:pt x="1577" y="162"/>
                  </a:lnTo>
                  <a:lnTo>
                    <a:pt x="1600" y="167"/>
                  </a:lnTo>
                  <a:lnTo>
                    <a:pt x="1620" y="167"/>
                  </a:lnTo>
                  <a:lnTo>
                    <a:pt x="1638" y="172"/>
                  </a:lnTo>
                  <a:lnTo>
                    <a:pt x="1643" y="172"/>
                  </a:lnTo>
                  <a:lnTo>
                    <a:pt x="1666" y="172"/>
                  </a:lnTo>
                  <a:lnTo>
                    <a:pt x="1684" y="172"/>
                  </a:lnTo>
                  <a:lnTo>
                    <a:pt x="1708" y="176"/>
                  </a:lnTo>
                  <a:lnTo>
                    <a:pt x="1731" y="176"/>
                  </a:lnTo>
                  <a:lnTo>
                    <a:pt x="1749" y="181"/>
                  </a:lnTo>
                  <a:lnTo>
                    <a:pt x="1772" y="181"/>
                  </a:lnTo>
                  <a:lnTo>
                    <a:pt x="1781" y="185"/>
                  </a:lnTo>
                  <a:lnTo>
                    <a:pt x="1790" y="185"/>
                  </a:lnTo>
                  <a:lnTo>
                    <a:pt x="1814" y="185"/>
                  </a:lnTo>
                  <a:lnTo>
                    <a:pt x="1837" y="190"/>
                  </a:lnTo>
                  <a:lnTo>
                    <a:pt x="1856" y="190"/>
                  </a:lnTo>
                  <a:lnTo>
                    <a:pt x="1879" y="195"/>
                  </a:lnTo>
                  <a:lnTo>
                    <a:pt x="1903" y="195"/>
                  </a:lnTo>
                  <a:lnTo>
                    <a:pt x="1926" y="200"/>
                  </a:lnTo>
                  <a:lnTo>
                    <a:pt x="1930" y="200"/>
                  </a:lnTo>
                  <a:lnTo>
                    <a:pt x="1944" y="200"/>
                  </a:lnTo>
                  <a:lnTo>
                    <a:pt x="1967" y="205"/>
                  </a:lnTo>
                  <a:lnTo>
                    <a:pt x="1991" y="205"/>
                  </a:lnTo>
                  <a:lnTo>
                    <a:pt x="2000" y="205"/>
                  </a:lnTo>
                  <a:lnTo>
                    <a:pt x="2009" y="209"/>
                  </a:lnTo>
                  <a:lnTo>
                    <a:pt x="2032" y="209"/>
                  </a:lnTo>
                  <a:lnTo>
                    <a:pt x="2055" y="214"/>
                  </a:lnTo>
                  <a:lnTo>
                    <a:pt x="2073" y="214"/>
                  </a:lnTo>
                  <a:lnTo>
                    <a:pt x="2097" y="219"/>
                  </a:lnTo>
                  <a:lnTo>
                    <a:pt x="2116" y="219"/>
                  </a:lnTo>
                  <a:lnTo>
                    <a:pt x="2139" y="223"/>
                  </a:lnTo>
                  <a:lnTo>
                    <a:pt x="2153" y="223"/>
                  </a:lnTo>
                  <a:lnTo>
                    <a:pt x="2162" y="223"/>
                  </a:lnTo>
                  <a:lnTo>
                    <a:pt x="2181" y="228"/>
                  </a:lnTo>
                  <a:lnTo>
                    <a:pt x="2204" y="228"/>
                  </a:lnTo>
                  <a:lnTo>
                    <a:pt x="2222" y="228"/>
                  </a:lnTo>
                  <a:lnTo>
                    <a:pt x="2227" y="228"/>
                  </a:lnTo>
                  <a:lnTo>
                    <a:pt x="2245" y="232"/>
                  </a:lnTo>
                  <a:lnTo>
                    <a:pt x="2268" y="232"/>
                  </a:lnTo>
                  <a:lnTo>
                    <a:pt x="2288" y="237"/>
                  </a:lnTo>
                  <a:lnTo>
                    <a:pt x="2297" y="237"/>
                  </a:lnTo>
                  <a:lnTo>
                    <a:pt x="2311" y="237"/>
                  </a:lnTo>
                  <a:lnTo>
                    <a:pt x="2334" y="241"/>
                  </a:lnTo>
                  <a:lnTo>
                    <a:pt x="2352" y="241"/>
                  </a:lnTo>
                  <a:lnTo>
                    <a:pt x="2367" y="246"/>
                  </a:lnTo>
                  <a:lnTo>
                    <a:pt x="2376" y="246"/>
                  </a:lnTo>
                  <a:lnTo>
                    <a:pt x="2399" y="251"/>
                  </a:lnTo>
                  <a:lnTo>
                    <a:pt x="2417" y="251"/>
                  </a:lnTo>
                  <a:lnTo>
                    <a:pt x="2440" y="251"/>
                  </a:lnTo>
                  <a:lnTo>
                    <a:pt x="2445" y="255"/>
                  </a:lnTo>
                  <a:lnTo>
                    <a:pt x="2458" y="255"/>
                  </a:lnTo>
                  <a:lnTo>
                    <a:pt x="2482" y="260"/>
                  </a:lnTo>
                  <a:lnTo>
                    <a:pt x="2505" y="260"/>
                  </a:lnTo>
                  <a:lnTo>
                    <a:pt x="2510" y="260"/>
                  </a:lnTo>
                  <a:lnTo>
                    <a:pt x="2524" y="260"/>
                  </a:lnTo>
                  <a:lnTo>
                    <a:pt x="2547" y="264"/>
                  </a:lnTo>
                  <a:lnTo>
                    <a:pt x="2571" y="264"/>
                  </a:lnTo>
                  <a:lnTo>
                    <a:pt x="2589" y="269"/>
                  </a:lnTo>
                  <a:lnTo>
                    <a:pt x="2612" y="269"/>
                  </a:lnTo>
                  <a:lnTo>
                    <a:pt x="2635" y="274"/>
                  </a:lnTo>
                  <a:lnTo>
                    <a:pt x="2654" y="274"/>
                  </a:lnTo>
                  <a:lnTo>
                    <a:pt x="2659" y="274"/>
                  </a:lnTo>
                  <a:lnTo>
                    <a:pt x="2677" y="278"/>
                  </a:lnTo>
                  <a:lnTo>
                    <a:pt x="2696" y="278"/>
                  </a:lnTo>
                  <a:lnTo>
                    <a:pt x="2719" y="283"/>
                  </a:lnTo>
                  <a:lnTo>
                    <a:pt x="2732" y="283"/>
                  </a:lnTo>
                  <a:lnTo>
                    <a:pt x="2742" y="283"/>
                  </a:lnTo>
                  <a:lnTo>
                    <a:pt x="2761" y="287"/>
                  </a:lnTo>
                  <a:lnTo>
                    <a:pt x="2784" y="287"/>
                  </a:lnTo>
                  <a:lnTo>
                    <a:pt x="2802" y="287"/>
                  </a:lnTo>
                  <a:lnTo>
                    <a:pt x="2807" y="293"/>
                  </a:lnTo>
                  <a:lnTo>
                    <a:pt x="2825" y="293"/>
                  </a:lnTo>
                  <a:lnTo>
                    <a:pt x="2849" y="298"/>
                  </a:lnTo>
                  <a:lnTo>
                    <a:pt x="2872" y="298"/>
                  </a:lnTo>
                  <a:lnTo>
                    <a:pt x="2877" y="298"/>
                  </a:lnTo>
                  <a:lnTo>
                    <a:pt x="2895" y="302"/>
                  </a:lnTo>
                  <a:lnTo>
                    <a:pt x="2913" y="302"/>
                  </a:lnTo>
                  <a:lnTo>
                    <a:pt x="2937" y="307"/>
                  </a:lnTo>
                  <a:lnTo>
                    <a:pt x="2951" y="307"/>
                  </a:lnTo>
                  <a:lnTo>
                    <a:pt x="2956" y="307"/>
                  </a:lnTo>
                  <a:lnTo>
                    <a:pt x="2979" y="311"/>
                  </a:lnTo>
                  <a:lnTo>
                    <a:pt x="3002" y="311"/>
                  </a:lnTo>
                  <a:lnTo>
                    <a:pt x="3020" y="316"/>
                  </a:lnTo>
                  <a:lnTo>
                    <a:pt x="3044" y="316"/>
                  </a:lnTo>
                  <a:lnTo>
                    <a:pt x="3067" y="316"/>
                  </a:lnTo>
                  <a:lnTo>
                    <a:pt x="3085" y="321"/>
                  </a:lnTo>
                  <a:lnTo>
                    <a:pt x="3094" y="321"/>
                  </a:lnTo>
                  <a:lnTo>
                    <a:pt x="3108" y="321"/>
                  </a:lnTo>
                  <a:lnTo>
                    <a:pt x="3127" y="325"/>
                  </a:lnTo>
                  <a:lnTo>
                    <a:pt x="3150" y="325"/>
                  </a:lnTo>
                  <a:lnTo>
                    <a:pt x="3164" y="330"/>
                  </a:lnTo>
                  <a:lnTo>
                    <a:pt x="3173" y="330"/>
                  </a:lnTo>
                  <a:lnTo>
                    <a:pt x="3192" y="330"/>
                  </a:lnTo>
                  <a:lnTo>
                    <a:pt x="3216" y="334"/>
                  </a:lnTo>
                  <a:lnTo>
                    <a:pt x="3239" y="334"/>
                  </a:lnTo>
                  <a:lnTo>
                    <a:pt x="3243" y="339"/>
                  </a:lnTo>
                  <a:lnTo>
                    <a:pt x="3257" y="339"/>
                  </a:lnTo>
                  <a:lnTo>
                    <a:pt x="3280" y="339"/>
                  </a:lnTo>
                  <a:lnTo>
                    <a:pt x="3298" y="343"/>
                  </a:lnTo>
                  <a:lnTo>
                    <a:pt x="3318" y="343"/>
                  </a:lnTo>
                  <a:lnTo>
                    <a:pt x="3322" y="343"/>
                  </a:lnTo>
                  <a:lnTo>
                    <a:pt x="3341" y="34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73" name="Freeform 3685"/>
            <p:cNvSpPr>
              <a:spLocks/>
            </p:cNvSpPr>
            <p:nvPr/>
          </p:nvSpPr>
          <p:spPr bwMode="auto">
            <a:xfrm>
              <a:off x="1542" y="1025"/>
              <a:ext cx="690" cy="72"/>
            </a:xfrm>
            <a:custGeom>
              <a:avLst/>
              <a:gdLst>
                <a:gd name="T0" fmla="*/ 24 w 3448"/>
                <a:gd name="T1" fmla="*/ 0 h 362"/>
                <a:gd name="T2" fmla="*/ 88 w 3448"/>
                <a:gd name="T3" fmla="*/ 10 h 362"/>
                <a:gd name="T4" fmla="*/ 158 w 3448"/>
                <a:gd name="T5" fmla="*/ 20 h 362"/>
                <a:gd name="T6" fmla="*/ 237 w 3448"/>
                <a:gd name="T7" fmla="*/ 24 h 362"/>
                <a:gd name="T8" fmla="*/ 302 w 3448"/>
                <a:gd name="T9" fmla="*/ 33 h 362"/>
                <a:gd name="T10" fmla="*/ 380 w 3448"/>
                <a:gd name="T11" fmla="*/ 42 h 362"/>
                <a:gd name="T12" fmla="*/ 450 w 3448"/>
                <a:gd name="T13" fmla="*/ 47 h 362"/>
                <a:gd name="T14" fmla="*/ 520 w 3448"/>
                <a:gd name="T15" fmla="*/ 56 h 362"/>
                <a:gd name="T16" fmla="*/ 585 w 3448"/>
                <a:gd name="T17" fmla="*/ 61 h 362"/>
                <a:gd name="T18" fmla="*/ 650 w 3448"/>
                <a:gd name="T19" fmla="*/ 70 h 362"/>
                <a:gd name="T20" fmla="*/ 733 w 3448"/>
                <a:gd name="T21" fmla="*/ 79 h 362"/>
                <a:gd name="T22" fmla="*/ 799 w 3448"/>
                <a:gd name="T23" fmla="*/ 84 h 362"/>
                <a:gd name="T24" fmla="*/ 882 w 3448"/>
                <a:gd name="T25" fmla="*/ 93 h 362"/>
                <a:gd name="T26" fmla="*/ 946 w 3448"/>
                <a:gd name="T27" fmla="*/ 98 h 362"/>
                <a:gd name="T28" fmla="*/ 1035 w 3448"/>
                <a:gd name="T29" fmla="*/ 108 h 362"/>
                <a:gd name="T30" fmla="*/ 1100 w 3448"/>
                <a:gd name="T31" fmla="*/ 112 h 362"/>
                <a:gd name="T32" fmla="*/ 1165 w 3448"/>
                <a:gd name="T33" fmla="*/ 122 h 362"/>
                <a:gd name="T34" fmla="*/ 1229 w 3448"/>
                <a:gd name="T35" fmla="*/ 131 h 362"/>
                <a:gd name="T36" fmla="*/ 1295 w 3448"/>
                <a:gd name="T37" fmla="*/ 135 h 362"/>
                <a:gd name="T38" fmla="*/ 1360 w 3448"/>
                <a:gd name="T39" fmla="*/ 140 h 362"/>
                <a:gd name="T40" fmla="*/ 1424 w 3448"/>
                <a:gd name="T41" fmla="*/ 149 h 362"/>
                <a:gd name="T42" fmla="*/ 1489 w 3448"/>
                <a:gd name="T43" fmla="*/ 154 h 362"/>
                <a:gd name="T44" fmla="*/ 1550 w 3448"/>
                <a:gd name="T45" fmla="*/ 163 h 362"/>
                <a:gd name="T46" fmla="*/ 1625 w 3448"/>
                <a:gd name="T47" fmla="*/ 167 h 362"/>
                <a:gd name="T48" fmla="*/ 1698 w 3448"/>
                <a:gd name="T49" fmla="*/ 177 h 362"/>
                <a:gd name="T50" fmla="*/ 1768 w 3448"/>
                <a:gd name="T51" fmla="*/ 186 h 362"/>
                <a:gd name="T52" fmla="*/ 1833 w 3448"/>
                <a:gd name="T53" fmla="*/ 190 h 362"/>
                <a:gd name="T54" fmla="*/ 1897 w 3448"/>
                <a:gd name="T55" fmla="*/ 196 h 362"/>
                <a:gd name="T56" fmla="*/ 1981 w 3448"/>
                <a:gd name="T57" fmla="*/ 205 h 362"/>
                <a:gd name="T58" fmla="*/ 2046 w 3448"/>
                <a:gd name="T59" fmla="*/ 214 h 362"/>
                <a:gd name="T60" fmla="*/ 2112 w 3448"/>
                <a:gd name="T61" fmla="*/ 224 h 362"/>
                <a:gd name="T62" fmla="*/ 2176 w 3448"/>
                <a:gd name="T63" fmla="*/ 228 h 362"/>
                <a:gd name="T64" fmla="*/ 2241 w 3448"/>
                <a:gd name="T65" fmla="*/ 233 h 362"/>
                <a:gd name="T66" fmla="*/ 2306 w 3448"/>
                <a:gd name="T67" fmla="*/ 242 h 362"/>
                <a:gd name="T68" fmla="*/ 2371 w 3448"/>
                <a:gd name="T69" fmla="*/ 246 h 362"/>
                <a:gd name="T70" fmla="*/ 2436 w 3448"/>
                <a:gd name="T71" fmla="*/ 256 h 362"/>
                <a:gd name="T72" fmla="*/ 2501 w 3448"/>
                <a:gd name="T73" fmla="*/ 260 h 362"/>
                <a:gd name="T74" fmla="*/ 2566 w 3448"/>
                <a:gd name="T75" fmla="*/ 269 h 362"/>
                <a:gd name="T76" fmla="*/ 2644 w 3448"/>
                <a:gd name="T77" fmla="*/ 279 h 362"/>
                <a:gd name="T78" fmla="*/ 2714 w 3448"/>
                <a:gd name="T79" fmla="*/ 283 h 362"/>
                <a:gd name="T80" fmla="*/ 2780 w 3448"/>
                <a:gd name="T81" fmla="*/ 289 h 362"/>
                <a:gd name="T82" fmla="*/ 2845 w 3448"/>
                <a:gd name="T83" fmla="*/ 298 h 362"/>
                <a:gd name="T84" fmla="*/ 2909 w 3448"/>
                <a:gd name="T85" fmla="*/ 307 h 362"/>
                <a:gd name="T86" fmla="*/ 2974 w 3448"/>
                <a:gd name="T87" fmla="*/ 312 h 362"/>
                <a:gd name="T88" fmla="*/ 3040 w 3448"/>
                <a:gd name="T89" fmla="*/ 316 h 362"/>
                <a:gd name="T90" fmla="*/ 3104 w 3448"/>
                <a:gd name="T91" fmla="*/ 326 h 362"/>
                <a:gd name="T92" fmla="*/ 3169 w 3448"/>
                <a:gd name="T93" fmla="*/ 335 h 362"/>
                <a:gd name="T94" fmla="*/ 3230 w 3448"/>
                <a:gd name="T95" fmla="*/ 339 h 362"/>
                <a:gd name="T96" fmla="*/ 3299 w 3448"/>
                <a:gd name="T97" fmla="*/ 344 h 362"/>
                <a:gd name="T98" fmla="*/ 3378 w 3448"/>
                <a:gd name="T99" fmla="*/ 353 h 362"/>
                <a:gd name="T100" fmla="*/ 3443 w 3448"/>
                <a:gd name="T101" fmla="*/ 362 h 3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448"/>
                <a:gd name="T154" fmla="*/ 0 h 362"/>
                <a:gd name="T155" fmla="*/ 3448 w 3448"/>
                <a:gd name="T156" fmla="*/ 362 h 3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448" h="36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42" y="6"/>
                  </a:lnTo>
                  <a:lnTo>
                    <a:pt x="65" y="6"/>
                  </a:lnTo>
                  <a:lnTo>
                    <a:pt x="88" y="10"/>
                  </a:lnTo>
                  <a:lnTo>
                    <a:pt x="107" y="15"/>
                  </a:lnTo>
                  <a:lnTo>
                    <a:pt x="131" y="15"/>
                  </a:lnTo>
                  <a:lnTo>
                    <a:pt x="153" y="20"/>
                  </a:lnTo>
                  <a:lnTo>
                    <a:pt x="158" y="20"/>
                  </a:lnTo>
                  <a:lnTo>
                    <a:pt x="176" y="20"/>
                  </a:lnTo>
                  <a:lnTo>
                    <a:pt x="195" y="24"/>
                  </a:lnTo>
                  <a:lnTo>
                    <a:pt x="219" y="24"/>
                  </a:lnTo>
                  <a:lnTo>
                    <a:pt x="237" y="24"/>
                  </a:lnTo>
                  <a:lnTo>
                    <a:pt x="242" y="24"/>
                  </a:lnTo>
                  <a:lnTo>
                    <a:pt x="260" y="29"/>
                  </a:lnTo>
                  <a:lnTo>
                    <a:pt x="283" y="29"/>
                  </a:lnTo>
                  <a:lnTo>
                    <a:pt x="302" y="33"/>
                  </a:lnTo>
                  <a:lnTo>
                    <a:pt x="325" y="33"/>
                  </a:lnTo>
                  <a:lnTo>
                    <a:pt x="348" y="38"/>
                  </a:lnTo>
                  <a:lnTo>
                    <a:pt x="367" y="38"/>
                  </a:lnTo>
                  <a:lnTo>
                    <a:pt x="380" y="42"/>
                  </a:lnTo>
                  <a:lnTo>
                    <a:pt x="390" y="42"/>
                  </a:lnTo>
                  <a:lnTo>
                    <a:pt x="414" y="42"/>
                  </a:lnTo>
                  <a:lnTo>
                    <a:pt x="432" y="47"/>
                  </a:lnTo>
                  <a:lnTo>
                    <a:pt x="450" y="47"/>
                  </a:lnTo>
                  <a:lnTo>
                    <a:pt x="455" y="47"/>
                  </a:lnTo>
                  <a:lnTo>
                    <a:pt x="473" y="52"/>
                  </a:lnTo>
                  <a:lnTo>
                    <a:pt x="497" y="52"/>
                  </a:lnTo>
                  <a:lnTo>
                    <a:pt x="520" y="56"/>
                  </a:lnTo>
                  <a:lnTo>
                    <a:pt x="525" y="56"/>
                  </a:lnTo>
                  <a:lnTo>
                    <a:pt x="538" y="56"/>
                  </a:lnTo>
                  <a:lnTo>
                    <a:pt x="561" y="61"/>
                  </a:lnTo>
                  <a:lnTo>
                    <a:pt x="585" y="61"/>
                  </a:lnTo>
                  <a:lnTo>
                    <a:pt x="599" y="61"/>
                  </a:lnTo>
                  <a:lnTo>
                    <a:pt x="604" y="65"/>
                  </a:lnTo>
                  <a:lnTo>
                    <a:pt x="627" y="65"/>
                  </a:lnTo>
                  <a:lnTo>
                    <a:pt x="650" y="70"/>
                  </a:lnTo>
                  <a:lnTo>
                    <a:pt x="668" y="70"/>
                  </a:lnTo>
                  <a:lnTo>
                    <a:pt x="692" y="75"/>
                  </a:lnTo>
                  <a:lnTo>
                    <a:pt x="710" y="75"/>
                  </a:lnTo>
                  <a:lnTo>
                    <a:pt x="733" y="79"/>
                  </a:lnTo>
                  <a:lnTo>
                    <a:pt x="747" y="79"/>
                  </a:lnTo>
                  <a:lnTo>
                    <a:pt x="756" y="79"/>
                  </a:lnTo>
                  <a:lnTo>
                    <a:pt x="776" y="79"/>
                  </a:lnTo>
                  <a:lnTo>
                    <a:pt x="799" y="84"/>
                  </a:lnTo>
                  <a:lnTo>
                    <a:pt x="821" y="84"/>
                  </a:lnTo>
                  <a:lnTo>
                    <a:pt x="840" y="88"/>
                  </a:lnTo>
                  <a:lnTo>
                    <a:pt x="863" y="88"/>
                  </a:lnTo>
                  <a:lnTo>
                    <a:pt x="882" y="93"/>
                  </a:lnTo>
                  <a:lnTo>
                    <a:pt x="896" y="93"/>
                  </a:lnTo>
                  <a:lnTo>
                    <a:pt x="905" y="93"/>
                  </a:lnTo>
                  <a:lnTo>
                    <a:pt x="928" y="98"/>
                  </a:lnTo>
                  <a:lnTo>
                    <a:pt x="946" y="98"/>
                  </a:lnTo>
                  <a:lnTo>
                    <a:pt x="970" y="103"/>
                  </a:lnTo>
                  <a:lnTo>
                    <a:pt x="993" y="103"/>
                  </a:lnTo>
                  <a:lnTo>
                    <a:pt x="1012" y="108"/>
                  </a:lnTo>
                  <a:lnTo>
                    <a:pt x="1035" y="108"/>
                  </a:lnTo>
                  <a:lnTo>
                    <a:pt x="1039" y="112"/>
                  </a:lnTo>
                  <a:lnTo>
                    <a:pt x="1053" y="112"/>
                  </a:lnTo>
                  <a:lnTo>
                    <a:pt x="1082" y="112"/>
                  </a:lnTo>
                  <a:lnTo>
                    <a:pt x="1100" y="112"/>
                  </a:lnTo>
                  <a:lnTo>
                    <a:pt x="1114" y="117"/>
                  </a:lnTo>
                  <a:lnTo>
                    <a:pt x="1123" y="117"/>
                  </a:lnTo>
                  <a:lnTo>
                    <a:pt x="1141" y="122"/>
                  </a:lnTo>
                  <a:lnTo>
                    <a:pt x="1165" y="122"/>
                  </a:lnTo>
                  <a:lnTo>
                    <a:pt x="1188" y="126"/>
                  </a:lnTo>
                  <a:lnTo>
                    <a:pt x="1206" y="126"/>
                  </a:lnTo>
                  <a:lnTo>
                    <a:pt x="1229" y="131"/>
                  </a:lnTo>
                  <a:lnTo>
                    <a:pt x="1253" y="131"/>
                  </a:lnTo>
                  <a:lnTo>
                    <a:pt x="1258" y="131"/>
                  </a:lnTo>
                  <a:lnTo>
                    <a:pt x="1272" y="135"/>
                  </a:lnTo>
                  <a:lnTo>
                    <a:pt x="1295" y="135"/>
                  </a:lnTo>
                  <a:lnTo>
                    <a:pt x="1318" y="140"/>
                  </a:lnTo>
                  <a:lnTo>
                    <a:pt x="1331" y="140"/>
                  </a:lnTo>
                  <a:lnTo>
                    <a:pt x="1337" y="140"/>
                  </a:lnTo>
                  <a:lnTo>
                    <a:pt x="1360" y="140"/>
                  </a:lnTo>
                  <a:lnTo>
                    <a:pt x="1378" y="144"/>
                  </a:lnTo>
                  <a:lnTo>
                    <a:pt x="1401" y="144"/>
                  </a:lnTo>
                  <a:lnTo>
                    <a:pt x="1406" y="144"/>
                  </a:lnTo>
                  <a:lnTo>
                    <a:pt x="1424" y="149"/>
                  </a:lnTo>
                  <a:lnTo>
                    <a:pt x="1444" y="149"/>
                  </a:lnTo>
                  <a:lnTo>
                    <a:pt x="1467" y="154"/>
                  </a:lnTo>
                  <a:lnTo>
                    <a:pt x="1480" y="154"/>
                  </a:lnTo>
                  <a:lnTo>
                    <a:pt x="1489" y="154"/>
                  </a:lnTo>
                  <a:lnTo>
                    <a:pt x="1508" y="158"/>
                  </a:lnTo>
                  <a:lnTo>
                    <a:pt x="1532" y="163"/>
                  </a:lnTo>
                  <a:lnTo>
                    <a:pt x="1550" y="163"/>
                  </a:lnTo>
                  <a:lnTo>
                    <a:pt x="1573" y="167"/>
                  </a:lnTo>
                  <a:lnTo>
                    <a:pt x="1596" y="167"/>
                  </a:lnTo>
                  <a:lnTo>
                    <a:pt x="1614" y="167"/>
                  </a:lnTo>
                  <a:lnTo>
                    <a:pt x="1625" y="167"/>
                  </a:lnTo>
                  <a:lnTo>
                    <a:pt x="1638" y="172"/>
                  </a:lnTo>
                  <a:lnTo>
                    <a:pt x="1661" y="172"/>
                  </a:lnTo>
                  <a:lnTo>
                    <a:pt x="1680" y="177"/>
                  </a:lnTo>
                  <a:lnTo>
                    <a:pt x="1698" y="177"/>
                  </a:lnTo>
                  <a:lnTo>
                    <a:pt x="1703" y="177"/>
                  </a:lnTo>
                  <a:lnTo>
                    <a:pt x="1722" y="181"/>
                  </a:lnTo>
                  <a:lnTo>
                    <a:pt x="1745" y="181"/>
                  </a:lnTo>
                  <a:lnTo>
                    <a:pt x="1768" y="186"/>
                  </a:lnTo>
                  <a:lnTo>
                    <a:pt x="1772" y="186"/>
                  </a:lnTo>
                  <a:lnTo>
                    <a:pt x="1786" y="186"/>
                  </a:lnTo>
                  <a:lnTo>
                    <a:pt x="1810" y="190"/>
                  </a:lnTo>
                  <a:lnTo>
                    <a:pt x="1833" y="190"/>
                  </a:lnTo>
                  <a:lnTo>
                    <a:pt x="1838" y="196"/>
                  </a:lnTo>
                  <a:lnTo>
                    <a:pt x="1852" y="196"/>
                  </a:lnTo>
                  <a:lnTo>
                    <a:pt x="1874" y="196"/>
                  </a:lnTo>
                  <a:lnTo>
                    <a:pt x="1897" y="196"/>
                  </a:lnTo>
                  <a:lnTo>
                    <a:pt x="1917" y="201"/>
                  </a:lnTo>
                  <a:lnTo>
                    <a:pt x="1940" y="201"/>
                  </a:lnTo>
                  <a:lnTo>
                    <a:pt x="1958" y="205"/>
                  </a:lnTo>
                  <a:lnTo>
                    <a:pt x="1981" y="205"/>
                  </a:lnTo>
                  <a:lnTo>
                    <a:pt x="1990" y="210"/>
                  </a:lnTo>
                  <a:lnTo>
                    <a:pt x="2005" y="210"/>
                  </a:lnTo>
                  <a:lnTo>
                    <a:pt x="2028" y="214"/>
                  </a:lnTo>
                  <a:lnTo>
                    <a:pt x="2046" y="214"/>
                  </a:lnTo>
                  <a:lnTo>
                    <a:pt x="2069" y="214"/>
                  </a:lnTo>
                  <a:lnTo>
                    <a:pt x="2093" y="219"/>
                  </a:lnTo>
                  <a:lnTo>
                    <a:pt x="2112" y="224"/>
                  </a:lnTo>
                  <a:lnTo>
                    <a:pt x="2135" y="224"/>
                  </a:lnTo>
                  <a:lnTo>
                    <a:pt x="2144" y="224"/>
                  </a:lnTo>
                  <a:lnTo>
                    <a:pt x="2157" y="228"/>
                  </a:lnTo>
                  <a:lnTo>
                    <a:pt x="2176" y="228"/>
                  </a:lnTo>
                  <a:lnTo>
                    <a:pt x="2200" y="228"/>
                  </a:lnTo>
                  <a:lnTo>
                    <a:pt x="2209" y="228"/>
                  </a:lnTo>
                  <a:lnTo>
                    <a:pt x="2218" y="233"/>
                  </a:lnTo>
                  <a:lnTo>
                    <a:pt x="2241" y="233"/>
                  </a:lnTo>
                  <a:lnTo>
                    <a:pt x="2264" y="237"/>
                  </a:lnTo>
                  <a:lnTo>
                    <a:pt x="2273" y="237"/>
                  </a:lnTo>
                  <a:lnTo>
                    <a:pt x="2283" y="237"/>
                  </a:lnTo>
                  <a:lnTo>
                    <a:pt x="2306" y="242"/>
                  </a:lnTo>
                  <a:lnTo>
                    <a:pt x="2329" y="242"/>
                  </a:lnTo>
                  <a:lnTo>
                    <a:pt x="2348" y="246"/>
                  </a:lnTo>
                  <a:lnTo>
                    <a:pt x="2352" y="246"/>
                  </a:lnTo>
                  <a:lnTo>
                    <a:pt x="2371" y="246"/>
                  </a:lnTo>
                  <a:lnTo>
                    <a:pt x="2390" y="251"/>
                  </a:lnTo>
                  <a:lnTo>
                    <a:pt x="2413" y="251"/>
                  </a:lnTo>
                  <a:lnTo>
                    <a:pt x="2427" y="256"/>
                  </a:lnTo>
                  <a:lnTo>
                    <a:pt x="2436" y="256"/>
                  </a:lnTo>
                  <a:lnTo>
                    <a:pt x="2454" y="256"/>
                  </a:lnTo>
                  <a:lnTo>
                    <a:pt x="2478" y="260"/>
                  </a:lnTo>
                  <a:lnTo>
                    <a:pt x="2501" y="260"/>
                  </a:lnTo>
                  <a:lnTo>
                    <a:pt x="2520" y="265"/>
                  </a:lnTo>
                  <a:lnTo>
                    <a:pt x="2542" y="265"/>
                  </a:lnTo>
                  <a:lnTo>
                    <a:pt x="2562" y="269"/>
                  </a:lnTo>
                  <a:lnTo>
                    <a:pt x="2566" y="269"/>
                  </a:lnTo>
                  <a:lnTo>
                    <a:pt x="2585" y="269"/>
                  </a:lnTo>
                  <a:lnTo>
                    <a:pt x="2608" y="274"/>
                  </a:lnTo>
                  <a:lnTo>
                    <a:pt x="2626" y="274"/>
                  </a:lnTo>
                  <a:lnTo>
                    <a:pt x="2644" y="279"/>
                  </a:lnTo>
                  <a:lnTo>
                    <a:pt x="2649" y="279"/>
                  </a:lnTo>
                  <a:lnTo>
                    <a:pt x="2673" y="279"/>
                  </a:lnTo>
                  <a:lnTo>
                    <a:pt x="2691" y="283"/>
                  </a:lnTo>
                  <a:lnTo>
                    <a:pt x="2714" y="283"/>
                  </a:lnTo>
                  <a:lnTo>
                    <a:pt x="2719" y="283"/>
                  </a:lnTo>
                  <a:lnTo>
                    <a:pt x="2737" y="283"/>
                  </a:lnTo>
                  <a:lnTo>
                    <a:pt x="2757" y="289"/>
                  </a:lnTo>
                  <a:lnTo>
                    <a:pt x="2780" y="289"/>
                  </a:lnTo>
                  <a:lnTo>
                    <a:pt x="2793" y="293"/>
                  </a:lnTo>
                  <a:lnTo>
                    <a:pt x="2798" y="293"/>
                  </a:lnTo>
                  <a:lnTo>
                    <a:pt x="2821" y="293"/>
                  </a:lnTo>
                  <a:lnTo>
                    <a:pt x="2845" y="298"/>
                  </a:lnTo>
                  <a:lnTo>
                    <a:pt x="2863" y="298"/>
                  </a:lnTo>
                  <a:lnTo>
                    <a:pt x="2863" y="303"/>
                  </a:lnTo>
                  <a:lnTo>
                    <a:pt x="2886" y="303"/>
                  </a:lnTo>
                  <a:lnTo>
                    <a:pt x="2909" y="307"/>
                  </a:lnTo>
                  <a:lnTo>
                    <a:pt x="2927" y="307"/>
                  </a:lnTo>
                  <a:lnTo>
                    <a:pt x="2938" y="307"/>
                  </a:lnTo>
                  <a:lnTo>
                    <a:pt x="2951" y="312"/>
                  </a:lnTo>
                  <a:lnTo>
                    <a:pt x="2974" y="312"/>
                  </a:lnTo>
                  <a:lnTo>
                    <a:pt x="2997" y="312"/>
                  </a:lnTo>
                  <a:lnTo>
                    <a:pt x="3011" y="316"/>
                  </a:lnTo>
                  <a:lnTo>
                    <a:pt x="3016" y="316"/>
                  </a:lnTo>
                  <a:lnTo>
                    <a:pt x="3040" y="316"/>
                  </a:lnTo>
                  <a:lnTo>
                    <a:pt x="3058" y="321"/>
                  </a:lnTo>
                  <a:lnTo>
                    <a:pt x="3076" y="321"/>
                  </a:lnTo>
                  <a:lnTo>
                    <a:pt x="3081" y="321"/>
                  </a:lnTo>
                  <a:lnTo>
                    <a:pt x="3104" y="326"/>
                  </a:lnTo>
                  <a:lnTo>
                    <a:pt x="3122" y="326"/>
                  </a:lnTo>
                  <a:lnTo>
                    <a:pt x="3146" y="330"/>
                  </a:lnTo>
                  <a:lnTo>
                    <a:pt x="3151" y="330"/>
                  </a:lnTo>
                  <a:lnTo>
                    <a:pt x="3169" y="335"/>
                  </a:lnTo>
                  <a:lnTo>
                    <a:pt x="3188" y="335"/>
                  </a:lnTo>
                  <a:lnTo>
                    <a:pt x="3211" y="335"/>
                  </a:lnTo>
                  <a:lnTo>
                    <a:pt x="3230" y="339"/>
                  </a:lnTo>
                  <a:lnTo>
                    <a:pt x="3253" y="339"/>
                  </a:lnTo>
                  <a:lnTo>
                    <a:pt x="3276" y="344"/>
                  </a:lnTo>
                  <a:lnTo>
                    <a:pt x="3294" y="344"/>
                  </a:lnTo>
                  <a:lnTo>
                    <a:pt x="3299" y="344"/>
                  </a:lnTo>
                  <a:lnTo>
                    <a:pt x="3318" y="344"/>
                  </a:lnTo>
                  <a:lnTo>
                    <a:pt x="3341" y="348"/>
                  </a:lnTo>
                  <a:lnTo>
                    <a:pt x="3359" y="348"/>
                  </a:lnTo>
                  <a:lnTo>
                    <a:pt x="3378" y="353"/>
                  </a:lnTo>
                  <a:lnTo>
                    <a:pt x="3382" y="353"/>
                  </a:lnTo>
                  <a:lnTo>
                    <a:pt x="3405" y="358"/>
                  </a:lnTo>
                  <a:lnTo>
                    <a:pt x="3425" y="358"/>
                  </a:lnTo>
                  <a:lnTo>
                    <a:pt x="3443" y="362"/>
                  </a:lnTo>
                  <a:lnTo>
                    <a:pt x="3448" y="3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74" name="Rectangle 3686"/>
            <p:cNvSpPr>
              <a:spLocks noChangeArrowheads="1"/>
            </p:cNvSpPr>
            <p:nvPr/>
          </p:nvSpPr>
          <p:spPr bwMode="auto">
            <a:xfrm>
              <a:off x="749" y="544"/>
              <a:ext cx="392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Offset (m)</a:t>
              </a:r>
              <a:endParaRPr lang="en-US" sz="2000" dirty="0"/>
            </a:p>
          </p:txBody>
        </p:sp>
        <p:sp>
          <p:nvSpPr>
            <p:cNvPr id="15975" name="Rectangle 3687"/>
            <p:cNvSpPr>
              <a:spLocks noChangeArrowheads="1"/>
            </p:cNvSpPr>
            <p:nvPr/>
          </p:nvSpPr>
          <p:spPr bwMode="auto">
            <a:xfrm rot="-5400000">
              <a:off x="-832" y="2169"/>
              <a:ext cx="1058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Two way Time (ms)</a:t>
              </a:r>
              <a:endParaRPr lang="en-US" sz="1600" dirty="0"/>
            </a:p>
          </p:txBody>
        </p:sp>
        <p:sp>
          <p:nvSpPr>
            <p:cNvPr id="15976" name="Rectangle 3688"/>
            <p:cNvSpPr>
              <a:spLocks noChangeArrowheads="1"/>
            </p:cNvSpPr>
            <p:nvPr/>
          </p:nvSpPr>
          <p:spPr bwMode="auto">
            <a:xfrm rot="-4500000">
              <a:off x="1" y="1351"/>
              <a:ext cx="34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5977" name="Rectangle 3689"/>
            <p:cNvSpPr>
              <a:spLocks noChangeArrowheads="1"/>
            </p:cNvSpPr>
            <p:nvPr/>
          </p:nvSpPr>
          <p:spPr bwMode="auto">
            <a:xfrm rot="-4020000">
              <a:off x="160" y="2548"/>
              <a:ext cx="35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5978" name="Rectangle 3690"/>
            <p:cNvSpPr>
              <a:spLocks noChangeArrowheads="1"/>
            </p:cNvSpPr>
            <p:nvPr/>
          </p:nvSpPr>
          <p:spPr bwMode="auto">
            <a:xfrm rot="-3540000">
              <a:off x="460" y="3581"/>
              <a:ext cx="34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5979" name="Rectangle 3691"/>
            <p:cNvSpPr>
              <a:spLocks noChangeArrowheads="1"/>
            </p:cNvSpPr>
            <p:nvPr/>
          </p:nvSpPr>
          <p:spPr bwMode="auto">
            <a:xfrm rot="-3780000">
              <a:off x="-58" y="923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5980" name="Rectangle 3692"/>
            <p:cNvSpPr>
              <a:spLocks noChangeArrowheads="1"/>
            </p:cNvSpPr>
            <p:nvPr/>
          </p:nvSpPr>
          <p:spPr bwMode="auto">
            <a:xfrm rot="-4200000">
              <a:off x="189" y="2077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5981" name="Rectangle 3693"/>
            <p:cNvSpPr>
              <a:spLocks noChangeArrowheads="1"/>
            </p:cNvSpPr>
            <p:nvPr/>
          </p:nvSpPr>
          <p:spPr bwMode="auto">
            <a:xfrm rot="-2640000">
              <a:off x="672" y="3025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5982" name="Rectangle 3694"/>
            <p:cNvSpPr>
              <a:spLocks noChangeArrowheads="1"/>
            </p:cNvSpPr>
            <p:nvPr/>
          </p:nvSpPr>
          <p:spPr bwMode="auto">
            <a:xfrm rot="-3120000">
              <a:off x="32" y="1090"/>
              <a:ext cx="68" cy="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5983" name="Rectangle 3695"/>
            <p:cNvSpPr>
              <a:spLocks noChangeArrowheads="1"/>
            </p:cNvSpPr>
            <p:nvPr/>
          </p:nvSpPr>
          <p:spPr bwMode="auto">
            <a:xfrm rot="-3120000">
              <a:off x="372" y="2163"/>
              <a:ext cx="69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5984" name="Rectangle 3696"/>
            <p:cNvSpPr>
              <a:spLocks noChangeArrowheads="1"/>
            </p:cNvSpPr>
            <p:nvPr/>
          </p:nvSpPr>
          <p:spPr bwMode="auto">
            <a:xfrm rot="-1980000">
              <a:off x="970" y="2927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5985" name="Rectangle 3697"/>
            <p:cNvSpPr>
              <a:spLocks noChangeArrowheads="1"/>
            </p:cNvSpPr>
            <p:nvPr/>
          </p:nvSpPr>
          <p:spPr bwMode="auto">
            <a:xfrm rot="-1980000">
              <a:off x="1556" y="3594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5986" name="Rectangle 3698"/>
            <p:cNvSpPr>
              <a:spLocks noChangeArrowheads="1"/>
            </p:cNvSpPr>
            <p:nvPr/>
          </p:nvSpPr>
          <p:spPr bwMode="auto">
            <a:xfrm rot="-2580000">
              <a:off x="92" y="110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5987" name="Rectangle 3699"/>
            <p:cNvSpPr>
              <a:spLocks noChangeArrowheads="1"/>
            </p:cNvSpPr>
            <p:nvPr/>
          </p:nvSpPr>
          <p:spPr bwMode="auto">
            <a:xfrm rot="-3300000">
              <a:off x="483" y="2072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5988" name="Rectangle 3700"/>
            <p:cNvSpPr>
              <a:spLocks noChangeArrowheads="1"/>
            </p:cNvSpPr>
            <p:nvPr/>
          </p:nvSpPr>
          <p:spPr bwMode="auto">
            <a:xfrm rot="-1620000">
              <a:off x="1113" y="274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5989" name="Rectangle 3701"/>
            <p:cNvSpPr>
              <a:spLocks noChangeArrowheads="1"/>
            </p:cNvSpPr>
            <p:nvPr/>
          </p:nvSpPr>
          <p:spPr bwMode="auto">
            <a:xfrm rot="-1560000">
              <a:off x="1762" y="328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5990" name="Rectangle 3702"/>
            <p:cNvSpPr>
              <a:spLocks noChangeArrowheads="1"/>
            </p:cNvSpPr>
            <p:nvPr/>
          </p:nvSpPr>
          <p:spPr bwMode="auto">
            <a:xfrm rot="-2160000">
              <a:off x="304" y="1313"/>
              <a:ext cx="40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5991" name="Rectangle 3703"/>
            <p:cNvSpPr>
              <a:spLocks noChangeArrowheads="1"/>
            </p:cNvSpPr>
            <p:nvPr/>
          </p:nvSpPr>
          <p:spPr bwMode="auto">
            <a:xfrm rot="-2040000">
              <a:off x="752" y="223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5992" name="Rectangle 3704"/>
            <p:cNvSpPr>
              <a:spLocks noChangeArrowheads="1"/>
            </p:cNvSpPr>
            <p:nvPr/>
          </p:nvSpPr>
          <p:spPr bwMode="auto">
            <a:xfrm rot="-1260000">
              <a:off x="1417" y="273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5993" name="Rectangle 3705"/>
            <p:cNvSpPr>
              <a:spLocks noChangeArrowheads="1"/>
            </p:cNvSpPr>
            <p:nvPr/>
          </p:nvSpPr>
          <p:spPr bwMode="auto">
            <a:xfrm rot="-1260000">
              <a:off x="2095" y="3188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5994" name="Rectangle 3706"/>
            <p:cNvSpPr>
              <a:spLocks noChangeArrowheads="1"/>
            </p:cNvSpPr>
            <p:nvPr/>
          </p:nvSpPr>
          <p:spPr bwMode="auto">
            <a:xfrm rot="-1860000">
              <a:off x="260" y="1175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5995" name="Rectangle 3707"/>
            <p:cNvSpPr>
              <a:spLocks noChangeArrowheads="1"/>
            </p:cNvSpPr>
            <p:nvPr/>
          </p:nvSpPr>
          <p:spPr bwMode="auto">
            <a:xfrm rot="-3600000">
              <a:off x="738" y="1973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5996" name="Rectangle 3708"/>
            <p:cNvSpPr>
              <a:spLocks noChangeArrowheads="1"/>
            </p:cNvSpPr>
            <p:nvPr/>
          </p:nvSpPr>
          <p:spPr bwMode="auto">
            <a:xfrm rot="-1080000">
              <a:off x="1392" y="254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5997" name="Rectangle 3709"/>
            <p:cNvSpPr>
              <a:spLocks noChangeArrowheads="1"/>
            </p:cNvSpPr>
            <p:nvPr/>
          </p:nvSpPr>
          <p:spPr bwMode="auto">
            <a:xfrm rot="-1080000">
              <a:off x="2088" y="2925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5998" name="Rectangle 3710"/>
            <p:cNvSpPr>
              <a:spLocks noChangeArrowheads="1"/>
            </p:cNvSpPr>
            <p:nvPr/>
          </p:nvSpPr>
          <p:spPr bwMode="auto">
            <a:xfrm rot="-1560000">
              <a:off x="197" y="105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5999" name="Rectangle 3711"/>
            <p:cNvSpPr>
              <a:spLocks noChangeArrowheads="1"/>
            </p:cNvSpPr>
            <p:nvPr/>
          </p:nvSpPr>
          <p:spPr bwMode="auto">
            <a:xfrm rot="-4260000">
              <a:off x="773" y="1651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6000" name="Rectangle 3712"/>
            <p:cNvSpPr>
              <a:spLocks noChangeArrowheads="1"/>
            </p:cNvSpPr>
            <p:nvPr/>
          </p:nvSpPr>
          <p:spPr bwMode="auto">
            <a:xfrm rot="-1020000">
              <a:off x="1340" y="2379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6001" name="Rectangle 3713"/>
            <p:cNvSpPr>
              <a:spLocks noChangeArrowheads="1"/>
            </p:cNvSpPr>
            <p:nvPr/>
          </p:nvSpPr>
          <p:spPr bwMode="auto">
            <a:xfrm rot="-840000">
              <a:off x="2043" y="2716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6002" name="Rectangle 3714"/>
            <p:cNvSpPr>
              <a:spLocks noChangeArrowheads="1"/>
            </p:cNvSpPr>
            <p:nvPr/>
          </p:nvSpPr>
          <p:spPr bwMode="auto">
            <a:xfrm rot="-1320000">
              <a:off x="293" y="108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6003" name="Rectangle 3715"/>
            <p:cNvSpPr>
              <a:spLocks noChangeArrowheads="1"/>
            </p:cNvSpPr>
            <p:nvPr/>
          </p:nvSpPr>
          <p:spPr bwMode="auto">
            <a:xfrm rot="-4860000">
              <a:off x="923" y="1583"/>
              <a:ext cx="69" cy="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6004" name="Rectangle 3716"/>
            <p:cNvSpPr>
              <a:spLocks noChangeArrowheads="1"/>
            </p:cNvSpPr>
            <p:nvPr/>
          </p:nvSpPr>
          <p:spPr bwMode="auto">
            <a:xfrm rot="-2400000">
              <a:off x="1354" y="227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6005" name="Rectangle 3717"/>
            <p:cNvSpPr>
              <a:spLocks noChangeArrowheads="1"/>
            </p:cNvSpPr>
            <p:nvPr/>
          </p:nvSpPr>
          <p:spPr bwMode="auto">
            <a:xfrm rot="-780000">
              <a:off x="2007" y="2567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6006" name="Rectangle 3718"/>
            <p:cNvSpPr>
              <a:spLocks noChangeArrowheads="1"/>
            </p:cNvSpPr>
            <p:nvPr/>
          </p:nvSpPr>
          <p:spPr bwMode="auto">
            <a:xfrm rot="-1140000">
              <a:off x="261" y="1027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6007" name="Rectangle 3719"/>
            <p:cNvSpPr>
              <a:spLocks noChangeArrowheads="1"/>
            </p:cNvSpPr>
            <p:nvPr/>
          </p:nvSpPr>
          <p:spPr bwMode="auto">
            <a:xfrm rot="-1140000">
              <a:off x="955" y="143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6008" name="Rectangle 3720"/>
            <p:cNvSpPr>
              <a:spLocks noChangeArrowheads="1"/>
            </p:cNvSpPr>
            <p:nvPr/>
          </p:nvSpPr>
          <p:spPr bwMode="auto">
            <a:xfrm rot="-1380000">
              <a:off x="1352" y="2153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6009" name="Rectangle 3721"/>
            <p:cNvSpPr>
              <a:spLocks noChangeArrowheads="1"/>
            </p:cNvSpPr>
            <p:nvPr/>
          </p:nvSpPr>
          <p:spPr bwMode="auto">
            <a:xfrm rot="-720000">
              <a:off x="2057" y="2476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6010" name="Rectangle 3722"/>
            <p:cNvSpPr>
              <a:spLocks noChangeArrowheads="1"/>
            </p:cNvSpPr>
            <p:nvPr/>
          </p:nvSpPr>
          <p:spPr bwMode="auto">
            <a:xfrm rot="-960000">
              <a:off x="111" y="921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6011" name="Rectangle 3723"/>
            <p:cNvSpPr>
              <a:spLocks noChangeArrowheads="1"/>
            </p:cNvSpPr>
            <p:nvPr/>
          </p:nvSpPr>
          <p:spPr bwMode="auto">
            <a:xfrm rot="-960000">
              <a:off x="817" y="127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6012" name="Rectangle 3724"/>
            <p:cNvSpPr>
              <a:spLocks noChangeArrowheads="1"/>
            </p:cNvSpPr>
            <p:nvPr/>
          </p:nvSpPr>
          <p:spPr bwMode="auto">
            <a:xfrm rot="3180000">
              <a:off x="1315" y="1651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6013" name="Rectangle 3725"/>
            <p:cNvSpPr>
              <a:spLocks noChangeArrowheads="1"/>
            </p:cNvSpPr>
            <p:nvPr/>
          </p:nvSpPr>
          <p:spPr bwMode="auto">
            <a:xfrm rot="-780000">
              <a:off x="1799" y="229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6014" name="Rectangle 3726"/>
            <p:cNvSpPr>
              <a:spLocks noChangeArrowheads="1"/>
            </p:cNvSpPr>
            <p:nvPr/>
          </p:nvSpPr>
          <p:spPr bwMode="auto">
            <a:xfrm rot="-780000">
              <a:off x="1" y="85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6015" name="Rectangle 3727"/>
            <p:cNvSpPr>
              <a:spLocks noChangeArrowheads="1"/>
            </p:cNvSpPr>
            <p:nvPr/>
          </p:nvSpPr>
          <p:spPr bwMode="auto">
            <a:xfrm rot="-780000">
              <a:off x="714" y="1154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6016" name="Rectangle 3728"/>
            <p:cNvSpPr>
              <a:spLocks noChangeArrowheads="1"/>
            </p:cNvSpPr>
            <p:nvPr/>
          </p:nvSpPr>
          <p:spPr bwMode="auto">
            <a:xfrm rot="-780000">
              <a:off x="1428" y="1450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6017" name="Rectangle 3729"/>
            <p:cNvSpPr>
              <a:spLocks noChangeArrowheads="1"/>
            </p:cNvSpPr>
            <p:nvPr/>
          </p:nvSpPr>
          <p:spPr bwMode="auto">
            <a:xfrm rot="-3600000">
              <a:off x="1530" y="1964"/>
              <a:ext cx="69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6018" name="Rectangle 3730"/>
            <p:cNvSpPr>
              <a:spLocks noChangeArrowheads="1"/>
            </p:cNvSpPr>
            <p:nvPr/>
          </p:nvSpPr>
          <p:spPr bwMode="auto">
            <a:xfrm rot="-660000">
              <a:off x="123" y="89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6019" name="Rectangle 3731"/>
            <p:cNvSpPr>
              <a:spLocks noChangeArrowheads="1"/>
            </p:cNvSpPr>
            <p:nvPr/>
          </p:nvSpPr>
          <p:spPr bwMode="auto">
            <a:xfrm rot="-660000">
              <a:off x="843" y="1139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6020" name="Rectangle 3732"/>
            <p:cNvSpPr>
              <a:spLocks noChangeArrowheads="1"/>
            </p:cNvSpPr>
            <p:nvPr/>
          </p:nvSpPr>
          <p:spPr bwMode="auto">
            <a:xfrm rot="-660000">
              <a:off x="1563" y="1386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6021" name="Rectangle 3733"/>
            <p:cNvSpPr>
              <a:spLocks noChangeArrowheads="1"/>
            </p:cNvSpPr>
            <p:nvPr/>
          </p:nvSpPr>
          <p:spPr bwMode="auto">
            <a:xfrm rot="2460000">
              <a:off x="1804" y="1600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6022" name="Rectangle 3734"/>
            <p:cNvSpPr>
              <a:spLocks noChangeArrowheads="1"/>
            </p:cNvSpPr>
            <p:nvPr/>
          </p:nvSpPr>
          <p:spPr bwMode="auto">
            <a:xfrm rot="-780000">
              <a:off x="2032" y="2210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6023" name="Rectangle 3735"/>
            <p:cNvSpPr>
              <a:spLocks noChangeArrowheads="1"/>
            </p:cNvSpPr>
            <p:nvPr/>
          </p:nvSpPr>
          <p:spPr bwMode="auto">
            <a:xfrm rot="-540000">
              <a:off x="-12" y="84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6024" name="Rectangle 3736"/>
            <p:cNvSpPr>
              <a:spLocks noChangeArrowheads="1"/>
            </p:cNvSpPr>
            <p:nvPr/>
          </p:nvSpPr>
          <p:spPr bwMode="auto">
            <a:xfrm rot="-540000">
              <a:off x="712" y="1044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6025" name="Rectangle 3737"/>
            <p:cNvSpPr>
              <a:spLocks noChangeArrowheads="1"/>
            </p:cNvSpPr>
            <p:nvPr/>
          </p:nvSpPr>
          <p:spPr bwMode="auto">
            <a:xfrm rot="-540000">
              <a:off x="1437" y="1243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6026" name="Rectangle 3738"/>
            <p:cNvSpPr>
              <a:spLocks noChangeArrowheads="1"/>
            </p:cNvSpPr>
            <p:nvPr/>
          </p:nvSpPr>
          <p:spPr bwMode="auto">
            <a:xfrm rot="-900000">
              <a:off x="2052" y="2134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6027" name="Rectangle 3739"/>
            <p:cNvSpPr>
              <a:spLocks noChangeArrowheads="1"/>
            </p:cNvSpPr>
            <p:nvPr/>
          </p:nvSpPr>
          <p:spPr bwMode="auto">
            <a:xfrm rot="420000">
              <a:off x="2135" y="160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6028" name="Rectangle 3740"/>
            <p:cNvSpPr>
              <a:spLocks noChangeArrowheads="1"/>
            </p:cNvSpPr>
            <p:nvPr/>
          </p:nvSpPr>
          <p:spPr bwMode="auto">
            <a:xfrm rot="-420000">
              <a:off x="675" y="984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6029" name="Rectangle 3741"/>
            <p:cNvSpPr>
              <a:spLocks noChangeArrowheads="1"/>
            </p:cNvSpPr>
            <p:nvPr/>
          </p:nvSpPr>
          <p:spPr bwMode="auto">
            <a:xfrm rot="-420000">
              <a:off x="1404" y="1143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6030" name="Rectangle 3742"/>
            <p:cNvSpPr>
              <a:spLocks noChangeArrowheads="1"/>
            </p:cNvSpPr>
            <p:nvPr/>
          </p:nvSpPr>
          <p:spPr bwMode="auto">
            <a:xfrm rot="-420000">
              <a:off x="2133" y="129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6031" name="Rectangle 3743"/>
            <p:cNvSpPr>
              <a:spLocks noChangeArrowheads="1"/>
            </p:cNvSpPr>
            <p:nvPr/>
          </p:nvSpPr>
          <p:spPr bwMode="auto">
            <a:xfrm rot="1980000">
              <a:off x="2105" y="1742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6032" name="Rectangle 3744"/>
            <p:cNvSpPr>
              <a:spLocks noChangeArrowheads="1"/>
            </p:cNvSpPr>
            <p:nvPr/>
          </p:nvSpPr>
          <p:spPr bwMode="auto">
            <a:xfrm rot="-300000">
              <a:off x="21" y="83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6033" name="Rectangle 3745"/>
            <p:cNvSpPr>
              <a:spLocks noChangeArrowheads="1"/>
            </p:cNvSpPr>
            <p:nvPr/>
          </p:nvSpPr>
          <p:spPr bwMode="auto">
            <a:xfrm rot="-300000">
              <a:off x="752" y="95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6034" name="Rectangle 3746"/>
            <p:cNvSpPr>
              <a:spLocks noChangeArrowheads="1"/>
            </p:cNvSpPr>
            <p:nvPr/>
          </p:nvSpPr>
          <p:spPr bwMode="auto">
            <a:xfrm rot="-300000">
              <a:off x="1484" y="107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6035" name="Rectangle 3747"/>
            <p:cNvSpPr>
              <a:spLocks noChangeArrowheads="1"/>
            </p:cNvSpPr>
            <p:nvPr/>
          </p:nvSpPr>
          <p:spPr bwMode="auto">
            <a:xfrm rot="-180000">
              <a:off x="14" y="830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6036" name="Rectangle 3748"/>
            <p:cNvSpPr>
              <a:spLocks noChangeArrowheads="1"/>
            </p:cNvSpPr>
            <p:nvPr/>
          </p:nvSpPr>
          <p:spPr bwMode="auto">
            <a:xfrm rot="-180000">
              <a:off x="748" y="90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6037" name="Rectangle 3749"/>
            <p:cNvSpPr>
              <a:spLocks noChangeArrowheads="1"/>
            </p:cNvSpPr>
            <p:nvPr/>
          </p:nvSpPr>
          <p:spPr bwMode="auto">
            <a:xfrm rot="-180000">
              <a:off x="1481" y="984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6038" name="Rectangle 3750"/>
            <p:cNvSpPr>
              <a:spLocks noChangeArrowheads="1"/>
            </p:cNvSpPr>
            <p:nvPr/>
          </p:nvSpPr>
          <p:spPr bwMode="auto">
            <a:xfrm>
              <a:off x="-50" y="862"/>
              <a:ext cx="786" cy="3035"/>
            </a:xfrm>
            <a:prstGeom prst="rect">
              <a:avLst/>
            </a:prstGeom>
            <a:solidFill>
              <a:srgbClr val="FF0000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039" name="Rectangle 3751"/>
            <p:cNvSpPr>
              <a:spLocks noChangeArrowheads="1"/>
            </p:cNvSpPr>
            <p:nvPr/>
          </p:nvSpPr>
          <p:spPr bwMode="auto">
            <a:xfrm>
              <a:off x="733" y="868"/>
              <a:ext cx="786" cy="3035"/>
            </a:xfrm>
            <a:prstGeom prst="rect">
              <a:avLst/>
            </a:prstGeom>
            <a:solidFill>
              <a:srgbClr val="FFE6B3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040" name="Rectangle 3752"/>
            <p:cNvSpPr>
              <a:spLocks noChangeArrowheads="1"/>
            </p:cNvSpPr>
            <p:nvPr/>
          </p:nvSpPr>
          <p:spPr bwMode="auto">
            <a:xfrm>
              <a:off x="1525" y="873"/>
              <a:ext cx="701" cy="3035"/>
            </a:xfrm>
            <a:prstGeom prst="rect">
              <a:avLst/>
            </a:prstGeom>
            <a:solidFill>
              <a:srgbClr val="00CC99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" name="Group 3753"/>
          <p:cNvGrpSpPr>
            <a:grpSpLocks/>
          </p:cNvGrpSpPr>
          <p:nvPr/>
        </p:nvGrpSpPr>
        <p:grpSpPr bwMode="auto">
          <a:xfrm>
            <a:off x="4905375" y="3229464"/>
            <a:ext cx="3968750" cy="3024187"/>
            <a:chOff x="2924" y="420"/>
            <a:chExt cx="2760" cy="3612"/>
          </a:xfrm>
        </p:grpSpPr>
        <p:sp>
          <p:nvSpPr>
            <p:cNvPr id="12302" name="Rectangle 3754"/>
            <p:cNvSpPr>
              <a:spLocks noChangeArrowheads="1"/>
            </p:cNvSpPr>
            <p:nvPr/>
          </p:nvSpPr>
          <p:spPr bwMode="auto">
            <a:xfrm>
              <a:off x="2924" y="420"/>
              <a:ext cx="2760" cy="357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03" name="Rectangle 3755"/>
            <p:cNvSpPr>
              <a:spLocks noChangeArrowheads="1"/>
            </p:cNvSpPr>
            <p:nvPr/>
          </p:nvSpPr>
          <p:spPr bwMode="auto">
            <a:xfrm>
              <a:off x="3282" y="636"/>
              <a:ext cx="3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en-US" sz="1600" dirty="0"/>
            </a:p>
          </p:txBody>
        </p:sp>
        <p:sp>
          <p:nvSpPr>
            <p:cNvPr id="12304" name="Rectangle 3756"/>
            <p:cNvSpPr>
              <a:spLocks noChangeArrowheads="1"/>
            </p:cNvSpPr>
            <p:nvPr/>
          </p:nvSpPr>
          <p:spPr bwMode="auto">
            <a:xfrm>
              <a:off x="3644" y="63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1000</a:t>
              </a:r>
              <a:endParaRPr lang="en-US" sz="1600" dirty="0"/>
            </a:p>
          </p:txBody>
        </p:sp>
        <p:sp>
          <p:nvSpPr>
            <p:cNvPr id="12305" name="Rectangle 3757"/>
            <p:cNvSpPr>
              <a:spLocks noChangeArrowheads="1"/>
            </p:cNvSpPr>
            <p:nvPr/>
          </p:nvSpPr>
          <p:spPr bwMode="auto">
            <a:xfrm>
              <a:off x="4075" y="63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2000</a:t>
              </a:r>
              <a:endParaRPr lang="en-US" sz="1600" dirty="0"/>
            </a:p>
          </p:txBody>
        </p:sp>
        <p:sp>
          <p:nvSpPr>
            <p:cNvPr id="12306" name="Rectangle 3758"/>
            <p:cNvSpPr>
              <a:spLocks noChangeArrowheads="1"/>
            </p:cNvSpPr>
            <p:nvPr/>
          </p:nvSpPr>
          <p:spPr bwMode="auto">
            <a:xfrm>
              <a:off x="4505" y="63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3000</a:t>
              </a:r>
              <a:endParaRPr lang="en-US" sz="1600" dirty="0"/>
            </a:p>
          </p:txBody>
        </p:sp>
        <p:sp>
          <p:nvSpPr>
            <p:cNvPr id="12307" name="Rectangle 3759"/>
            <p:cNvSpPr>
              <a:spLocks noChangeArrowheads="1"/>
            </p:cNvSpPr>
            <p:nvPr/>
          </p:nvSpPr>
          <p:spPr bwMode="auto">
            <a:xfrm>
              <a:off x="4935" y="63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4000</a:t>
              </a:r>
              <a:endParaRPr lang="en-US" sz="1600" dirty="0"/>
            </a:p>
          </p:txBody>
        </p:sp>
        <p:sp>
          <p:nvSpPr>
            <p:cNvPr id="12308" name="Rectangle 3760"/>
            <p:cNvSpPr>
              <a:spLocks noChangeArrowheads="1"/>
            </p:cNvSpPr>
            <p:nvPr/>
          </p:nvSpPr>
          <p:spPr bwMode="auto">
            <a:xfrm>
              <a:off x="5366" y="63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5000</a:t>
              </a:r>
              <a:endParaRPr lang="en-US" sz="1600" dirty="0"/>
            </a:p>
          </p:txBody>
        </p:sp>
        <p:sp>
          <p:nvSpPr>
            <p:cNvPr id="12309" name="Rectangle 3761"/>
            <p:cNvSpPr>
              <a:spLocks noChangeArrowheads="1"/>
            </p:cNvSpPr>
            <p:nvPr/>
          </p:nvSpPr>
          <p:spPr bwMode="auto">
            <a:xfrm>
              <a:off x="4101" y="460"/>
              <a:ext cx="392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Offset (m)</a:t>
              </a:r>
              <a:endParaRPr lang="en-US" sz="2000" dirty="0"/>
            </a:p>
          </p:txBody>
        </p:sp>
        <p:sp>
          <p:nvSpPr>
            <p:cNvPr id="12310" name="AutoShape 3762"/>
            <p:cNvSpPr>
              <a:spLocks noChangeAspect="1" noChangeArrowheads="1" noTextEdit="1"/>
            </p:cNvSpPr>
            <p:nvPr/>
          </p:nvSpPr>
          <p:spPr bwMode="auto">
            <a:xfrm>
              <a:off x="3024" y="720"/>
              <a:ext cx="259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1" name="Rectangle 3763"/>
            <p:cNvSpPr>
              <a:spLocks noChangeArrowheads="1"/>
            </p:cNvSpPr>
            <p:nvPr/>
          </p:nvSpPr>
          <p:spPr bwMode="auto">
            <a:xfrm>
              <a:off x="3325" y="787"/>
              <a:ext cx="2278" cy="304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2" name="Rectangle 3764"/>
            <p:cNvSpPr>
              <a:spLocks noChangeArrowheads="1"/>
            </p:cNvSpPr>
            <p:nvPr/>
          </p:nvSpPr>
          <p:spPr bwMode="auto">
            <a:xfrm>
              <a:off x="3325" y="787"/>
              <a:ext cx="2278" cy="3049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3" name="Line 3765"/>
            <p:cNvSpPr>
              <a:spLocks noChangeShapeType="1"/>
            </p:cNvSpPr>
            <p:nvPr/>
          </p:nvSpPr>
          <p:spPr bwMode="auto">
            <a:xfrm flipV="1">
              <a:off x="3325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4" name="Line 3766"/>
            <p:cNvSpPr>
              <a:spLocks noChangeShapeType="1"/>
            </p:cNvSpPr>
            <p:nvPr/>
          </p:nvSpPr>
          <p:spPr bwMode="auto">
            <a:xfrm flipV="1">
              <a:off x="3325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5" name="Line 3767"/>
            <p:cNvSpPr>
              <a:spLocks noChangeShapeType="1"/>
            </p:cNvSpPr>
            <p:nvPr/>
          </p:nvSpPr>
          <p:spPr bwMode="auto">
            <a:xfrm flipV="1">
              <a:off x="3325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6" name="Line 3768"/>
            <p:cNvSpPr>
              <a:spLocks noChangeShapeType="1"/>
            </p:cNvSpPr>
            <p:nvPr/>
          </p:nvSpPr>
          <p:spPr bwMode="auto">
            <a:xfrm flipV="1">
              <a:off x="3325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7" name="Line 3769"/>
            <p:cNvSpPr>
              <a:spLocks noChangeShapeType="1"/>
            </p:cNvSpPr>
            <p:nvPr/>
          </p:nvSpPr>
          <p:spPr bwMode="auto">
            <a:xfrm flipV="1">
              <a:off x="3325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8" name="Line 3770"/>
            <p:cNvSpPr>
              <a:spLocks noChangeShapeType="1"/>
            </p:cNvSpPr>
            <p:nvPr/>
          </p:nvSpPr>
          <p:spPr bwMode="auto">
            <a:xfrm flipV="1">
              <a:off x="3325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19" name="Line 3771"/>
            <p:cNvSpPr>
              <a:spLocks noChangeShapeType="1"/>
            </p:cNvSpPr>
            <p:nvPr/>
          </p:nvSpPr>
          <p:spPr bwMode="auto">
            <a:xfrm flipV="1">
              <a:off x="3325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0" name="Line 3772"/>
            <p:cNvSpPr>
              <a:spLocks noChangeShapeType="1"/>
            </p:cNvSpPr>
            <p:nvPr/>
          </p:nvSpPr>
          <p:spPr bwMode="auto">
            <a:xfrm flipV="1">
              <a:off x="3325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1" name="Line 3773"/>
            <p:cNvSpPr>
              <a:spLocks noChangeShapeType="1"/>
            </p:cNvSpPr>
            <p:nvPr/>
          </p:nvSpPr>
          <p:spPr bwMode="auto">
            <a:xfrm flipV="1">
              <a:off x="3325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2" name="Line 3774"/>
            <p:cNvSpPr>
              <a:spLocks noChangeShapeType="1"/>
            </p:cNvSpPr>
            <p:nvPr/>
          </p:nvSpPr>
          <p:spPr bwMode="auto">
            <a:xfrm flipV="1">
              <a:off x="3325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3" name="Line 3775"/>
            <p:cNvSpPr>
              <a:spLocks noChangeShapeType="1"/>
            </p:cNvSpPr>
            <p:nvPr/>
          </p:nvSpPr>
          <p:spPr bwMode="auto">
            <a:xfrm flipV="1">
              <a:off x="3325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4" name="Line 3776"/>
            <p:cNvSpPr>
              <a:spLocks noChangeShapeType="1"/>
            </p:cNvSpPr>
            <p:nvPr/>
          </p:nvSpPr>
          <p:spPr bwMode="auto">
            <a:xfrm flipV="1">
              <a:off x="3325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5" name="Line 3777"/>
            <p:cNvSpPr>
              <a:spLocks noChangeShapeType="1"/>
            </p:cNvSpPr>
            <p:nvPr/>
          </p:nvSpPr>
          <p:spPr bwMode="auto">
            <a:xfrm flipV="1">
              <a:off x="3325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6" name="Line 3778"/>
            <p:cNvSpPr>
              <a:spLocks noChangeShapeType="1"/>
            </p:cNvSpPr>
            <p:nvPr/>
          </p:nvSpPr>
          <p:spPr bwMode="auto">
            <a:xfrm flipV="1">
              <a:off x="3325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7" name="Line 3779"/>
            <p:cNvSpPr>
              <a:spLocks noChangeShapeType="1"/>
            </p:cNvSpPr>
            <p:nvPr/>
          </p:nvSpPr>
          <p:spPr bwMode="auto">
            <a:xfrm flipV="1">
              <a:off x="3325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8" name="Line 3780"/>
            <p:cNvSpPr>
              <a:spLocks noChangeShapeType="1"/>
            </p:cNvSpPr>
            <p:nvPr/>
          </p:nvSpPr>
          <p:spPr bwMode="auto">
            <a:xfrm flipV="1">
              <a:off x="3325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29" name="Line 3781"/>
            <p:cNvSpPr>
              <a:spLocks noChangeShapeType="1"/>
            </p:cNvSpPr>
            <p:nvPr/>
          </p:nvSpPr>
          <p:spPr bwMode="auto">
            <a:xfrm flipV="1">
              <a:off x="3325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0" name="Line 3782"/>
            <p:cNvSpPr>
              <a:spLocks noChangeShapeType="1"/>
            </p:cNvSpPr>
            <p:nvPr/>
          </p:nvSpPr>
          <p:spPr bwMode="auto">
            <a:xfrm flipV="1">
              <a:off x="3325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1" name="Line 3783"/>
            <p:cNvSpPr>
              <a:spLocks noChangeShapeType="1"/>
            </p:cNvSpPr>
            <p:nvPr/>
          </p:nvSpPr>
          <p:spPr bwMode="auto">
            <a:xfrm flipV="1">
              <a:off x="3325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2" name="Line 3784"/>
            <p:cNvSpPr>
              <a:spLocks noChangeShapeType="1"/>
            </p:cNvSpPr>
            <p:nvPr/>
          </p:nvSpPr>
          <p:spPr bwMode="auto">
            <a:xfrm flipV="1">
              <a:off x="3325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3" name="Line 3785"/>
            <p:cNvSpPr>
              <a:spLocks noChangeShapeType="1"/>
            </p:cNvSpPr>
            <p:nvPr/>
          </p:nvSpPr>
          <p:spPr bwMode="auto">
            <a:xfrm flipV="1">
              <a:off x="3325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4" name="Line 3786"/>
            <p:cNvSpPr>
              <a:spLocks noChangeShapeType="1"/>
            </p:cNvSpPr>
            <p:nvPr/>
          </p:nvSpPr>
          <p:spPr bwMode="auto">
            <a:xfrm flipV="1">
              <a:off x="3325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5" name="Line 3787"/>
            <p:cNvSpPr>
              <a:spLocks noChangeShapeType="1"/>
            </p:cNvSpPr>
            <p:nvPr/>
          </p:nvSpPr>
          <p:spPr bwMode="auto">
            <a:xfrm flipV="1">
              <a:off x="3325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6" name="Line 3788"/>
            <p:cNvSpPr>
              <a:spLocks noChangeShapeType="1"/>
            </p:cNvSpPr>
            <p:nvPr/>
          </p:nvSpPr>
          <p:spPr bwMode="auto">
            <a:xfrm flipV="1">
              <a:off x="3325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7" name="Line 3789"/>
            <p:cNvSpPr>
              <a:spLocks noChangeShapeType="1"/>
            </p:cNvSpPr>
            <p:nvPr/>
          </p:nvSpPr>
          <p:spPr bwMode="auto">
            <a:xfrm flipV="1">
              <a:off x="3325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8" name="Line 3790"/>
            <p:cNvSpPr>
              <a:spLocks noChangeShapeType="1"/>
            </p:cNvSpPr>
            <p:nvPr/>
          </p:nvSpPr>
          <p:spPr bwMode="auto">
            <a:xfrm flipV="1">
              <a:off x="3325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39" name="Line 3791"/>
            <p:cNvSpPr>
              <a:spLocks noChangeShapeType="1"/>
            </p:cNvSpPr>
            <p:nvPr/>
          </p:nvSpPr>
          <p:spPr bwMode="auto">
            <a:xfrm flipV="1">
              <a:off x="3325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0" name="Line 3792"/>
            <p:cNvSpPr>
              <a:spLocks noChangeShapeType="1"/>
            </p:cNvSpPr>
            <p:nvPr/>
          </p:nvSpPr>
          <p:spPr bwMode="auto">
            <a:xfrm flipV="1">
              <a:off x="3325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1" name="Line 3793"/>
            <p:cNvSpPr>
              <a:spLocks noChangeShapeType="1"/>
            </p:cNvSpPr>
            <p:nvPr/>
          </p:nvSpPr>
          <p:spPr bwMode="auto">
            <a:xfrm flipV="1">
              <a:off x="3325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2" name="Line 3794"/>
            <p:cNvSpPr>
              <a:spLocks noChangeShapeType="1"/>
            </p:cNvSpPr>
            <p:nvPr/>
          </p:nvSpPr>
          <p:spPr bwMode="auto">
            <a:xfrm flipV="1">
              <a:off x="3325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3" name="Line 3795"/>
            <p:cNvSpPr>
              <a:spLocks noChangeShapeType="1"/>
            </p:cNvSpPr>
            <p:nvPr/>
          </p:nvSpPr>
          <p:spPr bwMode="auto">
            <a:xfrm flipV="1">
              <a:off x="3325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4" name="Line 3796"/>
            <p:cNvSpPr>
              <a:spLocks noChangeShapeType="1"/>
            </p:cNvSpPr>
            <p:nvPr/>
          </p:nvSpPr>
          <p:spPr bwMode="auto">
            <a:xfrm flipV="1">
              <a:off x="3325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5" name="Line 3797"/>
            <p:cNvSpPr>
              <a:spLocks noChangeShapeType="1"/>
            </p:cNvSpPr>
            <p:nvPr/>
          </p:nvSpPr>
          <p:spPr bwMode="auto">
            <a:xfrm flipV="1">
              <a:off x="3325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6" name="Line 3798"/>
            <p:cNvSpPr>
              <a:spLocks noChangeShapeType="1"/>
            </p:cNvSpPr>
            <p:nvPr/>
          </p:nvSpPr>
          <p:spPr bwMode="auto">
            <a:xfrm flipV="1">
              <a:off x="3325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7" name="Line 3799"/>
            <p:cNvSpPr>
              <a:spLocks noChangeShapeType="1"/>
            </p:cNvSpPr>
            <p:nvPr/>
          </p:nvSpPr>
          <p:spPr bwMode="auto">
            <a:xfrm flipV="1">
              <a:off x="3325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8" name="Line 3800"/>
            <p:cNvSpPr>
              <a:spLocks noChangeShapeType="1"/>
            </p:cNvSpPr>
            <p:nvPr/>
          </p:nvSpPr>
          <p:spPr bwMode="auto">
            <a:xfrm flipV="1">
              <a:off x="3325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49" name="Line 3801"/>
            <p:cNvSpPr>
              <a:spLocks noChangeShapeType="1"/>
            </p:cNvSpPr>
            <p:nvPr/>
          </p:nvSpPr>
          <p:spPr bwMode="auto">
            <a:xfrm flipV="1">
              <a:off x="3325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0" name="Line 3802"/>
            <p:cNvSpPr>
              <a:spLocks noChangeShapeType="1"/>
            </p:cNvSpPr>
            <p:nvPr/>
          </p:nvSpPr>
          <p:spPr bwMode="auto">
            <a:xfrm flipV="1">
              <a:off x="3325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1" name="Line 3803"/>
            <p:cNvSpPr>
              <a:spLocks noChangeShapeType="1"/>
            </p:cNvSpPr>
            <p:nvPr/>
          </p:nvSpPr>
          <p:spPr bwMode="auto">
            <a:xfrm flipV="1">
              <a:off x="3325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2" name="Line 3804"/>
            <p:cNvSpPr>
              <a:spLocks noChangeShapeType="1"/>
            </p:cNvSpPr>
            <p:nvPr/>
          </p:nvSpPr>
          <p:spPr bwMode="auto">
            <a:xfrm flipV="1">
              <a:off x="3325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3" name="Line 3805"/>
            <p:cNvSpPr>
              <a:spLocks noChangeShapeType="1"/>
            </p:cNvSpPr>
            <p:nvPr/>
          </p:nvSpPr>
          <p:spPr bwMode="auto">
            <a:xfrm flipV="1">
              <a:off x="3325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4" name="Line 3806"/>
            <p:cNvSpPr>
              <a:spLocks noChangeShapeType="1"/>
            </p:cNvSpPr>
            <p:nvPr/>
          </p:nvSpPr>
          <p:spPr bwMode="auto">
            <a:xfrm flipV="1">
              <a:off x="3325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5" name="Line 3807"/>
            <p:cNvSpPr>
              <a:spLocks noChangeShapeType="1"/>
            </p:cNvSpPr>
            <p:nvPr/>
          </p:nvSpPr>
          <p:spPr bwMode="auto">
            <a:xfrm flipV="1">
              <a:off x="3325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6" name="Line 3808"/>
            <p:cNvSpPr>
              <a:spLocks noChangeShapeType="1"/>
            </p:cNvSpPr>
            <p:nvPr/>
          </p:nvSpPr>
          <p:spPr bwMode="auto">
            <a:xfrm flipV="1">
              <a:off x="3325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7" name="Line 3809"/>
            <p:cNvSpPr>
              <a:spLocks noChangeShapeType="1"/>
            </p:cNvSpPr>
            <p:nvPr/>
          </p:nvSpPr>
          <p:spPr bwMode="auto">
            <a:xfrm flipV="1">
              <a:off x="3325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8" name="Line 3810"/>
            <p:cNvSpPr>
              <a:spLocks noChangeShapeType="1"/>
            </p:cNvSpPr>
            <p:nvPr/>
          </p:nvSpPr>
          <p:spPr bwMode="auto">
            <a:xfrm flipV="1">
              <a:off x="3325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59" name="Line 3811"/>
            <p:cNvSpPr>
              <a:spLocks noChangeShapeType="1"/>
            </p:cNvSpPr>
            <p:nvPr/>
          </p:nvSpPr>
          <p:spPr bwMode="auto">
            <a:xfrm flipV="1">
              <a:off x="3325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0" name="Line 3812"/>
            <p:cNvSpPr>
              <a:spLocks noChangeShapeType="1"/>
            </p:cNvSpPr>
            <p:nvPr/>
          </p:nvSpPr>
          <p:spPr bwMode="auto">
            <a:xfrm flipV="1">
              <a:off x="3325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1" name="Line 3813"/>
            <p:cNvSpPr>
              <a:spLocks noChangeShapeType="1"/>
            </p:cNvSpPr>
            <p:nvPr/>
          </p:nvSpPr>
          <p:spPr bwMode="auto">
            <a:xfrm flipV="1">
              <a:off x="3325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2" name="Line 3814"/>
            <p:cNvSpPr>
              <a:spLocks noChangeShapeType="1"/>
            </p:cNvSpPr>
            <p:nvPr/>
          </p:nvSpPr>
          <p:spPr bwMode="auto">
            <a:xfrm flipV="1">
              <a:off x="3325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3" name="Line 3815"/>
            <p:cNvSpPr>
              <a:spLocks noChangeShapeType="1"/>
            </p:cNvSpPr>
            <p:nvPr/>
          </p:nvSpPr>
          <p:spPr bwMode="auto">
            <a:xfrm flipV="1">
              <a:off x="3325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4" name="Line 3816"/>
            <p:cNvSpPr>
              <a:spLocks noChangeShapeType="1"/>
            </p:cNvSpPr>
            <p:nvPr/>
          </p:nvSpPr>
          <p:spPr bwMode="auto">
            <a:xfrm flipV="1">
              <a:off x="3325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5" name="Line 3817"/>
            <p:cNvSpPr>
              <a:spLocks noChangeShapeType="1"/>
            </p:cNvSpPr>
            <p:nvPr/>
          </p:nvSpPr>
          <p:spPr bwMode="auto">
            <a:xfrm flipV="1">
              <a:off x="3325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6" name="Line 3818"/>
            <p:cNvSpPr>
              <a:spLocks noChangeShapeType="1"/>
            </p:cNvSpPr>
            <p:nvPr/>
          </p:nvSpPr>
          <p:spPr bwMode="auto">
            <a:xfrm flipV="1">
              <a:off x="3325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7" name="Line 3819"/>
            <p:cNvSpPr>
              <a:spLocks noChangeShapeType="1"/>
            </p:cNvSpPr>
            <p:nvPr/>
          </p:nvSpPr>
          <p:spPr bwMode="auto">
            <a:xfrm flipV="1">
              <a:off x="3325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8" name="Line 3820"/>
            <p:cNvSpPr>
              <a:spLocks noChangeShapeType="1"/>
            </p:cNvSpPr>
            <p:nvPr/>
          </p:nvSpPr>
          <p:spPr bwMode="auto">
            <a:xfrm flipV="1">
              <a:off x="3325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69" name="Line 3821"/>
            <p:cNvSpPr>
              <a:spLocks noChangeShapeType="1"/>
            </p:cNvSpPr>
            <p:nvPr/>
          </p:nvSpPr>
          <p:spPr bwMode="auto">
            <a:xfrm flipV="1">
              <a:off x="3325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0" name="Line 3822"/>
            <p:cNvSpPr>
              <a:spLocks noChangeShapeType="1"/>
            </p:cNvSpPr>
            <p:nvPr/>
          </p:nvSpPr>
          <p:spPr bwMode="auto">
            <a:xfrm flipV="1">
              <a:off x="3325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1" name="Line 3823"/>
            <p:cNvSpPr>
              <a:spLocks noChangeShapeType="1"/>
            </p:cNvSpPr>
            <p:nvPr/>
          </p:nvSpPr>
          <p:spPr bwMode="auto">
            <a:xfrm flipV="1">
              <a:off x="3325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2" name="Line 3824"/>
            <p:cNvSpPr>
              <a:spLocks noChangeShapeType="1"/>
            </p:cNvSpPr>
            <p:nvPr/>
          </p:nvSpPr>
          <p:spPr bwMode="auto">
            <a:xfrm flipV="1">
              <a:off x="3325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3" name="Line 3825"/>
            <p:cNvSpPr>
              <a:spLocks noChangeShapeType="1"/>
            </p:cNvSpPr>
            <p:nvPr/>
          </p:nvSpPr>
          <p:spPr bwMode="auto">
            <a:xfrm flipV="1">
              <a:off x="3325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4" name="Line 3826"/>
            <p:cNvSpPr>
              <a:spLocks noChangeShapeType="1"/>
            </p:cNvSpPr>
            <p:nvPr/>
          </p:nvSpPr>
          <p:spPr bwMode="auto">
            <a:xfrm flipV="1">
              <a:off x="3325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5" name="Line 3827"/>
            <p:cNvSpPr>
              <a:spLocks noChangeShapeType="1"/>
            </p:cNvSpPr>
            <p:nvPr/>
          </p:nvSpPr>
          <p:spPr bwMode="auto">
            <a:xfrm flipV="1">
              <a:off x="3325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6" name="Line 3828"/>
            <p:cNvSpPr>
              <a:spLocks noChangeShapeType="1"/>
            </p:cNvSpPr>
            <p:nvPr/>
          </p:nvSpPr>
          <p:spPr bwMode="auto">
            <a:xfrm flipV="1">
              <a:off x="3325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7" name="Line 3829"/>
            <p:cNvSpPr>
              <a:spLocks noChangeShapeType="1"/>
            </p:cNvSpPr>
            <p:nvPr/>
          </p:nvSpPr>
          <p:spPr bwMode="auto">
            <a:xfrm flipV="1">
              <a:off x="3325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8" name="Line 3830"/>
            <p:cNvSpPr>
              <a:spLocks noChangeShapeType="1"/>
            </p:cNvSpPr>
            <p:nvPr/>
          </p:nvSpPr>
          <p:spPr bwMode="auto">
            <a:xfrm flipV="1">
              <a:off x="3325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79" name="Line 3831"/>
            <p:cNvSpPr>
              <a:spLocks noChangeShapeType="1"/>
            </p:cNvSpPr>
            <p:nvPr/>
          </p:nvSpPr>
          <p:spPr bwMode="auto">
            <a:xfrm flipV="1">
              <a:off x="3325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0" name="Line 3832"/>
            <p:cNvSpPr>
              <a:spLocks noChangeShapeType="1"/>
            </p:cNvSpPr>
            <p:nvPr/>
          </p:nvSpPr>
          <p:spPr bwMode="auto">
            <a:xfrm flipV="1">
              <a:off x="3325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1" name="Line 3833"/>
            <p:cNvSpPr>
              <a:spLocks noChangeShapeType="1"/>
            </p:cNvSpPr>
            <p:nvPr/>
          </p:nvSpPr>
          <p:spPr bwMode="auto">
            <a:xfrm flipV="1">
              <a:off x="3325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2" name="Line 3834"/>
            <p:cNvSpPr>
              <a:spLocks noChangeShapeType="1"/>
            </p:cNvSpPr>
            <p:nvPr/>
          </p:nvSpPr>
          <p:spPr bwMode="auto">
            <a:xfrm flipV="1">
              <a:off x="3325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3" name="Line 3835"/>
            <p:cNvSpPr>
              <a:spLocks noChangeShapeType="1"/>
            </p:cNvSpPr>
            <p:nvPr/>
          </p:nvSpPr>
          <p:spPr bwMode="auto">
            <a:xfrm flipV="1">
              <a:off x="3325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4" name="Line 3836"/>
            <p:cNvSpPr>
              <a:spLocks noChangeShapeType="1"/>
            </p:cNvSpPr>
            <p:nvPr/>
          </p:nvSpPr>
          <p:spPr bwMode="auto">
            <a:xfrm flipV="1">
              <a:off x="3325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5" name="Line 3837"/>
            <p:cNvSpPr>
              <a:spLocks noChangeShapeType="1"/>
            </p:cNvSpPr>
            <p:nvPr/>
          </p:nvSpPr>
          <p:spPr bwMode="auto">
            <a:xfrm flipV="1">
              <a:off x="3325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6" name="Line 3838"/>
            <p:cNvSpPr>
              <a:spLocks noChangeShapeType="1"/>
            </p:cNvSpPr>
            <p:nvPr/>
          </p:nvSpPr>
          <p:spPr bwMode="auto">
            <a:xfrm flipV="1">
              <a:off x="3325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7" name="Line 3839"/>
            <p:cNvSpPr>
              <a:spLocks noChangeShapeType="1"/>
            </p:cNvSpPr>
            <p:nvPr/>
          </p:nvSpPr>
          <p:spPr bwMode="auto">
            <a:xfrm flipV="1">
              <a:off x="3325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8" name="Line 3840"/>
            <p:cNvSpPr>
              <a:spLocks noChangeShapeType="1"/>
            </p:cNvSpPr>
            <p:nvPr/>
          </p:nvSpPr>
          <p:spPr bwMode="auto">
            <a:xfrm flipV="1">
              <a:off x="3325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89" name="Line 3841"/>
            <p:cNvSpPr>
              <a:spLocks noChangeShapeType="1"/>
            </p:cNvSpPr>
            <p:nvPr/>
          </p:nvSpPr>
          <p:spPr bwMode="auto">
            <a:xfrm flipV="1">
              <a:off x="3325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0" name="Line 3842"/>
            <p:cNvSpPr>
              <a:spLocks noChangeShapeType="1"/>
            </p:cNvSpPr>
            <p:nvPr/>
          </p:nvSpPr>
          <p:spPr bwMode="auto">
            <a:xfrm flipV="1">
              <a:off x="3325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1" name="Line 3843"/>
            <p:cNvSpPr>
              <a:spLocks noChangeShapeType="1"/>
            </p:cNvSpPr>
            <p:nvPr/>
          </p:nvSpPr>
          <p:spPr bwMode="auto">
            <a:xfrm flipV="1">
              <a:off x="3325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2" name="Line 3844"/>
            <p:cNvSpPr>
              <a:spLocks noChangeShapeType="1"/>
            </p:cNvSpPr>
            <p:nvPr/>
          </p:nvSpPr>
          <p:spPr bwMode="auto">
            <a:xfrm flipV="1">
              <a:off x="3325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3" name="Line 3845"/>
            <p:cNvSpPr>
              <a:spLocks noChangeShapeType="1"/>
            </p:cNvSpPr>
            <p:nvPr/>
          </p:nvSpPr>
          <p:spPr bwMode="auto">
            <a:xfrm flipV="1">
              <a:off x="3325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4" name="Line 3846"/>
            <p:cNvSpPr>
              <a:spLocks noChangeShapeType="1"/>
            </p:cNvSpPr>
            <p:nvPr/>
          </p:nvSpPr>
          <p:spPr bwMode="auto">
            <a:xfrm flipV="1">
              <a:off x="3325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5" name="Line 3847"/>
            <p:cNvSpPr>
              <a:spLocks noChangeShapeType="1"/>
            </p:cNvSpPr>
            <p:nvPr/>
          </p:nvSpPr>
          <p:spPr bwMode="auto">
            <a:xfrm flipV="1">
              <a:off x="3325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6" name="Line 3848"/>
            <p:cNvSpPr>
              <a:spLocks noChangeShapeType="1"/>
            </p:cNvSpPr>
            <p:nvPr/>
          </p:nvSpPr>
          <p:spPr bwMode="auto">
            <a:xfrm flipV="1">
              <a:off x="3325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7" name="Line 3849"/>
            <p:cNvSpPr>
              <a:spLocks noChangeShapeType="1"/>
            </p:cNvSpPr>
            <p:nvPr/>
          </p:nvSpPr>
          <p:spPr bwMode="auto">
            <a:xfrm flipV="1">
              <a:off x="3325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8" name="Line 3850"/>
            <p:cNvSpPr>
              <a:spLocks noChangeShapeType="1"/>
            </p:cNvSpPr>
            <p:nvPr/>
          </p:nvSpPr>
          <p:spPr bwMode="auto">
            <a:xfrm flipV="1">
              <a:off x="3325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99" name="Line 3851"/>
            <p:cNvSpPr>
              <a:spLocks noChangeShapeType="1"/>
            </p:cNvSpPr>
            <p:nvPr/>
          </p:nvSpPr>
          <p:spPr bwMode="auto">
            <a:xfrm flipV="1">
              <a:off x="3325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0" name="Line 3852"/>
            <p:cNvSpPr>
              <a:spLocks noChangeShapeType="1"/>
            </p:cNvSpPr>
            <p:nvPr/>
          </p:nvSpPr>
          <p:spPr bwMode="auto">
            <a:xfrm flipV="1">
              <a:off x="3325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1" name="Line 3853"/>
            <p:cNvSpPr>
              <a:spLocks noChangeShapeType="1"/>
            </p:cNvSpPr>
            <p:nvPr/>
          </p:nvSpPr>
          <p:spPr bwMode="auto">
            <a:xfrm flipV="1">
              <a:off x="3325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2" name="Line 3854"/>
            <p:cNvSpPr>
              <a:spLocks noChangeShapeType="1"/>
            </p:cNvSpPr>
            <p:nvPr/>
          </p:nvSpPr>
          <p:spPr bwMode="auto">
            <a:xfrm flipV="1">
              <a:off x="3325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3" name="Line 3855"/>
            <p:cNvSpPr>
              <a:spLocks noChangeShapeType="1"/>
            </p:cNvSpPr>
            <p:nvPr/>
          </p:nvSpPr>
          <p:spPr bwMode="auto">
            <a:xfrm flipV="1">
              <a:off x="3325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4" name="Line 3856"/>
            <p:cNvSpPr>
              <a:spLocks noChangeShapeType="1"/>
            </p:cNvSpPr>
            <p:nvPr/>
          </p:nvSpPr>
          <p:spPr bwMode="auto">
            <a:xfrm flipV="1">
              <a:off x="3325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5" name="Line 3857"/>
            <p:cNvSpPr>
              <a:spLocks noChangeShapeType="1"/>
            </p:cNvSpPr>
            <p:nvPr/>
          </p:nvSpPr>
          <p:spPr bwMode="auto">
            <a:xfrm flipV="1">
              <a:off x="3325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6" name="Line 3858"/>
            <p:cNvSpPr>
              <a:spLocks noChangeShapeType="1"/>
            </p:cNvSpPr>
            <p:nvPr/>
          </p:nvSpPr>
          <p:spPr bwMode="auto">
            <a:xfrm flipV="1">
              <a:off x="3325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7" name="Line 3859"/>
            <p:cNvSpPr>
              <a:spLocks noChangeShapeType="1"/>
            </p:cNvSpPr>
            <p:nvPr/>
          </p:nvSpPr>
          <p:spPr bwMode="auto">
            <a:xfrm flipV="1">
              <a:off x="3325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8" name="Line 3860"/>
            <p:cNvSpPr>
              <a:spLocks noChangeShapeType="1"/>
            </p:cNvSpPr>
            <p:nvPr/>
          </p:nvSpPr>
          <p:spPr bwMode="auto">
            <a:xfrm flipV="1">
              <a:off x="3325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09" name="Line 3861"/>
            <p:cNvSpPr>
              <a:spLocks noChangeShapeType="1"/>
            </p:cNvSpPr>
            <p:nvPr/>
          </p:nvSpPr>
          <p:spPr bwMode="auto">
            <a:xfrm flipV="1">
              <a:off x="3325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0" name="Line 3862"/>
            <p:cNvSpPr>
              <a:spLocks noChangeShapeType="1"/>
            </p:cNvSpPr>
            <p:nvPr/>
          </p:nvSpPr>
          <p:spPr bwMode="auto">
            <a:xfrm flipV="1">
              <a:off x="3325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1" name="Line 3863"/>
            <p:cNvSpPr>
              <a:spLocks noChangeShapeType="1"/>
            </p:cNvSpPr>
            <p:nvPr/>
          </p:nvSpPr>
          <p:spPr bwMode="auto">
            <a:xfrm flipV="1">
              <a:off x="3325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2" name="Line 3864"/>
            <p:cNvSpPr>
              <a:spLocks noChangeShapeType="1"/>
            </p:cNvSpPr>
            <p:nvPr/>
          </p:nvSpPr>
          <p:spPr bwMode="auto">
            <a:xfrm flipV="1">
              <a:off x="3325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3" name="Line 3865"/>
            <p:cNvSpPr>
              <a:spLocks noChangeShapeType="1"/>
            </p:cNvSpPr>
            <p:nvPr/>
          </p:nvSpPr>
          <p:spPr bwMode="auto">
            <a:xfrm flipV="1">
              <a:off x="3325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4" name="Line 3866"/>
            <p:cNvSpPr>
              <a:spLocks noChangeShapeType="1"/>
            </p:cNvSpPr>
            <p:nvPr/>
          </p:nvSpPr>
          <p:spPr bwMode="auto">
            <a:xfrm flipV="1">
              <a:off x="3325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5" name="Line 3867"/>
            <p:cNvSpPr>
              <a:spLocks noChangeShapeType="1"/>
            </p:cNvSpPr>
            <p:nvPr/>
          </p:nvSpPr>
          <p:spPr bwMode="auto">
            <a:xfrm flipV="1">
              <a:off x="3325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6" name="Line 3868"/>
            <p:cNvSpPr>
              <a:spLocks noChangeShapeType="1"/>
            </p:cNvSpPr>
            <p:nvPr/>
          </p:nvSpPr>
          <p:spPr bwMode="auto">
            <a:xfrm flipV="1">
              <a:off x="3325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7" name="Line 3869"/>
            <p:cNvSpPr>
              <a:spLocks noChangeShapeType="1"/>
            </p:cNvSpPr>
            <p:nvPr/>
          </p:nvSpPr>
          <p:spPr bwMode="auto">
            <a:xfrm flipV="1">
              <a:off x="3325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8" name="Line 3870"/>
            <p:cNvSpPr>
              <a:spLocks noChangeShapeType="1"/>
            </p:cNvSpPr>
            <p:nvPr/>
          </p:nvSpPr>
          <p:spPr bwMode="auto">
            <a:xfrm flipV="1">
              <a:off x="3325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19" name="Line 3871"/>
            <p:cNvSpPr>
              <a:spLocks noChangeShapeType="1"/>
            </p:cNvSpPr>
            <p:nvPr/>
          </p:nvSpPr>
          <p:spPr bwMode="auto">
            <a:xfrm flipV="1">
              <a:off x="3325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0" name="Line 3872"/>
            <p:cNvSpPr>
              <a:spLocks noChangeShapeType="1"/>
            </p:cNvSpPr>
            <p:nvPr/>
          </p:nvSpPr>
          <p:spPr bwMode="auto">
            <a:xfrm flipV="1">
              <a:off x="3325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1" name="Line 3873"/>
            <p:cNvSpPr>
              <a:spLocks noChangeShapeType="1"/>
            </p:cNvSpPr>
            <p:nvPr/>
          </p:nvSpPr>
          <p:spPr bwMode="auto">
            <a:xfrm flipV="1">
              <a:off x="3325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2" name="Line 3874"/>
            <p:cNvSpPr>
              <a:spLocks noChangeShapeType="1"/>
            </p:cNvSpPr>
            <p:nvPr/>
          </p:nvSpPr>
          <p:spPr bwMode="auto">
            <a:xfrm flipV="1">
              <a:off x="3325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3" name="Line 3875"/>
            <p:cNvSpPr>
              <a:spLocks noChangeShapeType="1"/>
            </p:cNvSpPr>
            <p:nvPr/>
          </p:nvSpPr>
          <p:spPr bwMode="auto">
            <a:xfrm flipV="1">
              <a:off x="3325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4" name="Line 3876"/>
            <p:cNvSpPr>
              <a:spLocks noChangeShapeType="1"/>
            </p:cNvSpPr>
            <p:nvPr/>
          </p:nvSpPr>
          <p:spPr bwMode="auto">
            <a:xfrm flipV="1">
              <a:off x="3325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5" name="Line 3877"/>
            <p:cNvSpPr>
              <a:spLocks noChangeShapeType="1"/>
            </p:cNvSpPr>
            <p:nvPr/>
          </p:nvSpPr>
          <p:spPr bwMode="auto">
            <a:xfrm flipV="1">
              <a:off x="3325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6" name="Line 3878"/>
            <p:cNvSpPr>
              <a:spLocks noChangeShapeType="1"/>
            </p:cNvSpPr>
            <p:nvPr/>
          </p:nvSpPr>
          <p:spPr bwMode="auto">
            <a:xfrm flipV="1">
              <a:off x="3325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7" name="Line 3879"/>
            <p:cNvSpPr>
              <a:spLocks noChangeShapeType="1"/>
            </p:cNvSpPr>
            <p:nvPr/>
          </p:nvSpPr>
          <p:spPr bwMode="auto">
            <a:xfrm flipV="1">
              <a:off x="3325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8" name="Line 3880"/>
            <p:cNvSpPr>
              <a:spLocks noChangeShapeType="1"/>
            </p:cNvSpPr>
            <p:nvPr/>
          </p:nvSpPr>
          <p:spPr bwMode="auto">
            <a:xfrm flipV="1">
              <a:off x="3325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29" name="Line 3881"/>
            <p:cNvSpPr>
              <a:spLocks noChangeShapeType="1"/>
            </p:cNvSpPr>
            <p:nvPr/>
          </p:nvSpPr>
          <p:spPr bwMode="auto">
            <a:xfrm flipV="1">
              <a:off x="3325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0" name="Line 3882"/>
            <p:cNvSpPr>
              <a:spLocks noChangeShapeType="1"/>
            </p:cNvSpPr>
            <p:nvPr/>
          </p:nvSpPr>
          <p:spPr bwMode="auto">
            <a:xfrm flipV="1">
              <a:off x="3325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1" name="Line 3883"/>
            <p:cNvSpPr>
              <a:spLocks noChangeShapeType="1"/>
            </p:cNvSpPr>
            <p:nvPr/>
          </p:nvSpPr>
          <p:spPr bwMode="auto">
            <a:xfrm flipV="1">
              <a:off x="3325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2" name="Line 3884"/>
            <p:cNvSpPr>
              <a:spLocks noChangeShapeType="1"/>
            </p:cNvSpPr>
            <p:nvPr/>
          </p:nvSpPr>
          <p:spPr bwMode="auto">
            <a:xfrm flipV="1">
              <a:off x="3325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3" name="Line 3885"/>
            <p:cNvSpPr>
              <a:spLocks noChangeShapeType="1"/>
            </p:cNvSpPr>
            <p:nvPr/>
          </p:nvSpPr>
          <p:spPr bwMode="auto">
            <a:xfrm flipV="1">
              <a:off x="3325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4" name="Line 3886"/>
            <p:cNvSpPr>
              <a:spLocks noChangeShapeType="1"/>
            </p:cNvSpPr>
            <p:nvPr/>
          </p:nvSpPr>
          <p:spPr bwMode="auto">
            <a:xfrm flipV="1">
              <a:off x="3325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5" name="Line 3887"/>
            <p:cNvSpPr>
              <a:spLocks noChangeShapeType="1"/>
            </p:cNvSpPr>
            <p:nvPr/>
          </p:nvSpPr>
          <p:spPr bwMode="auto">
            <a:xfrm flipV="1">
              <a:off x="3325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6" name="Line 3888"/>
            <p:cNvSpPr>
              <a:spLocks noChangeShapeType="1"/>
            </p:cNvSpPr>
            <p:nvPr/>
          </p:nvSpPr>
          <p:spPr bwMode="auto">
            <a:xfrm flipV="1">
              <a:off x="3325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7" name="Line 3889"/>
            <p:cNvSpPr>
              <a:spLocks noChangeShapeType="1"/>
            </p:cNvSpPr>
            <p:nvPr/>
          </p:nvSpPr>
          <p:spPr bwMode="auto">
            <a:xfrm flipV="1">
              <a:off x="3325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8" name="Line 3890"/>
            <p:cNvSpPr>
              <a:spLocks noChangeShapeType="1"/>
            </p:cNvSpPr>
            <p:nvPr/>
          </p:nvSpPr>
          <p:spPr bwMode="auto">
            <a:xfrm flipV="1">
              <a:off x="3325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39" name="Line 3891"/>
            <p:cNvSpPr>
              <a:spLocks noChangeShapeType="1"/>
            </p:cNvSpPr>
            <p:nvPr/>
          </p:nvSpPr>
          <p:spPr bwMode="auto">
            <a:xfrm flipV="1">
              <a:off x="3325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0" name="Line 3892"/>
            <p:cNvSpPr>
              <a:spLocks noChangeShapeType="1"/>
            </p:cNvSpPr>
            <p:nvPr/>
          </p:nvSpPr>
          <p:spPr bwMode="auto">
            <a:xfrm flipV="1">
              <a:off x="3325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1" name="Line 3893"/>
            <p:cNvSpPr>
              <a:spLocks noChangeShapeType="1"/>
            </p:cNvSpPr>
            <p:nvPr/>
          </p:nvSpPr>
          <p:spPr bwMode="auto">
            <a:xfrm flipV="1">
              <a:off x="3325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2" name="Line 3894"/>
            <p:cNvSpPr>
              <a:spLocks noChangeShapeType="1"/>
            </p:cNvSpPr>
            <p:nvPr/>
          </p:nvSpPr>
          <p:spPr bwMode="auto">
            <a:xfrm flipV="1">
              <a:off x="3325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3" name="Line 3895"/>
            <p:cNvSpPr>
              <a:spLocks noChangeShapeType="1"/>
            </p:cNvSpPr>
            <p:nvPr/>
          </p:nvSpPr>
          <p:spPr bwMode="auto">
            <a:xfrm flipV="1">
              <a:off x="3325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4" name="Line 3896"/>
            <p:cNvSpPr>
              <a:spLocks noChangeShapeType="1"/>
            </p:cNvSpPr>
            <p:nvPr/>
          </p:nvSpPr>
          <p:spPr bwMode="auto">
            <a:xfrm flipV="1">
              <a:off x="3325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5" name="Line 3897"/>
            <p:cNvSpPr>
              <a:spLocks noChangeShapeType="1"/>
            </p:cNvSpPr>
            <p:nvPr/>
          </p:nvSpPr>
          <p:spPr bwMode="auto">
            <a:xfrm>
              <a:off x="3325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6" name="Line 3898"/>
            <p:cNvSpPr>
              <a:spLocks noChangeShapeType="1"/>
            </p:cNvSpPr>
            <p:nvPr/>
          </p:nvSpPr>
          <p:spPr bwMode="auto">
            <a:xfrm flipV="1">
              <a:off x="3755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7" name="Line 3899"/>
            <p:cNvSpPr>
              <a:spLocks noChangeShapeType="1"/>
            </p:cNvSpPr>
            <p:nvPr/>
          </p:nvSpPr>
          <p:spPr bwMode="auto">
            <a:xfrm flipV="1">
              <a:off x="3755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8" name="Line 3900"/>
            <p:cNvSpPr>
              <a:spLocks noChangeShapeType="1"/>
            </p:cNvSpPr>
            <p:nvPr/>
          </p:nvSpPr>
          <p:spPr bwMode="auto">
            <a:xfrm flipV="1">
              <a:off x="3755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49" name="Line 3901"/>
            <p:cNvSpPr>
              <a:spLocks noChangeShapeType="1"/>
            </p:cNvSpPr>
            <p:nvPr/>
          </p:nvSpPr>
          <p:spPr bwMode="auto">
            <a:xfrm flipV="1">
              <a:off x="3755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0" name="Line 3902"/>
            <p:cNvSpPr>
              <a:spLocks noChangeShapeType="1"/>
            </p:cNvSpPr>
            <p:nvPr/>
          </p:nvSpPr>
          <p:spPr bwMode="auto">
            <a:xfrm flipV="1">
              <a:off x="3755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1" name="Line 3903"/>
            <p:cNvSpPr>
              <a:spLocks noChangeShapeType="1"/>
            </p:cNvSpPr>
            <p:nvPr/>
          </p:nvSpPr>
          <p:spPr bwMode="auto">
            <a:xfrm flipV="1">
              <a:off x="3755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2" name="Line 3904"/>
            <p:cNvSpPr>
              <a:spLocks noChangeShapeType="1"/>
            </p:cNvSpPr>
            <p:nvPr/>
          </p:nvSpPr>
          <p:spPr bwMode="auto">
            <a:xfrm flipV="1">
              <a:off x="3755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3" name="Line 3905"/>
            <p:cNvSpPr>
              <a:spLocks noChangeShapeType="1"/>
            </p:cNvSpPr>
            <p:nvPr/>
          </p:nvSpPr>
          <p:spPr bwMode="auto">
            <a:xfrm flipV="1">
              <a:off x="3755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4" name="Line 3906"/>
            <p:cNvSpPr>
              <a:spLocks noChangeShapeType="1"/>
            </p:cNvSpPr>
            <p:nvPr/>
          </p:nvSpPr>
          <p:spPr bwMode="auto">
            <a:xfrm flipV="1">
              <a:off x="3755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5" name="Line 3907"/>
            <p:cNvSpPr>
              <a:spLocks noChangeShapeType="1"/>
            </p:cNvSpPr>
            <p:nvPr/>
          </p:nvSpPr>
          <p:spPr bwMode="auto">
            <a:xfrm flipV="1">
              <a:off x="3755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6" name="Line 3908"/>
            <p:cNvSpPr>
              <a:spLocks noChangeShapeType="1"/>
            </p:cNvSpPr>
            <p:nvPr/>
          </p:nvSpPr>
          <p:spPr bwMode="auto">
            <a:xfrm flipV="1">
              <a:off x="3755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7" name="Line 3909"/>
            <p:cNvSpPr>
              <a:spLocks noChangeShapeType="1"/>
            </p:cNvSpPr>
            <p:nvPr/>
          </p:nvSpPr>
          <p:spPr bwMode="auto">
            <a:xfrm flipV="1">
              <a:off x="3755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8" name="Line 3910"/>
            <p:cNvSpPr>
              <a:spLocks noChangeShapeType="1"/>
            </p:cNvSpPr>
            <p:nvPr/>
          </p:nvSpPr>
          <p:spPr bwMode="auto">
            <a:xfrm flipV="1">
              <a:off x="3755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59" name="Line 3911"/>
            <p:cNvSpPr>
              <a:spLocks noChangeShapeType="1"/>
            </p:cNvSpPr>
            <p:nvPr/>
          </p:nvSpPr>
          <p:spPr bwMode="auto">
            <a:xfrm flipV="1">
              <a:off x="3755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0" name="Line 3912"/>
            <p:cNvSpPr>
              <a:spLocks noChangeShapeType="1"/>
            </p:cNvSpPr>
            <p:nvPr/>
          </p:nvSpPr>
          <p:spPr bwMode="auto">
            <a:xfrm flipV="1">
              <a:off x="3755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1" name="Line 3913"/>
            <p:cNvSpPr>
              <a:spLocks noChangeShapeType="1"/>
            </p:cNvSpPr>
            <p:nvPr/>
          </p:nvSpPr>
          <p:spPr bwMode="auto">
            <a:xfrm flipV="1">
              <a:off x="3755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2" name="Line 3914"/>
            <p:cNvSpPr>
              <a:spLocks noChangeShapeType="1"/>
            </p:cNvSpPr>
            <p:nvPr/>
          </p:nvSpPr>
          <p:spPr bwMode="auto">
            <a:xfrm flipV="1">
              <a:off x="3755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3" name="Line 3915"/>
            <p:cNvSpPr>
              <a:spLocks noChangeShapeType="1"/>
            </p:cNvSpPr>
            <p:nvPr/>
          </p:nvSpPr>
          <p:spPr bwMode="auto">
            <a:xfrm flipV="1">
              <a:off x="3755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4" name="Line 3916"/>
            <p:cNvSpPr>
              <a:spLocks noChangeShapeType="1"/>
            </p:cNvSpPr>
            <p:nvPr/>
          </p:nvSpPr>
          <p:spPr bwMode="auto">
            <a:xfrm flipV="1">
              <a:off x="3755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5" name="Line 3917"/>
            <p:cNvSpPr>
              <a:spLocks noChangeShapeType="1"/>
            </p:cNvSpPr>
            <p:nvPr/>
          </p:nvSpPr>
          <p:spPr bwMode="auto">
            <a:xfrm flipV="1">
              <a:off x="3755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6" name="Line 3918"/>
            <p:cNvSpPr>
              <a:spLocks noChangeShapeType="1"/>
            </p:cNvSpPr>
            <p:nvPr/>
          </p:nvSpPr>
          <p:spPr bwMode="auto">
            <a:xfrm flipV="1">
              <a:off x="3755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7" name="Line 3919"/>
            <p:cNvSpPr>
              <a:spLocks noChangeShapeType="1"/>
            </p:cNvSpPr>
            <p:nvPr/>
          </p:nvSpPr>
          <p:spPr bwMode="auto">
            <a:xfrm flipV="1">
              <a:off x="3755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8" name="Line 3920"/>
            <p:cNvSpPr>
              <a:spLocks noChangeShapeType="1"/>
            </p:cNvSpPr>
            <p:nvPr/>
          </p:nvSpPr>
          <p:spPr bwMode="auto">
            <a:xfrm flipV="1">
              <a:off x="3755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69" name="Line 3921"/>
            <p:cNvSpPr>
              <a:spLocks noChangeShapeType="1"/>
            </p:cNvSpPr>
            <p:nvPr/>
          </p:nvSpPr>
          <p:spPr bwMode="auto">
            <a:xfrm flipV="1">
              <a:off x="3755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0" name="Line 3922"/>
            <p:cNvSpPr>
              <a:spLocks noChangeShapeType="1"/>
            </p:cNvSpPr>
            <p:nvPr/>
          </p:nvSpPr>
          <p:spPr bwMode="auto">
            <a:xfrm flipV="1">
              <a:off x="3755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1" name="Line 3923"/>
            <p:cNvSpPr>
              <a:spLocks noChangeShapeType="1"/>
            </p:cNvSpPr>
            <p:nvPr/>
          </p:nvSpPr>
          <p:spPr bwMode="auto">
            <a:xfrm flipV="1">
              <a:off x="3755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2" name="Line 3924"/>
            <p:cNvSpPr>
              <a:spLocks noChangeShapeType="1"/>
            </p:cNvSpPr>
            <p:nvPr/>
          </p:nvSpPr>
          <p:spPr bwMode="auto">
            <a:xfrm flipV="1">
              <a:off x="3755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3" name="Line 3925"/>
            <p:cNvSpPr>
              <a:spLocks noChangeShapeType="1"/>
            </p:cNvSpPr>
            <p:nvPr/>
          </p:nvSpPr>
          <p:spPr bwMode="auto">
            <a:xfrm flipV="1">
              <a:off x="3755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4" name="Line 3926"/>
            <p:cNvSpPr>
              <a:spLocks noChangeShapeType="1"/>
            </p:cNvSpPr>
            <p:nvPr/>
          </p:nvSpPr>
          <p:spPr bwMode="auto">
            <a:xfrm flipV="1">
              <a:off x="3755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5" name="Line 3927"/>
            <p:cNvSpPr>
              <a:spLocks noChangeShapeType="1"/>
            </p:cNvSpPr>
            <p:nvPr/>
          </p:nvSpPr>
          <p:spPr bwMode="auto">
            <a:xfrm flipV="1">
              <a:off x="3755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6" name="Line 3928"/>
            <p:cNvSpPr>
              <a:spLocks noChangeShapeType="1"/>
            </p:cNvSpPr>
            <p:nvPr/>
          </p:nvSpPr>
          <p:spPr bwMode="auto">
            <a:xfrm flipV="1">
              <a:off x="3755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7" name="Line 3929"/>
            <p:cNvSpPr>
              <a:spLocks noChangeShapeType="1"/>
            </p:cNvSpPr>
            <p:nvPr/>
          </p:nvSpPr>
          <p:spPr bwMode="auto">
            <a:xfrm flipV="1">
              <a:off x="3755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8" name="Line 3930"/>
            <p:cNvSpPr>
              <a:spLocks noChangeShapeType="1"/>
            </p:cNvSpPr>
            <p:nvPr/>
          </p:nvSpPr>
          <p:spPr bwMode="auto">
            <a:xfrm flipV="1">
              <a:off x="3755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79" name="Line 3931"/>
            <p:cNvSpPr>
              <a:spLocks noChangeShapeType="1"/>
            </p:cNvSpPr>
            <p:nvPr/>
          </p:nvSpPr>
          <p:spPr bwMode="auto">
            <a:xfrm flipV="1">
              <a:off x="3755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0" name="Line 3932"/>
            <p:cNvSpPr>
              <a:spLocks noChangeShapeType="1"/>
            </p:cNvSpPr>
            <p:nvPr/>
          </p:nvSpPr>
          <p:spPr bwMode="auto">
            <a:xfrm flipV="1">
              <a:off x="3755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1" name="Line 3933"/>
            <p:cNvSpPr>
              <a:spLocks noChangeShapeType="1"/>
            </p:cNvSpPr>
            <p:nvPr/>
          </p:nvSpPr>
          <p:spPr bwMode="auto">
            <a:xfrm flipV="1">
              <a:off x="3755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2" name="Line 3934"/>
            <p:cNvSpPr>
              <a:spLocks noChangeShapeType="1"/>
            </p:cNvSpPr>
            <p:nvPr/>
          </p:nvSpPr>
          <p:spPr bwMode="auto">
            <a:xfrm flipV="1">
              <a:off x="3755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3" name="Line 3935"/>
            <p:cNvSpPr>
              <a:spLocks noChangeShapeType="1"/>
            </p:cNvSpPr>
            <p:nvPr/>
          </p:nvSpPr>
          <p:spPr bwMode="auto">
            <a:xfrm flipV="1">
              <a:off x="3755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4" name="Line 3936"/>
            <p:cNvSpPr>
              <a:spLocks noChangeShapeType="1"/>
            </p:cNvSpPr>
            <p:nvPr/>
          </p:nvSpPr>
          <p:spPr bwMode="auto">
            <a:xfrm flipV="1">
              <a:off x="3755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5" name="Line 3937"/>
            <p:cNvSpPr>
              <a:spLocks noChangeShapeType="1"/>
            </p:cNvSpPr>
            <p:nvPr/>
          </p:nvSpPr>
          <p:spPr bwMode="auto">
            <a:xfrm flipV="1">
              <a:off x="3755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6" name="Line 3938"/>
            <p:cNvSpPr>
              <a:spLocks noChangeShapeType="1"/>
            </p:cNvSpPr>
            <p:nvPr/>
          </p:nvSpPr>
          <p:spPr bwMode="auto">
            <a:xfrm flipV="1">
              <a:off x="3755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7" name="Line 3939"/>
            <p:cNvSpPr>
              <a:spLocks noChangeShapeType="1"/>
            </p:cNvSpPr>
            <p:nvPr/>
          </p:nvSpPr>
          <p:spPr bwMode="auto">
            <a:xfrm flipV="1">
              <a:off x="3755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8" name="Line 3940"/>
            <p:cNvSpPr>
              <a:spLocks noChangeShapeType="1"/>
            </p:cNvSpPr>
            <p:nvPr/>
          </p:nvSpPr>
          <p:spPr bwMode="auto">
            <a:xfrm flipV="1">
              <a:off x="3755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89" name="Line 3941"/>
            <p:cNvSpPr>
              <a:spLocks noChangeShapeType="1"/>
            </p:cNvSpPr>
            <p:nvPr/>
          </p:nvSpPr>
          <p:spPr bwMode="auto">
            <a:xfrm flipV="1">
              <a:off x="3755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0" name="Line 3942"/>
            <p:cNvSpPr>
              <a:spLocks noChangeShapeType="1"/>
            </p:cNvSpPr>
            <p:nvPr/>
          </p:nvSpPr>
          <p:spPr bwMode="auto">
            <a:xfrm flipV="1">
              <a:off x="3755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1" name="Line 3943"/>
            <p:cNvSpPr>
              <a:spLocks noChangeShapeType="1"/>
            </p:cNvSpPr>
            <p:nvPr/>
          </p:nvSpPr>
          <p:spPr bwMode="auto">
            <a:xfrm flipV="1">
              <a:off x="3755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2" name="Line 3944"/>
            <p:cNvSpPr>
              <a:spLocks noChangeShapeType="1"/>
            </p:cNvSpPr>
            <p:nvPr/>
          </p:nvSpPr>
          <p:spPr bwMode="auto">
            <a:xfrm flipV="1">
              <a:off x="3755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3" name="Line 3945"/>
            <p:cNvSpPr>
              <a:spLocks noChangeShapeType="1"/>
            </p:cNvSpPr>
            <p:nvPr/>
          </p:nvSpPr>
          <p:spPr bwMode="auto">
            <a:xfrm flipV="1">
              <a:off x="3755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4" name="Line 3946"/>
            <p:cNvSpPr>
              <a:spLocks noChangeShapeType="1"/>
            </p:cNvSpPr>
            <p:nvPr/>
          </p:nvSpPr>
          <p:spPr bwMode="auto">
            <a:xfrm flipV="1">
              <a:off x="3755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5" name="Line 3947"/>
            <p:cNvSpPr>
              <a:spLocks noChangeShapeType="1"/>
            </p:cNvSpPr>
            <p:nvPr/>
          </p:nvSpPr>
          <p:spPr bwMode="auto">
            <a:xfrm flipV="1">
              <a:off x="3755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6" name="Line 3948"/>
            <p:cNvSpPr>
              <a:spLocks noChangeShapeType="1"/>
            </p:cNvSpPr>
            <p:nvPr/>
          </p:nvSpPr>
          <p:spPr bwMode="auto">
            <a:xfrm flipV="1">
              <a:off x="3755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7" name="Line 3949"/>
            <p:cNvSpPr>
              <a:spLocks noChangeShapeType="1"/>
            </p:cNvSpPr>
            <p:nvPr/>
          </p:nvSpPr>
          <p:spPr bwMode="auto">
            <a:xfrm flipV="1">
              <a:off x="3755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8" name="Line 3950"/>
            <p:cNvSpPr>
              <a:spLocks noChangeShapeType="1"/>
            </p:cNvSpPr>
            <p:nvPr/>
          </p:nvSpPr>
          <p:spPr bwMode="auto">
            <a:xfrm flipV="1">
              <a:off x="3755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99" name="Line 3951"/>
            <p:cNvSpPr>
              <a:spLocks noChangeShapeType="1"/>
            </p:cNvSpPr>
            <p:nvPr/>
          </p:nvSpPr>
          <p:spPr bwMode="auto">
            <a:xfrm flipV="1">
              <a:off x="3755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0" name="Line 3952"/>
            <p:cNvSpPr>
              <a:spLocks noChangeShapeType="1"/>
            </p:cNvSpPr>
            <p:nvPr/>
          </p:nvSpPr>
          <p:spPr bwMode="auto">
            <a:xfrm flipV="1">
              <a:off x="3755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1" name="Line 3953"/>
            <p:cNvSpPr>
              <a:spLocks noChangeShapeType="1"/>
            </p:cNvSpPr>
            <p:nvPr/>
          </p:nvSpPr>
          <p:spPr bwMode="auto">
            <a:xfrm flipV="1">
              <a:off x="3755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2" name="Line 3954"/>
            <p:cNvSpPr>
              <a:spLocks noChangeShapeType="1"/>
            </p:cNvSpPr>
            <p:nvPr/>
          </p:nvSpPr>
          <p:spPr bwMode="auto">
            <a:xfrm flipV="1">
              <a:off x="3755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3" name="Line 3955"/>
            <p:cNvSpPr>
              <a:spLocks noChangeShapeType="1"/>
            </p:cNvSpPr>
            <p:nvPr/>
          </p:nvSpPr>
          <p:spPr bwMode="auto">
            <a:xfrm flipV="1">
              <a:off x="3755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4" name="Line 3956"/>
            <p:cNvSpPr>
              <a:spLocks noChangeShapeType="1"/>
            </p:cNvSpPr>
            <p:nvPr/>
          </p:nvSpPr>
          <p:spPr bwMode="auto">
            <a:xfrm flipV="1">
              <a:off x="3755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5" name="Line 3957"/>
            <p:cNvSpPr>
              <a:spLocks noChangeShapeType="1"/>
            </p:cNvSpPr>
            <p:nvPr/>
          </p:nvSpPr>
          <p:spPr bwMode="auto">
            <a:xfrm flipV="1">
              <a:off x="3755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6" name="Line 3958"/>
            <p:cNvSpPr>
              <a:spLocks noChangeShapeType="1"/>
            </p:cNvSpPr>
            <p:nvPr/>
          </p:nvSpPr>
          <p:spPr bwMode="auto">
            <a:xfrm flipV="1">
              <a:off x="3755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7" name="Line 3959"/>
            <p:cNvSpPr>
              <a:spLocks noChangeShapeType="1"/>
            </p:cNvSpPr>
            <p:nvPr/>
          </p:nvSpPr>
          <p:spPr bwMode="auto">
            <a:xfrm flipV="1">
              <a:off x="3755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8" name="Line 3960"/>
            <p:cNvSpPr>
              <a:spLocks noChangeShapeType="1"/>
            </p:cNvSpPr>
            <p:nvPr/>
          </p:nvSpPr>
          <p:spPr bwMode="auto">
            <a:xfrm flipV="1">
              <a:off x="3755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09" name="Line 3961"/>
            <p:cNvSpPr>
              <a:spLocks noChangeShapeType="1"/>
            </p:cNvSpPr>
            <p:nvPr/>
          </p:nvSpPr>
          <p:spPr bwMode="auto">
            <a:xfrm flipV="1">
              <a:off x="3755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0" name="Line 3962"/>
            <p:cNvSpPr>
              <a:spLocks noChangeShapeType="1"/>
            </p:cNvSpPr>
            <p:nvPr/>
          </p:nvSpPr>
          <p:spPr bwMode="auto">
            <a:xfrm flipV="1">
              <a:off x="3755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1" name="Line 3963"/>
            <p:cNvSpPr>
              <a:spLocks noChangeShapeType="1"/>
            </p:cNvSpPr>
            <p:nvPr/>
          </p:nvSpPr>
          <p:spPr bwMode="auto">
            <a:xfrm flipV="1">
              <a:off x="3755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2" name="Line 3964"/>
            <p:cNvSpPr>
              <a:spLocks noChangeShapeType="1"/>
            </p:cNvSpPr>
            <p:nvPr/>
          </p:nvSpPr>
          <p:spPr bwMode="auto">
            <a:xfrm flipV="1">
              <a:off x="3755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3" name="Line 3965"/>
            <p:cNvSpPr>
              <a:spLocks noChangeShapeType="1"/>
            </p:cNvSpPr>
            <p:nvPr/>
          </p:nvSpPr>
          <p:spPr bwMode="auto">
            <a:xfrm flipV="1">
              <a:off x="3755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4" name="Line 3966"/>
            <p:cNvSpPr>
              <a:spLocks noChangeShapeType="1"/>
            </p:cNvSpPr>
            <p:nvPr/>
          </p:nvSpPr>
          <p:spPr bwMode="auto">
            <a:xfrm flipV="1">
              <a:off x="3755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5" name="Line 3967"/>
            <p:cNvSpPr>
              <a:spLocks noChangeShapeType="1"/>
            </p:cNvSpPr>
            <p:nvPr/>
          </p:nvSpPr>
          <p:spPr bwMode="auto">
            <a:xfrm flipV="1">
              <a:off x="3755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6" name="Line 3968"/>
            <p:cNvSpPr>
              <a:spLocks noChangeShapeType="1"/>
            </p:cNvSpPr>
            <p:nvPr/>
          </p:nvSpPr>
          <p:spPr bwMode="auto">
            <a:xfrm flipV="1">
              <a:off x="3755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7" name="Line 3969"/>
            <p:cNvSpPr>
              <a:spLocks noChangeShapeType="1"/>
            </p:cNvSpPr>
            <p:nvPr/>
          </p:nvSpPr>
          <p:spPr bwMode="auto">
            <a:xfrm flipV="1">
              <a:off x="3755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8" name="Line 3970"/>
            <p:cNvSpPr>
              <a:spLocks noChangeShapeType="1"/>
            </p:cNvSpPr>
            <p:nvPr/>
          </p:nvSpPr>
          <p:spPr bwMode="auto">
            <a:xfrm flipV="1">
              <a:off x="3755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19" name="Line 3971"/>
            <p:cNvSpPr>
              <a:spLocks noChangeShapeType="1"/>
            </p:cNvSpPr>
            <p:nvPr/>
          </p:nvSpPr>
          <p:spPr bwMode="auto">
            <a:xfrm flipV="1">
              <a:off x="3755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0" name="Line 3972"/>
            <p:cNvSpPr>
              <a:spLocks noChangeShapeType="1"/>
            </p:cNvSpPr>
            <p:nvPr/>
          </p:nvSpPr>
          <p:spPr bwMode="auto">
            <a:xfrm flipV="1">
              <a:off x="3755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1" name="Line 3973"/>
            <p:cNvSpPr>
              <a:spLocks noChangeShapeType="1"/>
            </p:cNvSpPr>
            <p:nvPr/>
          </p:nvSpPr>
          <p:spPr bwMode="auto">
            <a:xfrm flipV="1">
              <a:off x="3755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2" name="Line 3974"/>
            <p:cNvSpPr>
              <a:spLocks noChangeShapeType="1"/>
            </p:cNvSpPr>
            <p:nvPr/>
          </p:nvSpPr>
          <p:spPr bwMode="auto">
            <a:xfrm flipV="1">
              <a:off x="3755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3" name="Line 3975"/>
            <p:cNvSpPr>
              <a:spLocks noChangeShapeType="1"/>
            </p:cNvSpPr>
            <p:nvPr/>
          </p:nvSpPr>
          <p:spPr bwMode="auto">
            <a:xfrm flipV="1">
              <a:off x="3755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4" name="Line 3976"/>
            <p:cNvSpPr>
              <a:spLocks noChangeShapeType="1"/>
            </p:cNvSpPr>
            <p:nvPr/>
          </p:nvSpPr>
          <p:spPr bwMode="auto">
            <a:xfrm flipV="1">
              <a:off x="3755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5" name="Line 3977"/>
            <p:cNvSpPr>
              <a:spLocks noChangeShapeType="1"/>
            </p:cNvSpPr>
            <p:nvPr/>
          </p:nvSpPr>
          <p:spPr bwMode="auto">
            <a:xfrm flipV="1">
              <a:off x="3755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6" name="Line 3978"/>
            <p:cNvSpPr>
              <a:spLocks noChangeShapeType="1"/>
            </p:cNvSpPr>
            <p:nvPr/>
          </p:nvSpPr>
          <p:spPr bwMode="auto">
            <a:xfrm flipV="1">
              <a:off x="3755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7" name="Line 3979"/>
            <p:cNvSpPr>
              <a:spLocks noChangeShapeType="1"/>
            </p:cNvSpPr>
            <p:nvPr/>
          </p:nvSpPr>
          <p:spPr bwMode="auto">
            <a:xfrm flipV="1">
              <a:off x="3755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8" name="Line 3980"/>
            <p:cNvSpPr>
              <a:spLocks noChangeShapeType="1"/>
            </p:cNvSpPr>
            <p:nvPr/>
          </p:nvSpPr>
          <p:spPr bwMode="auto">
            <a:xfrm flipV="1">
              <a:off x="3755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29" name="Line 3981"/>
            <p:cNvSpPr>
              <a:spLocks noChangeShapeType="1"/>
            </p:cNvSpPr>
            <p:nvPr/>
          </p:nvSpPr>
          <p:spPr bwMode="auto">
            <a:xfrm flipV="1">
              <a:off x="3755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0" name="Line 3982"/>
            <p:cNvSpPr>
              <a:spLocks noChangeShapeType="1"/>
            </p:cNvSpPr>
            <p:nvPr/>
          </p:nvSpPr>
          <p:spPr bwMode="auto">
            <a:xfrm flipV="1">
              <a:off x="3755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1" name="Line 3983"/>
            <p:cNvSpPr>
              <a:spLocks noChangeShapeType="1"/>
            </p:cNvSpPr>
            <p:nvPr/>
          </p:nvSpPr>
          <p:spPr bwMode="auto">
            <a:xfrm flipV="1">
              <a:off x="3755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2" name="Line 3984"/>
            <p:cNvSpPr>
              <a:spLocks noChangeShapeType="1"/>
            </p:cNvSpPr>
            <p:nvPr/>
          </p:nvSpPr>
          <p:spPr bwMode="auto">
            <a:xfrm flipV="1">
              <a:off x="3755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3" name="Line 3985"/>
            <p:cNvSpPr>
              <a:spLocks noChangeShapeType="1"/>
            </p:cNvSpPr>
            <p:nvPr/>
          </p:nvSpPr>
          <p:spPr bwMode="auto">
            <a:xfrm flipV="1">
              <a:off x="3755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4" name="Line 3986"/>
            <p:cNvSpPr>
              <a:spLocks noChangeShapeType="1"/>
            </p:cNvSpPr>
            <p:nvPr/>
          </p:nvSpPr>
          <p:spPr bwMode="auto">
            <a:xfrm flipV="1">
              <a:off x="3755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5" name="Line 3987"/>
            <p:cNvSpPr>
              <a:spLocks noChangeShapeType="1"/>
            </p:cNvSpPr>
            <p:nvPr/>
          </p:nvSpPr>
          <p:spPr bwMode="auto">
            <a:xfrm flipV="1">
              <a:off x="3755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6" name="Line 3988"/>
            <p:cNvSpPr>
              <a:spLocks noChangeShapeType="1"/>
            </p:cNvSpPr>
            <p:nvPr/>
          </p:nvSpPr>
          <p:spPr bwMode="auto">
            <a:xfrm flipV="1">
              <a:off x="3755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7" name="Line 3989"/>
            <p:cNvSpPr>
              <a:spLocks noChangeShapeType="1"/>
            </p:cNvSpPr>
            <p:nvPr/>
          </p:nvSpPr>
          <p:spPr bwMode="auto">
            <a:xfrm flipV="1">
              <a:off x="3755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8" name="Line 3990"/>
            <p:cNvSpPr>
              <a:spLocks noChangeShapeType="1"/>
            </p:cNvSpPr>
            <p:nvPr/>
          </p:nvSpPr>
          <p:spPr bwMode="auto">
            <a:xfrm flipV="1">
              <a:off x="3755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39" name="Line 3991"/>
            <p:cNvSpPr>
              <a:spLocks noChangeShapeType="1"/>
            </p:cNvSpPr>
            <p:nvPr/>
          </p:nvSpPr>
          <p:spPr bwMode="auto">
            <a:xfrm flipV="1">
              <a:off x="3755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0" name="Line 3992"/>
            <p:cNvSpPr>
              <a:spLocks noChangeShapeType="1"/>
            </p:cNvSpPr>
            <p:nvPr/>
          </p:nvSpPr>
          <p:spPr bwMode="auto">
            <a:xfrm flipV="1">
              <a:off x="3755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1" name="Line 3993"/>
            <p:cNvSpPr>
              <a:spLocks noChangeShapeType="1"/>
            </p:cNvSpPr>
            <p:nvPr/>
          </p:nvSpPr>
          <p:spPr bwMode="auto">
            <a:xfrm flipV="1">
              <a:off x="3755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2" name="Line 3994"/>
            <p:cNvSpPr>
              <a:spLocks noChangeShapeType="1"/>
            </p:cNvSpPr>
            <p:nvPr/>
          </p:nvSpPr>
          <p:spPr bwMode="auto">
            <a:xfrm flipV="1">
              <a:off x="3755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3" name="Line 3995"/>
            <p:cNvSpPr>
              <a:spLocks noChangeShapeType="1"/>
            </p:cNvSpPr>
            <p:nvPr/>
          </p:nvSpPr>
          <p:spPr bwMode="auto">
            <a:xfrm flipV="1">
              <a:off x="3755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4" name="Line 3996"/>
            <p:cNvSpPr>
              <a:spLocks noChangeShapeType="1"/>
            </p:cNvSpPr>
            <p:nvPr/>
          </p:nvSpPr>
          <p:spPr bwMode="auto">
            <a:xfrm flipV="1">
              <a:off x="3755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5" name="Line 3997"/>
            <p:cNvSpPr>
              <a:spLocks noChangeShapeType="1"/>
            </p:cNvSpPr>
            <p:nvPr/>
          </p:nvSpPr>
          <p:spPr bwMode="auto">
            <a:xfrm flipV="1">
              <a:off x="3755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6" name="Line 3998"/>
            <p:cNvSpPr>
              <a:spLocks noChangeShapeType="1"/>
            </p:cNvSpPr>
            <p:nvPr/>
          </p:nvSpPr>
          <p:spPr bwMode="auto">
            <a:xfrm flipV="1">
              <a:off x="3755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7" name="Line 3999"/>
            <p:cNvSpPr>
              <a:spLocks noChangeShapeType="1"/>
            </p:cNvSpPr>
            <p:nvPr/>
          </p:nvSpPr>
          <p:spPr bwMode="auto">
            <a:xfrm flipV="1">
              <a:off x="3755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8" name="Line 4000"/>
            <p:cNvSpPr>
              <a:spLocks noChangeShapeType="1"/>
            </p:cNvSpPr>
            <p:nvPr/>
          </p:nvSpPr>
          <p:spPr bwMode="auto">
            <a:xfrm flipV="1">
              <a:off x="3755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49" name="Line 4001"/>
            <p:cNvSpPr>
              <a:spLocks noChangeShapeType="1"/>
            </p:cNvSpPr>
            <p:nvPr/>
          </p:nvSpPr>
          <p:spPr bwMode="auto">
            <a:xfrm flipV="1">
              <a:off x="3755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0" name="Line 4002"/>
            <p:cNvSpPr>
              <a:spLocks noChangeShapeType="1"/>
            </p:cNvSpPr>
            <p:nvPr/>
          </p:nvSpPr>
          <p:spPr bwMode="auto">
            <a:xfrm flipV="1">
              <a:off x="3755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1" name="Line 4003"/>
            <p:cNvSpPr>
              <a:spLocks noChangeShapeType="1"/>
            </p:cNvSpPr>
            <p:nvPr/>
          </p:nvSpPr>
          <p:spPr bwMode="auto">
            <a:xfrm flipV="1">
              <a:off x="3755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2" name="Line 4004"/>
            <p:cNvSpPr>
              <a:spLocks noChangeShapeType="1"/>
            </p:cNvSpPr>
            <p:nvPr/>
          </p:nvSpPr>
          <p:spPr bwMode="auto">
            <a:xfrm flipV="1">
              <a:off x="3755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3" name="Line 4005"/>
            <p:cNvSpPr>
              <a:spLocks noChangeShapeType="1"/>
            </p:cNvSpPr>
            <p:nvPr/>
          </p:nvSpPr>
          <p:spPr bwMode="auto">
            <a:xfrm flipV="1">
              <a:off x="3755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4" name="Line 4006"/>
            <p:cNvSpPr>
              <a:spLocks noChangeShapeType="1"/>
            </p:cNvSpPr>
            <p:nvPr/>
          </p:nvSpPr>
          <p:spPr bwMode="auto">
            <a:xfrm flipV="1">
              <a:off x="3755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5" name="Line 4007"/>
            <p:cNvSpPr>
              <a:spLocks noChangeShapeType="1"/>
            </p:cNvSpPr>
            <p:nvPr/>
          </p:nvSpPr>
          <p:spPr bwMode="auto">
            <a:xfrm flipV="1">
              <a:off x="3755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6" name="Line 4008"/>
            <p:cNvSpPr>
              <a:spLocks noChangeShapeType="1"/>
            </p:cNvSpPr>
            <p:nvPr/>
          </p:nvSpPr>
          <p:spPr bwMode="auto">
            <a:xfrm flipV="1">
              <a:off x="3755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7" name="Line 4009"/>
            <p:cNvSpPr>
              <a:spLocks noChangeShapeType="1"/>
            </p:cNvSpPr>
            <p:nvPr/>
          </p:nvSpPr>
          <p:spPr bwMode="auto">
            <a:xfrm flipV="1">
              <a:off x="3755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8" name="Line 4010"/>
            <p:cNvSpPr>
              <a:spLocks noChangeShapeType="1"/>
            </p:cNvSpPr>
            <p:nvPr/>
          </p:nvSpPr>
          <p:spPr bwMode="auto">
            <a:xfrm flipV="1">
              <a:off x="3755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59" name="Line 4011"/>
            <p:cNvSpPr>
              <a:spLocks noChangeShapeType="1"/>
            </p:cNvSpPr>
            <p:nvPr/>
          </p:nvSpPr>
          <p:spPr bwMode="auto">
            <a:xfrm flipV="1">
              <a:off x="3755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0" name="Line 4012"/>
            <p:cNvSpPr>
              <a:spLocks noChangeShapeType="1"/>
            </p:cNvSpPr>
            <p:nvPr/>
          </p:nvSpPr>
          <p:spPr bwMode="auto">
            <a:xfrm flipV="1">
              <a:off x="3755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1" name="Line 4013"/>
            <p:cNvSpPr>
              <a:spLocks noChangeShapeType="1"/>
            </p:cNvSpPr>
            <p:nvPr/>
          </p:nvSpPr>
          <p:spPr bwMode="auto">
            <a:xfrm flipV="1">
              <a:off x="3755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2" name="Line 4014"/>
            <p:cNvSpPr>
              <a:spLocks noChangeShapeType="1"/>
            </p:cNvSpPr>
            <p:nvPr/>
          </p:nvSpPr>
          <p:spPr bwMode="auto">
            <a:xfrm flipV="1">
              <a:off x="3755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3" name="Line 4015"/>
            <p:cNvSpPr>
              <a:spLocks noChangeShapeType="1"/>
            </p:cNvSpPr>
            <p:nvPr/>
          </p:nvSpPr>
          <p:spPr bwMode="auto">
            <a:xfrm flipV="1">
              <a:off x="3755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4" name="Line 4016"/>
            <p:cNvSpPr>
              <a:spLocks noChangeShapeType="1"/>
            </p:cNvSpPr>
            <p:nvPr/>
          </p:nvSpPr>
          <p:spPr bwMode="auto">
            <a:xfrm flipV="1">
              <a:off x="3755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5" name="Line 4017"/>
            <p:cNvSpPr>
              <a:spLocks noChangeShapeType="1"/>
            </p:cNvSpPr>
            <p:nvPr/>
          </p:nvSpPr>
          <p:spPr bwMode="auto">
            <a:xfrm flipV="1">
              <a:off x="3755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6" name="Line 4018"/>
            <p:cNvSpPr>
              <a:spLocks noChangeShapeType="1"/>
            </p:cNvSpPr>
            <p:nvPr/>
          </p:nvSpPr>
          <p:spPr bwMode="auto">
            <a:xfrm flipV="1">
              <a:off x="3755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7" name="Line 4019"/>
            <p:cNvSpPr>
              <a:spLocks noChangeShapeType="1"/>
            </p:cNvSpPr>
            <p:nvPr/>
          </p:nvSpPr>
          <p:spPr bwMode="auto">
            <a:xfrm flipV="1">
              <a:off x="3755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8" name="Line 4020"/>
            <p:cNvSpPr>
              <a:spLocks noChangeShapeType="1"/>
            </p:cNvSpPr>
            <p:nvPr/>
          </p:nvSpPr>
          <p:spPr bwMode="auto">
            <a:xfrm flipV="1">
              <a:off x="3755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69" name="Line 4021"/>
            <p:cNvSpPr>
              <a:spLocks noChangeShapeType="1"/>
            </p:cNvSpPr>
            <p:nvPr/>
          </p:nvSpPr>
          <p:spPr bwMode="auto">
            <a:xfrm flipV="1">
              <a:off x="3755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0" name="Line 4022"/>
            <p:cNvSpPr>
              <a:spLocks noChangeShapeType="1"/>
            </p:cNvSpPr>
            <p:nvPr/>
          </p:nvSpPr>
          <p:spPr bwMode="auto">
            <a:xfrm flipV="1">
              <a:off x="3755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1" name="Line 4023"/>
            <p:cNvSpPr>
              <a:spLocks noChangeShapeType="1"/>
            </p:cNvSpPr>
            <p:nvPr/>
          </p:nvSpPr>
          <p:spPr bwMode="auto">
            <a:xfrm flipV="1">
              <a:off x="3755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2" name="Line 4024"/>
            <p:cNvSpPr>
              <a:spLocks noChangeShapeType="1"/>
            </p:cNvSpPr>
            <p:nvPr/>
          </p:nvSpPr>
          <p:spPr bwMode="auto">
            <a:xfrm flipV="1">
              <a:off x="3755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3" name="Line 4025"/>
            <p:cNvSpPr>
              <a:spLocks noChangeShapeType="1"/>
            </p:cNvSpPr>
            <p:nvPr/>
          </p:nvSpPr>
          <p:spPr bwMode="auto">
            <a:xfrm flipV="1">
              <a:off x="3755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4" name="Line 4026"/>
            <p:cNvSpPr>
              <a:spLocks noChangeShapeType="1"/>
            </p:cNvSpPr>
            <p:nvPr/>
          </p:nvSpPr>
          <p:spPr bwMode="auto">
            <a:xfrm flipV="1">
              <a:off x="3755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5" name="Line 4027"/>
            <p:cNvSpPr>
              <a:spLocks noChangeShapeType="1"/>
            </p:cNvSpPr>
            <p:nvPr/>
          </p:nvSpPr>
          <p:spPr bwMode="auto">
            <a:xfrm flipV="1">
              <a:off x="3755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6" name="Line 4028"/>
            <p:cNvSpPr>
              <a:spLocks noChangeShapeType="1"/>
            </p:cNvSpPr>
            <p:nvPr/>
          </p:nvSpPr>
          <p:spPr bwMode="auto">
            <a:xfrm flipV="1">
              <a:off x="3755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7" name="Line 4029"/>
            <p:cNvSpPr>
              <a:spLocks noChangeShapeType="1"/>
            </p:cNvSpPr>
            <p:nvPr/>
          </p:nvSpPr>
          <p:spPr bwMode="auto">
            <a:xfrm flipV="1">
              <a:off x="3755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8" name="Line 4030"/>
            <p:cNvSpPr>
              <a:spLocks noChangeShapeType="1"/>
            </p:cNvSpPr>
            <p:nvPr/>
          </p:nvSpPr>
          <p:spPr bwMode="auto">
            <a:xfrm>
              <a:off x="3755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79" name="Line 4031"/>
            <p:cNvSpPr>
              <a:spLocks noChangeShapeType="1"/>
            </p:cNvSpPr>
            <p:nvPr/>
          </p:nvSpPr>
          <p:spPr bwMode="auto">
            <a:xfrm flipV="1">
              <a:off x="4186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0" name="Line 4032"/>
            <p:cNvSpPr>
              <a:spLocks noChangeShapeType="1"/>
            </p:cNvSpPr>
            <p:nvPr/>
          </p:nvSpPr>
          <p:spPr bwMode="auto">
            <a:xfrm flipV="1">
              <a:off x="4186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1" name="Line 4033"/>
            <p:cNvSpPr>
              <a:spLocks noChangeShapeType="1"/>
            </p:cNvSpPr>
            <p:nvPr/>
          </p:nvSpPr>
          <p:spPr bwMode="auto">
            <a:xfrm flipV="1">
              <a:off x="4186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2" name="Line 4034"/>
            <p:cNvSpPr>
              <a:spLocks noChangeShapeType="1"/>
            </p:cNvSpPr>
            <p:nvPr/>
          </p:nvSpPr>
          <p:spPr bwMode="auto">
            <a:xfrm flipV="1">
              <a:off x="4186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3" name="Line 4035"/>
            <p:cNvSpPr>
              <a:spLocks noChangeShapeType="1"/>
            </p:cNvSpPr>
            <p:nvPr/>
          </p:nvSpPr>
          <p:spPr bwMode="auto">
            <a:xfrm flipV="1">
              <a:off x="4186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4" name="Line 4036"/>
            <p:cNvSpPr>
              <a:spLocks noChangeShapeType="1"/>
            </p:cNvSpPr>
            <p:nvPr/>
          </p:nvSpPr>
          <p:spPr bwMode="auto">
            <a:xfrm flipV="1">
              <a:off x="4186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5" name="Line 4037"/>
            <p:cNvSpPr>
              <a:spLocks noChangeShapeType="1"/>
            </p:cNvSpPr>
            <p:nvPr/>
          </p:nvSpPr>
          <p:spPr bwMode="auto">
            <a:xfrm flipV="1">
              <a:off x="4186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6" name="Line 4038"/>
            <p:cNvSpPr>
              <a:spLocks noChangeShapeType="1"/>
            </p:cNvSpPr>
            <p:nvPr/>
          </p:nvSpPr>
          <p:spPr bwMode="auto">
            <a:xfrm flipV="1">
              <a:off x="4186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7" name="Line 4039"/>
            <p:cNvSpPr>
              <a:spLocks noChangeShapeType="1"/>
            </p:cNvSpPr>
            <p:nvPr/>
          </p:nvSpPr>
          <p:spPr bwMode="auto">
            <a:xfrm flipV="1">
              <a:off x="4186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8" name="Line 4040"/>
            <p:cNvSpPr>
              <a:spLocks noChangeShapeType="1"/>
            </p:cNvSpPr>
            <p:nvPr/>
          </p:nvSpPr>
          <p:spPr bwMode="auto">
            <a:xfrm flipV="1">
              <a:off x="4186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89" name="Line 4041"/>
            <p:cNvSpPr>
              <a:spLocks noChangeShapeType="1"/>
            </p:cNvSpPr>
            <p:nvPr/>
          </p:nvSpPr>
          <p:spPr bwMode="auto">
            <a:xfrm flipV="1">
              <a:off x="4186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0" name="Line 4042"/>
            <p:cNvSpPr>
              <a:spLocks noChangeShapeType="1"/>
            </p:cNvSpPr>
            <p:nvPr/>
          </p:nvSpPr>
          <p:spPr bwMode="auto">
            <a:xfrm flipV="1">
              <a:off x="4186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1" name="Line 4043"/>
            <p:cNvSpPr>
              <a:spLocks noChangeShapeType="1"/>
            </p:cNvSpPr>
            <p:nvPr/>
          </p:nvSpPr>
          <p:spPr bwMode="auto">
            <a:xfrm flipV="1">
              <a:off x="4186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2" name="Line 4044"/>
            <p:cNvSpPr>
              <a:spLocks noChangeShapeType="1"/>
            </p:cNvSpPr>
            <p:nvPr/>
          </p:nvSpPr>
          <p:spPr bwMode="auto">
            <a:xfrm flipV="1">
              <a:off x="4186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3" name="Line 4045"/>
            <p:cNvSpPr>
              <a:spLocks noChangeShapeType="1"/>
            </p:cNvSpPr>
            <p:nvPr/>
          </p:nvSpPr>
          <p:spPr bwMode="auto">
            <a:xfrm flipV="1">
              <a:off x="4186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4" name="Line 4046"/>
            <p:cNvSpPr>
              <a:spLocks noChangeShapeType="1"/>
            </p:cNvSpPr>
            <p:nvPr/>
          </p:nvSpPr>
          <p:spPr bwMode="auto">
            <a:xfrm flipV="1">
              <a:off x="4186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5" name="Line 4047"/>
            <p:cNvSpPr>
              <a:spLocks noChangeShapeType="1"/>
            </p:cNvSpPr>
            <p:nvPr/>
          </p:nvSpPr>
          <p:spPr bwMode="auto">
            <a:xfrm flipV="1">
              <a:off x="4186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6" name="Line 4048"/>
            <p:cNvSpPr>
              <a:spLocks noChangeShapeType="1"/>
            </p:cNvSpPr>
            <p:nvPr/>
          </p:nvSpPr>
          <p:spPr bwMode="auto">
            <a:xfrm flipV="1">
              <a:off x="4186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7" name="Line 4049"/>
            <p:cNvSpPr>
              <a:spLocks noChangeShapeType="1"/>
            </p:cNvSpPr>
            <p:nvPr/>
          </p:nvSpPr>
          <p:spPr bwMode="auto">
            <a:xfrm flipV="1">
              <a:off x="4186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8" name="Line 4050"/>
            <p:cNvSpPr>
              <a:spLocks noChangeShapeType="1"/>
            </p:cNvSpPr>
            <p:nvPr/>
          </p:nvSpPr>
          <p:spPr bwMode="auto">
            <a:xfrm flipV="1">
              <a:off x="4186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99" name="Line 4051"/>
            <p:cNvSpPr>
              <a:spLocks noChangeShapeType="1"/>
            </p:cNvSpPr>
            <p:nvPr/>
          </p:nvSpPr>
          <p:spPr bwMode="auto">
            <a:xfrm flipV="1">
              <a:off x="4186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0" name="Line 4052"/>
            <p:cNvSpPr>
              <a:spLocks noChangeShapeType="1"/>
            </p:cNvSpPr>
            <p:nvPr/>
          </p:nvSpPr>
          <p:spPr bwMode="auto">
            <a:xfrm flipV="1">
              <a:off x="4186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1" name="Line 4053"/>
            <p:cNvSpPr>
              <a:spLocks noChangeShapeType="1"/>
            </p:cNvSpPr>
            <p:nvPr/>
          </p:nvSpPr>
          <p:spPr bwMode="auto">
            <a:xfrm flipV="1">
              <a:off x="4186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2" name="Line 4054"/>
            <p:cNvSpPr>
              <a:spLocks noChangeShapeType="1"/>
            </p:cNvSpPr>
            <p:nvPr/>
          </p:nvSpPr>
          <p:spPr bwMode="auto">
            <a:xfrm flipV="1">
              <a:off x="4186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3" name="Line 4055"/>
            <p:cNvSpPr>
              <a:spLocks noChangeShapeType="1"/>
            </p:cNvSpPr>
            <p:nvPr/>
          </p:nvSpPr>
          <p:spPr bwMode="auto">
            <a:xfrm flipV="1">
              <a:off x="4186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4" name="Line 4056"/>
            <p:cNvSpPr>
              <a:spLocks noChangeShapeType="1"/>
            </p:cNvSpPr>
            <p:nvPr/>
          </p:nvSpPr>
          <p:spPr bwMode="auto">
            <a:xfrm flipV="1">
              <a:off x="4186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5" name="Line 4057"/>
            <p:cNvSpPr>
              <a:spLocks noChangeShapeType="1"/>
            </p:cNvSpPr>
            <p:nvPr/>
          </p:nvSpPr>
          <p:spPr bwMode="auto">
            <a:xfrm flipV="1">
              <a:off x="4186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6" name="Line 4058"/>
            <p:cNvSpPr>
              <a:spLocks noChangeShapeType="1"/>
            </p:cNvSpPr>
            <p:nvPr/>
          </p:nvSpPr>
          <p:spPr bwMode="auto">
            <a:xfrm flipV="1">
              <a:off x="4186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7" name="Line 4059"/>
            <p:cNvSpPr>
              <a:spLocks noChangeShapeType="1"/>
            </p:cNvSpPr>
            <p:nvPr/>
          </p:nvSpPr>
          <p:spPr bwMode="auto">
            <a:xfrm flipV="1">
              <a:off x="4186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8" name="Line 4060"/>
            <p:cNvSpPr>
              <a:spLocks noChangeShapeType="1"/>
            </p:cNvSpPr>
            <p:nvPr/>
          </p:nvSpPr>
          <p:spPr bwMode="auto">
            <a:xfrm flipV="1">
              <a:off x="4186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09" name="Line 4061"/>
            <p:cNvSpPr>
              <a:spLocks noChangeShapeType="1"/>
            </p:cNvSpPr>
            <p:nvPr/>
          </p:nvSpPr>
          <p:spPr bwMode="auto">
            <a:xfrm flipV="1">
              <a:off x="4186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0" name="Line 4062"/>
            <p:cNvSpPr>
              <a:spLocks noChangeShapeType="1"/>
            </p:cNvSpPr>
            <p:nvPr/>
          </p:nvSpPr>
          <p:spPr bwMode="auto">
            <a:xfrm flipV="1">
              <a:off x="4186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1" name="Line 4063"/>
            <p:cNvSpPr>
              <a:spLocks noChangeShapeType="1"/>
            </p:cNvSpPr>
            <p:nvPr/>
          </p:nvSpPr>
          <p:spPr bwMode="auto">
            <a:xfrm flipV="1">
              <a:off x="4186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2" name="Line 4064"/>
            <p:cNvSpPr>
              <a:spLocks noChangeShapeType="1"/>
            </p:cNvSpPr>
            <p:nvPr/>
          </p:nvSpPr>
          <p:spPr bwMode="auto">
            <a:xfrm flipV="1">
              <a:off x="4186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3" name="Line 4065"/>
            <p:cNvSpPr>
              <a:spLocks noChangeShapeType="1"/>
            </p:cNvSpPr>
            <p:nvPr/>
          </p:nvSpPr>
          <p:spPr bwMode="auto">
            <a:xfrm flipV="1">
              <a:off x="4186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4" name="Line 4066"/>
            <p:cNvSpPr>
              <a:spLocks noChangeShapeType="1"/>
            </p:cNvSpPr>
            <p:nvPr/>
          </p:nvSpPr>
          <p:spPr bwMode="auto">
            <a:xfrm flipV="1">
              <a:off x="4186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5" name="Line 4067"/>
            <p:cNvSpPr>
              <a:spLocks noChangeShapeType="1"/>
            </p:cNvSpPr>
            <p:nvPr/>
          </p:nvSpPr>
          <p:spPr bwMode="auto">
            <a:xfrm flipV="1">
              <a:off x="4186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6" name="Line 4068"/>
            <p:cNvSpPr>
              <a:spLocks noChangeShapeType="1"/>
            </p:cNvSpPr>
            <p:nvPr/>
          </p:nvSpPr>
          <p:spPr bwMode="auto">
            <a:xfrm flipV="1">
              <a:off x="4186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7" name="Line 4069"/>
            <p:cNvSpPr>
              <a:spLocks noChangeShapeType="1"/>
            </p:cNvSpPr>
            <p:nvPr/>
          </p:nvSpPr>
          <p:spPr bwMode="auto">
            <a:xfrm flipV="1">
              <a:off x="4186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8" name="Line 4070"/>
            <p:cNvSpPr>
              <a:spLocks noChangeShapeType="1"/>
            </p:cNvSpPr>
            <p:nvPr/>
          </p:nvSpPr>
          <p:spPr bwMode="auto">
            <a:xfrm flipV="1">
              <a:off x="4186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19" name="Line 4071"/>
            <p:cNvSpPr>
              <a:spLocks noChangeShapeType="1"/>
            </p:cNvSpPr>
            <p:nvPr/>
          </p:nvSpPr>
          <p:spPr bwMode="auto">
            <a:xfrm flipV="1">
              <a:off x="4186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0" name="Line 4072"/>
            <p:cNvSpPr>
              <a:spLocks noChangeShapeType="1"/>
            </p:cNvSpPr>
            <p:nvPr/>
          </p:nvSpPr>
          <p:spPr bwMode="auto">
            <a:xfrm flipV="1">
              <a:off x="4186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1" name="Line 4073"/>
            <p:cNvSpPr>
              <a:spLocks noChangeShapeType="1"/>
            </p:cNvSpPr>
            <p:nvPr/>
          </p:nvSpPr>
          <p:spPr bwMode="auto">
            <a:xfrm flipV="1">
              <a:off x="4186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2" name="Line 4074"/>
            <p:cNvSpPr>
              <a:spLocks noChangeShapeType="1"/>
            </p:cNvSpPr>
            <p:nvPr/>
          </p:nvSpPr>
          <p:spPr bwMode="auto">
            <a:xfrm flipV="1">
              <a:off x="4186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3" name="Line 4075"/>
            <p:cNvSpPr>
              <a:spLocks noChangeShapeType="1"/>
            </p:cNvSpPr>
            <p:nvPr/>
          </p:nvSpPr>
          <p:spPr bwMode="auto">
            <a:xfrm flipV="1">
              <a:off x="4186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4" name="Line 4076"/>
            <p:cNvSpPr>
              <a:spLocks noChangeShapeType="1"/>
            </p:cNvSpPr>
            <p:nvPr/>
          </p:nvSpPr>
          <p:spPr bwMode="auto">
            <a:xfrm flipV="1">
              <a:off x="4186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5" name="Line 4077"/>
            <p:cNvSpPr>
              <a:spLocks noChangeShapeType="1"/>
            </p:cNvSpPr>
            <p:nvPr/>
          </p:nvSpPr>
          <p:spPr bwMode="auto">
            <a:xfrm flipV="1">
              <a:off x="4186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6" name="Line 4078"/>
            <p:cNvSpPr>
              <a:spLocks noChangeShapeType="1"/>
            </p:cNvSpPr>
            <p:nvPr/>
          </p:nvSpPr>
          <p:spPr bwMode="auto">
            <a:xfrm flipV="1">
              <a:off x="4186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7" name="Line 4079"/>
            <p:cNvSpPr>
              <a:spLocks noChangeShapeType="1"/>
            </p:cNvSpPr>
            <p:nvPr/>
          </p:nvSpPr>
          <p:spPr bwMode="auto">
            <a:xfrm flipV="1">
              <a:off x="4186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8" name="Line 4080"/>
            <p:cNvSpPr>
              <a:spLocks noChangeShapeType="1"/>
            </p:cNvSpPr>
            <p:nvPr/>
          </p:nvSpPr>
          <p:spPr bwMode="auto">
            <a:xfrm flipV="1">
              <a:off x="4186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29" name="Line 4081"/>
            <p:cNvSpPr>
              <a:spLocks noChangeShapeType="1"/>
            </p:cNvSpPr>
            <p:nvPr/>
          </p:nvSpPr>
          <p:spPr bwMode="auto">
            <a:xfrm flipV="1">
              <a:off x="4186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0" name="Line 4082"/>
            <p:cNvSpPr>
              <a:spLocks noChangeShapeType="1"/>
            </p:cNvSpPr>
            <p:nvPr/>
          </p:nvSpPr>
          <p:spPr bwMode="auto">
            <a:xfrm flipV="1">
              <a:off x="4186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1" name="Line 4083"/>
            <p:cNvSpPr>
              <a:spLocks noChangeShapeType="1"/>
            </p:cNvSpPr>
            <p:nvPr/>
          </p:nvSpPr>
          <p:spPr bwMode="auto">
            <a:xfrm flipV="1">
              <a:off x="4186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2" name="Line 4084"/>
            <p:cNvSpPr>
              <a:spLocks noChangeShapeType="1"/>
            </p:cNvSpPr>
            <p:nvPr/>
          </p:nvSpPr>
          <p:spPr bwMode="auto">
            <a:xfrm flipV="1">
              <a:off x="4186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3" name="Line 4085"/>
            <p:cNvSpPr>
              <a:spLocks noChangeShapeType="1"/>
            </p:cNvSpPr>
            <p:nvPr/>
          </p:nvSpPr>
          <p:spPr bwMode="auto">
            <a:xfrm flipV="1">
              <a:off x="4186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4" name="Line 4086"/>
            <p:cNvSpPr>
              <a:spLocks noChangeShapeType="1"/>
            </p:cNvSpPr>
            <p:nvPr/>
          </p:nvSpPr>
          <p:spPr bwMode="auto">
            <a:xfrm flipV="1">
              <a:off x="4186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5" name="Line 4087"/>
            <p:cNvSpPr>
              <a:spLocks noChangeShapeType="1"/>
            </p:cNvSpPr>
            <p:nvPr/>
          </p:nvSpPr>
          <p:spPr bwMode="auto">
            <a:xfrm flipV="1">
              <a:off x="4186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6" name="Line 4088"/>
            <p:cNvSpPr>
              <a:spLocks noChangeShapeType="1"/>
            </p:cNvSpPr>
            <p:nvPr/>
          </p:nvSpPr>
          <p:spPr bwMode="auto">
            <a:xfrm flipV="1">
              <a:off x="4186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7" name="Line 4089"/>
            <p:cNvSpPr>
              <a:spLocks noChangeShapeType="1"/>
            </p:cNvSpPr>
            <p:nvPr/>
          </p:nvSpPr>
          <p:spPr bwMode="auto">
            <a:xfrm flipV="1">
              <a:off x="4186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8" name="Line 4090"/>
            <p:cNvSpPr>
              <a:spLocks noChangeShapeType="1"/>
            </p:cNvSpPr>
            <p:nvPr/>
          </p:nvSpPr>
          <p:spPr bwMode="auto">
            <a:xfrm flipV="1">
              <a:off x="4186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39" name="Line 4091"/>
            <p:cNvSpPr>
              <a:spLocks noChangeShapeType="1"/>
            </p:cNvSpPr>
            <p:nvPr/>
          </p:nvSpPr>
          <p:spPr bwMode="auto">
            <a:xfrm flipV="1">
              <a:off x="4186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0" name="Line 4092"/>
            <p:cNvSpPr>
              <a:spLocks noChangeShapeType="1"/>
            </p:cNvSpPr>
            <p:nvPr/>
          </p:nvSpPr>
          <p:spPr bwMode="auto">
            <a:xfrm flipV="1">
              <a:off x="4186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1" name="Line 4093"/>
            <p:cNvSpPr>
              <a:spLocks noChangeShapeType="1"/>
            </p:cNvSpPr>
            <p:nvPr/>
          </p:nvSpPr>
          <p:spPr bwMode="auto">
            <a:xfrm flipV="1">
              <a:off x="4186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2" name="Line 4094"/>
            <p:cNvSpPr>
              <a:spLocks noChangeShapeType="1"/>
            </p:cNvSpPr>
            <p:nvPr/>
          </p:nvSpPr>
          <p:spPr bwMode="auto">
            <a:xfrm flipV="1">
              <a:off x="4186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3" name="Line 4095"/>
            <p:cNvSpPr>
              <a:spLocks noChangeShapeType="1"/>
            </p:cNvSpPr>
            <p:nvPr/>
          </p:nvSpPr>
          <p:spPr bwMode="auto">
            <a:xfrm flipV="1">
              <a:off x="4186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4" name="Line 4096"/>
            <p:cNvSpPr>
              <a:spLocks noChangeShapeType="1"/>
            </p:cNvSpPr>
            <p:nvPr/>
          </p:nvSpPr>
          <p:spPr bwMode="auto">
            <a:xfrm flipV="1">
              <a:off x="4186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5" name="Line 4097"/>
            <p:cNvSpPr>
              <a:spLocks noChangeShapeType="1"/>
            </p:cNvSpPr>
            <p:nvPr/>
          </p:nvSpPr>
          <p:spPr bwMode="auto">
            <a:xfrm flipV="1">
              <a:off x="4186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6" name="Line 4098"/>
            <p:cNvSpPr>
              <a:spLocks noChangeShapeType="1"/>
            </p:cNvSpPr>
            <p:nvPr/>
          </p:nvSpPr>
          <p:spPr bwMode="auto">
            <a:xfrm flipV="1">
              <a:off x="4186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7" name="Line 4099"/>
            <p:cNvSpPr>
              <a:spLocks noChangeShapeType="1"/>
            </p:cNvSpPr>
            <p:nvPr/>
          </p:nvSpPr>
          <p:spPr bwMode="auto">
            <a:xfrm flipV="1">
              <a:off x="4186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8" name="Line 4100"/>
            <p:cNvSpPr>
              <a:spLocks noChangeShapeType="1"/>
            </p:cNvSpPr>
            <p:nvPr/>
          </p:nvSpPr>
          <p:spPr bwMode="auto">
            <a:xfrm flipV="1">
              <a:off x="4186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49" name="Line 4101"/>
            <p:cNvSpPr>
              <a:spLocks noChangeShapeType="1"/>
            </p:cNvSpPr>
            <p:nvPr/>
          </p:nvSpPr>
          <p:spPr bwMode="auto">
            <a:xfrm flipV="1">
              <a:off x="4186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0" name="Line 4102"/>
            <p:cNvSpPr>
              <a:spLocks noChangeShapeType="1"/>
            </p:cNvSpPr>
            <p:nvPr/>
          </p:nvSpPr>
          <p:spPr bwMode="auto">
            <a:xfrm flipV="1">
              <a:off x="4186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1" name="Line 4103"/>
            <p:cNvSpPr>
              <a:spLocks noChangeShapeType="1"/>
            </p:cNvSpPr>
            <p:nvPr/>
          </p:nvSpPr>
          <p:spPr bwMode="auto">
            <a:xfrm flipV="1">
              <a:off x="4186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2" name="Line 4104"/>
            <p:cNvSpPr>
              <a:spLocks noChangeShapeType="1"/>
            </p:cNvSpPr>
            <p:nvPr/>
          </p:nvSpPr>
          <p:spPr bwMode="auto">
            <a:xfrm flipV="1">
              <a:off x="4186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3" name="Line 4105"/>
            <p:cNvSpPr>
              <a:spLocks noChangeShapeType="1"/>
            </p:cNvSpPr>
            <p:nvPr/>
          </p:nvSpPr>
          <p:spPr bwMode="auto">
            <a:xfrm flipV="1">
              <a:off x="4186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4" name="Line 4106"/>
            <p:cNvSpPr>
              <a:spLocks noChangeShapeType="1"/>
            </p:cNvSpPr>
            <p:nvPr/>
          </p:nvSpPr>
          <p:spPr bwMode="auto">
            <a:xfrm flipV="1">
              <a:off x="4186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5" name="Line 4107"/>
            <p:cNvSpPr>
              <a:spLocks noChangeShapeType="1"/>
            </p:cNvSpPr>
            <p:nvPr/>
          </p:nvSpPr>
          <p:spPr bwMode="auto">
            <a:xfrm flipV="1">
              <a:off x="4186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6" name="Line 4108"/>
            <p:cNvSpPr>
              <a:spLocks noChangeShapeType="1"/>
            </p:cNvSpPr>
            <p:nvPr/>
          </p:nvSpPr>
          <p:spPr bwMode="auto">
            <a:xfrm flipV="1">
              <a:off x="4186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7" name="Line 4109"/>
            <p:cNvSpPr>
              <a:spLocks noChangeShapeType="1"/>
            </p:cNvSpPr>
            <p:nvPr/>
          </p:nvSpPr>
          <p:spPr bwMode="auto">
            <a:xfrm flipV="1">
              <a:off x="4186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8" name="Line 4110"/>
            <p:cNvSpPr>
              <a:spLocks noChangeShapeType="1"/>
            </p:cNvSpPr>
            <p:nvPr/>
          </p:nvSpPr>
          <p:spPr bwMode="auto">
            <a:xfrm flipV="1">
              <a:off x="4186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59" name="Line 4111"/>
            <p:cNvSpPr>
              <a:spLocks noChangeShapeType="1"/>
            </p:cNvSpPr>
            <p:nvPr/>
          </p:nvSpPr>
          <p:spPr bwMode="auto">
            <a:xfrm flipV="1">
              <a:off x="4186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0" name="Line 4112"/>
            <p:cNvSpPr>
              <a:spLocks noChangeShapeType="1"/>
            </p:cNvSpPr>
            <p:nvPr/>
          </p:nvSpPr>
          <p:spPr bwMode="auto">
            <a:xfrm flipV="1">
              <a:off x="4186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1" name="Line 4113"/>
            <p:cNvSpPr>
              <a:spLocks noChangeShapeType="1"/>
            </p:cNvSpPr>
            <p:nvPr/>
          </p:nvSpPr>
          <p:spPr bwMode="auto">
            <a:xfrm flipV="1">
              <a:off x="4186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2" name="Line 4114"/>
            <p:cNvSpPr>
              <a:spLocks noChangeShapeType="1"/>
            </p:cNvSpPr>
            <p:nvPr/>
          </p:nvSpPr>
          <p:spPr bwMode="auto">
            <a:xfrm flipV="1">
              <a:off x="4186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3" name="Line 4115"/>
            <p:cNvSpPr>
              <a:spLocks noChangeShapeType="1"/>
            </p:cNvSpPr>
            <p:nvPr/>
          </p:nvSpPr>
          <p:spPr bwMode="auto">
            <a:xfrm flipV="1">
              <a:off x="4186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4" name="Line 4116"/>
            <p:cNvSpPr>
              <a:spLocks noChangeShapeType="1"/>
            </p:cNvSpPr>
            <p:nvPr/>
          </p:nvSpPr>
          <p:spPr bwMode="auto">
            <a:xfrm flipV="1">
              <a:off x="4186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5" name="Line 4117"/>
            <p:cNvSpPr>
              <a:spLocks noChangeShapeType="1"/>
            </p:cNvSpPr>
            <p:nvPr/>
          </p:nvSpPr>
          <p:spPr bwMode="auto">
            <a:xfrm flipV="1">
              <a:off x="4186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6" name="Line 4118"/>
            <p:cNvSpPr>
              <a:spLocks noChangeShapeType="1"/>
            </p:cNvSpPr>
            <p:nvPr/>
          </p:nvSpPr>
          <p:spPr bwMode="auto">
            <a:xfrm flipV="1">
              <a:off x="4186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7" name="Line 4119"/>
            <p:cNvSpPr>
              <a:spLocks noChangeShapeType="1"/>
            </p:cNvSpPr>
            <p:nvPr/>
          </p:nvSpPr>
          <p:spPr bwMode="auto">
            <a:xfrm flipV="1">
              <a:off x="4186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8" name="Line 4120"/>
            <p:cNvSpPr>
              <a:spLocks noChangeShapeType="1"/>
            </p:cNvSpPr>
            <p:nvPr/>
          </p:nvSpPr>
          <p:spPr bwMode="auto">
            <a:xfrm flipV="1">
              <a:off x="4186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69" name="Line 4121"/>
            <p:cNvSpPr>
              <a:spLocks noChangeShapeType="1"/>
            </p:cNvSpPr>
            <p:nvPr/>
          </p:nvSpPr>
          <p:spPr bwMode="auto">
            <a:xfrm flipV="1">
              <a:off x="4186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0" name="Line 4122"/>
            <p:cNvSpPr>
              <a:spLocks noChangeShapeType="1"/>
            </p:cNvSpPr>
            <p:nvPr/>
          </p:nvSpPr>
          <p:spPr bwMode="auto">
            <a:xfrm flipV="1">
              <a:off x="4186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1" name="Line 4123"/>
            <p:cNvSpPr>
              <a:spLocks noChangeShapeType="1"/>
            </p:cNvSpPr>
            <p:nvPr/>
          </p:nvSpPr>
          <p:spPr bwMode="auto">
            <a:xfrm flipV="1">
              <a:off x="4186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2" name="Line 4124"/>
            <p:cNvSpPr>
              <a:spLocks noChangeShapeType="1"/>
            </p:cNvSpPr>
            <p:nvPr/>
          </p:nvSpPr>
          <p:spPr bwMode="auto">
            <a:xfrm flipV="1">
              <a:off x="4186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3" name="Line 4125"/>
            <p:cNvSpPr>
              <a:spLocks noChangeShapeType="1"/>
            </p:cNvSpPr>
            <p:nvPr/>
          </p:nvSpPr>
          <p:spPr bwMode="auto">
            <a:xfrm flipV="1">
              <a:off x="4186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4" name="Line 4126"/>
            <p:cNvSpPr>
              <a:spLocks noChangeShapeType="1"/>
            </p:cNvSpPr>
            <p:nvPr/>
          </p:nvSpPr>
          <p:spPr bwMode="auto">
            <a:xfrm flipV="1">
              <a:off x="4186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5" name="Line 4127"/>
            <p:cNvSpPr>
              <a:spLocks noChangeShapeType="1"/>
            </p:cNvSpPr>
            <p:nvPr/>
          </p:nvSpPr>
          <p:spPr bwMode="auto">
            <a:xfrm flipV="1">
              <a:off x="4186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6" name="Line 4128"/>
            <p:cNvSpPr>
              <a:spLocks noChangeShapeType="1"/>
            </p:cNvSpPr>
            <p:nvPr/>
          </p:nvSpPr>
          <p:spPr bwMode="auto">
            <a:xfrm flipV="1">
              <a:off x="4186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7" name="Line 4129"/>
            <p:cNvSpPr>
              <a:spLocks noChangeShapeType="1"/>
            </p:cNvSpPr>
            <p:nvPr/>
          </p:nvSpPr>
          <p:spPr bwMode="auto">
            <a:xfrm flipV="1">
              <a:off x="4186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8" name="Line 4130"/>
            <p:cNvSpPr>
              <a:spLocks noChangeShapeType="1"/>
            </p:cNvSpPr>
            <p:nvPr/>
          </p:nvSpPr>
          <p:spPr bwMode="auto">
            <a:xfrm flipV="1">
              <a:off x="4186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79" name="Line 4131"/>
            <p:cNvSpPr>
              <a:spLocks noChangeShapeType="1"/>
            </p:cNvSpPr>
            <p:nvPr/>
          </p:nvSpPr>
          <p:spPr bwMode="auto">
            <a:xfrm flipV="1">
              <a:off x="4186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0" name="Line 4132"/>
            <p:cNvSpPr>
              <a:spLocks noChangeShapeType="1"/>
            </p:cNvSpPr>
            <p:nvPr/>
          </p:nvSpPr>
          <p:spPr bwMode="auto">
            <a:xfrm flipV="1">
              <a:off x="4186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1" name="Line 4133"/>
            <p:cNvSpPr>
              <a:spLocks noChangeShapeType="1"/>
            </p:cNvSpPr>
            <p:nvPr/>
          </p:nvSpPr>
          <p:spPr bwMode="auto">
            <a:xfrm flipV="1">
              <a:off x="4186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2" name="Line 4134"/>
            <p:cNvSpPr>
              <a:spLocks noChangeShapeType="1"/>
            </p:cNvSpPr>
            <p:nvPr/>
          </p:nvSpPr>
          <p:spPr bwMode="auto">
            <a:xfrm flipV="1">
              <a:off x="4186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3" name="Line 4135"/>
            <p:cNvSpPr>
              <a:spLocks noChangeShapeType="1"/>
            </p:cNvSpPr>
            <p:nvPr/>
          </p:nvSpPr>
          <p:spPr bwMode="auto">
            <a:xfrm flipV="1">
              <a:off x="4186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4" name="Line 4136"/>
            <p:cNvSpPr>
              <a:spLocks noChangeShapeType="1"/>
            </p:cNvSpPr>
            <p:nvPr/>
          </p:nvSpPr>
          <p:spPr bwMode="auto">
            <a:xfrm flipV="1">
              <a:off x="4186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5" name="Line 4137"/>
            <p:cNvSpPr>
              <a:spLocks noChangeShapeType="1"/>
            </p:cNvSpPr>
            <p:nvPr/>
          </p:nvSpPr>
          <p:spPr bwMode="auto">
            <a:xfrm flipV="1">
              <a:off x="4186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6" name="Line 4138"/>
            <p:cNvSpPr>
              <a:spLocks noChangeShapeType="1"/>
            </p:cNvSpPr>
            <p:nvPr/>
          </p:nvSpPr>
          <p:spPr bwMode="auto">
            <a:xfrm flipV="1">
              <a:off x="4186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7" name="Line 4139"/>
            <p:cNvSpPr>
              <a:spLocks noChangeShapeType="1"/>
            </p:cNvSpPr>
            <p:nvPr/>
          </p:nvSpPr>
          <p:spPr bwMode="auto">
            <a:xfrm flipV="1">
              <a:off x="4186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8" name="Line 4140"/>
            <p:cNvSpPr>
              <a:spLocks noChangeShapeType="1"/>
            </p:cNvSpPr>
            <p:nvPr/>
          </p:nvSpPr>
          <p:spPr bwMode="auto">
            <a:xfrm flipV="1">
              <a:off x="4186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89" name="Line 4141"/>
            <p:cNvSpPr>
              <a:spLocks noChangeShapeType="1"/>
            </p:cNvSpPr>
            <p:nvPr/>
          </p:nvSpPr>
          <p:spPr bwMode="auto">
            <a:xfrm flipV="1">
              <a:off x="4186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0" name="Line 4142"/>
            <p:cNvSpPr>
              <a:spLocks noChangeShapeType="1"/>
            </p:cNvSpPr>
            <p:nvPr/>
          </p:nvSpPr>
          <p:spPr bwMode="auto">
            <a:xfrm flipV="1">
              <a:off x="4186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1" name="Line 4143"/>
            <p:cNvSpPr>
              <a:spLocks noChangeShapeType="1"/>
            </p:cNvSpPr>
            <p:nvPr/>
          </p:nvSpPr>
          <p:spPr bwMode="auto">
            <a:xfrm flipV="1">
              <a:off x="4186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2" name="Line 4144"/>
            <p:cNvSpPr>
              <a:spLocks noChangeShapeType="1"/>
            </p:cNvSpPr>
            <p:nvPr/>
          </p:nvSpPr>
          <p:spPr bwMode="auto">
            <a:xfrm flipV="1">
              <a:off x="4186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3" name="Line 4145"/>
            <p:cNvSpPr>
              <a:spLocks noChangeShapeType="1"/>
            </p:cNvSpPr>
            <p:nvPr/>
          </p:nvSpPr>
          <p:spPr bwMode="auto">
            <a:xfrm flipV="1">
              <a:off x="4186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4" name="Line 4146"/>
            <p:cNvSpPr>
              <a:spLocks noChangeShapeType="1"/>
            </p:cNvSpPr>
            <p:nvPr/>
          </p:nvSpPr>
          <p:spPr bwMode="auto">
            <a:xfrm flipV="1">
              <a:off x="4186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5" name="Line 4147"/>
            <p:cNvSpPr>
              <a:spLocks noChangeShapeType="1"/>
            </p:cNvSpPr>
            <p:nvPr/>
          </p:nvSpPr>
          <p:spPr bwMode="auto">
            <a:xfrm flipV="1">
              <a:off x="4186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6" name="Line 4148"/>
            <p:cNvSpPr>
              <a:spLocks noChangeShapeType="1"/>
            </p:cNvSpPr>
            <p:nvPr/>
          </p:nvSpPr>
          <p:spPr bwMode="auto">
            <a:xfrm flipV="1">
              <a:off x="4186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7" name="Line 4149"/>
            <p:cNvSpPr>
              <a:spLocks noChangeShapeType="1"/>
            </p:cNvSpPr>
            <p:nvPr/>
          </p:nvSpPr>
          <p:spPr bwMode="auto">
            <a:xfrm flipV="1">
              <a:off x="4186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8" name="Line 4150"/>
            <p:cNvSpPr>
              <a:spLocks noChangeShapeType="1"/>
            </p:cNvSpPr>
            <p:nvPr/>
          </p:nvSpPr>
          <p:spPr bwMode="auto">
            <a:xfrm flipV="1">
              <a:off x="4186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99" name="Line 4151"/>
            <p:cNvSpPr>
              <a:spLocks noChangeShapeType="1"/>
            </p:cNvSpPr>
            <p:nvPr/>
          </p:nvSpPr>
          <p:spPr bwMode="auto">
            <a:xfrm flipV="1">
              <a:off x="4186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0" name="Line 4152"/>
            <p:cNvSpPr>
              <a:spLocks noChangeShapeType="1"/>
            </p:cNvSpPr>
            <p:nvPr/>
          </p:nvSpPr>
          <p:spPr bwMode="auto">
            <a:xfrm flipV="1">
              <a:off x="4186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1" name="Line 4153"/>
            <p:cNvSpPr>
              <a:spLocks noChangeShapeType="1"/>
            </p:cNvSpPr>
            <p:nvPr/>
          </p:nvSpPr>
          <p:spPr bwMode="auto">
            <a:xfrm flipV="1">
              <a:off x="4186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2" name="Line 4154"/>
            <p:cNvSpPr>
              <a:spLocks noChangeShapeType="1"/>
            </p:cNvSpPr>
            <p:nvPr/>
          </p:nvSpPr>
          <p:spPr bwMode="auto">
            <a:xfrm flipV="1">
              <a:off x="4186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3" name="Line 4155"/>
            <p:cNvSpPr>
              <a:spLocks noChangeShapeType="1"/>
            </p:cNvSpPr>
            <p:nvPr/>
          </p:nvSpPr>
          <p:spPr bwMode="auto">
            <a:xfrm flipV="1">
              <a:off x="4186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4" name="Line 4156"/>
            <p:cNvSpPr>
              <a:spLocks noChangeShapeType="1"/>
            </p:cNvSpPr>
            <p:nvPr/>
          </p:nvSpPr>
          <p:spPr bwMode="auto">
            <a:xfrm flipV="1">
              <a:off x="4186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5" name="Line 4157"/>
            <p:cNvSpPr>
              <a:spLocks noChangeShapeType="1"/>
            </p:cNvSpPr>
            <p:nvPr/>
          </p:nvSpPr>
          <p:spPr bwMode="auto">
            <a:xfrm flipV="1">
              <a:off x="4186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6" name="Line 4158"/>
            <p:cNvSpPr>
              <a:spLocks noChangeShapeType="1"/>
            </p:cNvSpPr>
            <p:nvPr/>
          </p:nvSpPr>
          <p:spPr bwMode="auto">
            <a:xfrm flipV="1">
              <a:off x="4186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7" name="Line 4159"/>
            <p:cNvSpPr>
              <a:spLocks noChangeShapeType="1"/>
            </p:cNvSpPr>
            <p:nvPr/>
          </p:nvSpPr>
          <p:spPr bwMode="auto">
            <a:xfrm flipV="1">
              <a:off x="4186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8" name="Line 4160"/>
            <p:cNvSpPr>
              <a:spLocks noChangeShapeType="1"/>
            </p:cNvSpPr>
            <p:nvPr/>
          </p:nvSpPr>
          <p:spPr bwMode="auto">
            <a:xfrm flipV="1">
              <a:off x="4186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09" name="Line 4161"/>
            <p:cNvSpPr>
              <a:spLocks noChangeShapeType="1"/>
            </p:cNvSpPr>
            <p:nvPr/>
          </p:nvSpPr>
          <p:spPr bwMode="auto">
            <a:xfrm flipV="1">
              <a:off x="4186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0" name="Line 4162"/>
            <p:cNvSpPr>
              <a:spLocks noChangeShapeType="1"/>
            </p:cNvSpPr>
            <p:nvPr/>
          </p:nvSpPr>
          <p:spPr bwMode="auto">
            <a:xfrm flipV="1">
              <a:off x="4186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1" name="Line 4163"/>
            <p:cNvSpPr>
              <a:spLocks noChangeShapeType="1"/>
            </p:cNvSpPr>
            <p:nvPr/>
          </p:nvSpPr>
          <p:spPr bwMode="auto">
            <a:xfrm>
              <a:off x="4186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2" name="Line 4164"/>
            <p:cNvSpPr>
              <a:spLocks noChangeShapeType="1"/>
            </p:cNvSpPr>
            <p:nvPr/>
          </p:nvSpPr>
          <p:spPr bwMode="auto">
            <a:xfrm flipV="1">
              <a:off x="4616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3" name="Line 4165"/>
            <p:cNvSpPr>
              <a:spLocks noChangeShapeType="1"/>
            </p:cNvSpPr>
            <p:nvPr/>
          </p:nvSpPr>
          <p:spPr bwMode="auto">
            <a:xfrm flipV="1">
              <a:off x="4616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4" name="Line 4166"/>
            <p:cNvSpPr>
              <a:spLocks noChangeShapeType="1"/>
            </p:cNvSpPr>
            <p:nvPr/>
          </p:nvSpPr>
          <p:spPr bwMode="auto">
            <a:xfrm flipV="1">
              <a:off x="4616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5" name="Line 4167"/>
            <p:cNvSpPr>
              <a:spLocks noChangeShapeType="1"/>
            </p:cNvSpPr>
            <p:nvPr/>
          </p:nvSpPr>
          <p:spPr bwMode="auto">
            <a:xfrm flipV="1">
              <a:off x="4616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6" name="Line 4168"/>
            <p:cNvSpPr>
              <a:spLocks noChangeShapeType="1"/>
            </p:cNvSpPr>
            <p:nvPr/>
          </p:nvSpPr>
          <p:spPr bwMode="auto">
            <a:xfrm flipV="1">
              <a:off x="4616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7" name="Line 4169"/>
            <p:cNvSpPr>
              <a:spLocks noChangeShapeType="1"/>
            </p:cNvSpPr>
            <p:nvPr/>
          </p:nvSpPr>
          <p:spPr bwMode="auto">
            <a:xfrm flipV="1">
              <a:off x="4616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8" name="Line 4170"/>
            <p:cNvSpPr>
              <a:spLocks noChangeShapeType="1"/>
            </p:cNvSpPr>
            <p:nvPr/>
          </p:nvSpPr>
          <p:spPr bwMode="auto">
            <a:xfrm flipV="1">
              <a:off x="4616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19" name="Line 4171"/>
            <p:cNvSpPr>
              <a:spLocks noChangeShapeType="1"/>
            </p:cNvSpPr>
            <p:nvPr/>
          </p:nvSpPr>
          <p:spPr bwMode="auto">
            <a:xfrm flipV="1">
              <a:off x="4616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0" name="Line 4172"/>
            <p:cNvSpPr>
              <a:spLocks noChangeShapeType="1"/>
            </p:cNvSpPr>
            <p:nvPr/>
          </p:nvSpPr>
          <p:spPr bwMode="auto">
            <a:xfrm flipV="1">
              <a:off x="4616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1" name="Line 4173"/>
            <p:cNvSpPr>
              <a:spLocks noChangeShapeType="1"/>
            </p:cNvSpPr>
            <p:nvPr/>
          </p:nvSpPr>
          <p:spPr bwMode="auto">
            <a:xfrm flipV="1">
              <a:off x="4616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2" name="Line 4174"/>
            <p:cNvSpPr>
              <a:spLocks noChangeShapeType="1"/>
            </p:cNvSpPr>
            <p:nvPr/>
          </p:nvSpPr>
          <p:spPr bwMode="auto">
            <a:xfrm flipV="1">
              <a:off x="4616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3" name="Line 4175"/>
            <p:cNvSpPr>
              <a:spLocks noChangeShapeType="1"/>
            </p:cNvSpPr>
            <p:nvPr/>
          </p:nvSpPr>
          <p:spPr bwMode="auto">
            <a:xfrm flipV="1">
              <a:off x="4616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4" name="Line 4176"/>
            <p:cNvSpPr>
              <a:spLocks noChangeShapeType="1"/>
            </p:cNvSpPr>
            <p:nvPr/>
          </p:nvSpPr>
          <p:spPr bwMode="auto">
            <a:xfrm flipV="1">
              <a:off x="4616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5" name="Line 4177"/>
            <p:cNvSpPr>
              <a:spLocks noChangeShapeType="1"/>
            </p:cNvSpPr>
            <p:nvPr/>
          </p:nvSpPr>
          <p:spPr bwMode="auto">
            <a:xfrm flipV="1">
              <a:off x="4616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6" name="Line 4178"/>
            <p:cNvSpPr>
              <a:spLocks noChangeShapeType="1"/>
            </p:cNvSpPr>
            <p:nvPr/>
          </p:nvSpPr>
          <p:spPr bwMode="auto">
            <a:xfrm flipV="1">
              <a:off x="4616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7" name="Line 4179"/>
            <p:cNvSpPr>
              <a:spLocks noChangeShapeType="1"/>
            </p:cNvSpPr>
            <p:nvPr/>
          </p:nvSpPr>
          <p:spPr bwMode="auto">
            <a:xfrm flipV="1">
              <a:off x="4616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8" name="Line 4180"/>
            <p:cNvSpPr>
              <a:spLocks noChangeShapeType="1"/>
            </p:cNvSpPr>
            <p:nvPr/>
          </p:nvSpPr>
          <p:spPr bwMode="auto">
            <a:xfrm flipV="1">
              <a:off x="4616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29" name="Line 4181"/>
            <p:cNvSpPr>
              <a:spLocks noChangeShapeType="1"/>
            </p:cNvSpPr>
            <p:nvPr/>
          </p:nvSpPr>
          <p:spPr bwMode="auto">
            <a:xfrm flipV="1">
              <a:off x="4616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0" name="Line 4182"/>
            <p:cNvSpPr>
              <a:spLocks noChangeShapeType="1"/>
            </p:cNvSpPr>
            <p:nvPr/>
          </p:nvSpPr>
          <p:spPr bwMode="auto">
            <a:xfrm flipV="1">
              <a:off x="4616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1" name="Line 4183"/>
            <p:cNvSpPr>
              <a:spLocks noChangeShapeType="1"/>
            </p:cNvSpPr>
            <p:nvPr/>
          </p:nvSpPr>
          <p:spPr bwMode="auto">
            <a:xfrm flipV="1">
              <a:off x="4616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2" name="Line 4184"/>
            <p:cNvSpPr>
              <a:spLocks noChangeShapeType="1"/>
            </p:cNvSpPr>
            <p:nvPr/>
          </p:nvSpPr>
          <p:spPr bwMode="auto">
            <a:xfrm flipV="1">
              <a:off x="4616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3" name="Line 4185"/>
            <p:cNvSpPr>
              <a:spLocks noChangeShapeType="1"/>
            </p:cNvSpPr>
            <p:nvPr/>
          </p:nvSpPr>
          <p:spPr bwMode="auto">
            <a:xfrm flipV="1">
              <a:off x="4616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4" name="Line 4186"/>
            <p:cNvSpPr>
              <a:spLocks noChangeShapeType="1"/>
            </p:cNvSpPr>
            <p:nvPr/>
          </p:nvSpPr>
          <p:spPr bwMode="auto">
            <a:xfrm flipV="1">
              <a:off x="4616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5" name="Line 4187"/>
            <p:cNvSpPr>
              <a:spLocks noChangeShapeType="1"/>
            </p:cNvSpPr>
            <p:nvPr/>
          </p:nvSpPr>
          <p:spPr bwMode="auto">
            <a:xfrm flipV="1">
              <a:off x="4616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6" name="Line 4188"/>
            <p:cNvSpPr>
              <a:spLocks noChangeShapeType="1"/>
            </p:cNvSpPr>
            <p:nvPr/>
          </p:nvSpPr>
          <p:spPr bwMode="auto">
            <a:xfrm flipV="1">
              <a:off x="4616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7" name="Line 4189"/>
            <p:cNvSpPr>
              <a:spLocks noChangeShapeType="1"/>
            </p:cNvSpPr>
            <p:nvPr/>
          </p:nvSpPr>
          <p:spPr bwMode="auto">
            <a:xfrm flipV="1">
              <a:off x="4616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8" name="Line 4190"/>
            <p:cNvSpPr>
              <a:spLocks noChangeShapeType="1"/>
            </p:cNvSpPr>
            <p:nvPr/>
          </p:nvSpPr>
          <p:spPr bwMode="auto">
            <a:xfrm flipV="1">
              <a:off x="4616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39" name="Line 4191"/>
            <p:cNvSpPr>
              <a:spLocks noChangeShapeType="1"/>
            </p:cNvSpPr>
            <p:nvPr/>
          </p:nvSpPr>
          <p:spPr bwMode="auto">
            <a:xfrm flipV="1">
              <a:off x="4616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0" name="Line 4192"/>
            <p:cNvSpPr>
              <a:spLocks noChangeShapeType="1"/>
            </p:cNvSpPr>
            <p:nvPr/>
          </p:nvSpPr>
          <p:spPr bwMode="auto">
            <a:xfrm flipV="1">
              <a:off x="4616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1" name="Line 4193"/>
            <p:cNvSpPr>
              <a:spLocks noChangeShapeType="1"/>
            </p:cNvSpPr>
            <p:nvPr/>
          </p:nvSpPr>
          <p:spPr bwMode="auto">
            <a:xfrm flipV="1">
              <a:off x="4616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2" name="Line 4194"/>
            <p:cNvSpPr>
              <a:spLocks noChangeShapeType="1"/>
            </p:cNvSpPr>
            <p:nvPr/>
          </p:nvSpPr>
          <p:spPr bwMode="auto">
            <a:xfrm flipV="1">
              <a:off x="4616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3" name="Line 4195"/>
            <p:cNvSpPr>
              <a:spLocks noChangeShapeType="1"/>
            </p:cNvSpPr>
            <p:nvPr/>
          </p:nvSpPr>
          <p:spPr bwMode="auto">
            <a:xfrm flipV="1">
              <a:off x="4616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4" name="Line 4196"/>
            <p:cNvSpPr>
              <a:spLocks noChangeShapeType="1"/>
            </p:cNvSpPr>
            <p:nvPr/>
          </p:nvSpPr>
          <p:spPr bwMode="auto">
            <a:xfrm flipV="1">
              <a:off x="4616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5" name="Line 4197"/>
            <p:cNvSpPr>
              <a:spLocks noChangeShapeType="1"/>
            </p:cNvSpPr>
            <p:nvPr/>
          </p:nvSpPr>
          <p:spPr bwMode="auto">
            <a:xfrm flipV="1">
              <a:off x="4616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6" name="Line 4198"/>
            <p:cNvSpPr>
              <a:spLocks noChangeShapeType="1"/>
            </p:cNvSpPr>
            <p:nvPr/>
          </p:nvSpPr>
          <p:spPr bwMode="auto">
            <a:xfrm flipV="1">
              <a:off x="4616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7" name="Line 4199"/>
            <p:cNvSpPr>
              <a:spLocks noChangeShapeType="1"/>
            </p:cNvSpPr>
            <p:nvPr/>
          </p:nvSpPr>
          <p:spPr bwMode="auto">
            <a:xfrm flipV="1">
              <a:off x="4616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8" name="Line 4200"/>
            <p:cNvSpPr>
              <a:spLocks noChangeShapeType="1"/>
            </p:cNvSpPr>
            <p:nvPr/>
          </p:nvSpPr>
          <p:spPr bwMode="auto">
            <a:xfrm flipV="1">
              <a:off x="4616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49" name="Line 4201"/>
            <p:cNvSpPr>
              <a:spLocks noChangeShapeType="1"/>
            </p:cNvSpPr>
            <p:nvPr/>
          </p:nvSpPr>
          <p:spPr bwMode="auto">
            <a:xfrm flipV="1">
              <a:off x="4616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0" name="Line 4202"/>
            <p:cNvSpPr>
              <a:spLocks noChangeShapeType="1"/>
            </p:cNvSpPr>
            <p:nvPr/>
          </p:nvSpPr>
          <p:spPr bwMode="auto">
            <a:xfrm flipV="1">
              <a:off x="4616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1" name="Line 4203"/>
            <p:cNvSpPr>
              <a:spLocks noChangeShapeType="1"/>
            </p:cNvSpPr>
            <p:nvPr/>
          </p:nvSpPr>
          <p:spPr bwMode="auto">
            <a:xfrm flipV="1">
              <a:off x="4616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2" name="Line 4204"/>
            <p:cNvSpPr>
              <a:spLocks noChangeShapeType="1"/>
            </p:cNvSpPr>
            <p:nvPr/>
          </p:nvSpPr>
          <p:spPr bwMode="auto">
            <a:xfrm flipV="1">
              <a:off x="4616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3" name="Line 4205"/>
            <p:cNvSpPr>
              <a:spLocks noChangeShapeType="1"/>
            </p:cNvSpPr>
            <p:nvPr/>
          </p:nvSpPr>
          <p:spPr bwMode="auto">
            <a:xfrm flipV="1">
              <a:off x="4616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4" name="Line 4206"/>
            <p:cNvSpPr>
              <a:spLocks noChangeShapeType="1"/>
            </p:cNvSpPr>
            <p:nvPr/>
          </p:nvSpPr>
          <p:spPr bwMode="auto">
            <a:xfrm flipV="1">
              <a:off x="4616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5" name="Line 4207"/>
            <p:cNvSpPr>
              <a:spLocks noChangeShapeType="1"/>
            </p:cNvSpPr>
            <p:nvPr/>
          </p:nvSpPr>
          <p:spPr bwMode="auto">
            <a:xfrm flipV="1">
              <a:off x="4616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6" name="Line 4208"/>
            <p:cNvSpPr>
              <a:spLocks noChangeShapeType="1"/>
            </p:cNvSpPr>
            <p:nvPr/>
          </p:nvSpPr>
          <p:spPr bwMode="auto">
            <a:xfrm flipV="1">
              <a:off x="4616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7" name="Line 4209"/>
            <p:cNvSpPr>
              <a:spLocks noChangeShapeType="1"/>
            </p:cNvSpPr>
            <p:nvPr/>
          </p:nvSpPr>
          <p:spPr bwMode="auto">
            <a:xfrm flipV="1">
              <a:off x="4616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8" name="Line 4210"/>
            <p:cNvSpPr>
              <a:spLocks noChangeShapeType="1"/>
            </p:cNvSpPr>
            <p:nvPr/>
          </p:nvSpPr>
          <p:spPr bwMode="auto">
            <a:xfrm flipV="1">
              <a:off x="4616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59" name="Line 4211"/>
            <p:cNvSpPr>
              <a:spLocks noChangeShapeType="1"/>
            </p:cNvSpPr>
            <p:nvPr/>
          </p:nvSpPr>
          <p:spPr bwMode="auto">
            <a:xfrm flipV="1">
              <a:off x="4616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0" name="Line 4212"/>
            <p:cNvSpPr>
              <a:spLocks noChangeShapeType="1"/>
            </p:cNvSpPr>
            <p:nvPr/>
          </p:nvSpPr>
          <p:spPr bwMode="auto">
            <a:xfrm flipV="1">
              <a:off x="4616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1" name="Line 4213"/>
            <p:cNvSpPr>
              <a:spLocks noChangeShapeType="1"/>
            </p:cNvSpPr>
            <p:nvPr/>
          </p:nvSpPr>
          <p:spPr bwMode="auto">
            <a:xfrm flipV="1">
              <a:off x="4616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2" name="Line 4214"/>
            <p:cNvSpPr>
              <a:spLocks noChangeShapeType="1"/>
            </p:cNvSpPr>
            <p:nvPr/>
          </p:nvSpPr>
          <p:spPr bwMode="auto">
            <a:xfrm flipV="1">
              <a:off x="4616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3" name="Line 4215"/>
            <p:cNvSpPr>
              <a:spLocks noChangeShapeType="1"/>
            </p:cNvSpPr>
            <p:nvPr/>
          </p:nvSpPr>
          <p:spPr bwMode="auto">
            <a:xfrm flipV="1">
              <a:off x="4616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4" name="Line 4216"/>
            <p:cNvSpPr>
              <a:spLocks noChangeShapeType="1"/>
            </p:cNvSpPr>
            <p:nvPr/>
          </p:nvSpPr>
          <p:spPr bwMode="auto">
            <a:xfrm flipV="1">
              <a:off x="4616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5" name="Line 4217"/>
            <p:cNvSpPr>
              <a:spLocks noChangeShapeType="1"/>
            </p:cNvSpPr>
            <p:nvPr/>
          </p:nvSpPr>
          <p:spPr bwMode="auto">
            <a:xfrm flipV="1">
              <a:off x="4616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6" name="Line 4218"/>
            <p:cNvSpPr>
              <a:spLocks noChangeShapeType="1"/>
            </p:cNvSpPr>
            <p:nvPr/>
          </p:nvSpPr>
          <p:spPr bwMode="auto">
            <a:xfrm flipV="1">
              <a:off x="4616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7" name="Line 4219"/>
            <p:cNvSpPr>
              <a:spLocks noChangeShapeType="1"/>
            </p:cNvSpPr>
            <p:nvPr/>
          </p:nvSpPr>
          <p:spPr bwMode="auto">
            <a:xfrm flipV="1">
              <a:off x="4616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8" name="Line 4220"/>
            <p:cNvSpPr>
              <a:spLocks noChangeShapeType="1"/>
            </p:cNvSpPr>
            <p:nvPr/>
          </p:nvSpPr>
          <p:spPr bwMode="auto">
            <a:xfrm flipV="1">
              <a:off x="4616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69" name="Line 4221"/>
            <p:cNvSpPr>
              <a:spLocks noChangeShapeType="1"/>
            </p:cNvSpPr>
            <p:nvPr/>
          </p:nvSpPr>
          <p:spPr bwMode="auto">
            <a:xfrm flipV="1">
              <a:off x="4616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0" name="Line 4222"/>
            <p:cNvSpPr>
              <a:spLocks noChangeShapeType="1"/>
            </p:cNvSpPr>
            <p:nvPr/>
          </p:nvSpPr>
          <p:spPr bwMode="auto">
            <a:xfrm flipV="1">
              <a:off x="4616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1" name="Line 4223"/>
            <p:cNvSpPr>
              <a:spLocks noChangeShapeType="1"/>
            </p:cNvSpPr>
            <p:nvPr/>
          </p:nvSpPr>
          <p:spPr bwMode="auto">
            <a:xfrm flipV="1">
              <a:off x="4616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2" name="Line 4224"/>
            <p:cNvSpPr>
              <a:spLocks noChangeShapeType="1"/>
            </p:cNvSpPr>
            <p:nvPr/>
          </p:nvSpPr>
          <p:spPr bwMode="auto">
            <a:xfrm flipV="1">
              <a:off x="4616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3" name="Line 4225"/>
            <p:cNvSpPr>
              <a:spLocks noChangeShapeType="1"/>
            </p:cNvSpPr>
            <p:nvPr/>
          </p:nvSpPr>
          <p:spPr bwMode="auto">
            <a:xfrm flipV="1">
              <a:off x="4616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4" name="Line 4226"/>
            <p:cNvSpPr>
              <a:spLocks noChangeShapeType="1"/>
            </p:cNvSpPr>
            <p:nvPr/>
          </p:nvSpPr>
          <p:spPr bwMode="auto">
            <a:xfrm flipV="1">
              <a:off x="4616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5" name="Line 4227"/>
            <p:cNvSpPr>
              <a:spLocks noChangeShapeType="1"/>
            </p:cNvSpPr>
            <p:nvPr/>
          </p:nvSpPr>
          <p:spPr bwMode="auto">
            <a:xfrm flipV="1">
              <a:off x="4616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6" name="Line 4228"/>
            <p:cNvSpPr>
              <a:spLocks noChangeShapeType="1"/>
            </p:cNvSpPr>
            <p:nvPr/>
          </p:nvSpPr>
          <p:spPr bwMode="auto">
            <a:xfrm flipV="1">
              <a:off x="4616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7" name="Line 4229"/>
            <p:cNvSpPr>
              <a:spLocks noChangeShapeType="1"/>
            </p:cNvSpPr>
            <p:nvPr/>
          </p:nvSpPr>
          <p:spPr bwMode="auto">
            <a:xfrm flipV="1">
              <a:off x="4616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8" name="Line 4230"/>
            <p:cNvSpPr>
              <a:spLocks noChangeShapeType="1"/>
            </p:cNvSpPr>
            <p:nvPr/>
          </p:nvSpPr>
          <p:spPr bwMode="auto">
            <a:xfrm flipV="1">
              <a:off x="4616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79" name="Line 4231"/>
            <p:cNvSpPr>
              <a:spLocks noChangeShapeType="1"/>
            </p:cNvSpPr>
            <p:nvPr/>
          </p:nvSpPr>
          <p:spPr bwMode="auto">
            <a:xfrm flipV="1">
              <a:off x="4616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0" name="Line 4232"/>
            <p:cNvSpPr>
              <a:spLocks noChangeShapeType="1"/>
            </p:cNvSpPr>
            <p:nvPr/>
          </p:nvSpPr>
          <p:spPr bwMode="auto">
            <a:xfrm flipV="1">
              <a:off x="4616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1" name="Line 4233"/>
            <p:cNvSpPr>
              <a:spLocks noChangeShapeType="1"/>
            </p:cNvSpPr>
            <p:nvPr/>
          </p:nvSpPr>
          <p:spPr bwMode="auto">
            <a:xfrm flipV="1">
              <a:off x="4616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2" name="Line 4234"/>
            <p:cNvSpPr>
              <a:spLocks noChangeShapeType="1"/>
            </p:cNvSpPr>
            <p:nvPr/>
          </p:nvSpPr>
          <p:spPr bwMode="auto">
            <a:xfrm flipV="1">
              <a:off x="4616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3" name="Line 4235"/>
            <p:cNvSpPr>
              <a:spLocks noChangeShapeType="1"/>
            </p:cNvSpPr>
            <p:nvPr/>
          </p:nvSpPr>
          <p:spPr bwMode="auto">
            <a:xfrm flipV="1">
              <a:off x="4616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4" name="Line 4236"/>
            <p:cNvSpPr>
              <a:spLocks noChangeShapeType="1"/>
            </p:cNvSpPr>
            <p:nvPr/>
          </p:nvSpPr>
          <p:spPr bwMode="auto">
            <a:xfrm flipV="1">
              <a:off x="4616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5" name="Line 4237"/>
            <p:cNvSpPr>
              <a:spLocks noChangeShapeType="1"/>
            </p:cNvSpPr>
            <p:nvPr/>
          </p:nvSpPr>
          <p:spPr bwMode="auto">
            <a:xfrm flipV="1">
              <a:off x="4616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6" name="Line 4238"/>
            <p:cNvSpPr>
              <a:spLocks noChangeShapeType="1"/>
            </p:cNvSpPr>
            <p:nvPr/>
          </p:nvSpPr>
          <p:spPr bwMode="auto">
            <a:xfrm flipV="1">
              <a:off x="4616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7" name="Line 4239"/>
            <p:cNvSpPr>
              <a:spLocks noChangeShapeType="1"/>
            </p:cNvSpPr>
            <p:nvPr/>
          </p:nvSpPr>
          <p:spPr bwMode="auto">
            <a:xfrm flipV="1">
              <a:off x="4616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8" name="Line 4240"/>
            <p:cNvSpPr>
              <a:spLocks noChangeShapeType="1"/>
            </p:cNvSpPr>
            <p:nvPr/>
          </p:nvSpPr>
          <p:spPr bwMode="auto">
            <a:xfrm flipV="1">
              <a:off x="4616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89" name="Line 4241"/>
            <p:cNvSpPr>
              <a:spLocks noChangeShapeType="1"/>
            </p:cNvSpPr>
            <p:nvPr/>
          </p:nvSpPr>
          <p:spPr bwMode="auto">
            <a:xfrm flipV="1">
              <a:off x="4616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0" name="Line 4242"/>
            <p:cNvSpPr>
              <a:spLocks noChangeShapeType="1"/>
            </p:cNvSpPr>
            <p:nvPr/>
          </p:nvSpPr>
          <p:spPr bwMode="auto">
            <a:xfrm flipV="1">
              <a:off x="4616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1" name="Line 4243"/>
            <p:cNvSpPr>
              <a:spLocks noChangeShapeType="1"/>
            </p:cNvSpPr>
            <p:nvPr/>
          </p:nvSpPr>
          <p:spPr bwMode="auto">
            <a:xfrm flipV="1">
              <a:off x="4616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2" name="Line 4244"/>
            <p:cNvSpPr>
              <a:spLocks noChangeShapeType="1"/>
            </p:cNvSpPr>
            <p:nvPr/>
          </p:nvSpPr>
          <p:spPr bwMode="auto">
            <a:xfrm flipV="1">
              <a:off x="4616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3" name="Line 4245"/>
            <p:cNvSpPr>
              <a:spLocks noChangeShapeType="1"/>
            </p:cNvSpPr>
            <p:nvPr/>
          </p:nvSpPr>
          <p:spPr bwMode="auto">
            <a:xfrm flipV="1">
              <a:off x="4616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4" name="Line 4246"/>
            <p:cNvSpPr>
              <a:spLocks noChangeShapeType="1"/>
            </p:cNvSpPr>
            <p:nvPr/>
          </p:nvSpPr>
          <p:spPr bwMode="auto">
            <a:xfrm flipV="1">
              <a:off x="4616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5" name="Line 4247"/>
            <p:cNvSpPr>
              <a:spLocks noChangeShapeType="1"/>
            </p:cNvSpPr>
            <p:nvPr/>
          </p:nvSpPr>
          <p:spPr bwMode="auto">
            <a:xfrm flipV="1">
              <a:off x="4616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6" name="Line 4248"/>
            <p:cNvSpPr>
              <a:spLocks noChangeShapeType="1"/>
            </p:cNvSpPr>
            <p:nvPr/>
          </p:nvSpPr>
          <p:spPr bwMode="auto">
            <a:xfrm flipV="1">
              <a:off x="4616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7" name="Line 4249"/>
            <p:cNvSpPr>
              <a:spLocks noChangeShapeType="1"/>
            </p:cNvSpPr>
            <p:nvPr/>
          </p:nvSpPr>
          <p:spPr bwMode="auto">
            <a:xfrm flipV="1">
              <a:off x="4616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8" name="Line 4250"/>
            <p:cNvSpPr>
              <a:spLocks noChangeShapeType="1"/>
            </p:cNvSpPr>
            <p:nvPr/>
          </p:nvSpPr>
          <p:spPr bwMode="auto">
            <a:xfrm flipV="1">
              <a:off x="4616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99" name="Line 4251"/>
            <p:cNvSpPr>
              <a:spLocks noChangeShapeType="1"/>
            </p:cNvSpPr>
            <p:nvPr/>
          </p:nvSpPr>
          <p:spPr bwMode="auto">
            <a:xfrm flipV="1">
              <a:off x="4616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0" name="Line 4252"/>
            <p:cNvSpPr>
              <a:spLocks noChangeShapeType="1"/>
            </p:cNvSpPr>
            <p:nvPr/>
          </p:nvSpPr>
          <p:spPr bwMode="auto">
            <a:xfrm flipV="1">
              <a:off x="4616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1" name="Line 4253"/>
            <p:cNvSpPr>
              <a:spLocks noChangeShapeType="1"/>
            </p:cNvSpPr>
            <p:nvPr/>
          </p:nvSpPr>
          <p:spPr bwMode="auto">
            <a:xfrm flipV="1">
              <a:off x="4616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2" name="Line 4254"/>
            <p:cNvSpPr>
              <a:spLocks noChangeShapeType="1"/>
            </p:cNvSpPr>
            <p:nvPr/>
          </p:nvSpPr>
          <p:spPr bwMode="auto">
            <a:xfrm flipV="1">
              <a:off x="4616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3" name="Line 4255"/>
            <p:cNvSpPr>
              <a:spLocks noChangeShapeType="1"/>
            </p:cNvSpPr>
            <p:nvPr/>
          </p:nvSpPr>
          <p:spPr bwMode="auto">
            <a:xfrm flipV="1">
              <a:off x="4616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4" name="Line 4256"/>
            <p:cNvSpPr>
              <a:spLocks noChangeShapeType="1"/>
            </p:cNvSpPr>
            <p:nvPr/>
          </p:nvSpPr>
          <p:spPr bwMode="auto">
            <a:xfrm flipV="1">
              <a:off x="4616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5" name="Line 4257"/>
            <p:cNvSpPr>
              <a:spLocks noChangeShapeType="1"/>
            </p:cNvSpPr>
            <p:nvPr/>
          </p:nvSpPr>
          <p:spPr bwMode="auto">
            <a:xfrm flipV="1">
              <a:off x="4616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6" name="Line 4258"/>
            <p:cNvSpPr>
              <a:spLocks noChangeShapeType="1"/>
            </p:cNvSpPr>
            <p:nvPr/>
          </p:nvSpPr>
          <p:spPr bwMode="auto">
            <a:xfrm flipV="1">
              <a:off x="4616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7" name="Line 4259"/>
            <p:cNvSpPr>
              <a:spLocks noChangeShapeType="1"/>
            </p:cNvSpPr>
            <p:nvPr/>
          </p:nvSpPr>
          <p:spPr bwMode="auto">
            <a:xfrm flipV="1">
              <a:off x="4616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8" name="Line 4260"/>
            <p:cNvSpPr>
              <a:spLocks noChangeShapeType="1"/>
            </p:cNvSpPr>
            <p:nvPr/>
          </p:nvSpPr>
          <p:spPr bwMode="auto">
            <a:xfrm flipV="1">
              <a:off x="4616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09" name="Line 4261"/>
            <p:cNvSpPr>
              <a:spLocks noChangeShapeType="1"/>
            </p:cNvSpPr>
            <p:nvPr/>
          </p:nvSpPr>
          <p:spPr bwMode="auto">
            <a:xfrm flipV="1">
              <a:off x="4616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0" name="Line 4262"/>
            <p:cNvSpPr>
              <a:spLocks noChangeShapeType="1"/>
            </p:cNvSpPr>
            <p:nvPr/>
          </p:nvSpPr>
          <p:spPr bwMode="auto">
            <a:xfrm flipV="1">
              <a:off x="4616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1" name="Line 4263"/>
            <p:cNvSpPr>
              <a:spLocks noChangeShapeType="1"/>
            </p:cNvSpPr>
            <p:nvPr/>
          </p:nvSpPr>
          <p:spPr bwMode="auto">
            <a:xfrm flipV="1">
              <a:off x="4616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2" name="Line 4264"/>
            <p:cNvSpPr>
              <a:spLocks noChangeShapeType="1"/>
            </p:cNvSpPr>
            <p:nvPr/>
          </p:nvSpPr>
          <p:spPr bwMode="auto">
            <a:xfrm flipV="1">
              <a:off x="4616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3" name="Line 4265"/>
            <p:cNvSpPr>
              <a:spLocks noChangeShapeType="1"/>
            </p:cNvSpPr>
            <p:nvPr/>
          </p:nvSpPr>
          <p:spPr bwMode="auto">
            <a:xfrm flipV="1">
              <a:off x="4616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4" name="Line 4266"/>
            <p:cNvSpPr>
              <a:spLocks noChangeShapeType="1"/>
            </p:cNvSpPr>
            <p:nvPr/>
          </p:nvSpPr>
          <p:spPr bwMode="auto">
            <a:xfrm flipV="1">
              <a:off x="4616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5" name="Line 4267"/>
            <p:cNvSpPr>
              <a:spLocks noChangeShapeType="1"/>
            </p:cNvSpPr>
            <p:nvPr/>
          </p:nvSpPr>
          <p:spPr bwMode="auto">
            <a:xfrm flipV="1">
              <a:off x="4616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6" name="Line 4268"/>
            <p:cNvSpPr>
              <a:spLocks noChangeShapeType="1"/>
            </p:cNvSpPr>
            <p:nvPr/>
          </p:nvSpPr>
          <p:spPr bwMode="auto">
            <a:xfrm flipV="1">
              <a:off x="4616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7" name="Line 4269"/>
            <p:cNvSpPr>
              <a:spLocks noChangeShapeType="1"/>
            </p:cNvSpPr>
            <p:nvPr/>
          </p:nvSpPr>
          <p:spPr bwMode="auto">
            <a:xfrm flipV="1">
              <a:off x="4616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8" name="Line 4270"/>
            <p:cNvSpPr>
              <a:spLocks noChangeShapeType="1"/>
            </p:cNvSpPr>
            <p:nvPr/>
          </p:nvSpPr>
          <p:spPr bwMode="auto">
            <a:xfrm flipV="1">
              <a:off x="4616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19" name="Line 4271"/>
            <p:cNvSpPr>
              <a:spLocks noChangeShapeType="1"/>
            </p:cNvSpPr>
            <p:nvPr/>
          </p:nvSpPr>
          <p:spPr bwMode="auto">
            <a:xfrm flipV="1">
              <a:off x="4616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0" name="Line 4272"/>
            <p:cNvSpPr>
              <a:spLocks noChangeShapeType="1"/>
            </p:cNvSpPr>
            <p:nvPr/>
          </p:nvSpPr>
          <p:spPr bwMode="auto">
            <a:xfrm flipV="1">
              <a:off x="4616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1" name="Line 4273"/>
            <p:cNvSpPr>
              <a:spLocks noChangeShapeType="1"/>
            </p:cNvSpPr>
            <p:nvPr/>
          </p:nvSpPr>
          <p:spPr bwMode="auto">
            <a:xfrm flipV="1">
              <a:off x="4616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2" name="Line 4274"/>
            <p:cNvSpPr>
              <a:spLocks noChangeShapeType="1"/>
            </p:cNvSpPr>
            <p:nvPr/>
          </p:nvSpPr>
          <p:spPr bwMode="auto">
            <a:xfrm flipV="1">
              <a:off x="4616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3" name="Line 4275"/>
            <p:cNvSpPr>
              <a:spLocks noChangeShapeType="1"/>
            </p:cNvSpPr>
            <p:nvPr/>
          </p:nvSpPr>
          <p:spPr bwMode="auto">
            <a:xfrm flipV="1">
              <a:off x="4616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4" name="Line 4276"/>
            <p:cNvSpPr>
              <a:spLocks noChangeShapeType="1"/>
            </p:cNvSpPr>
            <p:nvPr/>
          </p:nvSpPr>
          <p:spPr bwMode="auto">
            <a:xfrm flipV="1">
              <a:off x="4616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5" name="Line 4277"/>
            <p:cNvSpPr>
              <a:spLocks noChangeShapeType="1"/>
            </p:cNvSpPr>
            <p:nvPr/>
          </p:nvSpPr>
          <p:spPr bwMode="auto">
            <a:xfrm flipV="1">
              <a:off x="4616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6" name="Line 4278"/>
            <p:cNvSpPr>
              <a:spLocks noChangeShapeType="1"/>
            </p:cNvSpPr>
            <p:nvPr/>
          </p:nvSpPr>
          <p:spPr bwMode="auto">
            <a:xfrm flipV="1">
              <a:off x="4616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7" name="Line 4279"/>
            <p:cNvSpPr>
              <a:spLocks noChangeShapeType="1"/>
            </p:cNvSpPr>
            <p:nvPr/>
          </p:nvSpPr>
          <p:spPr bwMode="auto">
            <a:xfrm flipV="1">
              <a:off x="4616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8" name="Line 4280"/>
            <p:cNvSpPr>
              <a:spLocks noChangeShapeType="1"/>
            </p:cNvSpPr>
            <p:nvPr/>
          </p:nvSpPr>
          <p:spPr bwMode="auto">
            <a:xfrm flipV="1">
              <a:off x="4616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29" name="Line 4281"/>
            <p:cNvSpPr>
              <a:spLocks noChangeShapeType="1"/>
            </p:cNvSpPr>
            <p:nvPr/>
          </p:nvSpPr>
          <p:spPr bwMode="auto">
            <a:xfrm flipV="1">
              <a:off x="4616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0" name="Line 4282"/>
            <p:cNvSpPr>
              <a:spLocks noChangeShapeType="1"/>
            </p:cNvSpPr>
            <p:nvPr/>
          </p:nvSpPr>
          <p:spPr bwMode="auto">
            <a:xfrm flipV="1">
              <a:off x="4616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1" name="Line 4283"/>
            <p:cNvSpPr>
              <a:spLocks noChangeShapeType="1"/>
            </p:cNvSpPr>
            <p:nvPr/>
          </p:nvSpPr>
          <p:spPr bwMode="auto">
            <a:xfrm flipV="1">
              <a:off x="4616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2" name="Line 4284"/>
            <p:cNvSpPr>
              <a:spLocks noChangeShapeType="1"/>
            </p:cNvSpPr>
            <p:nvPr/>
          </p:nvSpPr>
          <p:spPr bwMode="auto">
            <a:xfrm flipV="1">
              <a:off x="4616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3" name="Line 4285"/>
            <p:cNvSpPr>
              <a:spLocks noChangeShapeType="1"/>
            </p:cNvSpPr>
            <p:nvPr/>
          </p:nvSpPr>
          <p:spPr bwMode="auto">
            <a:xfrm flipV="1">
              <a:off x="4616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4" name="Line 4286"/>
            <p:cNvSpPr>
              <a:spLocks noChangeShapeType="1"/>
            </p:cNvSpPr>
            <p:nvPr/>
          </p:nvSpPr>
          <p:spPr bwMode="auto">
            <a:xfrm flipV="1">
              <a:off x="4616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5" name="Line 4287"/>
            <p:cNvSpPr>
              <a:spLocks noChangeShapeType="1"/>
            </p:cNvSpPr>
            <p:nvPr/>
          </p:nvSpPr>
          <p:spPr bwMode="auto">
            <a:xfrm flipV="1">
              <a:off x="4616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6" name="Line 4288"/>
            <p:cNvSpPr>
              <a:spLocks noChangeShapeType="1"/>
            </p:cNvSpPr>
            <p:nvPr/>
          </p:nvSpPr>
          <p:spPr bwMode="auto">
            <a:xfrm flipV="1">
              <a:off x="4616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7" name="Line 4289"/>
            <p:cNvSpPr>
              <a:spLocks noChangeShapeType="1"/>
            </p:cNvSpPr>
            <p:nvPr/>
          </p:nvSpPr>
          <p:spPr bwMode="auto">
            <a:xfrm flipV="1">
              <a:off x="4616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8" name="Line 4290"/>
            <p:cNvSpPr>
              <a:spLocks noChangeShapeType="1"/>
            </p:cNvSpPr>
            <p:nvPr/>
          </p:nvSpPr>
          <p:spPr bwMode="auto">
            <a:xfrm flipV="1">
              <a:off x="4616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39" name="Line 4291"/>
            <p:cNvSpPr>
              <a:spLocks noChangeShapeType="1"/>
            </p:cNvSpPr>
            <p:nvPr/>
          </p:nvSpPr>
          <p:spPr bwMode="auto">
            <a:xfrm flipV="1">
              <a:off x="4616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0" name="Line 4292"/>
            <p:cNvSpPr>
              <a:spLocks noChangeShapeType="1"/>
            </p:cNvSpPr>
            <p:nvPr/>
          </p:nvSpPr>
          <p:spPr bwMode="auto">
            <a:xfrm flipV="1">
              <a:off x="4616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1" name="Line 4293"/>
            <p:cNvSpPr>
              <a:spLocks noChangeShapeType="1"/>
            </p:cNvSpPr>
            <p:nvPr/>
          </p:nvSpPr>
          <p:spPr bwMode="auto">
            <a:xfrm flipV="1">
              <a:off x="4616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2" name="Line 4294"/>
            <p:cNvSpPr>
              <a:spLocks noChangeShapeType="1"/>
            </p:cNvSpPr>
            <p:nvPr/>
          </p:nvSpPr>
          <p:spPr bwMode="auto">
            <a:xfrm flipV="1">
              <a:off x="4616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3" name="Line 4295"/>
            <p:cNvSpPr>
              <a:spLocks noChangeShapeType="1"/>
            </p:cNvSpPr>
            <p:nvPr/>
          </p:nvSpPr>
          <p:spPr bwMode="auto">
            <a:xfrm flipV="1">
              <a:off x="4616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4" name="Line 4296"/>
            <p:cNvSpPr>
              <a:spLocks noChangeShapeType="1"/>
            </p:cNvSpPr>
            <p:nvPr/>
          </p:nvSpPr>
          <p:spPr bwMode="auto">
            <a:xfrm>
              <a:off x="4616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5" name="Line 4297"/>
            <p:cNvSpPr>
              <a:spLocks noChangeShapeType="1"/>
            </p:cNvSpPr>
            <p:nvPr/>
          </p:nvSpPr>
          <p:spPr bwMode="auto">
            <a:xfrm flipV="1">
              <a:off x="5047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6" name="Line 4298"/>
            <p:cNvSpPr>
              <a:spLocks noChangeShapeType="1"/>
            </p:cNvSpPr>
            <p:nvPr/>
          </p:nvSpPr>
          <p:spPr bwMode="auto">
            <a:xfrm flipV="1">
              <a:off x="5047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7" name="Line 4299"/>
            <p:cNvSpPr>
              <a:spLocks noChangeShapeType="1"/>
            </p:cNvSpPr>
            <p:nvPr/>
          </p:nvSpPr>
          <p:spPr bwMode="auto">
            <a:xfrm flipV="1">
              <a:off x="5047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8" name="Line 4300"/>
            <p:cNvSpPr>
              <a:spLocks noChangeShapeType="1"/>
            </p:cNvSpPr>
            <p:nvPr/>
          </p:nvSpPr>
          <p:spPr bwMode="auto">
            <a:xfrm flipV="1">
              <a:off x="5047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49" name="Line 4301"/>
            <p:cNvSpPr>
              <a:spLocks noChangeShapeType="1"/>
            </p:cNvSpPr>
            <p:nvPr/>
          </p:nvSpPr>
          <p:spPr bwMode="auto">
            <a:xfrm flipV="1">
              <a:off x="5047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0" name="Line 4302"/>
            <p:cNvSpPr>
              <a:spLocks noChangeShapeType="1"/>
            </p:cNvSpPr>
            <p:nvPr/>
          </p:nvSpPr>
          <p:spPr bwMode="auto">
            <a:xfrm flipV="1">
              <a:off x="5047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1" name="Line 4303"/>
            <p:cNvSpPr>
              <a:spLocks noChangeShapeType="1"/>
            </p:cNvSpPr>
            <p:nvPr/>
          </p:nvSpPr>
          <p:spPr bwMode="auto">
            <a:xfrm flipV="1">
              <a:off x="5047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2" name="Line 4304"/>
            <p:cNvSpPr>
              <a:spLocks noChangeShapeType="1"/>
            </p:cNvSpPr>
            <p:nvPr/>
          </p:nvSpPr>
          <p:spPr bwMode="auto">
            <a:xfrm flipV="1">
              <a:off x="5047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3" name="Line 4305"/>
            <p:cNvSpPr>
              <a:spLocks noChangeShapeType="1"/>
            </p:cNvSpPr>
            <p:nvPr/>
          </p:nvSpPr>
          <p:spPr bwMode="auto">
            <a:xfrm flipV="1">
              <a:off x="5047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4" name="Line 4306"/>
            <p:cNvSpPr>
              <a:spLocks noChangeShapeType="1"/>
            </p:cNvSpPr>
            <p:nvPr/>
          </p:nvSpPr>
          <p:spPr bwMode="auto">
            <a:xfrm flipV="1">
              <a:off x="5047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5" name="Line 4307"/>
            <p:cNvSpPr>
              <a:spLocks noChangeShapeType="1"/>
            </p:cNvSpPr>
            <p:nvPr/>
          </p:nvSpPr>
          <p:spPr bwMode="auto">
            <a:xfrm flipV="1">
              <a:off x="5047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6" name="Line 4308"/>
            <p:cNvSpPr>
              <a:spLocks noChangeShapeType="1"/>
            </p:cNvSpPr>
            <p:nvPr/>
          </p:nvSpPr>
          <p:spPr bwMode="auto">
            <a:xfrm flipV="1">
              <a:off x="5047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7" name="Line 4309"/>
            <p:cNvSpPr>
              <a:spLocks noChangeShapeType="1"/>
            </p:cNvSpPr>
            <p:nvPr/>
          </p:nvSpPr>
          <p:spPr bwMode="auto">
            <a:xfrm flipV="1">
              <a:off x="5047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8" name="Line 4310"/>
            <p:cNvSpPr>
              <a:spLocks noChangeShapeType="1"/>
            </p:cNvSpPr>
            <p:nvPr/>
          </p:nvSpPr>
          <p:spPr bwMode="auto">
            <a:xfrm flipV="1">
              <a:off x="5047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59" name="Line 4311"/>
            <p:cNvSpPr>
              <a:spLocks noChangeShapeType="1"/>
            </p:cNvSpPr>
            <p:nvPr/>
          </p:nvSpPr>
          <p:spPr bwMode="auto">
            <a:xfrm flipV="1">
              <a:off x="5047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0" name="Line 4312"/>
            <p:cNvSpPr>
              <a:spLocks noChangeShapeType="1"/>
            </p:cNvSpPr>
            <p:nvPr/>
          </p:nvSpPr>
          <p:spPr bwMode="auto">
            <a:xfrm flipV="1">
              <a:off x="5047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1" name="Line 4313"/>
            <p:cNvSpPr>
              <a:spLocks noChangeShapeType="1"/>
            </p:cNvSpPr>
            <p:nvPr/>
          </p:nvSpPr>
          <p:spPr bwMode="auto">
            <a:xfrm flipV="1">
              <a:off x="5047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2" name="Line 4314"/>
            <p:cNvSpPr>
              <a:spLocks noChangeShapeType="1"/>
            </p:cNvSpPr>
            <p:nvPr/>
          </p:nvSpPr>
          <p:spPr bwMode="auto">
            <a:xfrm flipV="1">
              <a:off x="5047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3" name="Line 4315"/>
            <p:cNvSpPr>
              <a:spLocks noChangeShapeType="1"/>
            </p:cNvSpPr>
            <p:nvPr/>
          </p:nvSpPr>
          <p:spPr bwMode="auto">
            <a:xfrm flipV="1">
              <a:off x="5047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4" name="Line 4316"/>
            <p:cNvSpPr>
              <a:spLocks noChangeShapeType="1"/>
            </p:cNvSpPr>
            <p:nvPr/>
          </p:nvSpPr>
          <p:spPr bwMode="auto">
            <a:xfrm flipV="1">
              <a:off x="5047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5" name="Line 4317"/>
            <p:cNvSpPr>
              <a:spLocks noChangeShapeType="1"/>
            </p:cNvSpPr>
            <p:nvPr/>
          </p:nvSpPr>
          <p:spPr bwMode="auto">
            <a:xfrm flipV="1">
              <a:off x="5047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6" name="Line 4318"/>
            <p:cNvSpPr>
              <a:spLocks noChangeShapeType="1"/>
            </p:cNvSpPr>
            <p:nvPr/>
          </p:nvSpPr>
          <p:spPr bwMode="auto">
            <a:xfrm flipV="1">
              <a:off x="5047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7" name="Line 4319"/>
            <p:cNvSpPr>
              <a:spLocks noChangeShapeType="1"/>
            </p:cNvSpPr>
            <p:nvPr/>
          </p:nvSpPr>
          <p:spPr bwMode="auto">
            <a:xfrm flipV="1">
              <a:off x="5047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8" name="Line 4320"/>
            <p:cNvSpPr>
              <a:spLocks noChangeShapeType="1"/>
            </p:cNvSpPr>
            <p:nvPr/>
          </p:nvSpPr>
          <p:spPr bwMode="auto">
            <a:xfrm flipV="1">
              <a:off x="5047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69" name="Line 4321"/>
            <p:cNvSpPr>
              <a:spLocks noChangeShapeType="1"/>
            </p:cNvSpPr>
            <p:nvPr/>
          </p:nvSpPr>
          <p:spPr bwMode="auto">
            <a:xfrm flipV="1">
              <a:off x="5047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0" name="Line 4322"/>
            <p:cNvSpPr>
              <a:spLocks noChangeShapeType="1"/>
            </p:cNvSpPr>
            <p:nvPr/>
          </p:nvSpPr>
          <p:spPr bwMode="auto">
            <a:xfrm flipV="1">
              <a:off x="5047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1" name="Line 4323"/>
            <p:cNvSpPr>
              <a:spLocks noChangeShapeType="1"/>
            </p:cNvSpPr>
            <p:nvPr/>
          </p:nvSpPr>
          <p:spPr bwMode="auto">
            <a:xfrm flipV="1">
              <a:off x="5047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2" name="Line 4324"/>
            <p:cNvSpPr>
              <a:spLocks noChangeShapeType="1"/>
            </p:cNvSpPr>
            <p:nvPr/>
          </p:nvSpPr>
          <p:spPr bwMode="auto">
            <a:xfrm flipV="1">
              <a:off x="5047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3" name="Line 4325"/>
            <p:cNvSpPr>
              <a:spLocks noChangeShapeType="1"/>
            </p:cNvSpPr>
            <p:nvPr/>
          </p:nvSpPr>
          <p:spPr bwMode="auto">
            <a:xfrm flipV="1">
              <a:off x="5047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4" name="Line 4326"/>
            <p:cNvSpPr>
              <a:spLocks noChangeShapeType="1"/>
            </p:cNvSpPr>
            <p:nvPr/>
          </p:nvSpPr>
          <p:spPr bwMode="auto">
            <a:xfrm flipV="1">
              <a:off x="5047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5" name="Line 4327"/>
            <p:cNvSpPr>
              <a:spLocks noChangeShapeType="1"/>
            </p:cNvSpPr>
            <p:nvPr/>
          </p:nvSpPr>
          <p:spPr bwMode="auto">
            <a:xfrm flipV="1">
              <a:off x="5047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6" name="Line 4328"/>
            <p:cNvSpPr>
              <a:spLocks noChangeShapeType="1"/>
            </p:cNvSpPr>
            <p:nvPr/>
          </p:nvSpPr>
          <p:spPr bwMode="auto">
            <a:xfrm flipV="1">
              <a:off x="5047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7" name="Line 4329"/>
            <p:cNvSpPr>
              <a:spLocks noChangeShapeType="1"/>
            </p:cNvSpPr>
            <p:nvPr/>
          </p:nvSpPr>
          <p:spPr bwMode="auto">
            <a:xfrm flipV="1">
              <a:off x="5047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8" name="Line 4330"/>
            <p:cNvSpPr>
              <a:spLocks noChangeShapeType="1"/>
            </p:cNvSpPr>
            <p:nvPr/>
          </p:nvSpPr>
          <p:spPr bwMode="auto">
            <a:xfrm flipV="1">
              <a:off x="5047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79" name="Line 4331"/>
            <p:cNvSpPr>
              <a:spLocks noChangeShapeType="1"/>
            </p:cNvSpPr>
            <p:nvPr/>
          </p:nvSpPr>
          <p:spPr bwMode="auto">
            <a:xfrm flipV="1">
              <a:off x="5047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0" name="Line 4332"/>
            <p:cNvSpPr>
              <a:spLocks noChangeShapeType="1"/>
            </p:cNvSpPr>
            <p:nvPr/>
          </p:nvSpPr>
          <p:spPr bwMode="auto">
            <a:xfrm flipV="1">
              <a:off x="5047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1" name="Line 4333"/>
            <p:cNvSpPr>
              <a:spLocks noChangeShapeType="1"/>
            </p:cNvSpPr>
            <p:nvPr/>
          </p:nvSpPr>
          <p:spPr bwMode="auto">
            <a:xfrm flipV="1">
              <a:off x="5047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2" name="Line 4334"/>
            <p:cNvSpPr>
              <a:spLocks noChangeShapeType="1"/>
            </p:cNvSpPr>
            <p:nvPr/>
          </p:nvSpPr>
          <p:spPr bwMode="auto">
            <a:xfrm flipV="1">
              <a:off x="5047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3" name="Line 4335"/>
            <p:cNvSpPr>
              <a:spLocks noChangeShapeType="1"/>
            </p:cNvSpPr>
            <p:nvPr/>
          </p:nvSpPr>
          <p:spPr bwMode="auto">
            <a:xfrm flipV="1">
              <a:off x="5047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4" name="Line 4336"/>
            <p:cNvSpPr>
              <a:spLocks noChangeShapeType="1"/>
            </p:cNvSpPr>
            <p:nvPr/>
          </p:nvSpPr>
          <p:spPr bwMode="auto">
            <a:xfrm flipV="1">
              <a:off x="5047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5" name="Line 4337"/>
            <p:cNvSpPr>
              <a:spLocks noChangeShapeType="1"/>
            </p:cNvSpPr>
            <p:nvPr/>
          </p:nvSpPr>
          <p:spPr bwMode="auto">
            <a:xfrm flipV="1">
              <a:off x="5047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6" name="Line 4338"/>
            <p:cNvSpPr>
              <a:spLocks noChangeShapeType="1"/>
            </p:cNvSpPr>
            <p:nvPr/>
          </p:nvSpPr>
          <p:spPr bwMode="auto">
            <a:xfrm flipV="1">
              <a:off x="5047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7" name="Line 4339"/>
            <p:cNvSpPr>
              <a:spLocks noChangeShapeType="1"/>
            </p:cNvSpPr>
            <p:nvPr/>
          </p:nvSpPr>
          <p:spPr bwMode="auto">
            <a:xfrm flipV="1">
              <a:off x="5047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8" name="Line 4340"/>
            <p:cNvSpPr>
              <a:spLocks noChangeShapeType="1"/>
            </p:cNvSpPr>
            <p:nvPr/>
          </p:nvSpPr>
          <p:spPr bwMode="auto">
            <a:xfrm flipV="1">
              <a:off x="5047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89" name="Line 4341"/>
            <p:cNvSpPr>
              <a:spLocks noChangeShapeType="1"/>
            </p:cNvSpPr>
            <p:nvPr/>
          </p:nvSpPr>
          <p:spPr bwMode="auto">
            <a:xfrm flipV="1">
              <a:off x="5047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0" name="Line 4342"/>
            <p:cNvSpPr>
              <a:spLocks noChangeShapeType="1"/>
            </p:cNvSpPr>
            <p:nvPr/>
          </p:nvSpPr>
          <p:spPr bwMode="auto">
            <a:xfrm flipV="1">
              <a:off x="5047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1" name="Line 4343"/>
            <p:cNvSpPr>
              <a:spLocks noChangeShapeType="1"/>
            </p:cNvSpPr>
            <p:nvPr/>
          </p:nvSpPr>
          <p:spPr bwMode="auto">
            <a:xfrm flipV="1">
              <a:off x="5047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2" name="Line 4344"/>
            <p:cNvSpPr>
              <a:spLocks noChangeShapeType="1"/>
            </p:cNvSpPr>
            <p:nvPr/>
          </p:nvSpPr>
          <p:spPr bwMode="auto">
            <a:xfrm flipV="1">
              <a:off x="5047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3" name="Line 4345"/>
            <p:cNvSpPr>
              <a:spLocks noChangeShapeType="1"/>
            </p:cNvSpPr>
            <p:nvPr/>
          </p:nvSpPr>
          <p:spPr bwMode="auto">
            <a:xfrm flipV="1">
              <a:off x="5047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4" name="Line 4346"/>
            <p:cNvSpPr>
              <a:spLocks noChangeShapeType="1"/>
            </p:cNvSpPr>
            <p:nvPr/>
          </p:nvSpPr>
          <p:spPr bwMode="auto">
            <a:xfrm flipV="1">
              <a:off x="5047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5" name="Line 4347"/>
            <p:cNvSpPr>
              <a:spLocks noChangeShapeType="1"/>
            </p:cNvSpPr>
            <p:nvPr/>
          </p:nvSpPr>
          <p:spPr bwMode="auto">
            <a:xfrm flipV="1">
              <a:off x="5047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6" name="Line 4348"/>
            <p:cNvSpPr>
              <a:spLocks noChangeShapeType="1"/>
            </p:cNvSpPr>
            <p:nvPr/>
          </p:nvSpPr>
          <p:spPr bwMode="auto">
            <a:xfrm flipV="1">
              <a:off x="5047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7" name="Line 4349"/>
            <p:cNvSpPr>
              <a:spLocks noChangeShapeType="1"/>
            </p:cNvSpPr>
            <p:nvPr/>
          </p:nvSpPr>
          <p:spPr bwMode="auto">
            <a:xfrm flipV="1">
              <a:off x="5047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8" name="Line 4350"/>
            <p:cNvSpPr>
              <a:spLocks noChangeShapeType="1"/>
            </p:cNvSpPr>
            <p:nvPr/>
          </p:nvSpPr>
          <p:spPr bwMode="auto">
            <a:xfrm flipV="1">
              <a:off x="5047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99" name="Line 4351"/>
            <p:cNvSpPr>
              <a:spLocks noChangeShapeType="1"/>
            </p:cNvSpPr>
            <p:nvPr/>
          </p:nvSpPr>
          <p:spPr bwMode="auto">
            <a:xfrm flipV="1">
              <a:off x="5047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0" name="Line 4352"/>
            <p:cNvSpPr>
              <a:spLocks noChangeShapeType="1"/>
            </p:cNvSpPr>
            <p:nvPr/>
          </p:nvSpPr>
          <p:spPr bwMode="auto">
            <a:xfrm flipV="1">
              <a:off x="5047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1" name="Line 4353"/>
            <p:cNvSpPr>
              <a:spLocks noChangeShapeType="1"/>
            </p:cNvSpPr>
            <p:nvPr/>
          </p:nvSpPr>
          <p:spPr bwMode="auto">
            <a:xfrm flipV="1">
              <a:off x="5047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2" name="Line 4354"/>
            <p:cNvSpPr>
              <a:spLocks noChangeShapeType="1"/>
            </p:cNvSpPr>
            <p:nvPr/>
          </p:nvSpPr>
          <p:spPr bwMode="auto">
            <a:xfrm flipV="1">
              <a:off x="5047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3" name="Line 4355"/>
            <p:cNvSpPr>
              <a:spLocks noChangeShapeType="1"/>
            </p:cNvSpPr>
            <p:nvPr/>
          </p:nvSpPr>
          <p:spPr bwMode="auto">
            <a:xfrm flipV="1">
              <a:off x="5047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4" name="Line 4356"/>
            <p:cNvSpPr>
              <a:spLocks noChangeShapeType="1"/>
            </p:cNvSpPr>
            <p:nvPr/>
          </p:nvSpPr>
          <p:spPr bwMode="auto">
            <a:xfrm flipV="1">
              <a:off x="5047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5" name="Line 4357"/>
            <p:cNvSpPr>
              <a:spLocks noChangeShapeType="1"/>
            </p:cNvSpPr>
            <p:nvPr/>
          </p:nvSpPr>
          <p:spPr bwMode="auto">
            <a:xfrm flipV="1">
              <a:off x="5047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6" name="Line 4358"/>
            <p:cNvSpPr>
              <a:spLocks noChangeShapeType="1"/>
            </p:cNvSpPr>
            <p:nvPr/>
          </p:nvSpPr>
          <p:spPr bwMode="auto">
            <a:xfrm flipV="1">
              <a:off x="5047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7" name="Line 4359"/>
            <p:cNvSpPr>
              <a:spLocks noChangeShapeType="1"/>
            </p:cNvSpPr>
            <p:nvPr/>
          </p:nvSpPr>
          <p:spPr bwMode="auto">
            <a:xfrm flipV="1">
              <a:off x="5047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8" name="Line 4360"/>
            <p:cNvSpPr>
              <a:spLocks noChangeShapeType="1"/>
            </p:cNvSpPr>
            <p:nvPr/>
          </p:nvSpPr>
          <p:spPr bwMode="auto">
            <a:xfrm flipV="1">
              <a:off x="5047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09" name="Line 4361"/>
            <p:cNvSpPr>
              <a:spLocks noChangeShapeType="1"/>
            </p:cNvSpPr>
            <p:nvPr/>
          </p:nvSpPr>
          <p:spPr bwMode="auto">
            <a:xfrm flipV="1">
              <a:off x="5047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0" name="Line 4362"/>
            <p:cNvSpPr>
              <a:spLocks noChangeShapeType="1"/>
            </p:cNvSpPr>
            <p:nvPr/>
          </p:nvSpPr>
          <p:spPr bwMode="auto">
            <a:xfrm flipV="1">
              <a:off x="5047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1" name="Line 4363"/>
            <p:cNvSpPr>
              <a:spLocks noChangeShapeType="1"/>
            </p:cNvSpPr>
            <p:nvPr/>
          </p:nvSpPr>
          <p:spPr bwMode="auto">
            <a:xfrm flipV="1">
              <a:off x="5047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2" name="Line 4364"/>
            <p:cNvSpPr>
              <a:spLocks noChangeShapeType="1"/>
            </p:cNvSpPr>
            <p:nvPr/>
          </p:nvSpPr>
          <p:spPr bwMode="auto">
            <a:xfrm flipV="1">
              <a:off x="5047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3" name="Line 4365"/>
            <p:cNvSpPr>
              <a:spLocks noChangeShapeType="1"/>
            </p:cNvSpPr>
            <p:nvPr/>
          </p:nvSpPr>
          <p:spPr bwMode="auto">
            <a:xfrm flipV="1">
              <a:off x="5047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4" name="Line 4366"/>
            <p:cNvSpPr>
              <a:spLocks noChangeShapeType="1"/>
            </p:cNvSpPr>
            <p:nvPr/>
          </p:nvSpPr>
          <p:spPr bwMode="auto">
            <a:xfrm flipV="1">
              <a:off x="5047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5" name="Line 4367"/>
            <p:cNvSpPr>
              <a:spLocks noChangeShapeType="1"/>
            </p:cNvSpPr>
            <p:nvPr/>
          </p:nvSpPr>
          <p:spPr bwMode="auto">
            <a:xfrm flipV="1">
              <a:off x="5047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6" name="Line 4368"/>
            <p:cNvSpPr>
              <a:spLocks noChangeShapeType="1"/>
            </p:cNvSpPr>
            <p:nvPr/>
          </p:nvSpPr>
          <p:spPr bwMode="auto">
            <a:xfrm flipV="1">
              <a:off x="5047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7" name="Line 4369"/>
            <p:cNvSpPr>
              <a:spLocks noChangeShapeType="1"/>
            </p:cNvSpPr>
            <p:nvPr/>
          </p:nvSpPr>
          <p:spPr bwMode="auto">
            <a:xfrm flipV="1">
              <a:off x="5047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8" name="Line 4370"/>
            <p:cNvSpPr>
              <a:spLocks noChangeShapeType="1"/>
            </p:cNvSpPr>
            <p:nvPr/>
          </p:nvSpPr>
          <p:spPr bwMode="auto">
            <a:xfrm flipV="1">
              <a:off x="5047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19" name="Line 4371"/>
            <p:cNvSpPr>
              <a:spLocks noChangeShapeType="1"/>
            </p:cNvSpPr>
            <p:nvPr/>
          </p:nvSpPr>
          <p:spPr bwMode="auto">
            <a:xfrm flipV="1">
              <a:off x="5047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0" name="Line 4372"/>
            <p:cNvSpPr>
              <a:spLocks noChangeShapeType="1"/>
            </p:cNvSpPr>
            <p:nvPr/>
          </p:nvSpPr>
          <p:spPr bwMode="auto">
            <a:xfrm flipV="1">
              <a:off x="5047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1" name="Line 4373"/>
            <p:cNvSpPr>
              <a:spLocks noChangeShapeType="1"/>
            </p:cNvSpPr>
            <p:nvPr/>
          </p:nvSpPr>
          <p:spPr bwMode="auto">
            <a:xfrm flipV="1">
              <a:off x="5047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2" name="Line 4374"/>
            <p:cNvSpPr>
              <a:spLocks noChangeShapeType="1"/>
            </p:cNvSpPr>
            <p:nvPr/>
          </p:nvSpPr>
          <p:spPr bwMode="auto">
            <a:xfrm flipV="1">
              <a:off x="5047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3" name="Line 4375"/>
            <p:cNvSpPr>
              <a:spLocks noChangeShapeType="1"/>
            </p:cNvSpPr>
            <p:nvPr/>
          </p:nvSpPr>
          <p:spPr bwMode="auto">
            <a:xfrm flipV="1">
              <a:off x="5047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4" name="Line 4376"/>
            <p:cNvSpPr>
              <a:spLocks noChangeShapeType="1"/>
            </p:cNvSpPr>
            <p:nvPr/>
          </p:nvSpPr>
          <p:spPr bwMode="auto">
            <a:xfrm flipV="1">
              <a:off x="5047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5" name="Line 4377"/>
            <p:cNvSpPr>
              <a:spLocks noChangeShapeType="1"/>
            </p:cNvSpPr>
            <p:nvPr/>
          </p:nvSpPr>
          <p:spPr bwMode="auto">
            <a:xfrm flipV="1">
              <a:off x="5047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6" name="Line 4378"/>
            <p:cNvSpPr>
              <a:spLocks noChangeShapeType="1"/>
            </p:cNvSpPr>
            <p:nvPr/>
          </p:nvSpPr>
          <p:spPr bwMode="auto">
            <a:xfrm flipV="1">
              <a:off x="5047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7" name="Line 4379"/>
            <p:cNvSpPr>
              <a:spLocks noChangeShapeType="1"/>
            </p:cNvSpPr>
            <p:nvPr/>
          </p:nvSpPr>
          <p:spPr bwMode="auto">
            <a:xfrm flipV="1">
              <a:off x="5047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8" name="Line 4380"/>
            <p:cNvSpPr>
              <a:spLocks noChangeShapeType="1"/>
            </p:cNvSpPr>
            <p:nvPr/>
          </p:nvSpPr>
          <p:spPr bwMode="auto">
            <a:xfrm flipV="1">
              <a:off x="5047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29" name="Line 4381"/>
            <p:cNvSpPr>
              <a:spLocks noChangeShapeType="1"/>
            </p:cNvSpPr>
            <p:nvPr/>
          </p:nvSpPr>
          <p:spPr bwMode="auto">
            <a:xfrm flipV="1">
              <a:off x="5047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0" name="Line 4382"/>
            <p:cNvSpPr>
              <a:spLocks noChangeShapeType="1"/>
            </p:cNvSpPr>
            <p:nvPr/>
          </p:nvSpPr>
          <p:spPr bwMode="auto">
            <a:xfrm flipV="1">
              <a:off x="5047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1" name="Line 4383"/>
            <p:cNvSpPr>
              <a:spLocks noChangeShapeType="1"/>
            </p:cNvSpPr>
            <p:nvPr/>
          </p:nvSpPr>
          <p:spPr bwMode="auto">
            <a:xfrm flipV="1">
              <a:off x="5047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2" name="Line 4384"/>
            <p:cNvSpPr>
              <a:spLocks noChangeShapeType="1"/>
            </p:cNvSpPr>
            <p:nvPr/>
          </p:nvSpPr>
          <p:spPr bwMode="auto">
            <a:xfrm flipV="1">
              <a:off x="5047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3" name="Line 4385"/>
            <p:cNvSpPr>
              <a:spLocks noChangeShapeType="1"/>
            </p:cNvSpPr>
            <p:nvPr/>
          </p:nvSpPr>
          <p:spPr bwMode="auto">
            <a:xfrm flipV="1">
              <a:off x="5047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4" name="Line 4386"/>
            <p:cNvSpPr>
              <a:spLocks noChangeShapeType="1"/>
            </p:cNvSpPr>
            <p:nvPr/>
          </p:nvSpPr>
          <p:spPr bwMode="auto">
            <a:xfrm flipV="1">
              <a:off x="5047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5" name="Line 4387"/>
            <p:cNvSpPr>
              <a:spLocks noChangeShapeType="1"/>
            </p:cNvSpPr>
            <p:nvPr/>
          </p:nvSpPr>
          <p:spPr bwMode="auto">
            <a:xfrm flipV="1">
              <a:off x="5047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6" name="Line 4388"/>
            <p:cNvSpPr>
              <a:spLocks noChangeShapeType="1"/>
            </p:cNvSpPr>
            <p:nvPr/>
          </p:nvSpPr>
          <p:spPr bwMode="auto">
            <a:xfrm flipV="1">
              <a:off x="5047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7" name="Line 4389"/>
            <p:cNvSpPr>
              <a:spLocks noChangeShapeType="1"/>
            </p:cNvSpPr>
            <p:nvPr/>
          </p:nvSpPr>
          <p:spPr bwMode="auto">
            <a:xfrm flipV="1">
              <a:off x="5047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8" name="Line 4390"/>
            <p:cNvSpPr>
              <a:spLocks noChangeShapeType="1"/>
            </p:cNvSpPr>
            <p:nvPr/>
          </p:nvSpPr>
          <p:spPr bwMode="auto">
            <a:xfrm flipV="1">
              <a:off x="5047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39" name="Line 4391"/>
            <p:cNvSpPr>
              <a:spLocks noChangeShapeType="1"/>
            </p:cNvSpPr>
            <p:nvPr/>
          </p:nvSpPr>
          <p:spPr bwMode="auto">
            <a:xfrm flipV="1">
              <a:off x="5047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0" name="Line 4392"/>
            <p:cNvSpPr>
              <a:spLocks noChangeShapeType="1"/>
            </p:cNvSpPr>
            <p:nvPr/>
          </p:nvSpPr>
          <p:spPr bwMode="auto">
            <a:xfrm flipV="1">
              <a:off x="5047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1" name="Line 4393"/>
            <p:cNvSpPr>
              <a:spLocks noChangeShapeType="1"/>
            </p:cNvSpPr>
            <p:nvPr/>
          </p:nvSpPr>
          <p:spPr bwMode="auto">
            <a:xfrm flipV="1">
              <a:off x="5047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2" name="Line 4394"/>
            <p:cNvSpPr>
              <a:spLocks noChangeShapeType="1"/>
            </p:cNvSpPr>
            <p:nvPr/>
          </p:nvSpPr>
          <p:spPr bwMode="auto">
            <a:xfrm flipV="1">
              <a:off x="5047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3" name="Line 4395"/>
            <p:cNvSpPr>
              <a:spLocks noChangeShapeType="1"/>
            </p:cNvSpPr>
            <p:nvPr/>
          </p:nvSpPr>
          <p:spPr bwMode="auto">
            <a:xfrm flipV="1">
              <a:off x="5047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4" name="Line 4396"/>
            <p:cNvSpPr>
              <a:spLocks noChangeShapeType="1"/>
            </p:cNvSpPr>
            <p:nvPr/>
          </p:nvSpPr>
          <p:spPr bwMode="auto">
            <a:xfrm flipV="1">
              <a:off x="5047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5" name="Line 4397"/>
            <p:cNvSpPr>
              <a:spLocks noChangeShapeType="1"/>
            </p:cNvSpPr>
            <p:nvPr/>
          </p:nvSpPr>
          <p:spPr bwMode="auto">
            <a:xfrm flipV="1">
              <a:off x="5047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6" name="Line 4398"/>
            <p:cNvSpPr>
              <a:spLocks noChangeShapeType="1"/>
            </p:cNvSpPr>
            <p:nvPr/>
          </p:nvSpPr>
          <p:spPr bwMode="auto">
            <a:xfrm flipV="1">
              <a:off x="5047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7" name="Line 4399"/>
            <p:cNvSpPr>
              <a:spLocks noChangeShapeType="1"/>
            </p:cNvSpPr>
            <p:nvPr/>
          </p:nvSpPr>
          <p:spPr bwMode="auto">
            <a:xfrm flipV="1">
              <a:off x="5047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8" name="Line 4400"/>
            <p:cNvSpPr>
              <a:spLocks noChangeShapeType="1"/>
            </p:cNvSpPr>
            <p:nvPr/>
          </p:nvSpPr>
          <p:spPr bwMode="auto">
            <a:xfrm flipV="1">
              <a:off x="5047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49" name="Line 4401"/>
            <p:cNvSpPr>
              <a:spLocks noChangeShapeType="1"/>
            </p:cNvSpPr>
            <p:nvPr/>
          </p:nvSpPr>
          <p:spPr bwMode="auto">
            <a:xfrm flipV="1">
              <a:off x="5047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0" name="Line 4402"/>
            <p:cNvSpPr>
              <a:spLocks noChangeShapeType="1"/>
            </p:cNvSpPr>
            <p:nvPr/>
          </p:nvSpPr>
          <p:spPr bwMode="auto">
            <a:xfrm flipV="1">
              <a:off x="5047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1" name="Line 4403"/>
            <p:cNvSpPr>
              <a:spLocks noChangeShapeType="1"/>
            </p:cNvSpPr>
            <p:nvPr/>
          </p:nvSpPr>
          <p:spPr bwMode="auto">
            <a:xfrm flipV="1">
              <a:off x="5047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2" name="Line 4404"/>
            <p:cNvSpPr>
              <a:spLocks noChangeShapeType="1"/>
            </p:cNvSpPr>
            <p:nvPr/>
          </p:nvSpPr>
          <p:spPr bwMode="auto">
            <a:xfrm flipV="1">
              <a:off x="5047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3" name="Line 4405"/>
            <p:cNvSpPr>
              <a:spLocks noChangeShapeType="1"/>
            </p:cNvSpPr>
            <p:nvPr/>
          </p:nvSpPr>
          <p:spPr bwMode="auto">
            <a:xfrm flipV="1">
              <a:off x="5047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4" name="Line 4406"/>
            <p:cNvSpPr>
              <a:spLocks noChangeShapeType="1"/>
            </p:cNvSpPr>
            <p:nvPr/>
          </p:nvSpPr>
          <p:spPr bwMode="auto">
            <a:xfrm flipV="1">
              <a:off x="5047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5" name="Line 4407"/>
            <p:cNvSpPr>
              <a:spLocks noChangeShapeType="1"/>
            </p:cNvSpPr>
            <p:nvPr/>
          </p:nvSpPr>
          <p:spPr bwMode="auto">
            <a:xfrm flipV="1">
              <a:off x="5047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6" name="Line 4408"/>
            <p:cNvSpPr>
              <a:spLocks noChangeShapeType="1"/>
            </p:cNvSpPr>
            <p:nvPr/>
          </p:nvSpPr>
          <p:spPr bwMode="auto">
            <a:xfrm flipV="1">
              <a:off x="5047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7" name="Line 4409"/>
            <p:cNvSpPr>
              <a:spLocks noChangeShapeType="1"/>
            </p:cNvSpPr>
            <p:nvPr/>
          </p:nvSpPr>
          <p:spPr bwMode="auto">
            <a:xfrm flipV="1">
              <a:off x="5047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8" name="Line 4410"/>
            <p:cNvSpPr>
              <a:spLocks noChangeShapeType="1"/>
            </p:cNvSpPr>
            <p:nvPr/>
          </p:nvSpPr>
          <p:spPr bwMode="auto">
            <a:xfrm flipV="1">
              <a:off x="5047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59" name="Line 4411"/>
            <p:cNvSpPr>
              <a:spLocks noChangeShapeType="1"/>
            </p:cNvSpPr>
            <p:nvPr/>
          </p:nvSpPr>
          <p:spPr bwMode="auto">
            <a:xfrm flipV="1">
              <a:off x="5047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0" name="Line 4412"/>
            <p:cNvSpPr>
              <a:spLocks noChangeShapeType="1"/>
            </p:cNvSpPr>
            <p:nvPr/>
          </p:nvSpPr>
          <p:spPr bwMode="auto">
            <a:xfrm flipV="1">
              <a:off x="5047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1" name="Line 4413"/>
            <p:cNvSpPr>
              <a:spLocks noChangeShapeType="1"/>
            </p:cNvSpPr>
            <p:nvPr/>
          </p:nvSpPr>
          <p:spPr bwMode="auto">
            <a:xfrm flipV="1">
              <a:off x="5047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2" name="Line 4414"/>
            <p:cNvSpPr>
              <a:spLocks noChangeShapeType="1"/>
            </p:cNvSpPr>
            <p:nvPr/>
          </p:nvSpPr>
          <p:spPr bwMode="auto">
            <a:xfrm flipV="1">
              <a:off x="5047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3" name="Line 4415"/>
            <p:cNvSpPr>
              <a:spLocks noChangeShapeType="1"/>
            </p:cNvSpPr>
            <p:nvPr/>
          </p:nvSpPr>
          <p:spPr bwMode="auto">
            <a:xfrm flipV="1">
              <a:off x="5047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4" name="Line 4416"/>
            <p:cNvSpPr>
              <a:spLocks noChangeShapeType="1"/>
            </p:cNvSpPr>
            <p:nvPr/>
          </p:nvSpPr>
          <p:spPr bwMode="auto">
            <a:xfrm flipV="1">
              <a:off x="5047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5" name="Line 4417"/>
            <p:cNvSpPr>
              <a:spLocks noChangeShapeType="1"/>
            </p:cNvSpPr>
            <p:nvPr/>
          </p:nvSpPr>
          <p:spPr bwMode="auto">
            <a:xfrm flipV="1">
              <a:off x="5047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6" name="Line 4418"/>
            <p:cNvSpPr>
              <a:spLocks noChangeShapeType="1"/>
            </p:cNvSpPr>
            <p:nvPr/>
          </p:nvSpPr>
          <p:spPr bwMode="auto">
            <a:xfrm flipV="1">
              <a:off x="5047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7" name="Line 4419"/>
            <p:cNvSpPr>
              <a:spLocks noChangeShapeType="1"/>
            </p:cNvSpPr>
            <p:nvPr/>
          </p:nvSpPr>
          <p:spPr bwMode="auto">
            <a:xfrm flipV="1">
              <a:off x="5047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8" name="Line 4420"/>
            <p:cNvSpPr>
              <a:spLocks noChangeShapeType="1"/>
            </p:cNvSpPr>
            <p:nvPr/>
          </p:nvSpPr>
          <p:spPr bwMode="auto">
            <a:xfrm flipV="1">
              <a:off x="5047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69" name="Line 4421"/>
            <p:cNvSpPr>
              <a:spLocks noChangeShapeType="1"/>
            </p:cNvSpPr>
            <p:nvPr/>
          </p:nvSpPr>
          <p:spPr bwMode="auto">
            <a:xfrm flipV="1">
              <a:off x="5047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0" name="Line 4422"/>
            <p:cNvSpPr>
              <a:spLocks noChangeShapeType="1"/>
            </p:cNvSpPr>
            <p:nvPr/>
          </p:nvSpPr>
          <p:spPr bwMode="auto">
            <a:xfrm flipV="1">
              <a:off x="5047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1" name="Line 4423"/>
            <p:cNvSpPr>
              <a:spLocks noChangeShapeType="1"/>
            </p:cNvSpPr>
            <p:nvPr/>
          </p:nvSpPr>
          <p:spPr bwMode="auto">
            <a:xfrm flipV="1">
              <a:off x="5047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2" name="Line 4424"/>
            <p:cNvSpPr>
              <a:spLocks noChangeShapeType="1"/>
            </p:cNvSpPr>
            <p:nvPr/>
          </p:nvSpPr>
          <p:spPr bwMode="auto">
            <a:xfrm flipV="1">
              <a:off x="5047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3" name="Line 4425"/>
            <p:cNvSpPr>
              <a:spLocks noChangeShapeType="1"/>
            </p:cNvSpPr>
            <p:nvPr/>
          </p:nvSpPr>
          <p:spPr bwMode="auto">
            <a:xfrm flipV="1">
              <a:off x="5047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4" name="Line 4426"/>
            <p:cNvSpPr>
              <a:spLocks noChangeShapeType="1"/>
            </p:cNvSpPr>
            <p:nvPr/>
          </p:nvSpPr>
          <p:spPr bwMode="auto">
            <a:xfrm flipV="1">
              <a:off x="5047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5" name="Line 4427"/>
            <p:cNvSpPr>
              <a:spLocks noChangeShapeType="1"/>
            </p:cNvSpPr>
            <p:nvPr/>
          </p:nvSpPr>
          <p:spPr bwMode="auto">
            <a:xfrm flipV="1">
              <a:off x="5047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6" name="Line 4428"/>
            <p:cNvSpPr>
              <a:spLocks noChangeShapeType="1"/>
            </p:cNvSpPr>
            <p:nvPr/>
          </p:nvSpPr>
          <p:spPr bwMode="auto">
            <a:xfrm flipV="1">
              <a:off x="5047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7" name="Line 4429"/>
            <p:cNvSpPr>
              <a:spLocks noChangeShapeType="1"/>
            </p:cNvSpPr>
            <p:nvPr/>
          </p:nvSpPr>
          <p:spPr bwMode="auto">
            <a:xfrm>
              <a:off x="5047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8" name="Line 4430"/>
            <p:cNvSpPr>
              <a:spLocks noChangeShapeType="1"/>
            </p:cNvSpPr>
            <p:nvPr/>
          </p:nvSpPr>
          <p:spPr bwMode="auto">
            <a:xfrm flipV="1">
              <a:off x="5477" y="38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79" name="Line 4431"/>
            <p:cNvSpPr>
              <a:spLocks noChangeShapeType="1"/>
            </p:cNvSpPr>
            <p:nvPr/>
          </p:nvSpPr>
          <p:spPr bwMode="auto">
            <a:xfrm flipV="1">
              <a:off x="5477" y="38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0" name="Line 4432"/>
            <p:cNvSpPr>
              <a:spLocks noChangeShapeType="1"/>
            </p:cNvSpPr>
            <p:nvPr/>
          </p:nvSpPr>
          <p:spPr bwMode="auto">
            <a:xfrm flipV="1">
              <a:off x="5477" y="37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1" name="Line 4433"/>
            <p:cNvSpPr>
              <a:spLocks noChangeShapeType="1"/>
            </p:cNvSpPr>
            <p:nvPr/>
          </p:nvSpPr>
          <p:spPr bwMode="auto">
            <a:xfrm flipV="1">
              <a:off x="5477" y="37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2" name="Line 4434"/>
            <p:cNvSpPr>
              <a:spLocks noChangeShapeType="1"/>
            </p:cNvSpPr>
            <p:nvPr/>
          </p:nvSpPr>
          <p:spPr bwMode="auto">
            <a:xfrm flipV="1">
              <a:off x="5477" y="374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3" name="Line 4435"/>
            <p:cNvSpPr>
              <a:spLocks noChangeShapeType="1"/>
            </p:cNvSpPr>
            <p:nvPr/>
          </p:nvSpPr>
          <p:spPr bwMode="auto">
            <a:xfrm flipV="1">
              <a:off x="5477" y="37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4" name="Line 4436"/>
            <p:cNvSpPr>
              <a:spLocks noChangeShapeType="1"/>
            </p:cNvSpPr>
            <p:nvPr/>
          </p:nvSpPr>
          <p:spPr bwMode="auto">
            <a:xfrm flipV="1">
              <a:off x="5477" y="36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5" name="Line 4437"/>
            <p:cNvSpPr>
              <a:spLocks noChangeShapeType="1"/>
            </p:cNvSpPr>
            <p:nvPr/>
          </p:nvSpPr>
          <p:spPr bwMode="auto">
            <a:xfrm flipV="1">
              <a:off x="5477" y="367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6" name="Line 4438"/>
            <p:cNvSpPr>
              <a:spLocks noChangeShapeType="1"/>
            </p:cNvSpPr>
            <p:nvPr/>
          </p:nvSpPr>
          <p:spPr bwMode="auto">
            <a:xfrm flipV="1">
              <a:off x="5477" y="364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7" name="Line 4439"/>
            <p:cNvSpPr>
              <a:spLocks noChangeShapeType="1"/>
            </p:cNvSpPr>
            <p:nvPr/>
          </p:nvSpPr>
          <p:spPr bwMode="auto">
            <a:xfrm flipV="1">
              <a:off x="5477" y="362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8" name="Line 4440"/>
            <p:cNvSpPr>
              <a:spLocks noChangeShapeType="1"/>
            </p:cNvSpPr>
            <p:nvPr/>
          </p:nvSpPr>
          <p:spPr bwMode="auto">
            <a:xfrm flipV="1">
              <a:off x="5477" y="360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89" name="Line 4441"/>
            <p:cNvSpPr>
              <a:spLocks noChangeShapeType="1"/>
            </p:cNvSpPr>
            <p:nvPr/>
          </p:nvSpPr>
          <p:spPr bwMode="auto">
            <a:xfrm flipV="1">
              <a:off x="5477" y="357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0" name="Line 4442"/>
            <p:cNvSpPr>
              <a:spLocks noChangeShapeType="1"/>
            </p:cNvSpPr>
            <p:nvPr/>
          </p:nvSpPr>
          <p:spPr bwMode="auto">
            <a:xfrm flipV="1">
              <a:off x="5477" y="355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1" name="Line 4443"/>
            <p:cNvSpPr>
              <a:spLocks noChangeShapeType="1"/>
            </p:cNvSpPr>
            <p:nvPr/>
          </p:nvSpPr>
          <p:spPr bwMode="auto">
            <a:xfrm flipV="1">
              <a:off x="5477" y="353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2" name="Line 4444"/>
            <p:cNvSpPr>
              <a:spLocks noChangeShapeType="1"/>
            </p:cNvSpPr>
            <p:nvPr/>
          </p:nvSpPr>
          <p:spPr bwMode="auto">
            <a:xfrm flipV="1">
              <a:off x="5477" y="350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3" name="Line 4445"/>
            <p:cNvSpPr>
              <a:spLocks noChangeShapeType="1"/>
            </p:cNvSpPr>
            <p:nvPr/>
          </p:nvSpPr>
          <p:spPr bwMode="auto">
            <a:xfrm flipV="1">
              <a:off x="5477" y="348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4" name="Line 4446"/>
            <p:cNvSpPr>
              <a:spLocks noChangeShapeType="1"/>
            </p:cNvSpPr>
            <p:nvPr/>
          </p:nvSpPr>
          <p:spPr bwMode="auto">
            <a:xfrm flipV="1">
              <a:off x="5477" y="346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5" name="Line 4447"/>
            <p:cNvSpPr>
              <a:spLocks noChangeShapeType="1"/>
            </p:cNvSpPr>
            <p:nvPr/>
          </p:nvSpPr>
          <p:spPr bwMode="auto">
            <a:xfrm flipV="1">
              <a:off x="5477" y="343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6" name="Line 4448"/>
            <p:cNvSpPr>
              <a:spLocks noChangeShapeType="1"/>
            </p:cNvSpPr>
            <p:nvPr/>
          </p:nvSpPr>
          <p:spPr bwMode="auto">
            <a:xfrm flipV="1">
              <a:off x="5477" y="341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7" name="Line 4449"/>
            <p:cNvSpPr>
              <a:spLocks noChangeShapeType="1"/>
            </p:cNvSpPr>
            <p:nvPr/>
          </p:nvSpPr>
          <p:spPr bwMode="auto">
            <a:xfrm flipV="1">
              <a:off x="5477" y="339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8" name="Line 4450"/>
            <p:cNvSpPr>
              <a:spLocks noChangeShapeType="1"/>
            </p:cNvSpPr>
            <p:nvPr/>
          </p:nvSpPr>
          <p:spPr bwMode="auto">
            <a:xfrm flipV="1">
              <a:off x="5477" y="336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99" name="Line 4451"/>
            <p:cNvSpPr>
              <a:spLocks noChangeShapeType="1"/>
            </p:cNvSpPr>
            <p:nvPr/>
          </p:nvSpPr>
          <p:spPr bwMode="auto">
            <a:xfrm flipV="1">
              <a:off x="5477" y="334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0" name="Line 4452"/>
            <p:cNvSpPr>
              <a:spLocks noChangeShapeType="1"/>
            </p:cNvSpPr>
            <p:nvPr/>
          </p:nvSpPr>
          <p:spPr bwMode="auto">
            <a:xfrm flipV="1">
              <a:off x="5477" y="332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1" name="Line 4453"/>
            <p:cNvSpPr>
              <a:spLocks noChangeShapeType="1"/>
            </p:cNvSpPr>
            <p:nvPr/>
          </p:nvSpPr>
          <p:spPr bwMode="auto">
            <a:xfrm flipV="1">
              <a:off x="5477" y="330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2" name="Line 4454"/>
            <p:cNvSpPr>
              <a:spLocks noChangeShapeType="1"/>
            </p:cNvSpPr>
            <p:nvPr/>
          </p:nvSpPr>
          <p:spPr bwMode="auto">
            <a:xfrm flipV="1">
              <a:off x="5477" y="327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3" name="Line 4455"/>
            <p:cNvSpPr>
              <a:spLocks noChangeShapeType="1"/>
            </p:cNvSpPr>
            <p:nvPr/>
          </p:nvSpPr>
          <p:spPr bwMode="auto">
            <a:xfrm flipV="1">
              <a:off x="5477" y="325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4" name="Line 4456"/>
            <p:cNvSpPr>
              <a:spLocks noChangeShapeType="1"/>
            </p:cNvSpPr>
            <p:nvPr/>
          </p:nvSpPr>
          <p:spPr bwMode="auto">
            <a:xfrm flipV="1">
              <a:off x="5477" y="323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5" name="Line 4457"/>
            <p:cNvSpPr>
              <a:spLocks noChangeShapeType="1"/>
            </p:cNvSpPr>
            <p:nvPr/>
          </p:nvSpPr>
          <p:spPr bwMode="auto">
            <a:xfrm flipV="1">
              <a:off x="5477" y="320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6" name="Line 4458"/>
            <p:cNvSpPr>
              <a:spLocks noChangeShapeType="1"/>
            </p:cNvSpPr>
            <p:nvPr/>
          </p:nvSpPr>
          <p:spPr bwMode="auto">
            <a:xfrm flipV="1">
              <a:off x="5477" y="318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7" name="Line 4459"/>
            <p:cNvSpPr>
              <a:spLocks noChangeShapeType="1"/>
            </p:cNvSpPr>
            <p:nvPr/>
          </p:nvSpPr>
          <p:spPr bwMode="auto">
            <a:xfrm flipV="1">
              <a:off x="5477" y="316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8" name="Line 4460"/>
            <p:cNvSpPr>
              <a:spLocks noChangeShapeType="1"/>
            </p:cNvSpPr>
            <p:nvPr/>
          </p:nvSpPr>
          <p:spPr bwMode="auto">
            <a:xfrm flipV="1">
              <a:off x="5477" y="313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09" name="Line 4461"/>
            <p:cNvSpPr>
              <a:spLocks noChangeShapeType="1"/>
            </p:cNvSpPr>
            <p:nvPr/>
          </p:nvSpPr>
          <p:spPr bwMode="auto">
            <a:xfrm flipV="1">
              <a:off x="5477" y="311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0" name="Line 4462"/>
            <p:cNvSpPr>
              <a:spLocks noChangeShapeType="1"/>
            </p:cNvSpPr>
            <p:nvPr/>
          </p:nvSpPr>
          <p:spPr bwMode="auto">
            <a:xfrm flipV="1">
              <a:off x="5477" y="309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1" name="Line 4463"/>
            <p:cNvSpPr>
              <a:spLocks noChangeShapeType="1"/>
            </p:cNvSpPr>
            <p:nvPr/>
          </p:nvSpPr>
          <p:spPr bwMode="auto">
            <a:xfrm flipV="1">
              <a:off x="5477" y="306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2" name="Line 4464"/>
            <p:cNvSpPr>
              <a:spLocks noChangeShapeType="1"/>
            </p:cNvSpPr>
            <p:nvPr/>
          </p:nvSpPr>
          <p:spPr bwMode="auto">
            <a:xfrm flipV="1">
              <a:off x="5477" y="304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3" name="Line 4465"/>
            <p:cNvSpPr>
              <a:spLocks noChangeShapeType="1"/>
            </p:cNvSpPr>
            <p:nvPr/>
          </p:nvSpPr>
          <p:spPr bwMode="auto">
            <a:xfrm flipV="1">
              <a:off x="5477" y="302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4" name="Line 4466"/>
            <p:cNvSpPr>
              <a:spLocks noChangeShapeType="1"/>
            </p:cNvSpPr>
            <p:nvPr/>
          </p:nvSpPr>
          <p:spPr bwMode="auto">
            <a:xfrm flipV="1">
              <a:off x="5477" y="299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5" name="Line 4467"/>
            <p:cNvSpPr>
              <a:spLocks noChangeShapeType="1"/>
            </p:cNvSpPr>
            <p:nvPr/>
          </p:nvSpPr>
          <p:spPr bwMode="auto">
            <a:xfrm flipV="1">
              <a:off x="5477" y="297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6" name="Line 4468"/>
            <p:cNvSpPr>
              <a:spLocks noChangeShapeType="1"/>
            </p:cNvSpPr>
            <p:nvPr/>
          </p:nvSpPr>
          <p:spPr bwMode="auto">
            <a:xfrm flipV="1">
              <a:off x="5477" y="295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7" name="Line 4469"/>
            <p:cNvSpPr>
              <a:spLocks noChangeShapeType="1"/>
            </p:cNvSpPr>
            <p:nvPr/>
          </p:nvSpPr>
          <p:spPr bwMode="auto">
            <a:xfrm flipV="1">
              <a:off x="5477" y="292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8" name="Line 4470"/>
            <p:cNvSpPr>
              <a:spLocks noChangeShapeType="1"/>
            </p:cNvSpPr>
            <p:nvPr/>
          </p:nvSpPr>
          <p:spPr bwMode="auto">
            <a:xfrm flipV="1">
              <a:off x="5477" y="290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19" name="Line 4471"/>
            <p:cNvSpPr>
              <a:spLocks noChangeShapeType="1"/>
            </p:cNvSpPr>
            <p:nvPr/>
          </p:nvSpPr>
          <p:spPr bwMode="auto">
            <a:xfrm flipV="1">
              <a:off x="5477" y="288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0" name="Line 4472"/>
            <p:cNvSpPr>
              <a:spLocks noChangeShapeType="1"/>
            </p:cNvSpPr>
            <p:nvPr/>
          </p:nvSpPr>
          <p:spPr bwMode="auto">
            <a:xfrm flipV="1">
              <a:off x="5477" y="285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1" name="Line 4473"/>
            <p:cNvSpPr>
              <a:spLocks noChangeShapeType="1"/>
            </p:cNvSpPr>
            <p:nvPr/>
          </p:nvSpPr>
          <p:spPr bwMode="auto">
            <a:xfrm flipV="1">
              <a:off x="5477" y="283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2" name="Line 4474"/>
            <p:cNvSpPr>
              <a:spLocks noChangeShapeType="1"/>
            </p:cNvSpPr>
            <p:nvPr/>
          </p:nvSpPr>
          <p:spPr bwMode="auto">
            <a:xfrm flipV="1">
              <a:off x="5477" y="281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3" name="Line 4475"/>
            <p:cNvSpPr>
              <a:spLocks noChangeShapeType="1"/>
            </p:cNvSpPr>
            <p:nvPr/>
          </p:nvSpPr>
          <p:spPr bwMode="auto">
            <a:xfrm flipV="1">
              <a:off x="5477" y="279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4" name="Line 4476"/>
            <p:cNvSpPr>
              <a:spLocks noChangeShapeType="1"/>
            </p:cNvSpPr>
            <p:nvPr/>
          </p:nvSpPr>
          <p:spPr bwMode="auto">
            <a:xfrm flipV="1">
              <a:off x="5477" y="276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5" name="Line 4477"/>
            <p:cNvSpPr>
              <a:spLocks noChangeShapeType="1"/>
            </p:cNvSpPr>
            <p:nvPr/>
          </p:nvSpPr>
          <p:spPr bwMode="auto">
            <a:xfrm flipV="1">
              <a:off x="5477" y="274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6" name="Line 4478"/>
            <p:cNvSpPr>
              <a:spLocks noChangeShapeType="1"/>
            </p:cNvSpPr>
            <p:nvPr/>
          </p:nvSpPr>
          <p:spPr bwMode="auto">
            <a:xfrm flipV="1">
              <a:off x="5477" y="272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7" name="Line 4479"/>
            <p:cNvSpPr>
              <a:spLocks noChangeShapeType="1"/>
            </p:cNvSpPr>
            <p:nvPr/>
          </p:nvSpPr>
          <p:spPr bwMode="auto">
            <a:xfrm flipV="1">
              <a:off x="5477" y="269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8" name="Line 4480"/>
            <p:cNvSpPr>
              <a:spLocks noChangeShapeType="1"/>
            </p:cNvSpPr>
            <p:nvPr/>
          </p:nvSpPr>
          <p:spPr bwMode="auto">
            <a:xfrm flipV="1">
              <a:off x="5477" y="267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29" name="Line 4481"/>
            <p:cNvSpPr>
              <a:spLocks noChangeShapeType="1"/>
            </p:cNvSpPr>
            <p:nvPr/>
          </p:nvSpPr>
          <p:spPr bwMode="auto">
            <a:xfrm flipV="1">
              <a:off x="5477" y="265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0" name="Line 4482"/>
            <p:cNvSpPr>
              <a:spLocks noChangeShapeType="1"/>
            </p:cNvSpPr>
            <p:nvPr/>
          </p:nvSpPr>
          <p:spPr bwMode="auto">
            <a:xfrm flipV="1">
              <a:off x="5477" y="262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1" name="Line 4483"/>
            <p:cNvSpPr>
              <a:spLocks noChangeShapeType="1"/>
            </p:cNvSpPr>
            <p:nvPr/>
          </p:nvSpPr>
          <p:spPr bwMode="auto">
            <a:xfrm flipV="1">
              <a:off x="5477" y="260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2" name="Line 4484"/>
            <p:cNvSpPr>
              <a:spLocks noChangeShapeType="1"/>
            </p:cNvSpPr>
            <p:nvPr/>
          </p:nvSpPr>
          <p:spPr bwMode="auto">
            <a:xfrm flipV="1">
              <a:off x="5477" y="258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3" name="Line 4485"/>
            <p:cNvSpPr>
              <a:spLocks noChangeShapeType="1"/>
            </p:cNvSpPr>
            <p:nvPr/>
          </p:nvSpPr>
          <p:spPr bwMode="auto">
            <a:xfrm flipV="1">
              <a:off x="5477" y="255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4" name="Line 4486"/>
            <p:cNvSpPr>
              <a:spLocks noChangeShapeType="1"/>
            </p:cNvSpPr>
            <p:nvPr/>
          </p:nvSpPr>
          <p:spPr bwMode="auto">
            <a:xfrm flipV="1">
              <a:off x="5477" y="253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5" name="Line 4487"/>
            <p:cNvSpPr>
              <a:spLocks noChangeShapeType="1"/>
            </p:cNvSpPr>
            <p:nvPr/>
          </p:nvSpPr>
          <p:spPr bwMode="auto">
            <a:xfrm flipV="1">
              <a:off x="5477" y="251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6" name="Line 4488"/>
            <p:cNvSpPr>
              <a:spLocks noChangeShapeType="1"/>
            </p:cNvSpPr>
            <p:nvPr/>
          </p:nvSpPr>
          <p:spPr bwMode="auto">
            <a:xfrm flipV="1">
              <a:off x="5477" y="248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7" name="Line 4489"/>
            <p:cNvSpPr>
              <a:spLocks noChangeShapeType="1"/>
            </p:cNvSpPr>
            <p:nvPr/>
          </p:nvSpPr>
          <p:spPr bwMode="auto">
            <a:xfrm flipV="1">
              <a:off x="5477" y="246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8" name="Line 4490"/>
            <p:cNvSpPr>
              <a:spLocks noChangeShapeType="1"/>
            </p:cNvSpPr>
            <p:nvPr/>
          </p:nvSpPr>
          <p:spPr bwMode="auto">
            <a:xfrm flipV="1">
              <a:off x="5477" y="24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39" name="Line 4491"/>
            <p:cNvSpPr>
              <a:spLocks noChangeShapeType="1"/>
            </p:cNvSpPr>
            <p:nvPr/>
          </p:nvSpPr>
          <p:spPr bwMode="auto">
            <a:xfrm flipV="1">
              <a:off x="5477" y="241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0" name="Line 4492"/>
            <p:cNvSpPr>
              <a:spLocks noChangeShapeType="1"/>
            </p:cNvSpPr>
            <p:nvPr/>
          </p:nvSpPr>
          <p:spPr bwMode="auto">
            <a:xfrm flipV="1">
              <a:off x="5477" y="239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1" name="Line 4493"/>
            <p:cNvSpPr>
              <a:spLocks noChangeShapeType="1"/>
            </p:cNvSpPr>
            <p:nvPr/>
          </p:nvSpPr>
          <p:spPr bwMode="auto">
            <a:xfrm flipV="1">
              <a:off x="5477" y="237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2" name="Line 4494"/>
            <p:cNvSpPr>
              <a:spLocks noChangeShapeType="1"/>
            </p:cNvSpPr>
            <p:nvPr/>
          </p:nvSpPr>
          <p:spPr bwMode="auto">
            <a:xfrm flipV="1">
              <a:off x="5477" y="234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3" name="Line 4495"/>
            <p:cNvSpPr>
              <a:spLocks noChangeShapeType="1"/>
            </p:cNvSpPr>
            <p:nvPr/>
          </p:nvSpPr>
          <p:spPr bwMode="auto">
            <a:xfrm flipV="1">
              <a:off x="5477" y="232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4" name="Line 4496"/>
            <p:cNvSpPr>
              <a:spLocks noChangeShapeType="1"/>
            </p:cNvSpPr>
            <p:nvPr/>
          </p:nvSpPr>
          <p:spPr bwMode="auto">
            <a:xfrm flipV="1">
              <a:off x="5477" y="230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5" name="Line 4497"/>
            <p:cNvSpPr>
              <a:spLocks noChangeShapeType="1"/>
            </p:cNvSpPr>
            <p:nvPr/>
          </p:nvSpPr>
          <p:spPr bwMode="auto">
            <a:xfrm flipV="1">
              <a:off x="5477" y="227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6" name="Line 4498"/>
            <p:cNvSpPr>
              <a:spLocks noChangeShapeType="1"/>
            </p:cNvSpPr>
            <p:nvPr/>
          </p:nvSpPr>
          <p:spPr bwMode="auto">
            <a:xfrm flipV="1">
              <a:off x="5477" y="225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7" name="Line 4499"/>
            <p:cNvSpPr>
              <a:spLocks noChangeShapeType="1"/>
            </p:cNvSpPr>
            <p:nvPr/>
          </p:nvSpPr>
          <p:spPr bwMode="auto">
            <a:xfrm flipV="1">
              <a:off x="5477" y="223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8" name="Line 4500"/>
            <p:cNvSpPr>
              <a:spLocks noChangeShapeType="1"/>
            </p:cNvSpPr>
            <p:nvPr/>
          </p:nvSpPr>
          <p:spPr bwMode="auto">
            <a:xfrm flipV="1">
              <a:off x="5477" y="221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49" name="Line 4501"/>
            <p:cNvSpPr>
              <a:spLocks noChangeShapeType="1"/>
            </p:cNvSpPr>
            <p:nvPr/>
          </p:nvSpPr>
          <p:spPr bwMode="auto">
            <a:xfrm flipV="1">
              <a:off x="5477" y="218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0" name="Line 4502"/>
            <p:cNvSpPr>
              <a:spLocks noChangeShapeType="1"/>
            </p:cNvSpPr>
            <p:nvPr/>
          </p:nvSpPr>
          <p:spPr bwMode="auto">
            <a:xfrm flipV="1">
              <a:off x="5477" y="216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1" name="Line 4503"/>
            <p:cNvSpPr>
              <a:spLocks noChangeShapeType="1"/>
            </p:cNvSpPr>
            <p:nvPr/>
          </p:nvSpPr>
          <p:spPr bwMode="auto">
            <a:xfrm flipV="1">
              <a:off x="5477" y="214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2" name="Line 4504"/>
            <p:cNvSpPr>
              <a:spLocks noChangeShapeType="1"/>
            </p:cNvSpPr>
            <p:nvPr/>
          </p:nvSpPr>
          <p:spPr bwMode="auto">
            <a:xfrm flipV="1">
              <a:off x="5477" y="211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3" name="Line 4505"/>
            <p:cNvSpPr>
              <a:spLocks noChangeShapeType="1"/>
            </p:cNvSpPr>
            <p:nvPr/>
          </p:nvSpPr>
          <p:spPr bwMode="auto">
            <a:xfrm flipV="1">
              <a:off x="5477" y="209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4" name="Line 4506"/>
            <p:cNvSpPr>
              <a:spLocks noChangeShapeType="1"/>
            </p:cNvSpPr>
            <p:nvPr/>
          </p:nvSpPr>
          <p:spPr bwMode="auto">
            <a:xfrm flipV="1">
              <a:off x="5477" y="207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5" name="Line 4507"/>
            <p:cNvSpPr>
              <a:spLocks noChangeShapeType="1"/>
            </p:cNvSpPr>
            <p:nvPr/>
          </p:nvSpPr>
          <p:spPr bwMode="auto">
            <a:xfrm flipV="1">
              <a:off x="5477" y="204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6" name="Line 4508"/>
            <p:cNvSpPr>
              <a:spLocks noChangeShapeType="1"/>
            </p:cNvSpPr>
            <p:nvPr/>
          </p:nvSpPr>
          <p:spPr bwMode="auto">
            <a:xfrm flipV="1">
              <a:off x="5477" y="202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7" name="Line 4509"/>
            <p:cNvSpPr>
              <a:spLocks noChangeShapeType="1"/>
            </p:cNvSpPr>
            <p:nvPr/>
          </p:nvSpPr>
          <p:spPr bwMode="auto">
            <a:xfrm flipV="1">
              <a:off x="5477" y="200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8" name="Line 4510"/>
            <p:cNvSpPr>
              <a:spLocks noChangeShapeType="1"/>
            </p:cNvSpPr>
            <p:nvPr/>
          </p:nvSpPr>
          <p:spPr bwMode="auto">
            <a:xfrm flipV="1">
              <a:off x="5477" y="197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59" name="Line 4511"/>
            <p:cNvSpPr>
              <a:spLocks noChangeShapeType="1"/>
            </p:cNvSpPr>
            <p:nvPr/>
          </p:nvSpPr>
          <p:spPr bwMode="auto">
            <a:xfrm flipV="1">
              <a:off x="5477" y="195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0" name="Line 4512"/>
            <p:cNvSpPr>
              <a:spLocks noChangeShapeType="1"/>
            </p:cNvSpPr>
            <p:nvPr/>
          </p:nvSpPr>
          <p:spPr bwMode="auto">
            <a:xfrm flipV="1">
              <a:off x="5477" y="193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1" name="Line 4513"/>
            <p:cNvSpPr>
              <a:spLocks noChangeShapeType="1"/>
            </p:cNvSpPr>
            <p:nvPr/>
          </p:nvSpPr>
          <p:spPr bwMode="auto">
            <a:xfrm flipV="1">
              <a:off x="5477" y="190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2" name="Line 4514"/>
            <p:cNvSpPr>
              <a:spLocks noChangeShapeType="1"/>
            </p:cNvSpPr>
            <p:nvPr/>
          </p:nvSpPr>
          <p:spPr bwMode="auto">
            <a:xfrm flipV="1">
              <a:off x="5477" y="188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3" name="Line 4515"/>
            <p:cNvSpPr>
              <a:spLocks noChangeShapeType="1"/>
            </p:cNvSpPr>
            <p:nvPr/>
          </p:nvSpPr>
          <p:spPr bwMode="auto">
            <a:xfrm flipV="1">
              <a:off x="5477" y="186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4" name="Line 4516"/>
            <p:cNvSpPr>
              <a:spLocks noChangeShapeType="1"/>
            </p:cNvSpPr>
            <p:nvPr/>
          </p:nvSpPr>
          <p:spPr bwMode="auto">
            <a:xfrm flipV="1">
              <a:off x="5477" y="183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5" name="Line 4517"/>
            <p:cNvSpPr>
              <a:spLocks noChangeShapeType="1"/>
            </p:cNvSpPr>
            <p:nvPr/>
          </p:nvSpPr>
          <p:spPr bwMode="auto">
            <a:xfrm flipV="1">
              <a:off x="5477" y="181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6" name="Line 4518"/>
            <p:cNvSpPr>
              <a:spLocks noChangeShapeType="1"/>
            </p:cNvSpPr>
            <p:nvPr/>
          </p:nvSpPr>
          <p:spPr bwMode="auto">
            <a:xfrm flipV="1">
              <a:off x="5477" y="179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7" name="Line 4519"/>
            <p:cNvSpPr>
              <a:spLocks noChangeShapeType="1"/>
            </p:cNvSpPr>
            <p:nvPr/>
          </p:nvSpPr>
          <p:spPr bwMode="auto">
            <a:xfrm flipV="1">
              <a:off x="5477" y="176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8" name="Line 4520"/>
            <p:cNvSpPr>
              <a:spLocks noChangeShapeType="1"/>
            </p:cNvSpPr>
            <p:nvPr/>
          </p:nvSpPr>
          <p:spPr bwMode="auto">
            <a:xfrm flipV="1">
              <a:off x="5477" y="174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69" name="Line 4521"/>
            <p:cNvSpPr>
              <a:spLocks noChangeShapeType="1"/>
            </p:cNvSpPr>
            <p:nvPr/>
          </p:nvSpPr>
          <p:spPr bwMode="auto">
            <a:xfrm flipV="1">
              <a:off x="5477" y="172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0" name="Line 4522"/>
            <p:cNvSpPr>
              <a:spLocks noChangeShapeType="1"/>
            </p:cNvSpPr>
            <p:nvPr/>
          </p:nvSpPr>
          <p:spPr bwMode="auto">
            <a:xfrm flipV="1">
              <a:off x="5477" y="169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1" name="Line 4523"/>
            <p:cNvSpPr>
              <a:spLocks noChangeShapeType="1"/>
            </p:cNvSpPr>
            <p:nvPr/>
          </p:nvSpPr>
          <p:spPr bwMode="auto">
            <a:xfrm flipV="1">
              <a:off x="5477" y="167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2" name="Line 4524"/>
            <p:cNvSpPr>
              <a:spLocks noChangeShapeType="1"/>
            </p:cNvSpPr>
            <p:nvPr/>
          </p:nvSpPr>
          <p:spPr bwMode="auto">
            <a:xfrm flipV="1">
              <a:off x="5477" y="165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3" name="Line 4525"/>
            <p:cNvSpPr>
              <a:spLocks noChangeShapeType="1"/>
            </p:cNvSpPr>
            <p:nvPr/>
          </p:nvSpPr>
          <p:spPr bwMode="auto">
            <a:xfrm flipV="1">
              <a:off x="5477" y="163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4" name="Line 4526"/>
            <p:cNvSpPr>
              <a:spLocks noChangeShapeType="1"/>
            </p:cNvSpPr>
            <p:nvPr/>
          </p:nvSpPr>
          <p:spPr bwMode="auto">
            <a:xfrm flipV="1">
              <a:off x="5477" y="160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5" name="Line 4527"/>
            <p:cNvSpPr>
              <a:spLocks noChangeShapeType="1"/>
            </p:cNvSpPr>
            <p:nvPr/>
          </p:nvSpPr>
          <p:spPr bwMode="auto">
            <a:xfrm flipV="1">
              <a:off x="5477" y="158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6" name="Line 4528"/>
            <p:cNvSpPr>
              <a:spLocks noChangeShapeType="1"/>
            </p:cNvSpPr>
            <p:nvPr/>
          </p:nvSpPr>
          <p:spPr bwMode="auto">
            <a:xfrm flipV="1">
              <a:off x="5477" y="156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7" name="Line 4529"/>
            <p:cNvSpPr>
              <a:spLocks noChangeShapeType="1"/>
            </p:cNvSpPr>
            <p:nvPr/>
          </p:nvSpPr>
          <p:spPr bwMode="auto">
            <a:xfrm flipV="1">
              <a:off x="5477" y="153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8" name="Line 4530"/>
            <p:cNvSpPr>
              <a:spLocks noChangeShapeType="1"/>
            </p:cNvSpPr>
            <p:nvPr/>
          </p:nvSpPr>
          <p:spPr bwMode="auto">
            <a:xfrm flipV="1">
              <a:off x="5477" y="151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79" name="Line 4531"/>
            <p:cNvSpPr>
              <a:spLocks noChangeShapeType="1"/>
            </p:cNvSpPr>
            <p:nvPr/>
          </p:nvSpPr>
          <p:spPr bwMode="auto">
            <a:xfrm flipV="1">
              <a:off x="5477" y="149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0" name="Line 4532"/>
            <p:cNvSpPr>
              <a:spLocks noChangeShapeType="1"/>
            </p:cNvSpPr>
            <p:nvPr/>
          </p:nvSpPr>
          <p:spPr bwMode="auto">
            <a:xfrm flipV="1">
              <a:off x="5477" y="146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1" name="Line 4533"/>
            <p:cNvSpPr>
              <a:spLocks noChangeShapeType="1"/>
            </p:cNvSpPr>
            <p:nvPr/>
          </p:nvSpPr>
          <p:spPr bwMode="auto">
            <a:xfrm flipV="1">
              <a:off x="5477" y="144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2" name="Line 4534"/>
            <p:cNvSpPr>
              <a:spLocks noChangeShapeType="1"/>
            </p:cNvSpPr>
            <p:nvPr/>
          </p:nvSpPr>
          <p:spPr bwMode="auto">
            <a:xfrm flipV="1">
              <a:off x="5477" y="1421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3" name="Line 4535"/>
            <p:cNvSpPr>
              <a:spLocks noChangeShapeType="1"/>
            </p:cNvSpPr>
            <p:nvPr/>
          </p:nvSpPr>
          <p:spPr bwMode="auto">
            <a:xfrm flipV="1">
              <a:off x="5477" y="139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4" name="Line 4536"/>
            <p:cNvSpPr>
              <a:spLocks noChangeShapeType="1"/>
            </p:cNvSpPr>
            <p:nvPr/>
          </p:nvSpPr>
          <p:spPr bwMode="auto">
            <a:xfrm flipV="1">
              <a:off x="5477" y="137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5" name="Line 4537"/>
            <p:cNvSpPr>
              <a:spLocks noChangeShapeType="1"/>
            </p:cNvSpPr>
            <p:nvPr/>
          </p:nvSpPr>
          <p:spPr bwMode="auto">
            <a:xfrm flipV="1">
              <a:off x="5477" y="135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6" name="Line 4538"/>
            <p:cNvSpPr>
              <a:spLocks noChangeShapeType="1"/>
            </p:cNvSpPr>
            <p:nvPr/>
          </p:nvSpPr>
          <p:spPr bwMode="auto">
            <a:xfrm flipV="1">
              <a:off x="5477" y="132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7" name="Line 4539"/>
            <p:cNvSpPr>
              <a:spLocks noChangeShapeType="1"/>
            </p:cNvSpPr>
            <p:nvPr/>
          </p:nvSpPr>
          <p:spPr bwMode="auto">
            <a:xfrm flipV="1">
              <a:off x="5477" y="1305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8" name="Line 4540"/>
            <p:cNvSpPr>
              <a:spLocks noChangeShapeType="1"/>
            </p:cNvSpPr>
            <p:nvPr/>
          </p:nvSpPr>
          <p:spPr bwMode="auto">
            <a:xfrm flipV="1">
              <a:off x="5477" y="128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89" name="Line 4541"/>
            <p:cNvSpPr>
              <a:spLocks noChangeShapeType="1"/>
            </p:cNvSpPr>
            <p:nvPr/>
          </p:nvSpPr>
          <p:spPr bwMode="auto">
            <a:xfrm flipV="1">
              <a:off x="5477" y="1258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0" name="Line 4542"/>
            <p:cNvSpPr>
              <a:spLocks noChangeShapeType="1"/>
            </p:cNvSpPr>
            <p:nvPr/>
          </p:nvSpPr>
          <p:spPr bwMode="auto">
            <a:xfrm flipV="1">
              <a:off x="5477" y="123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1" name="Line 4543"/>
            <p:cNvSpPr>
              <a:spLocks noChangeShapeType="1"/>
            </p:cNvSpPr>
            <p:nvPr/>
          </p:nvSpPr>
          <p:spPr bwMode="auto">
            <a:xfrm flipV="1">
              <a:off x="5477" y="121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2" name="Line 4544"/>
            <p:cNvSpPr>
              <a:spLocks noChangeShapeType="1"/>
            </p:cNvSpPr>
            <p:nvPr/>
          </p:nvSpPr>
          <p:spPr bwMode="auto">
            <a:xfrm flipV="1">
              <a:off x="5477" y="1189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3" name="Line 4545"/>
            <p:cNvSpPr>
              <a:spLocks noChangeShapeType="1"/>
            </p:cNvSpPr>
            <p:nvPr/>
          </p:nvSpPr>
          <p:spPr bwMode="auto">
            <a:xfrm flipV="1">
              <a:off x="5477" y="1165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4" name="Line 4546"/>
            <p:cNvSpPr>
              <a:spLocks noChangeShapeType="1"/>
            </p:cNvSpPr>
            <p:nvPr/>
          </p:nvSpPr>
          <p:spPr bwMode="auto">
            <a:xfrm flipV="1">
              <a:off x="5477" y="1142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5" name="Line 4547"/>
            <p:cNvSpPr>
              <a:spLocks noChangeShapeType="1"/>
            </p:cNvSpPr>
            <p:nvPr/>
          </p:nvSpPr>
          <p:spPr bwMode="auto">
            <a:xfrm flipV="1">
              <a:off x="5477" y="1119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6" name="Line 4548"/>
            <p:cNvSpPr>
              <a:spLocks noChangeShapeType="1"/>
            </p:cNvSpPr>
            <p:nvPr/>
          </p:nvSpPr>
          <p:spPr bwMode="auto">
            <a:xfrm flipV="1">
              <a:off x="5477" y="109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7" name="Line 4549"/>
            <p:cNvSpPr>
              <a:spLocks noChangeShapeType="1"/>
            </p:cNvSpPr>
            <p:nvPr/>
          </p:nvSpPr>
          <p:spPr bwMode="auto">
            <a:xfrm flipV="1">
              <a:off x="5477" y="1073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8" name="Line 4550"/>
            <p:cNvSpPr>
              <a:spLocks noChangeShapeType="1"/>
            </p:cNvSpPr>
            <p:nvPr/>
          </p:nvSpPr>
          <p:spPr bwMode="auto">
            <a:xfrm flipV="1">
              <a:off x="5477" y="1050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99" name="Line 4551"/>
            <p:cNvSpPr>
              <a:spLocks noChangeShapeType="1"/>
            </p:cNvSpPr>
            <p:nvPr/>
          </p:nvSpPr>
          <p:spPr bwMode="auto">
            <a:xfrm flipV="1">
              <a:off x="5477" y="1026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0" name="Line 4552"/>
            <p:cNvSpPr>
              <a:spLocks noChangeShapeType="1"/>
            </p:cNvSpPr>
            <p:nvPr/>
          </p:nvSpPr>
          <p:spPr bwMode="auto">
            <a:xfrm flipV="1">
              <a:off x="5477" y="100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1" name="Line 4553"/>
            <p:cNvSpPr>
              <a:spLocks noChangeShapeType="1"/>
            </p:cNvSpPr>
            <p:nvPr/>
          </p:nvSpPr>
          <p:spPr bwMode="auto">
            <a:xfrm flipV="1">
              <a:off x="5477" y="98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2" name="Line 4554"/>
            <p:cNvSpPr>
              <a:spLocks noChangeShapeType="1"/>
            </p:cNvSpPr>
            <p:nvPr/>
          </p:nvSpPr>
          <p:spPr bwMode="auto">
            <a:xfrm flipV="1">
              <a:off x="5477" y="957"/>
              <a:ext cx="1" cy="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3" name="Line 4555"/>
            <p:cNvSpPr>
              <a:spLocks noChangeShapeType="1"/>
            </p:cNvSpPr>
            <p:nvPr/>
          </p:nvSpPr>
          <p:spPr bwMode="auto">
            <a:xfrm flipV="1">
              <a:off x="5477" y="933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4" name="Line 4556"/>
            <p:cNvSpPr>
              <a:spLocks noChangeShapeType="1"/>
            </p:cNvSpPr>
            <p:nvPr/>
          </p:nvSpPr>
          <p:spPr bwMode="auto">
            <a:xfrm flipV="1">
              <a:off x="5477" y="910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5" name="Line 4557"/>
            <p:cNvSpPr>
              <a:spLocks noChangeShapeType="1"/>
            </p:cNvSpPr>
            <p:nvPr/>
          </p:nvSpPr>
          <p:spPr bwMode="auto">
            <a:xfrm flipV="1">
              <a:off x="5477" y="88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6" name="Line 4558"/>
            <p:cNvSpPr>
              <a:spLocks noChangeShapeType="1"/>
            </p:cNvSpPr>
            <p:nvPr/>
          </p:nvSpPr>
          <p:spPr bwMode="auto">
            <a:xfrm flipV="1">
              <a:off x="5477" y="86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7" name="Line 4559"/>
            <p:cNvSpPr>
              <a:spLocks noChangeShapeType="1"/>
            </p:cNvSpPr>
            <p:nvPr/>
          </p:nvSpPr>
          <p:spPr bwMode="auto">
            <a:xfrm flipV="1">
              <a:off x="5477" y="841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8" name="Line 4560"/>
            <p:cNvSpPr>
              <a:spLocks noChangeShapeType="1"/>
            </p:cNvSpPr>
            <p:nvPr/>
          </p:nvSpPr>
          <p:spPr bwMode="auto">
            <a:xfrm flipV="1">
              <a:off x="5477" y="817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09" name="Line 4561"/>
            <p:cNvSpPr>
              <a:spLocks noChangeShapeType="1"/>
            </p:cNvSpPr>
            <p:nvPr/>
          </p:nvSpPr>
          <p:spPr bwMode="auto">
            <a:xfrm flipV="1">
              <a:off x="5477" y="794"/>
              <a:ext cx="1" cy="3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0" name="Line 4562"/>
            <p:cNvSpPr>
              <a:spLocks noChangeShapeType="1"/>
            </p:cNvSpPr>
            <p:nvPr/>
          </p:nvSpPr>
          <p:spPr bwMode="auto">
            <a:xfrm>
              <a:off x="5477" y="787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1" name="Line 4563"/>
            <p:cNvSpPr>
              <a:spLocks noChangeShapeType="1"/>
            </p:cNvSpPr>
            <p:nvPr/>
          </p:nvSpPr>
          <p:spPr bwMode="auto">
            <a:xfrm>
              <a:off x="3325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2" name="Line 4564"/>
            <p:cNvSpPr>
              <a:spLocks noChangeShapeType="1"/>
            </p:cNvSpPr>
            <p:nvPr/>
          </p:nvSpPr>
          <p:spPr bwMode="auto">
            <a:xfrm>
              <a:off x="334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3" name="Line 4565"/>
            <p:cNvSpPr>
              <a:spLocks noChangeShapeType="1"/>
            </p:cNvSpPr>
            <p:nvPr/>
          </p:nvSpPr>
          <p:spPr bwMode="auto">
            <a:xfrm>
              <a:off x="337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4" name="Line 4566"/>
            <p:cNvSpPr>
              <a:spLocks noChangeShapeType="1"/>
            </p:cNvSpPr>
            <p:nvPr/>
          </p:nvSpPr>
          <p:spPr bwMode="auto">
            <a:xfrm>
              <a:off x="339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5" name="Line 4567"/>
            <p:cNvSpPr>
              <a:spLocks noChangeShapeType="1"/>
            </p:cNvSpPr>
            <p:nvPr/>
          </p:nvSpPr>
          <p:spPr bwMode="auto">
            <a:xfrm>
              <a:off x="341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6" name="Line 4568"/>
            <p:cNvSpPr>
              <a:spLocks noChangeShapeType="1"/>
            </p:cNvSpPr>
            <p:nvPr/>
          </p:nvSpPr>
          <p:spPr bwMode="auto">
            <a:xfrm>
              <a:off x="3441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7" name="Line 4569"/>
            <p:cNvSpPr>
              <a:spLocks noChangeShapeType="1"/>
            </p:cNvSpPr>
            <p:nvPr/>
          </p:nvSpPr>
          <p:spPr bwMode="auto">
            <a:xfrm>
              <a:off x="346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8" name="Line 4570"/>
            <p:cNvSpPr>
              <a:spLocks noChangeShapeType="1"/>
            </p:cNvSpPr>
            <p:nvPr/>
          </p:nvSpPr>
          <p:spPr bwMode="auto">
            <a:xfrm>
              <a:off x="348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19" name="Line 4571"/>
            <p:cNvSpPr>
              <a:spLocks noChangeShapeType="1"/>
            </p:cNvSpPr>
            <p:nvPr/>
          </p:nvSpPr>
          <p:spPr bwMode="auto">
            <a:xfrm>
              <a:off x="3510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0" name="Line 4572"/>
            <p:cNvSpPr>
              <a:spLocks noChangeShapeType="1"/>
            </p:cNvSpPr>
            <p:nvPr/>
          </p:nvSpPr>
          <p:spPr bwMode="auto">
            <a:xfrm>
              <a:off x="353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1" name="Line 4573"/>
            <p:cNvSpPr>
              <a:spLocks noChangeShapeType="1"/>
            </p:cNvSpPr>
            <p:nvPr/>
          </p:nvSpPr>
          <p:spPr bwMode="auto">
            <a:xfrm>
              <a:off x="3557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2" name="Line 4574"/>
            <p:cNvSpPr>
              <a:spLocks noChangeShapeType="1"/>
            </p:cNvSpPr>
            <p:nvPr/>
          </p:nvSpPr>
          <p:spPr bwMode="auto">
            <a:xfrm>
              <a:off x="3580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3" name="Line 4575"/>
            <p:cNvSpPr>
              <a:spLocks noChangeShapeType="1"/>
            </p:cNvSpPr>
            <p:nvPr/>
          </p:nvSpPr>
          <p:spPr bwMode="auto">
            <a:xfrm>
              <a:off x="360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4" name="Line 4576"/>
            <p:cNvSpPr>
              <a:spLocks noChangeShapeType="1"/>
            </p:cNvSpPr>
            <p:nvPr/>
          </p:nvSpPr>
          <p:spPr bwMode="auto">
            <a:xfrm>
              <a:off x="362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5" name="Line 4577"/>
            <p:cNvSpPr>
              <a:spLocks noChangeShapeType="1"/>
            </p:cNvSpPr>
            <p:nvPr/>
          </p:nvSpPr>
          <p:spPr bwMode="auto">
            <a:xfrm>
              <a:off x="364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6" name="Line 4578"/>
            <p:cNvSpPr>
              <a:spLocks noChangeShapeType="1"/>
            </p:cNvSpPr>
            <p:nvPr/>
          </p:nvSpPr>
          <p:spPr bwMode="auto">
            <a:xfrm>
              <a:off x="3673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7" name="Line 4579"/>
            <p:cNvSpPr>
              <a:spLocks noChangeShapeType="1"/>
            </p:cNvSpPr>
            <p:nvPr/>
          </p:nvSpPr>
          <p:spPr bwMode="auto">
            <a:xfrm>
              <a:off x="369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8" name="Line 4580"/>
            <p:cNvSpPr>
              <a:spLocks noChangeShapeType="1"/>
            </p:cNvSpPr>
            <p:nvPr/>
          </p:nvSpPr>
          <p:spPr bwMode="auto">
            <a:xfrm>
              <a:off x="371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29" name="Line 4581"/>
            <p:cNvSpPr>
              <a:spLocks noChangeShapeType="1"/>
            </p:cNvSpPr>
            <p:nvPr/>
          </p:nvSpPr>
          <p:spPr bwMode="auto">
            <a:xfrm>
              <a:off x="374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0" name="Line 4582"/>
            <p:cNvSpPr>
              <a:spLocks noChangeShapeType="1"/>
            </p:cNvSpPr>
            <p:nvPr/>
          </p:nvSpPr>
          <p:spPr bwMode="auto">
            <a:xfrm>
              <a:off x="376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1" name="Line 4583"/>
            <p:cNvSpPr>
              <a:spLocks noChangeShapeType="1"/>
            </p:cNvSpPr>
            <p:nvPr/>
          </p:nvSpPr>
          <p:spPr bwMode="auto">
            <a:xfrm>
              <a:off x="3789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2" name="Line 4584"/>
            <p:cNvSpPr>
              <a:spLocks noChangeShapeType="1"/>
            </p:cNvSpPr>
            <p:nvPr/>
          </p:nvSpPr>
          <p:spPr bwMode="auto">
            <a:xfrm>
              <a:off x="381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3" name="Line 4585"/>
            <p:cNvSpPr>
              <a:spLocks noChangeShapeType="1"/>
            </p:cNvSpPr>
            <p:nvPr/>
          </p:nvSpPr>
          <p:spPr bwMode="auto">
            <a:xfrm>
              <a:off x="383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4" name="Line 4586"/>
            <p:cNvSpPr>
              <a:spLocks noChangeShapeType="1"/>
            </p:cNvSpPr>
            <p:nvPr/>
          </p:nvSpPr>
          <p:spPr bwMode="auto">
            <a:xfrm>
              <a:off x="385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5" name="Line 4587"/>
            <p:cNvSpPr>
              <a:spLocks noChangeShapeType="1"/>
            </p:cNvSpPr>
            <p:nvPr/>
          </p:nvSpPr>
          <p:spPr bwMode="auto">
            <a:xfrm>
              <a:off x="388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6" name="Line 4588"/>
            <p:cNvSpPr>
              <a:spLocks noChangeShapeType="1"/>
            </p:cNvSpPr>
            <p:nvPr/>
          </p:nvSpPr>
          <p:spPr bwMode="auto">
            <a:xfrm>
              <a:off x="3905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7" name="Line 4589"/>
            <p:cNvSpPr>
              <a:spLocks noChangeShapeType="1"/>
            </p:cNvSpPr>
            <p:nvPr/>
          </p:nvSpPr>
          <p:spPr bwMode="auto">
            <a:xfrm>
              <a:off x="392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8" name="Line 4590"/>
            <p:cNvSpPr>
              <a:spLocks noChangeShapeType="1"/>
            </p:cNvSpPr>
            <p:nvPr/>
          </p:nvSpPr>
          <p:spPr bwMode="auto">
            <a:xfrm>
              <a:off x="395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39" name="Line 4591"/>
            <p:cNvSpPr>
              <a:spLocks noChangeShapeType="1"/>
            </p:cNvSpPr>
            <p:nvPr/>
          </p:nvSpPr>
          <p:spPr bwMode="auto">
            <a:xfrm>
              <a:off x="397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0" name="Line 4592"/>
            <p:cNvSpPr>
              <a:spLocks noChangeShapeType="1"/>
            </p:cNvSpPr>
            <p:nvPr/>
          </p:nvSpPr>
          <p:spPr bwMode="auto">
            <a:xfrm>
              <a:off x="399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1" name="Line 4593"/>
            <p:cNvSpPr>
              <a:spLocks noChangeShapeType="1"/>
            </p:cNvSpPr>
            <p:nvPr/>
          </p:nvSpPr>
          <p:spPr bwMode="auto">
            <a:xfrm>
              <a:off x="4021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2" name="Line 4594"/>
            <p:cNvSpPr>
              <a:spLocks noChangeShapeType="1"/>
            </p:cNvSpPr>
            <p:nvPr/>
          </p:nvSpPr>
          <p:spPr bwMode="auto">
            <a:xfrm>
              <a:off x="404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3" name="Line 4595"/>
            <p:cNvSpPr>
              <a:spLocks noChangeShapeType="1"/>
            </p:cNvSpPr>
            <p:nvPr/>
          </p:nvSpPr>
          <p:spPr bwMode="auto">
            <a:xfrm>
              <a:off x="406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4" name="Line 4596"/>
            <p:cNvSpPr>
              <a:spLocks noChangeShapeType="1"/>
            </p:cNvSpPr>
            <p:nvPr/>
          </p:nvSpPr>
          <p:spPr bwMode="auto">
            <a:xfrm>
              <a:off x="4090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5" name="Line 4597"/>
            <p:cNvSpPr>
              <a:spLocks noChangeShapeType="1"/>
            </p:cNvSpPr>
            <p:nvPr/>
          </p:nvSpPr>
          <p:spPr bwMode="auto">
            <a:xfrm>
              <a:off x="411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6" name="Line 4598"/>
            <p:cNvSpPr>
              <a:spLocks noChangeShapeType="1"/>
            </p:cNvSpPr>
            <p:nvPr/>
          </p:nvSpPr>
          <p:spPr bwMode="auto">
            <a:xfrm>
              <a:off x="4137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7" name="Line 4599"/>
            <p:cNvSpPr>
              <a:spLocks noChangeShapeType="1"/>
            </p:cNvSpPr>
            <p:nvPr/>
          </p:nvSpPr>
          <p:spPr bwMode="auto">
            <a:xfrm>
              <a:off x="4160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8" name="Line 4600"/>
            <p:cNvSpPr>
              <a:spLocks noChangeShapeType="1"/>
            </p:cNvSpPr>
            <p:nvPr/>
          </p:nvSpPr>
          <p:spPr bwMode="auto">
            <a:xfrm>
              <a:off x="418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49" name="Line 4601"/>
            <p:cNvSpPr>
              <a:spLocks noChangeShapeType="1"/>
            </p:cNvSpPr>
            <p:nvPr/>
          </p:nvSpPr>
          <p:spPr bwMode="auto">
            <a:xfrm>
              <a:off x="420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0" name="Line 4602"/>
            <p:cNvSpPr>
              <a:spLocks noChangeShapeType="1"/>
            </p:cNvSpPr>
            <p:nvPr/>
          </p:nvSpPr>
          <p:spPr bwMode="auto">
            <a:xfrm>
              <a:off x="422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1" name="Line 4603"/>
            <p:cNvSpPr>
              <a:spLocks noChangeShapeType="1"/>
            </p:cNvSpPr>
            <p:nvPr/>
          </p:nvSpPr>
          <p:spPr bwMode="auto">
            <a:xfrm>
              <a:off x="4253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2" name="Line 4604"/>
            <p:cNvSpPr>
              <a:spLocks noChangeShapeType="1"/>
            </p:cNvSpPr>
            <p:nvPr/>
          </p:nvSpPr>
          <p:spPr bwMode="auto">
            <a:xfrm>
              <a:off x="427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3" name="Line 4605"/>
            <p:cNvSpPr>
              <a:spLocks noChangeShapeType="1"/>
            </p:cNvSpPr>
            <p:nvPr/>
          </p:nvSpPr>
          <p:spPr bwMode="auto">
            <a:xfrm>
              <a:off x="429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4" name="Line 4606"/>
            <p:cNvSpPr>
              <a:spLocks noChangeShapeType="1"/>
            </p:cNvSpPr>
            <p:nvPr/>
          </p:nvSpPr>
          <p:spPr bwMode="auto">
            <a:xfrm>
              <a:off x="432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5" name="Line 4607"/>
            <p:cNvSpPr>
              <a:spLocks noChangeShapeType="1"/>
            </p:cNvSpPr>
            <p:nvPr/>
          </p:nvSpPr>
          <p:spPr bwMode="auto">
            <a:xfrm>
              <a:off x="434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6" name="Line 4608"/>
            <p:cNvSpPr>
              <a:spLocks noChangeShapeType="1"/>
            </p:cNvSpPr>
            <p:nvPr/>
          </p:nvSpPr>
          <p:spPr bwMode="auto">
            <a:xfrm>
              <a:off x="436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7" name="Line 4609"/>
            <p:cNvSpPr>
              <a:spLocks noChangeShapeType="1"/>
            </p:cNvSpPr>
            <p:nvPr/>
          </p:nvSpPr>
          <p:spPr bwMode="auto">
            <a:xfrm>
              <a:off x="439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8" name="Line 4610"/>
            <p:cNvSpPr>
              <a:spLocks noChangeShapeType="1"/>
            </p:cNvSpPr>
            <p:nvPr/>
          </p:nvSpPr>
          <p:spPr bwMode="auto">
            <a:xfrm>
              <a:off x="441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59" name="Line 4611"/>
            <p:cNvSpPr>
              <a:spLocks noChangeShapeType="1"/>
            </p:cNvSpPr>
            <p:nvPr/>
          </p:nvSpPr>
          <p:spPr bwMode="auto">
            <a:xfrm>
              <a:off x="443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0" name="Line 4612"/>
            <p:cNvSpPr>
              <a:spLocks noChangeShapeType="1"/>
            </p:cNvSpPr>
            <p:nvPr/>
          </p:nvSpPr>
          <p:spPr bwMode="auto">
            <a:xfrm>
              <a:off x="446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1" name="Line 4613"/>
            <p:cNvSpPr>
              <a:spLocks noChangeShapeType="1"/>
            </p:cNvSpPr>
            <p:nvPr/>
          </p:nvSpPr>
          <p:spPr bwMode="auto">
            <a:xfrm>
              <a:off x="4485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2" name="Line 4614"/>
            <p:cNvSpPr>
              <a:spLocks noChangeShapeType="1"/>
            </p:cNvSpPr>
            <p:nvPr/>
          </p:nvSpPr>
          <p:spPr bwMode="auto">
            <a:xfrm>
              <a:off x="450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3" name="Line 4615"/>
            <p:cNvSpPr>
              <a:spLocks noChangeShapeType="1"/>
            </p:cNvSpPr>
            <p:nvPr/>
          </p:nvSpPr>
          <p:spPr bwMode="auto">
            <a:xfrm>
              <a:off x="453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4" name="Line 4616"/>
            <p:cNvSpPr>
              <a:spLocks noChangeShapeType="1"/>
            </p:cNvSpPr>
            <p:nvPr/>
          </p:nvSpPr>
          <p:spPr bwMode="auto">
            <a:xfrm>
              <a:off x="455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5" name="Line 4617"/>
            <p:cNvSpPr>
              <a:spLocks noChangeShapeType="1"/>
            </p:cNvSpPr>
            <p:nvPr/>
          </p:nvSpPr>
          <p:spPr bwMode="auto">
            <a:xfrm>
              <a:off x="457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6" name="Line 4618"/>
            <p:cNvSpPr>
              <a:spLocks noChangeShapeType="1"/>
            </p:cNvSpPr>
            <p:nvPr/>
          </p:nvSpPr>
          <p:spPr bwMode="auto">
            <a:xfrm>
              <a:off x="4601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7" name="Line 4619"/>
            <p:cNvSpPr>
              <a:spLocks noChangeShapeType="1"/>
            </p:cNvSpPr>
            <p:nvPr/>
          </p:nvSpPr>
          <p:spPr bwMode="auto">
            <a:xfrm>
              <a:off x="462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8" name="Line 4620"/>
            <p:cNvSpPr>
              <a:spLocks noChangeShapeType="1"/>
            </p:cNvSpPr>
            <p:nvPr/>
          </p:nvSpPr>
          <p:spPr bwMode="auto">
            <a:xfrm>
              <a:off x="464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69" name="Line 4621"/>
            <p:cNvSpPr>
              <a:spLocks noChangeShapeType="1"/>
            </p:cNvSpPr>
            <p:nvPr/>
          </p:nvSpPr>
          <p:spPr bwMode="auto">
            <a:xfrm>
              <a:off x="4670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0" name="Line 4622"/>
            <p:cNvSpPr>
              <a:spLocks noChangeShapeType="1"/>
            </p:cNvSpPr>
            <p:nvPr/>
          </p:nvSpPr>
          <p:spPr bwMode="auto">
            <a:xfrm>
              <a:off x="469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1" name="Line 4623"/>
            <p:cNvSpPr>
              <a:spLocks noChangeShapeType="1"/>
            </p:cNvSpPr>
            <p:nvPr/>
          </p:nvSpPr>
          <p:spPr bwMode="auto">
            <a:xfrm>
              <a:off x="4717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2" name="Line 4624"/>
            <p:cNvSpPr>
              <a:spLocks noChangeShapeType="1"/>
            </p:cNvSpPr>
            <p:nvPr/>
          </p:nvSpPr>
          <p:spPr bwMode="auto">
            <a:xfrm>
              <a:off x="4740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3" name="Line 4625"/>
            <p:cNvSpPr>
              <a:spLocks noChangeShapeType="1"/>
            </p:cNvSpPr>
            <p:nvPr/>
          </p:nvSpPr>
          <p:spPr bwMode="auto">
            <a:xfrm>
              <a:off x="476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4" name="Line 4626"/>
            <p:cNvSpPr>
              <a:spLocks noChangeShapeType="1"/>
            </p:cNvSpPr>
            <p:nvPr/>
          </p:nvSpPr>
          <p:spPr bwMode="auto">
            <a:xfrm>
              <a:off x="478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5" name="Line 4627"/>
            <p:cNvSpPr>
              <a:spLocks noChangeShapeType="1"/>
            </p:cNvSpPr>
            <p:nvPr/>
          </p:nvSpPr>
          <p:spPr bwMode="auto">
            <a:xfrm>
              <a:off x="480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6" name="Line 4628"/>
            <p:cNvSpPr>
              <a:spLocks noChangeShapeType="1"/>
            </p:cNvSpPr>
            <p:nvPr/>
          </p:nvSpPr>
          <p:spPr bwMode="auto">
            <a:xfrm>
              <a:off x="4833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7" name="Line 4629"/>
            <p:cNvSpPr>
              <a:spLocks noChangeShapeType="1"/>
            </p:cNvSpPr>
            <p:nvPr/>
          </p:nvSpPr>
          <p:spPr bwMode="auto">
            <a:xfrm>
              <a:off x="4856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8" name="Line 4630"/>
            <p:cNvSpPr>
              <a:spLocks noChangeShapeType="1"/>
            </p:cNvSpPr>
            <p:nvPr/>
          </p:nvSpPr>
          <p:spPr bwMode="auto">
            <a:xfrm>
              <a:off x="487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79" name="Line 4631"/>
            <p:cNvSpPr>
              <a:spLocks noChangeShapeType="1"/>
            </p:cNvSpPr>
            <p:nvPr/>
          </p:nvSpPr>
          <p:spPr bwMode="auto">
            <a:xfrm>
              <a:off x="490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0" name="Line 4632"/>
            <p:cNvSpPr>
              <a:spLocks noChangeShapeType="1"/>
            </p:cNvSpPr>
            <p:nvPr/>
          </p:nvSpPr>
          <p:spPr bwMode="auto">
            <a:xfrm>
              <a:off x="492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1" name="Line 4633"/>
            <p:cNvSpPr>
              <a:spLocks noChangeShapeType="1"/>
            </p:cNvSpPr>
            <p:nvPr/>
          </p:nvSpPr>
          <p:spPr bwMode="auto">
            <a:xfrm>
              <a:off x="494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2" name="Line 4634"/>
            <p:cNvSpPr>
              <a:spLocks noChangeShapeType="1"/>
            </p:cNvSpPr>
            <p:nvPr/>
          </p:nvSpPr>
          <p:spPr bwMode="auto">
            <a:xfrm>
              <a:off x="497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3" name="Line 4635"/>
            <p:cNvSpPr>
              <a:spLocks noChangeShapeType="1"/>
            </p:cNvSpPr>
            <p:nvPr/>
          </p:nvSpPr>
          <p:spPr bwMode="auto">
            <a:xfrm>
              <a:off x="499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4" name="Line 4636"/>
            <p:cNvSpPr>
              <a:spLocks noChangeShapeType="1"/>
            </p:cNvSpPr>
            <p:nvPr/>
          </p:nvSpPr>
          <p:spPr bwMode="auto">
            <a:xfrm>
              <a:off x="501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5" name="Line 4637"/>
            <p:cNvSpPr>
              <a:spLocks noChangeShapeType="1"/>
            </p:cNvSpPr>
            <p:nvPr/>
          </p:nvSpPr>
          <p:spPr bwMode="auto">
            <a:xfrm>
              <a:off x="504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6" name="Line 4638"/>
            <p:cNvSpPr>
              <a:spLocks noChangeShapeType="1"/>
            </p:cNvSpPr>
            <p:nvPr/>
          </p:nvSpPr>
          <p:spPr bwMode="auto">
            <a:xfrm>
              <a:off x="506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7" name="Line 4639"/>
            <p:cNvSpPr>
              <a:spLocks noChangeShapeType="1"/>
            </p:cNvSpPr>
            <p:nvPr/>
          </p:nvSpPr>
          <p:spPr bwMode="auto">
            <a:xfrm>
              <a:off x="508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8" name="Line 4640"/>
            <p:cNvSpPr>
              <a:spLocks noChangeShapeType="1"/>
            </p:cNvSpPr>
            <p:nvPr/>
          </p:nvSpPr>
          <p:spPr bwMode="auto">
            <a:xfrm>
              <a:off x="5111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89" name="Line 4641"/>
            <p:cNvSpPr>
              <a:spLocks noChangeShapeType="1"/>
            </p:cNvSpPr>
            <p:nvPr/>
          </p:nvSpPr>
          <p:spPr bwMode="auto">
            <a:xfrm>
              <a:off x="513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0" name="Line 4642"/>
            <p:cNvSpPr>
              <a:spLocks noChangeShapeType="1"/>
            </p:cNvSpPr>
            <p:nvPr/>
          </p:nvSpPr>
          <p:spPr bwMode="auto">
            <a:xfrm>
              <a:off x="515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1" name="Line 4643"/>
            <p:cNvSpPr>
              <a:spLocks noChangeShapeType="1"/>
            </p:cNvSpPr>
            <p:nvPr/>
          </p:nvSpPr>
          <p:spPr bwMode="auto">
            <a:xfrm>
              <a:off x="5181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2" name="Line 4644"/>
            <p:cNvSpPr>
              <a:spLocks noChangeShapeType="1"/>
            </p:cNvSpPr>
            <p:nvPr/>
          </p:nvSpPr>
          <p:spPr bwMode="auto">
            <a:xfrm>
              <a:off x="5204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3" name="Line 4645"/>
            <p:cNvSpPr>
              <a:spLocks noChangeShapeType="1"/>
            </p:cNvSpPr>
            <p:nvPr/>
          </p:nvSpPr>
          <p:spPr bwMode="auto">
            <a:xfrm>
              <a:off x="5227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4" name="Line 4646"/>
            <p:cNvSpPr>
              <a:spLocks noChangeShapeType="1"/>
            </p:cNvSpPr>
            <p:nvPr/>
          </p:nvSpPr>
          <p:spPr bwMode="auto">
            <a:xfrm>
              <a:off x="5250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5" name="Line 4647"/>
            <p:cNvSpPr>
              <a:spLocks noChangeShapeType="1"/>
            </p:cNvSpPr>
            <p:nvPr/>
          </p:nvSpPr>
          <p:spPr bwMode="auto">
            <a:xfrm>
              <a:off x="527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6" name="Line 4648"/>
            <p:cNvSpPr>
              <a:spLocks noChangeShapeType="1"/>
            </p:cNvSpPr>
            <p:nvPr/>
          </p:nvSpPr>
          <p:spPr bwMode="auto">
            <a:xfrm>
              <a:off x="5297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7" name="Line 4649"/>
            <p:cNvSpPr>
              <a:spLocks noChangeShapeType="1"/>
            </p:cNvSpPr>
            <p:nvPr/>
          </p:nvSpPr>
          <p:spPr bwMode="auto">
            <a:xfrm>
              <a:off x="5320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8" name="Line 4650"/>
            <p:cNvSpPr>
              <a:spLocks noChangeShapeType="1"/>
            </p:cNvSpPr>
            <p:nvPr/>
          </p:nvSpPr>
          <p:spPr bwMode="auto">
            <a:xfrm>
              <a:off x="5343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99" name="Line 4651"/>
            <p:cNvSpPr>
              <a:spLocks noChangeShapeType="1"/>
            </p:cNvSpPr>
            <p:nvPr/>
          </p:nvSpPr>
          <p:spPr bwMode="auto">
            <a:xfrm>
              <a:off x="5366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0" name="Line 4652"/>
            <p:cNvSpPr>
              <a:spLocks noChangeShapeType="1"/>
            </p:cNvSpPr>
            <p:nvPr/>
          </p:nvSpPr>
          <p:spPr bwMode="auto">
            <a:xfrm>
              <a:off x="538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1" name="Line 4653"/>
            <p:cNvSpPr>
              <a:spLocks noChangeShapeType="1"/>
            </p:cNvSpPr>
            <p:nvPr/>
          </p:nvSpPr>
          <p:spPr bwMode="auto">
            <a:xfrm>
              <a:off x="5413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2" name="Line 4654"/>
            <p:cNvSpPr>
              <a:spLocks noChangeShapeType="1"/>
            </p:cNvSpPr>
            <p:nvPr/>
          </p:nvSpPr>
          <p:spPr bwMode="auto">
            <a:xfrm>
              <a:off x="5436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3" name="Line 4655"/>
            <p:cNvSpPr>
              <a:spLocks noChangeShapeType="1"/>
            </p:cNvSpPr>
            <p:nvPr/>
          </p:nvSpPr>
          <p:spPr bwMode="auto">
            <a:xfrm>
              <a:off x="5459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4" name="Line 4656"/>
            <p:cNvSpPr>
              <a:spLocks noChangeShapeType="1"/>
            </p:cNvSpPr>
            <p:nvPr/>
          </p:nvSpPr>
          <p:spPr bwMode="auto">
            <a:xfrm>
              <a:off x="5482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5" name="Line 4657"/>
            <p:cNvSpPr>
              <a:spLocks noChangeShapeType="1"/>
            </p:cNvSpPr>
            <p:nvPr/>
          </p:nvSpPr>
          <p:spPr bwMode="auto">
            <a:xfrm>
              <a:off x="550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6" name="Line 4658"/>
            <p:cNvSpPr>
              <a:spLocks noChangeShapeType="1"/>
            </p:cNvSpPr>
            <p:nvPr/>
          </p:nvSpPr>
          <p:spPr bwMode="auto">
            <a:xfrm>
              <a:off x="552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7" name="Line 4659"/>
            <p:cNvSpPr>
              <a:spLocks noChangeShapeType="1"/>
            </p:cNvSpPr>
            <p:nvPr/>
          </p:nvSpPr>
          <p:spPr bwMode="auto">
            <a:xfrm>
              <a:off x="5552" y="116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8" name="Line 4660"/>
            <p:cNvSpPr>
              <a:spLocks noChangeShapeType="1"/>
            </p:cNvSpPr>
            <p:nvPr/>
          </p:nvSpPr>
          <p:spPr bwMode="auto">
            <a:xfrm>
              <a:off x="5575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09" name="Line 4661"/>
            <p:cNvSpPr>
              <a:spLocks noChangeShapeType="1"/>
            </p:cNvSpPr>
            <p:nvPr/>
          </p:nvSpPr>
          <p:spPr bwMode="auto">
            <a:xfrm>
              <a:off x="5598" y="116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0" name="Line 4662"/>
            <p:cNvSpPr>
              <a:spLocks noChangeShapeType="1"/>
            </p:cNvSpPr>
            <p:nvPr/>
          </p:nvSpPr>
          <p:spPr bwMode="auto">
            <a:xfrm>
              <a:off x="5603" y="1166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1" name="Line 4663"/>
            <p:cNvSpPr>
              <a:spLocks noChangeShapeType="1"/>
            </p:cNvSpPr>
            <p:nvPr/>
          </p:nvSpPr>
          <p:spPr bwMode="auto">
            <a:xfrm>
              <a:off x="3325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2" name="Line 4664"/>
            <p:cNvSpPr>
              <a:spLocks noChangeShapeType="1"/>
            </p:cNvSpPr>
            <p:nvPr/>
          </p:nvSpPr>
          <p:spPr bwMode="auto">
            <a:xfrm>
              <a:off x="334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3" name="Line 4665"/>
            <p:cNvSpPr>
              <a:spLocks noChangeShapeType="1"/>
            </p:cNvSpPr>
            <p:nvPr/>
          </p:nvSpPr>
          <p:spPr bwMode="auto">
            <a:xfrm>
              <a:off x="337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4" name="Line 4666"/>
            <p:cNvSpPr>
              <a:spLocks noChangeShapeType="1"/>
            </p:cNvSpPr>
            <p:nvPr/>
          </p:nvSpPr>
          <p:spPr bwMode="auto">
            <a:xfrm>
              <a:off x="339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5" name="Line 4667"/>
            <p:cNvSpPr>
              <a:spLocks noChangeShapeType="1"/>
            </p:cNvSpPr>
            <p:nvPr/>
          </p:nvSpPr>
          <p:spPr bwMode="auto">
            <a:xfrm>
              <a:off x="341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6" name="Line 4668"/>
            <p:cNvSpPr>
              <a:spLocks noChangeShapeType="1"/>
            </p:cNvSpPr>
            <p:nvPr/>
          </p:nvSpPr>
          <p:spPr bwMode="auto">
            <a:xfrm>
              <a:off x="3441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7" name="Line 4669"/>
            <p:cNvSpPr>
              <a:spLocks noChangeShapeType="1"/>
            </p:cNvSpPr>
            <p:nvPr/>
          </p:nvSpPr>
          <p:spPr bwMode="auto">
            <a:xfrm>
              <a:off x="346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8" name="Line 4670"/>
            <p:cNvSpPr>
              <a:spLocks noChangeShapeType="1"/>
            </p:cNvSpPr>
            <p:nvPr/>
          </p:nvSpPr>
          <p:spPr bwMode="auto">
            <a:xfrm>
              <a:off x="348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19" name="Line 4671"/>
            <p:cNvSpPr>
              <a:spLocks noChangeShapeType="1"/>
            </p:cNvSpPr>
            <p:nvPr/>
          </p:nvSpPr>
          <p:spPr bwMode="auto">
            <a:xfrm>
              <a:off x="3510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0" name="Line 4672"/>
            <p:cNvSpPr>
              <a:spLocks noChangeShapeType="1"/>
            </p:cNvSpPr>
            <p:nvPr/>
          </p:nvSpPr>
          <p:spPr bwMode="auto">
            <a:xfrm>
              <a:off x="353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1" name="Line 4673"/>
            <p:cNvSpPr>
              <a:spLocks noChangeShapeType="1"/>
            </p:cNvSpPr>
            <p:nvPr/>
          </p:nvSpPr>
          <p:spPr bwMode="auto">
            <a:xfrm>
              <a:off x="3557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2" name="Line 4674"/>
            <p:cNvSpPr>
              <a:spLocks noChangeShapeType="1"/>
            </p:cNvSpPr>
            <p:nvPr/>
          </p:nvSpPr>
          <p:spPr bwMode="auto">
            <a:xfrm>
              <a:off x="3580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3" name="Line 4675"/>
            <p:cNvSpPr>
              <a:spLocks noChangeShapeType="1"/>
            </p:cNvSpPr>
            <p:nvPr/>
          </p:nvSpPr>
          <p:spPr bwMode="auto">
            <a:xfrm>
              <a:off x="360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4" name="Line 4676"/>
            <p:cNvSpPr>
              <a:spLocks noChangeShapeType="1"/>
            </p:cNvSpPr>
            <p:nvPr/>
          </p:nvSpPr>
          <p:spPr bwMode="auto">
            <a:xfrm>
              <a:off x="362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5" name="Line 4677"/>
            <p:cNvSpPr>
              <a:spLocks noChangeShapeType="1"/>
            </p:cNvSpPr>
            <p:nvPr/>
          </p:nvSpPr>
          <p:spPr bwMode="auto">
            <a:xfrm>
              <a:off x="364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6" name="Line 4678"/>
            <p:cNvSpPr>
              <a:spLocks noChangeShapeType="1"/>
            </p:cNvSpPr>
            <p:nvPr/>
          </p:nvSpPr>
          <p:spPr bwMode="auto">
            <a:xfrm>
              <a:off x="3673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7" name="Line 4679"/>
            <p:cNvSpPr>
              <a:spLocks noChangeShapeType="1"/>
            </p:cNvSpPr>
            <p:nvPr/>
          </p:nvSpPr>
          <p:spPr bwMode="auto">
            <a:xfrm>
              <a:off x="369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8" name="Line 4680"/>
            <p:cNvSpPr>
              <a:spLocks noChangeShapeType="1"/>
            </p:cNvSpPr>
            <p:nvPr/>
          </p:nvSpPr>
          <p:spPr bwMode="auto">
            <a:xfrm>
              <a:off x="371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29" name="Line 4681"/>
            <p:cNvSpPr>
              <a:spLocks noChangeShapeType="1"/>
            </p:cNvSpPr>
            <p:nvPr/>
          </p:nvSpPr>
          <p:spPr bwMode="auto">
            <a:xfrm>
              <a:off x="374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0" name="Line 4682"/>
            <p:cNvSpPr>
              <a:spLocks noChangeShapeType="1"/>
            </p:cNvSpPr>
            <p:nvPr/>
          </p:nvSpPr>
          <p:spPr bwMode="auto">
            <a:xfrm>
              <a:off x="376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1" name="Line 4683"/>
            <p:cNvSpPr>
              <a:spLocks noChangeShapeType="1"/>
            </p:cNvSpPr>
            <p:nvPr/>
          </p:nvSpPr>
          <p:spPr bwMode="auto">
            <a:xfrm>
              <a:off x="3789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2" name="Line 4684"/>
            <p:cNvSpPr>
              <a:spLocks noChangeShapeType="1"/>
            </p:cNvSpPr>
            <p:nvPr/>
          </p:nvSpPr>
          <p:spPr bwMode="auto">
            <a:xfrm>
              <a:off x="381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3" name="Line 4685"/>
            <p:cNvSpPr>
              <a:spLocks noChangeShapeType="1"/>
            </p:cNvSpPr>
            <p:nvPr/>
          </p:nvSpPr>
          <p:spPr bwMode="auto">
            <a:xfrm>
              <a:off x="383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4" name="Line 4686"/>
            <p:cNvSpPr>
              <a:spLocks noChangeShapeType="1"/>
            </p:cNvSpPr>
            <p:nvPr/>
          </p:nvSpPr>
          <p:spPr bwMode="auto">
            <a:xfrm>
              <a:off x="385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5" name="Line 4687"/>
            <p:cNvSpPr>
              <a:spLocks noChangeShapeType="1"/>
            </p:cNvSpPr>
            <p:nvPr/>
          </p:nvSpPr>
          <p:spPr bwMode="auto">
            <a:xfrm>
              <a:off x="388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6" name="Line 4688"/>
            <p:cNvSpPr>
              <a:spLocks noChangeShapeType="1"/>
            </p:cNvSpPr>
            <p:nvPr/>
          </p:nvSpPr>
          <p:spPr bwMode="auto">
            <a:xfrm>
              <a:off x="3905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7" name="Line 4689"/>
            <p:cNvSpPr>
              <a:spLocks noChangeShapeType="1"/>
            </p:cNvSpPr>
            <p:nvPr/>
          </p:nvSpPr>
          <p:spPr bwMode="auto">
            <a:xfrm>
              <a:off x="392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8" name="Line 4690"/>
            <p:cNvSpPr>
              <a:spLocks noChangeShapeType="1"/>
            </p:cNvSpPr>
            <p:nvPr/>
          </p:nvSpPr>
          <p:spPr bwMode="auto">
            <a:xfrm>
              <a:off x="395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39" name="Line 4691"/>
            <p:cNvSpPr>
              <a:spLocks noChangeShapeType="1"/>
            </p:cNvSpPr>
            <p:nvPr/>
          </p:nvSpPr>
          <p:spPr bwMode="auto">
            <a:xfrm>
              <a:off x="397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0" name="Line 4692"/>
            <p:cNvSpPr>
              <a:spLocks noChangeShapeType="1"/>
            </p:cNvSpPr>
            <p:nvPr/>
          </p:nvSpPr>
          <p:spPr bwMode="auto">
            <a:xfrm>
              <a:off x="399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1" name="Line 4693"/>
            <p:cNvSpPr>
              <a:spLocks noChangeShapeType="1"/>
            </p:cNvSpPr>
            <p:nvPr/>
          </p:nvSpPr>
          <p:spPr bwMode="auto">
            <a:xfrm>
              <a:off x="4021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2" name="Line 4694"/>
            <p:cNvSpPr>
              <a:spLocks noChangeShapeType="1"/>
            </p:cNvSpPr>
            <p:nvPr/>
          </p:nvSpPr>
          <p:spPr bwMode="auto">
            <a:xfrm>
              <a:off x="404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3" name="Line 4695"/>
            <p:cNvSpPr>
              <a:spLocks noChangeShapeType="1"/>
            </p:cNvSpPr>
            <p:nvPr/>
          </p:nvSpPr>
          <p:spPr bwMode="auto">
            <a:xfrm>
              <a:off x="406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4" name="Line 4696"/>
            <p:cNvSpPr>
              <a:spLocks noChangeShapeType="1"/>
            </p:cNvSpPr>
            <p:nvPr/>
          </p:nvSpPr>
          <p:spPr bwMode="auto">
            <a:xfrm>
              <a:off x="4090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5" name="Line 4697"/>
            <p:cNvSpPr>
              <a:spLocks noChangeShapeType="1"/>
            </p:cNvSpPr>
            <p:nvPr/>
          </p:nvSpPr>
          <p:spPr bwMode="auto">
            <a:xfrm>
              <a:off x="411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6" name="Line 4698"/>
            <p:cNvSpPr>
              <a:spLocks noChangeShapeType="1"/>
            </p:cNvSpPr>
            <p:nvPr/>
          </p:nvSpPr>
          <p:spPr bwMode="auto">
            <a:xfrm>
              <a:off x="4137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7" name="Line 4699"/>
            <p:cNvSpPr>
              <a:spLocks noChangeShapeType="1"/>
            </p:cNvSpPr>
            <p:nvPr/>
          </p:nvSpPr>
          <p:spPr bwMode="auto">
            <a:xfrm>
              <a:off x="4160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8" name="Line 4700"/>
            <p:cNvSpPr>
              <a:spLocks noChangeShapeType="1"/>
            </p:cNvSpPr>
            <p:nvPr/>
          </p:nvSpPr>
          <p:spPr bwMode="auto">
            <a:xfrm>
              <a:off x="418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49" name="Line 4701"/>
            <p:cNvSpPr>
              <a:spLocks noChangeShapeType="1"/>
            </p:cNvSpPr>
            <p:nvPr/>
          </p:nvSpPr>
          <p:spPr bwMode="auto">
            <a:xfrm>
              <a:off x="420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0" name="Line 4702"/>
            <p:cNvSpPr>
              <a:spLocks noChangeShapeType="1"/>
            </p:cNvSpPr>
            <p:nvPr/>
          </p:nvSpPr>
          <p:spPr bwMode="auto">
            <a:xfrm>
              <a:off x="422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1" name="Line 4703"/>
            <p:cNvSpPr>
              <a:spLocks noChangeShapeType="1"/>
            </p:cNvSpPr>
            <p:nvPr/>
          </p:nvSpPr>
          <p:spPr bwMode="auto">
            <a:xfrm>
              <a:off x="4253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2" name="Line 4704"/>
            <p:cNvSpPr>
              <a:spLocks noChangeShapeType="1"/>
            </p:cNvSpPr>
            <p:nvPr/>
          </p:nvSpPr>
          <p:spPr bwMode="auto">
            <a:xfrm>
              <a:off x="427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3" name="Line 4705"/>
            <p:cNvSpPr>
              <a:spLocks noChangeShapeType="1"/>
            </p:cNvSpPr>
            <p:nvPr/>
          </p:nvSpPr>
          <p:spPr bwMode="auto">
            <a:xfrm>
              <a:off x="429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4" name="Line 4706"/>
            <p:cNvSpPr>
              <a:spLocks noChangeShapeType="1"/>
            </p:cNvSpPr>
            <p:nvPr/>
          </p:nvSpPr>
          <p:spPr bwMode="auto">
            <a:xfrm>
              <a:off x="432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5" name="Line 4707"/>
            <p:cNvSpPr>
              <a:spLocks noChangeShapeType="1"/>
            </p:cNvSpPr>
            <p:nvPr/>
          </p:nvSpPr>
          <p:spPr bwMode="auto">
            <a:xfrm>
              <a:off x="434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6" name="Line 4708"/>
            <p:cNvSpPr>
              <a:spLocks noChangeShapeType="1"/>
            </p:cNvSpPr>
            <p:nvPr/>
          </p:nvSpPr>
          <p:spPr bwMode="auto">
            <a:xfrm>
              <a:off x="436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7" name="Line 4709"/>
            <p:cNvSpPr>
              <a:spLocks noChangeShapeType="1"/>
            </p:cNvSpPr>
            <p:nvPr/>
          </p:nvSpPr>
          <p:spPr bwMode="auto">
            <a:xfrm>
              <a:off x="439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8" name="Line 4710"/>
            <p:cNvSpPr>
              <a:spLocks noChangeShapeType="1"/>
            </p:cNvSpPr>
            <p:nvPr/>
          </p:nvSpPr>
          <p:spPr bwMode="auto">
            <a:xfrm>
              <a:off x="441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59" name="Line 4711"/>
            <p:cNvSpPr>
              <a:spLocks noChangeShapeType="1"/>
            </p:cNvSpPr>
            <p:nvPr/>
          </p:nvSpPr>
          <p:spPr bwMode="auto">
            <a:xfrm>
              <a:off x="443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0" name="Line 4712"/>
            <p:cNvSpPr>
              <a:spLocks noChangeShapeType="1"/>
            </p:cNvSpPr>
            <p:nvPr/>
          </p:nvSpPr>
          <p:spPr bwMode="auto">
            <a:xfrm>
              <a:off x="446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1" name="Line 4713"/>
            <p:cNvSpPr>
              <a:spLocks noChangeShapeType="1"/>
            </p:cNvSpPr>
            <p:nvPr/>
          </p:nvSpPr>
          <p:spPr bwMode="auto">
            <a:xfrm>
              <a:off x="4485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2" name="Line 4714"/>
            <p:cNvSpPr>
              <a:spLocks noChangeShapeType="1"/>
            </p:cNvSpPr>
            <p:nvPr/>
          </p:nvSpPr>
          <p:spPr bwMode="auto">
            <a:xfrm>
              <a:off x="450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3" name="Line 4715"/>
            <p:cNvSpPr>
              <a:spLocks noChangeShapeType="1"/>
            </p:cNvSpPr>
            <p:nvPr/>
          </p:nvSpPr>
          <p:spPr bwMode="auto">
            <a:xfrm>
              <a:off x="453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4" name="Line 4716"/>
            <p:cNvSpPr>
              <a:spLocks noChangeShapeType="1"/>
            </p:cNvSpPr>
            <p:nvPr/>
          </p:nvSpPr>
          <p:spPr bwMode="auto">
            <a:xfrm>
              <a:off x="455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5" name="Line 4717"/>
            <p:cNvSpPr>
              <a:spLocks noChangeShapeType="1"/>
            </p:cNvSpPr>
            <p:nvPr/>
          </p:nvSpPr>
          <p:spPr bwMode="auto">
            <a:xfrm>
              <a:off x="457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6" name="Line 4718"/>
            <p:cNvSpPr>
              <a:spLocks noChangeShapeType="1"/>
            </p:cNvSpPr>
            <p:nvPr/>
          </p:nvSpPr>
          <p:spPr bwMode="auto">
            <a:xfrm>
              <a:off x="4601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7" name="Line 4719"/>
            <p:cNvSpPr>
              <a:spLocks noChangeShapeType="1"/>
            </p:cNvSpPr>
            <p:nvPr/>
          </p:nvSpPr>
          <p:spPr bwMode="auto">
            <a:xfrm>
              <a:off x="462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8" name="Line 4720"/>
            <p:cNvSpPr>
              <a:spLocks noChangeShapeType="1"/>
            </p:cNvSpPr>
            <p:nvPr/>
          </p:nvSpPr>
          <p:spPr bwMode="auto">
            <a:xfrm>
              <a:off x="464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69" name="Line 4721"/>
            <p:cNvSpPr>
              <a:spLocks noChangeShapeType="1"/>
            </p:cNvSpPr>
            <p:nvPr/>
          </p:nvSpPr>
          <p:spPr bwMode="auto">
            <a:xfrm>
              <a:off x="4670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0" name="Line 4722"/>
            <p:cNvSpPr>
              <a:spLocks noChangeShapeType="1"/>
            </p:cNvSpPr>
            <p:nvPr/>
          </p:nvSpPr>
          <p:spPr bwMode="auto">
            <a:xfrm>
              <a:off x="469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1" name="Line 4723"/>
            <p:cNvSpPr>
              <a:spLocks noChangeShapeType="1"/>
            </p:cNvSpPr>
            <p:nvPr/>
          </p:nvSpPr>
          <p:spPr bwMode="auto">
            <a:xfrm>
              <a:off x="4717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2" name="Line 4724"/>
            <p:cNvSpPr>
              <a:spLocks noChangeShapeType="1"/>
            </p:cNvSpPr>
            <p:nvPr/>
          </p:nvSpPr>
          <p:spPr bwMode="auto">
            <a:xfrm>
              <a:off x="4740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3" name="Line 4725"/>
            <p:cNvSpPr>
              <a:spLocks noChangeShapeType="1"/>
            </p:cNvSpPr>
            <p:nvPr/>
          </p:nvSpPr>
          <p:spPr bwMode="auto">
            <a:xfrm>
              <a:off x="476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4" name="Line 4726"/>
            <p:cNvSpPr>
              <a:spLocks noChangeShapeType="1"/>
            </p:cNvSpPr>
            <p:nvPr/>
          </p:nvSpPr>
          <p:spPr bwMode="auto">
            <a:xfrm>
              <a:off x="478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5" name="Line 4727"/>
            <p:cNvSpPr>
              <a:spLocks noChangeShapeType="1"/>
            </p:cNvSpPr>
            <p:nvPr/>
          </p:nvSpPr>
          <p:spPr bwMode="auto">
            <a:xfrm>
              <a:off x="480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6" name="Line 4728"/>
            <p:cNvSpPr>
              <a:spLocks noChangeShapeType="1"/>
            </p:cNvSpPr>
            <p:nvPr/>
          </p:nvSpPr>
          <p:spPr bwMode="auto">
            <a:xfrm>
              <a:off x="4833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7" name="Line 4729"/>
            <p:cNvSpPr>
              <a:spLocks noChangeShapeType="1"/>
            </p:cNvSpPr>
            <p:nvPr/>
          </p:nvSpPr>
          <p:spPr bwMode="auto">
            <a:xfrm>
              <a:off x="4856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8" name="Line 4730"/>
            <p:cNvSpPr>
              <a:spLocks noChangeShapeType="1"/>
            </p:cNvSpPr>
            <p:nvPr/>
          </p:nvSpPr>
          <p:spPr bwMode="auto">
            <a:xfrm>
              <a:off x="487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79" name="Line 4731"/>
            <p:cNvSpPr>
              <a:spLocks noChangeShapeType="1"/>
            </p:cNvSpPr>
            <p:nvPr/>
          </p:nvSpPr>
          <p:spPr bwMode="auto">
            <a:xfrm>
              <a:off x="490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0" name="Line 4732"/>
            <p:cNvSpPr>
              <a:spLocks noChangeShapeType="1"/>
            </p:cNvSpPr>
            <p:nvPr/>
          </p:nvSpPr>
          <p:spPr bwMode="auto">
            <a:xfrm>
              <a:off x="492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1" name="Line 4733"/>
            <p:cNvSpPr>
              <a:spLocks noChangeShapeType="1"/>
            </p:cNvSpPr>
            <p:nvPr/>
          </p:nvSpPr>
          <p:spPr bwMode="auto">
            <a:xfrm>
              <a:off x="494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2" name="Line 4734"/>
            <p:cNvSpPr>
              <a:spLocks noChangeShapeType="1"/>
            </p:cNvSpPr>
            <p:nvPr/>
          </p:nvSpPr>
          <p:spPr bwMode="auto">
            <a:xfrm>
              <a:off x="497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3" name="Line 4735"/>
            <p:cNvSpPr>
              <a:spLocks noChangeShapeType="1"/>
            </p:cNvSpPr>
            <p:nvPr/>
          </p:nvSpPr>
          <p:spPr bwMode="auto">
            <a:xfrm>
              <a:off x="499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4" name="Line 4736"/>
            <p:cNvSpPr>
              <a:spLocks noChangeShapeType="1"/>
            </p:cNvSpPr>
            <p:nvPr/>
          </p:nvSpPr>
          <p:spPr bwMode="auto">
            <a:xfrm>
              <a:off x="501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5" name="Line 4737"/>
            <p:cNvSpPr>
              <a:spLocks noChangeShapeType="1"/>
            </p:cNvSpPr>
            <p:nvPr/>
          </p:nvSpPr>
          <p:spPr bwMode="auto">
            <a:xfrm>
              <a:off x="504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6" name="Line 4738"/>
            <p:cNvSpPr>
              <a:spLocks noChangeShapeType="1"/>
            </p:cNvSpPr>
            <p:nvPr/>
          </p:nvSpPr>
          <p:spPr bwMode="auto">
            <a:xfrm>
              <a:off x="506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7" name="Line 4739"/>
            <p:cNvSpPr>
              <a:spLocks noChangeShapeType="1"/>
            </p:cNvSpPr>
            <p:nvPr/>
          </p:nvSpPr>
          <p:spPr bwMode="auto">
            <a:xfrm>
              <a:off x="508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8" name="Line 4740"/>
            <p:cNvSpPr>
              <a:spLocks noChangeShapeType="1"/>
            </p:cNvSpPr>
            <p:nvPr/>
          </p:nvSpPr>
          <p:spPr bwMode="auto">
            <a:xfrm>
              <a:off x="5111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89" name="Line 4741"/>
            <p:cNvSpPr>
              <a:spLocks noChangeShapeType="1"/>
            </p:cNvSpPr>
            <p:nvPr/>
          </p:nvSpPr>
          <p:spPr bwMode="auto">
            <a:xfrm>
              <a:off x="513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0" name="Line 4742"/>
            <p:cNvSpPr>
              <a:spLocks noChangeShapeType="1"/>
            </p:cNvSpPr>
            <p:nvPr/>
          </p:nvSpPr>
          <p:spPr bwMode="auto">
            <a:xfrm>
              <a:off x="515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1" name="Line 4743"/>
            <p:cNvSpPr>
              <a:spLocks noChangeShapeType="1"/>
            </p:cNvSpPr>
            <p:nvPr/>
          </p:nvSpPr>
          <p:spPr bwMode="auto">
            <a:xfrm>
              <a:off x="5181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2" name="Line 4744"/>
            <p:cNvSpPr>
              <a:spLocks noChangeShapeType="1"/>
            </p:cNvSpPr>
            <p:nvPr/>
          </p:nvSpPr>
          <p:spPr bwMode="auto">
            <a:xfrm>
              <a:off x="5204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3" name="Line 4745"/>
            <p:cNvSpPr>
              <a:spLocks noChangeShapeType="1"/>
            </p:cNvSpPr>
            <p:nvPr/>
          </p:nvSpPr>
          <p:spPr bwMode="auto">
            <a:xfrm>
              <a:off x="5227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4" name="Line 4746"/>
            <p:cNvSpPr>
              <a:spLocks noChangeShapeType="1"/>
            </p:cNvSpPr>
            <p:nvPr/>
          </p:nvSpPr>
          <p:spPr bwMode="auto">
            <a:xfrm>
              <a:off x="5250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5" name="Line 4747"/>
            <p:cNvSpPr>
              <a:spLocks noChangeShapeType="1"/>
            </p:cNvSpPr>
            <p:nvPr/>
          </p:nvSpPr>
          <p:spPr bwMode="auto">
            <a:xfrm>
              <a:off x="527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6" name="Line 4748"/>
            <p:cNvSpPr>
              <a:spLocks noChangeShapeType="1"/>
            </p:cNvSpPr>
            <p:nvPr/>
          </p:nvSpPr>
          <p:spPr bwMode="auto">
            <a:xfrm>
              <a:off x="5297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7" name="Line 4749"/>
            <p:cNvSpPr>
              <a:spLocks noChangeShapeType="1"/>
            </p:cNvSpPr>
            <p:nvPr/>
          </p:nvSpPr>
          <p:spPr bwMode="auto">
            <a:xfrm>
              <a:off x="5320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8" name="Line 4750"/>
            <p:cNvSpPr>
              <a:spLocks noChangeShapeType="1"/>
            </p:cNvSpPr>
            <p:nvPr/>
          </p:nvSpPr>
          <p:spPr bwMode="auto">
            <a:xfrm>
              <a:off x="5343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99" name="Line 4751"/>
            <p:cNvSpPr>
              <a:spLocks noChangeShapeType="1"/>
            </p:cNvSpPr>
            <p:nvPr/>
          </p:nvSpPr>
          <p:spPr bwMode="auto">
            <a:xfrm>
              <a:off x="5366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0" name="Line 4752"/>
            <p:cNvSpPr>
              <a:spLocks noChangeShapeType="1"/>
            </p:cNvSpPr>
            <p:nvPr/>
          </p:nvSpPr>
          <p:spPr bwMode="auto">
            <a:xfrm>
              <a:off x="538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1" name="Line 4753"/>
            <p:cNvSpPr>
              <a:spLocks noChangeShapeType="1"/>
            </p:cNvSpPr>
            <p:nvPr/>
          </p:nvSpPr>
          <p:spPr bwMode="auto">
            <a:xfrm>
              <a:off x="5413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2" name="Line 4754"/>
            <p:cNvSpPr>
              <a:spLocks noChangeShapeType="1"/>
            </p:cNvSpPr>
            <p:nvPr/>
          </p:nvSpPr>
          <p:spPr bwMode="auto">
            <a:xfrm>
              <a:off x="5436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3" name="Line 4755"/>
            <p:cNvSpPr>
              <a:spLocks noChangeShapeType="1"/>
            </p:cNvSpPr>
            <p:nvPr/>
          </p:nvSpPr>
          <p:spPr bwMode="auto">
            <a:xfrm>
              <a:off x="5459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4" name="Line 4756"/>
            <p:cNvSpPr>
              <a:spLocks noChangeShapeType="1"/>
            </p:cNvSpPr>
            <p:nvPr/>
          </p:nvSpPr>
          <p:spPr bwMode="auto">
            <a:xfrm>
              <a:off x="5482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5" name="Line 4757"/>
            <p:cNvSpPr>
              <a:spLocks noChangeShapeType="1"/>
            </p:cNvSpPr>
            <p:nvPr/>
          </p:nvSpPr>
          <p:spPr bwMode="auto">
            <a:xfrm>
              <a:off x="550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6" name="Line 4758"/>
            <p:cNvSpPr>
              <a:spLocks noChangeShapeType="1"/>
            </p:cNvSpPr>
            <p:nvPr/>
          </p:nvSpPr>
          <p:spPr bwMode="auto">
            <a:xfrm>
              <a:off x="552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7" name="Line 4759"/>
            <p:cNvSpPr>
              <a:spLocks noChangeShapeType="1"/>
            </p:cNvSpPr>
            <p:nvPr/>
          </p:nvSpPr>
          <p:spPr bwMode="auto">
            <a:xfrm>
              <a:off x="5552" y="154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8" name="Line 4760"/>
            <p:cNvSpPr>
              <a:spLocks noChangeShapeType="1"/>
            </p:cNvSpPr>
            <p:nvPr/>
          </p:nvSpPr>
          <p:spPr bwMode="auto">
            <a:xfrm>
              <a:off x="5575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09" name="Line 4761"/>
            <p:cNvSpPr>
              <a:spLocks noChangeShapeType="1"/>
            </p:cNvSpPr>
            <p:nvPr/>
          </p:nvSpPr>
          <p:spPr bwMode="auto">
            <a:xfrm>
              <a:off x="5598" y="154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0" name="Line 4762"/>
            <p:cNvSpPr>
              <a:spLocks noChangeShapeType="1"/>
            </p:cNvSpPr>
            <p:nvPr/>
          </p:nvSpPr>
          <p:spPr bwMode="auto">
            <a:xfrm>
              <a:off x="5603" y="154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1" name="Line 4763"/>
            <p:cNvSpPr>
              <a:spLocks noChangeShapeType="1"/>
            </p:cNvSpPr>
            <p:nvPr/>
          </p:nvSpPr>
          <p:spPr bwMode="auto">
            <a:xfrm>
              <a:off x="3325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2" name="Line 4764"/>
            <p:cNvSpPr>
              <a:spLocks noChangeShapeType="1"/>
            </p:cNvSpPr>
            <p:nvPr/>
          </p:nvSpPr>
          <p:spPr bwMode="auto">
            <a:xfrm>
              <a:off x="334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3" name="Line 4765"/>
            <p:cNvSpPr>
              <a:spLocks noChangeShapeType="1"/>
            </p:cNvSpPr>
            <p:nvPr/>
          </p:nvSpPr>
          <p:spPr bwMode="auto">
            <a:xfrm>
              <a:off x="337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4" name="Line 4766"/>
            <p:cNvSpPr>
              <a:spLocks noChangeShapeType="1"/>
            </p:cNvSpPr>
            <p:nvPr/>
          </p:nvSpPr>
          <p:spPr bwMode="auto">
            <a:xfrm>
              <a:off x="339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5" name="Line 4767"/>
            <p:cNvSpPr>
              <a:spLocks noChangeShapeType="1"/>
            </p:cNvSpPr>
            <p:nvPr/>
          </p:nvSpPr>
          <p:spPr bwMode="auto">
            <a:xfrm>
              <a:off x="341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6" name="Line 4768"/>
            <p:cNvSpPr>
              <a:spLocks noChangeShapeType="1"/>
            </p:cNvSpPr>
            <p:nvPr/>
          </p:nvSpPr>
          <p:spPr bwMode="auto">
            <a:xfrm>
              <a:off x="3441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7" name="Line 4769"/>
            <p:cNvSpPr>
              <a:spLocks noChangeShapeType="1"/>
            </p:cNvSpPr>
            <p:nvPr/>
          </p:nvSpPr>
          <p:spPr bwMode="auto">
            <a:xfrm>
              <a:off x="346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8" name="Line 4770"/>
            <p:cNvSpPr>
              <a:spLocks noChangeShapeType="1"/>
            </p:cNvSpPr>
            <p:nvPr/>
          </p:nvSpPr>
          <p:spPr bwMode="auto">
            <a:xfrm>
              <a:off x="348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19" name="Line 4771"/>
            <p:cNvSpPr>
              <a:spLocks noChangeShapeType="1"/>
            </p:cNvSpPr>
            <p:nvPr/>
          </p:nvSpPr>
          <p:spPr bwMode="auto">
            <a:xfrm>
              <a:off x="3510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0" name="Line 4772"/>
            <p:cNvSpPr>
              <a:spLocks noChangeShapeType="1"/>
            </p:cNvSpPr>
            <p:nvPr/>
          </p:nvSpPr>
          <p:spPr bwMode="auto">
            <a:xfrm>
              <a:off x="353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1" name="Line 4773"/>
            <p:cNvSpPr>
              <a:spLocks noChangeShapeType="1"/>
            </p:cNvSpPr>
            <p:nvPr/>
          </p:nvSpPr>
          <p:spPr bwMode="auto">
            <a:xfrm>
              <a:off x="3557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2" name="Line 4774"/>
            <p:cNvSpPr>
              <a:spLocks noChangeShapeType="1"/>
            </p:cNvSpPr>
            <p:nvPr/>
          </p:nvSpPr>
          <p:spPr bwMode="auto">
            <a:xfrm>
              <a:off x="3580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3" name="Line 4775"/>
            <p:cNvSpPr>
              <a:spLocks noChangeShapeType="1"/>
            </p:cNvSpPr>
            <p:nvPr/>
          </p:nvSpPr>
          <p:spPr bwMode="auto">
            <a:xfrm>
              <a:off x="360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4" name="Line 4776"/>
            <p:cNvSpPr>
              <a:spLocks noChangeShapeType="1"/>
            </p:cNvSpPr>
            <p:nvPr/>
          </p:nvSpPr>
          <p:spPr bwMode="auto">
            <a:xfrm>
              <a:off x="362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5" name="Line 4777"/>
            <p:cNvSpPr>
              <a:spLocks noChangeShapeType="1"/>
            </p:cNvSpPr>
            <p:nvPr/>
          </p:nvSpPr>
          <p:spPr bwMode="auto">
            <a:xfrm>
              <a:off x="364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6" name="Line 4778"/>
            <p:cNvSpPr>
              <a:spLocks noChangeShapeType="1"/>
            </p:cNvSpPr>
            <p:nvPr/>
          </p:nvSpPr>
          <p:spPr bwMode="auto">
            <a:xfrm>
              <a:off x="3673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7" name="Line 4779"/>
            <p:cNvSpPr>
              <a:spLocks noChangeShapeType="1"/>
            </p:cNvSpPr>
            <p:nvPr/>
          </p:nvSpPr>
          <p:spPr bwMode="auto">
            <a:xfrm>
              <a:off x="369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8" name="Line 4780"/>
            <p:cNvSpPr>
              <a:spLocks noChangeShapeType="1"/>
            </p:cNvSpPr>
            <p:nvPr/>
          </p:nvSpPr>
          <p:spPr bwMode="auto">
            <a:xfrm>
              <a:off x="371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29" name="Line 4781"/>
            <p:cNvSpPr>
              <a:spLocks noChangeShapeType="1"/>
            </p:cNvSpPr>
            <p:nvPr/>
          </p:nvSpPr>
          <p:spPr bwMode="auto">
            <a:xfrm>
              <a:off x="374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0" name="Line 4782"/>
            <p:cNvSpPr>
              <a:spLocks noChangeShapeType="1"/>
            </p:cNvSpPr>
            <p:nvPr/>
          </p:nvSpPr>
          <p:spPr bwMode="auto">
            <a:xfrm>
              <a:off x="376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1" name="Line 4783"/>
            <p:cNvSpPr>
              <a:spLocks noChangeShapeType="1"/>
            </p:cNvSpPr>
            <p:nvPr/>
          </p:nvSpPr>
          <p:spPr bwMode="auto">
            <a:xfrm>
              <a:off x="3789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2" name="Line 4784"/>
            <p:cNvSpPr>
              <a:spLocks noChangeShapeType="1"/>
            </p:cNvSpPr>
            <p:nvPr/>
          </p:nvSpPr>
          <p:spPr bwMode="auto">
            <a:xfrm>
              <a:off x="381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3" name="Line 4785"/>
            <p:cNvSpPr>
              <a:spLocks noChangeShapeType="1"/>
            </p:cNvSpPr>
            <p:nvPr/>
          </p:nvSpPr>
          <p:spPr bwMode="auto">
            <a:xfrm>
              <a:off x="383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4" name="Line 4786"/>
            <p:cNvSpPr>
              <a:spLocks noChangeShapeType="1"/>
            </p:cNvSpPr>
            <p:nvPr/>
          </p:nvSpPr>
          <p:spPr bwMode="auto">
            <a:xfrm>
              <a:off x="385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5" name="Line 4787"/>
            <p:cNvSpPr>
              <a:spLocks noChangeShapeType="1"/>
            </p:cNvSpPr>
            <p:nvPr/>
          </p:nvSpPr>
          <p:spPr bwMode="auto">
            <a:xfrm>
              <a:off x="388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6" name="Line 4788"/>
            <p:cNvSpPr>
              <a:spLocks noChangeShapeType="1"/>
            </p:cNvSpPr>
            <p:nvPr/>
          </p:nvSpPr>
          <p:spPr bwMode="auto">
            <a:xfrm>
              <a:off x="3905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7" name="Line 4789"/>
            <p:cNvSpPr>
              <a:spLocks noChangeShapeType="1"/>
            </p:cNvSpPr>
            <p:nvPr/>
          </p:nvSpPr>
          <p:spPr bwMode="auto">
            <a:xfrm>
              <a:off x="392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8" name="Line 4790"/>
            <p:cNvSpPr>
              <a:spLocks noChangeShapeType="1"/>
            </p:cNvSpPr>
            <p:nvPr/>
          </p:nvSpPr>
          <p:spPr bwMode="auto">
            <a:xfrm>
              <a:off x="395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9" name="Line 4791"/>
            <p:cNvSpPr>
              <a:spLocks noChangeShapeType="1"/>
            </p:cNvSpPr>
            <p:nvPr/>
          </p:nvSpPr>
          <p:spPr bwMode="auto">
            <a:xfrm>
              <a:off x="397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0" name="Line 4792"/>
            <p:cNvSpPr>
              <a:spLocks noChangeShapeType="1"/>
            </p:cNvSpPr>
            <p:nvPr/>
          </p:nvSpPr>
          <p:spPr bwMode="auto">
            <a:xfrm>
              <a:off x="399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1" name="Line 4793"/>
            <p:cNvSpPr>
              <a:spLocks noChangeShapeType="1"/>
            </p:cNvSpPr>
            <p:nvPr/>
          </p:nvSpPr>
          <p:spPr bwMode="auto">
            <a:xfrm>
              <a:off x="4021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2" name="Line 4794"/>
            <p:cNvSpPr>
              <a:spLocks noChangeShapeType="1"/>
            </p:cNvSpPr>
            <p:nvPr/>
          </p:nvSpPr>
          <p:spPr bwMode="auto">
            <a:xfrm>
              <a:off x="404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3" name="Line 4795"/>
            <p:cNvSpPr>
              <a:spLocks noChangeShapeType="1"/>
            </p:cNvSpPr>
            <p:nvPr/>
          </p:nvSpPr>
          <p:spPr bwMode="auto">
            <a:xfrm>
              <a:off x="406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4" name="Line 4796"/>
            <p:cNvSpPr>
              <a:spLocks noChangeShapeType="1"/>
            </p:cNvSpPr>
            <p:nvPr/>
          </p:nvSpPr>
          <p:spPr bwMode="auto">
            <a:xfrm>
              <a:off x="4090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5" name="Line 4797"/>
            <p:cNvSpPr>
              <a:spLocks noChangeShapeType="1"/>
            </p:cNvSpPr>
            <p:nvPr/>
          </p:nvSpPr>
          <p:spPr bwMode="auto">
            <a:xfrm>
              <a:off x="411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6" name="Line 4798"/>
            <p:cNvSpPr>
              <a:spLocks noChangeShapeType="1"/>
            </p:cNvSpPr>
            <p:nvPr/>
          </p:nvSpPr>
          <p:spPr bwMode="auto">
            <a:xfrm>
              <a:off x="4137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7" name="Line 4799"/>
            <p:cNvSpPr>
              <a:spLocks noChangeShapeType="1"/>
            </p:cNvSpPr>
            <p:nvPr/>
          </p:nvSpPr>
          <p:spPr bwMode="auto">
            <a:xfrm>
              <a:off x="4160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8" name="Line 4800"/>
            <p:cNvSpPr>
              <a:spLocks noChangeShapeType="1"/>
            </p:cNvSpPr>
            <p:nvPr/>
          </p:nvSpPr>
          <p:spPr bwMode="auto">
            <a:xfrm>
              <a:off x="418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9" name="Line 4801"/>
            <p:cNvSpPr>
              <a:spLocks noChangeShapeType="1"/>
            </p:cNvSpPr>
            <p:nvPr/>
          </p:nvSpPr>
          <p:spPr bwMode="auto">
            <a:xfrm>
              <a:off x="420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0" name="Line 4802"/>
            <p:cNvSpPr>
              <a:spLocks noChangeShapeType="1"/>
            </p:cNvSpPr>
            <p:nvPr/>
          </p:nvSpPr>
          <p:spPr bwMode="auto">
            <a:xfrm>
              <a:off x="422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1" name="Line 4803"/>
            <p:cNvSpPr>
              <a:spLocks noChangeShapeType="1"/>
            </p:cNvSpPr>
            <p:nvPr/>
          </p:nvSpPr>
          <p:spPr bwMode="auto">
            <a:xfrm>
              <a:off x="4253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2" name="Line 4804"/>
            <p:cNvSpPr>
              <a:spLocks noChangeShapeType="1"/>
            </p:cNvSpPr>
            <p:nvPr/>
          </p:nvSpPr>
          <p:spPr bwMode="auto">
            <a:xfrm>
              <a:off x="427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3" name="Line 4805"/>
            <p:cNvSpPr>
              <a:spLocks noChangeShapeType="1"/>
            </p:cNvSpPr>
            <p:nvPr/>
          </p:nvSpPr>
          <p:spPr bwMode="auto">
            <a:xfrm>
              <a:off x="429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4" name="Line 4806"/>
            <p:cNvSpPr>
              <a:spLocks noChangeShapeType="1"/>
            </p:cNvSpPr>
            <p:nvPr/>
          </p:nvSpPr>
          <p:spPr bwMode="auto">
            <a:xfrm>
              <a:off x="432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5" name="Line 4807"/>
            <p:cNvSpPr>
              <a:spLocks noChangeShapeType="1"/>
            </p:cNvSpPr>
            <p:nvPr/>
          </p:nvSpPr>
          <p:spPr bwMode="auto">
            <a:xfrm>
              <a:off x="434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6" name="Line 4808"/>
            <p:cNvSpPr>
              <a:spLocks noChangeShapeType="1"/>
            </p:cNvSpPr>
            <p:nvPr/>
          </p:nvSpPr>
          <p:spPr bwMode="auto">
            <a:xfrm>
              <a:off x="436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7" name="Line 4809"/>
            <p:cNvSpPr>
              <a:spLocks noChangeShapeType="1"/>
            </p:cNvSpPr>
            <p:nvPr/>
          </p:nvSpPr>
          <p:spPr bwMode="auto">
            <a:xfrm>
              <a:off x="439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8" name="Line 4810"/>
            <p:cNvSpPr>
              <a:spLocks noChangeShapeType="1"/>
            </p:cNvSpPr>
            <p:nvPr/>
          </p:nvSpPr>
          <p:spPr bwMode="auto">
            <a:xfrm>
              <a:off x="441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59" name="Line 4811"/>
            <p:cNvSpPr>
              <a:spLocks noChangeShapeType="1"/>
            </p:cNvSpPr>
            <p:nvPr/>
          </p:nvSpPr>
          <p:spPr bwMode="auto">
            <a:xfrm>
              <a:off x="443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0" name="Line 4812"/>
            <p:cNvSpPr>
              <a:spLocks noChangeShapeType="1"/>
            </p:cNvSpPr>
            <p:nvPr/>
          </p:nvSpPr>
          <p:spPr bwMode="auto">
            <a:xfrm>
              <a:off x="446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1" name="Line 4813"/>
            <p:cNvSpPr>
              <a:spLocks noChangeShapeType="1"/>
            </p:cNvSpPr>
            <p:nvPr/>
          </p:nvSpPr>
          <p:spPr bwMode="auto">
            <a:xfrm>
              <a:off x="4485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2" name="Line 4814"/>
            <p:cNvSpPr>
              <a:spLocks noChangeShapeType="1"/>
            </p:cNvSpPr>
            <p:nvPr/>
          </p:nvSpPr>
          <p:spPr bwMode="auto">
            <a:xfrm>
              <a:off x="450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3" name="Line 4815"/>
            <p:cNvSpPr>
              <a:spLocks noChangeShapeType="1"/>
            </p:cNvSpPr>
            <p:nvPr/>
          </p:nvSpPr>
          <p:spPr bwMode="auto">
            <a:xfrm>
              <a:off x="453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4" name="Line 4816"/>
            <p:cNvSpPr>
              <a:spLocks noChangeShapeType="1"/>
            </p:cNvSpPr>
            <p:nvPr/>
          </p:nvSpPr>
          <p:spPr bwMode="auto">
            <a:xfrm>
              <a:off x="455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5" name="Line 4817"/>
            <p:cNvSpPr>
              <a:spLocks noChangeShapeType="1"/>
            </p:cNvSpPr>
            <p:nvPr/>
          </p:nvSpPr>
          <p:spPr bwMode="auto">
            <a:xfrm>
              <a:off x="457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6" name="Line 4818"/>
            <p:cNvSpPr>
              <a:spLocks noChangeShapeType="1"/>
            </p:cNvSpPr>
            <p:nvPr/>
          </p:nvSpPr>
          <p:spPr bwMode="auto">
            <a:xfrm>
              <a:off x="4601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7" name="Line 4819"/>
            <p:cNvSpPr>
              <a:spLocks noChangeShapeType="1"/>
            </p:cNvSpPr>
            <p:nvPr/>
          </p:nvSpPr>
          <p:spPr bwMode="auto">
            <a:xfrm>
              <a:off x="462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8" name="Line 4820"/>
            <p:cNvSpPr>
              <a:spLocks noChangeShapeType="1"/>
            </p:cNvSpPr>
            <p:nvPr/>
          </p:nvSpPr>
          <p:spPr bwMode="auto">
            <a:xfrm>
              <a:off x="464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69" name="Line 4821"/>
            <p:cNvSpPr>
              <a:spLocks noChangeShapeType="1"/>
            </p:cNvSpPr>
            <p:nvPr/>
          </p:nvSpPr>
          <p:spPr bwMode="auto">
            <a:xfrm>
              <a:off x="4670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0" name="Line 4822"/>
            <p:cNvSpPr>
              <a:spLocks noChangeShapeType="1"/>
            </p:cNvSpPr>
            <p:nvPr/>
          </p:nvSpPr>
          <p:spPr bwMode="auto">
            <a:xfrm>
              <a:off x="469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1" name="Line 4823"/>
            <p:cNvSpPr>
              <a:spLocks noChangeShapeType="1"/>
            </p:cNvSpPr>
            <p:nvPr/>
          </p:nvSpPr>
          <p:spPr bwMode="auto">
            <a:xfrm>
              <a:off x="4717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2" name="Line 4824"/>
            <p:cNvSpPr>
              <a:spLocks noChangeShapeType="1"/>
            </p:cNvSpPr>
            <p:nvPr/>
          </p:nvSpPr>
          <p:spPr bwMode="auto">
            <a:xfrm>
              <a:off x="4740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3" name="Line 4825"/>
            <p:cNvSpPr>
              <a:spLocks noChangeShapeType="1"/>
            </p:cNvSpPr>
            <p:nvPr/>
          </p:nvSpPr>
          <p:spPr bwMode="auto">
            <a:xfrm>
              <a:off x="476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4" name="Line 4826"/>
            <p:cNvSpPr>
              <a:spLocks noChangeShapeType="1"/>
            </p:cNvSpPr>
            <p:nvPr/>
          </p:nvSpPr>
          <p:spPr bwMode="auto">
            <a:xfrm>
              <a:off x="478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5" name="Line 4827"/>
            <p:cNvSpPr>
              <a:spLocks noChangeShapeType="1"/>
            </p:cNvSpPr>
            <p:nvPr/>
          </p:nvSpPr>
          <p:spPr bwMode="auto">
            <a:xfrm>
              <a:off x="480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6" name="Line 4828"/>
            <p:cNvSpPr>
              <a:spLocks noChangeShapeType="1"/>
            </p:cNvSpPr>
            <p:nvPr/>
          </p:nvSpPr>
          <p:spPr bwMode="auto">
            <a:xfrm>
              <a:off x="4833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7" name="Line 4829"/>
            <p:cNvSpPr>
              <a:spLocks noChangeShapeType="1"/>
            </p:cNvSpPr>
            <p:nvPr/>
          </p:nvSpPr>
          <p:spPr bwMode="auto">
            <a:xfrm>
              <a:off x="4856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8" name="Line 4830"/>
            <p:cNvSpPr>
              <a:spLocks noChangeShapeType="1"/>
            </p:cNvSpPr>
            <p:nvPr/>
          </p:nvSpPr>
          <p:spPr bwMode="auto">
            <a:xfrm>
              <a:off x="487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79" name="Line 4831"/>
            <p:cNvSpPr>
              <a:spLocks noChangeShapeType="1"/>
            </p:cNvSpPr>
            <p:nvPr/>
          </p:nvSpPr>
          <p:spPr bwMode="auto">
            <a:xfrm>
              <a:off x="490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0" name="Line 4832"/>
            <p:cNvSpPr>
              <a:spLocks noChangeShapeType="1"/>
            </p:cNvSpPr>
            <p:nvPr/>
          </p:nvSpPr>
          <p:spPr bwMode="auto">
            <a:xfrm>
              <a:off x="492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1" name="Line 4833"/>
            <p:cNvSpPr>
              <a:spLocks noChangeShapeType="1"/>
            </p:cNvSpPr>
            <p:nvPr/>
          </p:nvSpPr>
          <p:spPr bwMode="auto">
            <a:xfrm>
              <a:off x="494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2" name="Line 4834"/>
            <p:cNvSpPr>
              <a:spLocks noChangeShapeType="1"/>
            </p:cNvSpPr>
            <p:nvPr/>
          </p:nvSpPr>
          <p:spPr bwMode="auto">
            <a:xfrm>
              <a:off x="497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3" name="Line 4835"/>
            <p:cNvSpPr>
              <a:spLocks noChangeShapeType="1"/>
            </p:cNvSpPr>
            <p:nvPr/>
          </p:nvSpPr>
          <p:spPr bwMode="auto">
            <a:xfrm>
              <a:off x="499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4" name="Line 4836"/>
            <p:cNvSpPr>
              <a:spLocks noChangeShapeType="1"/>
            </p:cNvSpPr>
            <p:nvPr/>
          </p:nvSpPr>
          <p:spPr bwMode="auto">
            <a:xfrm>
              <a:off x="501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5" name="Line 4837"/>
            <p:cNvSpPr>
              <a:spLocks noChangeShapeType="1"/>
            </p:cNvSpPr>
            <p:nvPr/>
          </p:nvSpPr>
          <p:spPr bwMode="auto">
            <a:xfrm>
              <a:off x="504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6" name="Line 4838"/>
            <p:cNvSpPr>
              <a:spLocks noChangeShapeType="1"/>
            </p:cNvSpPr>
            <p:nvPr/>
          </p:nvSpPr>
          <p:spPr bwMode="auto">
            <a:xfrm>
              <a:off x="506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7" name="Line 4839"/>
            <p:cNvSpPr>
              <a:spLocks noChangeShapeType="1"/>
            </p:cNvSpPr>
            <p:nvPr/>
          </p:nvSpPr>
          <p:spPr bwMode="auto">
            <a:xfrm>
              <a:off x="508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8" name="Line 4840"/>
            <p:cNvSpPr>
              <a:spLocks noChangeShapeType="1"/>
            </p:cNvSpPr>
            <p:nvPr/>
          </p:nvSpPr>
          <p:spPr bwMode="auto">
            <a:xfrm>
              <a:off x="5111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89" name="Line 4841"/>
            <p:cNvSpPr>
              <a:spLocks noChangeShapeType="1"/>
            </p:cNvSpPr>
            <p:nvPr/>
          </p:nvSpPr>
          <p:spPr bwMode="auto">
            <a:xfrm>
              <a:off x="513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0" name="Line 4842"/>
            <p:cNvSpPr>
              <a:spLocks noChangeShapeType="1"/>
            </p:cNvSpPr>
            <p:nvPr/>
          </p:nvSpPr>
          <p:spPr bwMode="auto">
            <a:xfrm>
              <a:off x="515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1" name="Line 4843"/>
            <p:cNvSpPr>
              <a:spLocks noChangeShapeType="1"/>
            </p:cNvSpPr>
            <p:nvPr/>
          </p:nvSpPr>
          <p:spPr bwMode="auto">
            <a:xfrm>
              <a:off x="5181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2" name="Line 4844"/>
            <p:cNvSpPr>
              <a:spLocks noChangeShapeType="1"/>
            </p:cNvSpPr>
            <p:nvPr/>
          </p:nvSpPr>
          <p:spPr bwMode="auto">
            <a:xfrm>
              <a:off x="5204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3" name="Line 4845"/>
            <p:cNvSpPr>
              <a:spLocks noChangeShapeType="1"/>
            </p:cNvSpPr>
            <p:nvPr/>
          </p:nvSpPr>
          <p:spPr bwMode="auto">
            <a:xfrm>
              <a:off x="5227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4" name="Line 4846"/>
            <p:cNvSpPr>
              <a:spLocks noChangeShapeType="1"/>
            </p:cNvSpPr>
            <p:nvPr/>
          </p:nvSpPr>
          <p:spPr bwMode="auto">
            <a:xfrm>
              <a:off x="5250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5" name="Line 4847"/>
            <p:cNvSpPr>
              <a:spLocks noChangeShapeType="1"/>
            </p:cNvSpPr>
            <p:nvPr/>
          </p:nvSpPr>
          <p:spPr bwMode="auto">
            <a:xfrm>
              <a:off x="527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6" name="Line 4848"/>
            <p:cNvSpPr>
              <a:spLocks noChangeShapeType="1"/>
            </p:cNvSpPr>
            <p:nvPr/>
          </p:nvSpPr>
          <p:spPr bwMode="auto">
            <a:xfrm>
              <a:off x="5297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7" name="Line 4849"/>
            <p:cNvSpPr>
              <a:spLocks noChangeShapeType="1"/>
            </p:cNvSpPr>
            <p:nvPr/>
          </p:nvSpPr>
          <p:spPr bwMode="auto">
            <a:xfrm>
              <a:off x="5320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8" name="Line 4850"/>
            <p:cNvSpPr>
              <a:spLocks noChangeShapeType="1"/>
            </p:cNvSpPr>
            <p:nvPr/>
          </p:nvSpPr>
          <p:spPr bwMode="auto">
            <a:xfrm>
              <a:off x="5343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99" name="Line 4851"/>
            <p:cNvSpPr>
              <a:spLocks noChangeShapeType="1"/>
            </p:cNvSpPr>
            <p:nvPr/>
          </p:nvSpPr>
          <p:spPr bwMode="auto">
            <a:xfrm>
              <a:off x="5366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0" name="Line 4852"/>
            <p:cNvSpPr>
              <a:spLocks noChangeShapeType="1"/>
            </p:cNvSpPr>
            <p:nvPr/>
          </p:nvSpPr>
          <p:spPr bwMode="auto">
            <a:xfrm>
              <a:off x="538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1" name="Line 4853"/>
            <p:cNvSpPr>
              <a:spLocks noChangeShapeType="1"/>
            </p:cNvSpPr>
            <p:nvPr/>
          </p:nvSpPr>
          <p:spPr bwMode="auto">
            <a:xfrm>
              <a:off x="5413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2" name="Line 4854"/>
            <p:cNvSpPr>
              <a:spLocks noChangeShapeType="1"/>
            </p:cNvSpPr>
            <p:nvPr/>
          </p:nvSpPr>
          <p:spPr bwMode="auto">
            <a:xfrm>
              <a:off x="5436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3" name="Line 4855"/>
            <p:cNvSpPr>
              <a:spLocks noChangeShapeType="1"/>
            </p:cNvSpPr>
            <p:nvPr/>
          </p:nvSpPr>
          <p:spPr bwMode="auto">
            <a:xfrm>
              <a:off x="5459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4" name="Line 4856"/>
            <p:cNvSpPr>
              <a:spLocks noChangeShapeType="1"/>
            </p:cNvSpPr>
            <p:nvPr/>
          </p:nvSpPr>
          <p:spPr bwMode="auto">
            <a:xfrm>
              <a:off x="5482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5" name="Line 4857"/>
            <p:cNvSpPr>
              <a:spLocks noChangeShapeType="1"/>
            </p:cNvSpPr>
            <p:nvPr/>
          </p:nvSpPr>
          <p:spPr bwMode="auto">
            <a:xfrm>
              <a:off x="550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6" name="Line 4858"/>
            <p:cNvSpPr>
              <a:spLocks noChangeShapeType="1"/>
            </p:cNvSpPr>
            <p:nvPr/>
          </p:nvSpPr>
          <p:spPr bwMode="auto">
            <a:xfrm>
              <a:off x="552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7" name="Line 4859"/>
            <p:cNvSpPr>
              <a:spLocks noChangeShapeType="1"/>
            </p:cNvSpPr>
            <p:nvPr/>
          </p:nvSpPr>
          <p:spPr bwMode="auto">
            <a:xfrm>
              <a:off x="5552" y="1929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8" name="Line 4860"/>
            <p:cNvSpPr>
              <a:spLocks noChangeShapeType="1"/>
            </p:cNvSpPr>
            <p:nvPr/>
          </p:nvSpPr>
          <p:spPr bwMode="auto">
            <a:xfrm>
              <a:off x="5575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09" name="Line 4861"/>
            <p:cNvSpPr>
              <a:spLocks noChangeShapeType="1"/>
            </p:cNvSpPr>
            <p:nvPr/>
          </p:nvSpPr>
          <p:spPr bwMode="auto">
            <a:xfrm>
              <a:off x="5598" y="1929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0" name="Line 4862"/>
            <p:cNvSpPr>
              <a:spLocks noChangeShapeType="1"/>
            </p:cNvSpPr>
            <p:nvPr/>
          </p:nvSpPr>
          <p:spPr bwMode="auto">
            <a:xfrm>
              <a:off x="5603" y="1929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1" name="Line 4863"/>
            <p:cNvSpPr>
              <a:spLocks noChangeShapeType="1"/>
            </p:cNvSpPr>
            <p:nvPr/>
          </p:nvSpPr>
          <p:spPr bwMode="auto">
            <a:xfrm>
              <a:off x="3325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2" name="Line 4864"/>
            <p:cNvSpPr>
              <a:spLocks noChangeShapeType="1"/>
            </p:cNvSpPr>
            <p:nvPr/>
          </p:nvSpPr>
          <p:spPr bwMode="auto">
            <a:xfrm>
              <a:off x="334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3" name="Line 4865"/>
            <p:cNvSpPr>
              <a:spLocks noChangeShapeType="1"/>
            </p:cNvSpPr>
            <p:nvPr/>
          </p:nvSpPr>
          <p:spPr bwMode="auto">
            <a:xfrm>
              <a:off x="337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4" name="Line 4866"/>
            <p:cNvSpPr>
              <a:spLocks noChangeShapeType="1"/>
            </p:cNvSpPr>
            <p:nvPr/>
          </p:nvSpPr>
          <p:spPr bwMode="auto">
            <a:xfrm>
              <a:off x="339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5" name="Line 4867"/>
            <p:cNvSpPr>
              <a:spLocks noChangeShapeType="1"/>
            </p:cNvSpPr>
            <p:nvPr/>
          </p:nvSpPr>
          <p:spPr bwMode="auto">
            <a:xfrm>
              <a:off x="341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6" name="Line 4868"/>
            <p:cNvSpPr>
              <a:spLocks noChangeShapeType="1"/>
            </p:cNvSpPr>
            <p:nvPr/>
          </p:nvSpPr>
          <p:spPr bwMode="auto">
            <a:xfrm>
              <a:off x="3441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7" name="Line 4869"/>
            <p:cNvSpPr>
              <a:spLocks noChangeShapeType="1"/>
            </p:cNvSpPr>
            <p:nvPr/>
          </p:nvSpPr>
          <p:spPr bwMode="auto">
            <a:xfrm>
              <a:off x="346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8" name="Line 4870"/>
            <p:cNvSpPr>
              <a:spLocks noChangeShapeType="1"/>
            </p:cNvSpPr>
            <p:nvPr/>
          </p:nvSpPr>
          <p:spPr bwMode="auto">
            <a:xfrm>
              <a:off x="348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19" name="Line 4871"/>
            <p:cNvSpPr>
              <a:spLocks noChangeShapeType="1"/>
            </p:cNvSpPr>
            <p:nvPr/>
          </p:nvSpPr>
          <p:spPr bwMode="auto">
            <a:xfrm>
              <a:off x="3510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0" name="Line 4872"/>
            <p:cNvSpPr>
              <a:spLocks noChangeShapeType="1"/>
            </p:cNvSpPr>
            <p:nvPr/>
          </p:nvSpPr>
          <p:spPr bwMode="auto">
            <a:xfrm>
              <a:off x="353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1" name="Line 4873"/>
            <p:cNvSpPr>
              <a:spLocks noChangeShapeType="1"/>
            </p:cNvSpPr>
            <p:nvPr/>
          </p:nvSpPr>
          <p:spPr bwMode="auto">
            <a:xfrm>
              <a:off x="3557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2" name="Line 4874"/>
            <p:cNvSpPr>
              <a:spLocks noChangeShapeType="1"/>
            </p:cNvSpPr>
            <p:nvPr/>
          </p:nvSpPr>
          <p:spPr bwMode="auto">
            <a:xfrm>
              <a:off x="3580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3" name="Line 4875"/>
            <p:cNvSpPr>
              <a:spLocks noChangeShapeType="1"/>
            </p:cNvSpPr>
            <p:nvPr/>
          </p:nvSpPr>
          <p:spPr bwMode="auto">
            <a:xfrm>
              <a:off x="360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4" name="Line 4876"/>
            <p:cNvSpPr>
              <a:spLocks noChangeShapeType="1"/>
            </p:cNvSpPr>
            <p:nvPr/>
          </p:nvSpPr>
          <p:spPr bwMode="auto">
            <a:xfrm>
              <a:off x="362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5" name="Line 4877"/>
            <p:cNvSpPr>
              <a:spLocks noChangeShapeType="1"/>
            </p:cNvSpPr>
            <p:nvPr/>
          </p:nvSpPr>
          <p:spPr bwMode="auto">
            <a:xfrm>
              <a:off x="364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6" name="Line 4878"/>
            <p:cNvSpPr>
              <a:spLocks noChangeShapeType="1"/>
            </p:cNvSpPr>
            <p:nvPr/>
          </p:nvSpPr>
          <p:spPr bwMode="auto">
            <a:xfrm>
              <a:off x="3673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7" name="Line 4879"/>
            <p:cNvSpPr>
              <a:spLocks noChangeShapeType="1"/>
            </p:cNvSpPr>
            <p:nvPr/>
          </p:nvSpPr>
          <p:spPr bwMode="auto">
            <a:xfrm>
              <a:off x="369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8" name="Line 4880"/>
            <p:cNvSpPr>
              <a:spLocks noChangeShapeType="1"/>
            </p:cNvSpPr>
            <p:nvPr/>
          </p:nvSpPr>
          <p:spPr bwMode="auto">
            <a:xfrm>
              <a:off x="371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29" name="Line 4881"/>
            <p:cNvSpPr>
              <a:spLocks noChangeShapeType="1"/>
            </p:cNvSpPr>
            <p:nvPr/>
          </p:nvSpPr>
          <p:spPr bwMode="auto">
            <a:xfrm>
              <a:off x="374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0" name="Line 4882"/>
            <p:cNvSpPr>
              <a:spLocks noChangeShapeType="1"/>
            </p:cNvSpPr>
            <p:nvPr/>
          </p:nvSpPr>
          <p:spPr bwMode="auto">
            <a:xfrm>
              <a:off x="376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1" name="Line 4883"/>
            <p:cNvSpPr>
              <a:spLocks noChangeShapeType="1"/>
            </p:cNvSpPr>
            <p:nvPr/>
          </p:nvSpPr>
          <p:spPr bwMode="auto">
            <a:xfrm>
              <a:off x="3789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2" name="Line 4884"/>
            <p:cNvSpPr>
              <a:spLocks noChangeShapeType="1"/>
            </p:cNvSpPr>
            <p:nvPr/>
          </p:nvSpPr>
          <p:spPr bwMode="auto">
            <a:xfrm>
              <a:off x="381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3" name="Line 4885"/>
            <p:cNvSpPr>
              <a:spLocks noChangeShapeType="1"/>
            </p:cNvSpPr>
            <p:nvPr/>
          </p:nvSpPr>
          <p:spPr bwMode="auto">
            <a:xfrm>
              <a:off x="383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4" name="Line 4886"/>
            <p:cNvSpPr>
              <a:spLocks noChangeShapeType="1"/>
            </p:cNvSpPr>
            <p:nvPr/>
          </p:nvSpPr>
          <p:spPr bwMode="auto">
            <a:xfrm>
              <a:off x="385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5" name="Line 4887"/>
            <p:cNvSpPr>
              <a:spLocks noChangeShapeType="1"/>
            </p:cNvSpPr>
            <p:nvPr/>
          </p:nvSpPr>
          <p:spPr bwMode="auto">
            <a:xfrm>
              <a:off x="388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6" name="Line 4888"/>
            <p:cNvSpPr>
              <a:spLocks noChangeShapeType="1"/>
            </p:cNvSpPr>
            <p:nvPr/>
          </p:nvSpPr>
          <p:spPr bwMode="auto">
            <a:xfrm>
              <a:off x="3905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7" name="Line 4889"/>
            <p:cNvSpPr>
              <a:spLocks noChangeShapeType="1"/>
            </p:cNvSpPr>
            <p:nvPr/>
          </p:nvSpPr>
          <p:spPr bwMode="auto">
            <a:xfrm>
              <a:off x="392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8" name="Line 4890"/>
            <p:cNvSpPr>
              <a:spLocks noChangeShapeType="1"/>
            </p:cNvSpPr>
            <p:nvPr/>
          </p:nvSpPr>
          <p:spPr bwMode="auto">
            <a:xfrm>
              <a:off x="395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39" name="Line 4891"/>
            <p:cNvSpPr>
              <a:spLocks noChangeShapeType="1"/>
            </p:cNvSpPr>
            <p:nvPr/>
          </p:nvSpPr>
          <p:spPr bwMode="auto">
            <a:xfrm>
              <a:off x="397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0" name="Line 4892"/>
            <p:cNvSpPr>
              <a:spLocks noChangeShapeType="1"/>
            </p:cNvSpPr>
            <p:nvPr/>
          </p:nvSpPr>
          <p:spPr bwMode="auto">
            <a:xfrm>
              <a:off x="399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1" name="Line 4893"/>
            <p:cNvSpPr>
              <a:spLocks noChangeShapeType="1"/>
            </p:cNvSpPr>
            <p:nvPr/>
          </p:nvSpPr>
          <p:spPr bwMode="auto">
            <a:xfrm>
              <a:off x="4021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2" name="Line 4894"/>
            <p:cNvSpPr>
              <a:spLocks noChangeShapeType="1"/>
            </p:cNvSpPr>
            <p:nvPr/>
          </p:nvSpPr>
          <p:spPr bwMode="auto">
            <a:xfrm>
              <a:off x="404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3" name="Line 4895"/>
            <p:cNvSpPr>
              <a:spLocks noChangeShapeType="1"/>
            </p:cNvSpPr>
            <p:nvPr/>
          </p:nvSpPr>
          <p:spPr bwMode="auto">
            <a:xfrm>
              <a:off x="406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4" name="Line 4896"/>
            <p:cNvSpPr>
              <a:spLocks noChangeShapeType="1"/>
            </p:cNvSpPr>
            <p:nvPr/>
          </p:nvSpPr>
          <p:spPr bwMode="auto">
            <a:xfrm>
              <a:off x="4090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5" name="Line 4897"/>
            <p:cNvSpPr>
              <a:spLocks noChangeShapeType="1"/>
            </p:cNvSpPr>
            <p:nvPr/>
          </p:nvSpPr>
          <p:spPr bwMode="auto">
            <a:xfrm>
              <a:off x="411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6" name="Line 4898"/>
            <p:cNvSpPr>
              <a:spLocks noChangeShapeType="1"/>
            </p:cNvSpPr>
            <p:nvPr/>
          </p:nvSpPr>
          <p:spPr bwMode="auto">
            <a:xfrm>
              <a:off x="4137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7" name="Line 4899"/>
            <p:cNvSpPr>
              <a:spLocks noChangeShapeType="1"/>
            </p:cNvSpPr>
            <p:nvPr/>
          </p:nvSpPr>
          <p:spPr bwMode="auto">
            <a:xfrm>
              <a:off x="4160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8" name="Line 4900"/>
            <p:cNvSpPr>
              <a:spLocks noChangeShapeType="1"/>
            </p:cNvSpPr>
            <p:nvPr/>
          </p:nvSpPr>
          <p:spPr bwMode="auto">
            <a:xfrm>
              <a:off x="418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49" name="Line 4901"/>
            <p:cNvSpPr>
              <a:spLocks noChangeShapeType="1"/>
            </p:cNvSpPr>
            <p:nvPr/>
          </p:nvSpPr>
          <p:spPr bwMode="auto">
            <a:xfrm>
              <a:off x="420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0" name="Line 4902"/>
            <p:cNvSpPr>
              <a:spLocks noChangeShapeType="1"/>
            </p:cNvSpPr>
            <p:nvPr/>
          </p:nvSpPr>
          <p:spPr bwMode="auto">
            <a:xfrm>
              <a:off x="422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1" name="Line 4903"/>
            <p:cNvSpPr>
              <a:spLocks noChangeShapeType="1"/>
            </p:cNvSpPr>
            <p:nvPr/>
          </p:nvSpPr>
          <p:spPr bwMode="auto">
            <a:xfrm>
              <a:off x="4253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2" name="Line 4904"/>
            <p:cNvSpPr>
              <a:spLocks noChangeShapeType="1"/>
            </p:cNvSpPr>
            <p:nvPr/>
          </p:nvSpPr>
          <p:spPr bwMode="auto">
            <a:xfrm>
              <a:off x="427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3" name="Line 4905"/>
            <p:cNvSpPr>
              <a:spLocks noChangeShapeType="1"/>
            </p:cNvSpPr>
            <p:nvPr/>
          </p:nvSpPr>
          <p:spPr bwMode="auto">
            <a:xfrm>
              <a:off x="429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4" name="Line 4906"/>
            <p:cNvSpPr>
              <a:spLocks noChangeShapeType="1"/>
            </p:cNvSpPr>
            <p:nvPr/>
          </p:nvSpPr>
          <p:spPr bwMode="auto">
            <a:xfrm>
              <a:off x="432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5" name="Line 4907"/>
            <p:cNvSpPr>
              <a:spLocks noChangeShapeType="1"/>
            </p:cNvSpPr>
            <p:nvPr/>
          </p:nvSpPr>
          <p:spPr bwMode="auto">
            <a:xfrm>
              <a:off x="434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6" name="Line 4908"/>
            <p:cNvSpPr>
              <a:spLocks noChangeShapeType="1"/>
            </p:cNvSpPr>
            <p:nvPr/>
          </p:nvSpPr>
          <p:spPr bwMode="auto">
            <a:xfrm>
              <a:off x="436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7" name="Line 4909"/>
            <p:cNvSpPr>
              <a:spLocks noChangeShapeType="1"/>
            </p:cNvSpPr>
            <p:nvPr/>
          </p:nvSpPr>
          <p:spPr bwMode="auto">
            <a:xfrm>
              <a:off x="439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8" name="Line 4910"/>
            <p:cNvSpPr>
              <a:spLocks noChangeShapeType="1"/>
            </p:cNvSpPr>
            <p:nvPr/>
          </p:nvSpPr>
          <p:spPr bwMode="auto">
            <a:xfrm>
              <a:off x="441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59" name="Line 4911"/>
            <p:cNvSpPr>
              <a:spLocks noChangeShapeType="1"/>
            </p:cNvSpPr>
            <p:nvPr/>
          </p:nvSpPr>
          <p:spPr bwMode="auto">
            <a:xfrm>
              <a:off x="443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0" name="Line 4912"/>
            <p:cNvSpPr>
              <a:spLocks noChangeShapeType="1"/>
            </p:cNvSpPr>
            <p:nvPr/>
          </p:nvSpPr>
          <p:spPr bwMode="auto">
            <a:xfrm>
              <a:off x="446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1" name="Line 4913"/>
            <p:cNvSpPr>
              <a:spLocks noChangeShapeType="1"/>
            </p:cNvSpPr>
            <p:nvPr/>
          </p:nvSpPr>
          <p:spPr bwMode="auto">
            <a:xfrm>
              <a:off x="4485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2" name="Line 4914"/>
            <p:cNvSpPr>
              <a:spLocks noChangeShapeType="1"/>
            </p:cNvSpPr>
            <p:nvPr/>
          </p:nvSpPr>
          <p:spPr bwMode="auto">
            <a:xfrm>
              <a:off x="450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3" name="Line 4915"/>
            <p:cNvSpPr>
              <a:spLocks noChangeShapeType="1"/>
            </p:cNvSpPr>
            <p:nvPr/>
          </p:nvSpPr>
          <p:spPr bwMode="auto">
            <a:xfrm>
              <a:off x="453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4" name="Line 4916"/>
            <p:cNvSpPr>
              <a:spLocks noChangeShapeType="1"/>
            </p:cNvSpPr>
            <p:nvPr/>
          </p:nvSpPr>
          <p:spPr bwMode="auto">
            <a:xfrm>
              <a:off x="455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5" name="Line 4917"/>
            <p:cNvSpPr>
              <a:spLocks noChangeShapeType="1"/>
            </p:cNvSpPr>
            <p:nvPr/>
          </p:nvSpPr>
          <p:spPr bwMode="auto">
            <a:xfrm>
              <a:off x="457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6" name="Line 4918"/>
            <p:cNvSpPr>
              <a:spLocks noChangeShapeType="1"/>
            </p:cNvSpPr>
            <p:nvPr/>
          </p:nvSpPr>
          <p:spPr bwMode="auto">
            <a:xfrm>
              <a:off x="4601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7" name="Line 4919"/>
            <p:cNvSpPr>
              <a:spLocks noChangeShapeType="1"/>
            </p:cNvSpPr>
            <p:nvPr/>
          </p:nvSpPr>
          <p:spPr bwMode="auto">
            <a:xfrm>
              <a:off x="462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8" name="Line 4920"/>
            <p:cNvSpPr>
              <a:spLocks noChangeShapeType="1"/>
            </p:cNvSpPr>
            <p:nvPr/>
          </p:nvSpPr>
          <p:spPr bwMode="auto">
            <a:xfrm>
              <a:off x="464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69" name="Line 4921"/>
            <p:cNvSpPr>
              <a:spLocks noChangeShapeType="1"/>
            </p:cNvSpPr>
            <p:nvPr/>
          </p:nvSpPr>
          <p:spPr bwMode="auto">
            <a:xfrm>
              <a:off x="4670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0" name="Line 4922"/>
            <p:cNvSpPr>
              <a:spLocks noChangeShapeType="1"/>
            </p:cNvSpPr>
            <p:nvPr/>
          </p:nvSpPr>
          <p:spPr bwMode="auto">
            <a:xfrm>
              <a:off x="469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1" name="Line 4923"/>
            <p:cNvSpPr>
              <a:spLocks noChangeShapeType="1"/>
            </p:cNvSpPr>
            <p:nvPr/>
          </p:nvSpPr>
          <p:spPr bwMode="auto">
            <a:xfrm>
              <a:off x="4717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2" name="Line 4924"/>
            <p:cNvSpPr>
              <a:spLocks noChangeShapeType="1"/>
            </p:cNvSpPr>
            <p:nvPr/>
          </p:nvSpPr>
          <p:spPr bwMode="auto">
            <a:xfrm>
              <a:off x="4740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3" name="Line 4925"/>
            <p:cNvSpPr>
              <a:spLocks noChangeShapeType="1"/>
            </p:cNvSpPr>
            <p:nvPr/>
          </p:nvSpPr>
          <p:spPr bwMode="auto">
            <a:xfrm>
              <a:off x="476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4" name="Line 4926"/>
            <p:cNvSpPr>
              <a:spLocks noChangeShapeType="1"/>
            </p:cNvSpPr>
            <p:nvPr/>
          </p:nvSpPr>
          <p:spPr bwMode="auto">
            <a:xfrm>
              <a:off x="478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5" name="Line 4927"/>
            <p:cNvSpPr>
              <a:spLocks noChangeShapeType="1"/>
            </p:cNvSpPr>
            <p:nvPr/>
          </p:nvSpPr>
          <p:spPr bwMode="auto">
            <a:xfrm>
              <a:off x="480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6" name="Line 4928"/>
            <p:cNvSpPr>
              <a:spLocks noChangeShapeType="1"/>
            </p:cNvSpPr>
            <p:nvPr/>
          </p:nvSpPr>
          <p:spPr bwMode="auto">
            <a:xfrm>
              <a:off x="4833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7" name="Line 4929"/>
            <p:cNvSpPr>
              <a:spLocks noChangeShapeType="1"/>
            </p:cNvSpPr>
            <p:nvPr/>
          </p:nvSpPr>
          <p:spPr bwMode="auto">
            <a:xfrm>
              <a:off x="4856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8" name="Line 4930"/>
            <p:cNvSpPr>
              <a:spLocks noChangeShapeType="1"/>
            </p:cNvSpPr>
            <p:nvPr/>
          </p:nvSpPr>
          <p:spPr bwMode="auto">
            <a:xfrm>
              <a:off x="487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79" name="Line 4931"/>
            <p:cNvSpPr>
              <a:spLocks noChangeShapeType="1"/>
            </p:cNvSpPr>
            <p:nvPr/>
          </p:nvSpPr>
          <p:spPr bwMode="auto">
            <a:xfrm>
              <a:off x="490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0" name="Line 4932"/>
            <p:cNvSpPr>
              <a:spLocks noChangeShapeType="1"/>
            </p:cNvSpPr>
            <p:nvPr/>
          </p:nvSpPr>
          <p:spPr bwMode="auto">
            <a:xfrm>
              <a:off x="492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1" name="Line 4933"/>
            <p:cNvSpPr>
              <a:spLocks noChangeShapeType="1"/>
            </p:cNvSpPr>
            <p:nvPr/>
          </p:nvSpPr>
          <p:spPr bwMode="auto">
            <a:xfrm>
              <a:off x="494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2" name="Line 4934"/>
            <p:cNvSpPr>
              <a:spLocks noChangeShapeType="1"/>
            </p:cNvSpPr>
            <p:nvPr/>
          </p:nvSpPr>
          <p:spPr bwMode="auto">
            <a:xfrm>
              <a:off x="497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3" name="Line 4935"/>
            <p:cNvSpPr>
              <a:spLocks noChangeShapeType="1"/>
            </p:cNvSpPr>
            <p:nvPr/>
          </p:nvSpPr>
          <p:spPr bwMode="auto">
            <a:xfrm>
              <a:off x="499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4" name="Line 4936"/>
            <p:cNvSpPr>
              <a:spLocks noChangeShapeType="1"/>
            </p:cNvSpPr>
            <p:nvPr/>
          </p:nvSpPr>
          <p:spPr bwMode="auto">
            <a:xfrm>
              <a:off x="501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5" name="Line 4937"/>
            <p:cNvSpPr>
              <a:spLocks noChangeShapeType="1"/>
            </p:cNvSpPr>
            <p:nvPr/>
          </p:nvSpPr>
          <p:spPr bwMode="auto">
            <a:xfrm>
              <a:off x="504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6" name="Line 4938"/>
            <p:cNvSpPr>
              <a:spLocks noChangeShapeType="1"/>
            </p:cNvSpPr>
            <p:nvPr/>
          </p:nvSpPr>
          <p:spPr bwMode="auto">
            <a:xfrm>
              <a:off x="506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7" name="Line 4939"/>
            <p:cNvSpPr>
              <a:spLocks noChangeShapeType="1"/>
            </p:cNvSpPr>
            <p:nvPr/>
          </p:nvSpPr>
          <p:spPr bwMode="auto">
            <a:xfrm>
              <a:off x="508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8" name="Line 4940"/>
            <p:cNvSpPr>
              <a:spLocks noChangeShapeType="1"/>
            </p:cNvSpPr>
            <p:nvPr/>
          </p:nvSpPr>
          <p:spPr bwMode="auto">
            <a:xfrm>
              <a:off x="5111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89" name="Line 4941"/>
            <p:cNvSpPr>
              <a:spLocks noChangeShapeType="1"/>
            </p:cNvSpPr>
            <p:nvPr/>
          </p:nvSpPr>
          <p:spPr bwMode="auto">
            <a:xfrm>
              <a:off x="513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0" name="Line 4942"/>
            <p:cNvSpPr>
              <a:spLocks noChangeShapeType="1"/>
            </p:cNvSpPr>
            <p:nvPr/>
          </p:nvSpPr>
          <p:spPr bwMode="auto">
            <a:xfrm>
              <a:off x="515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1" name="Line 4943"/>
            <p:cNvSpPr>
              <a:spLocks noChangeShapeType="1"/>
            </p:cNvSpPr>
            <p:nvPr/>
          </p:nvSpPr>
          <p:spPr bwMode="auto">
            <a:xfrm>
              <a:off x="5181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2" name="Line 4944"/>
            <p:cNvSpPr>
              <a:spLocks noChangeShapeType="1"/>
            </p:cNvSpPr>
            <p:nvPr/>
          </p:nvSpPr>
          <p:spPr bwMode="auto">
            <a:xfrm>
              <a:off x="5204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3" name="Line 4945"/>
            <p:cNvSpPr>
              <a:spLocks noChangeShapeType="1"/>
            </p:cNvSpPr>
            <p:nvPr/>
          </p:nvSpPr>
          <p:spPr bwMode="auto">
            <a:xfrm>
              <a:off x="5227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4" name="Line 4946"/>
            <p:cNvSpPr>
              <a:spLocks noChangeShapeType="1"/>
            </p:cNvSpPr>
            <p:nvPr/>
          </p:nvSpPr>
          <p:spPr bwMode="auto">
            <a:xfrm>
              <a:off x="5250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5" name="Line 4947"/>
            <p:cNvSpPr>
              <a:spLocks noChangeShapeType="1"/>
            </p:cNvSpPr>
            <p:nvPr/>
          </p:nvSpPr>
          <p:spPr bwMode="auto">
            <a:xfrm>
              <a:off x="527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6" name="Line 4948"/>
            <p:cNvSpPr>
              <a:spLocks noChangeShapeType="1"/>
            </p:cNvSpPr>
            <p:nvPr/>
          </p:nvSpPr>
          <p:spPr bwMode="auto">
            <a:xfrm>
              <a:off x="5297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7" name="Line 4949"/>
            <p:cNvSpPr>
              <a:spLocks noChangeShapeType="1"/>
            </p:cNvSpPr>
            <p:nvPr/>
          </p:nvSpPr>
          <p:spPr bwMode="auto">
            <a:xfrm>
              <a:off x="5320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8" name="Line 4950"/>
            <p:cNvSpPr>
              <a:spLocks noChangeShapeType="1"/>
            </p:cNvSpPr>
            <p:nvPr/>
          </p:nvSpPr>
          <p:spPr bwMode="auto">
            <a:xfrm>
              <a:off x="5343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99" name="Line 4951"/>
            <p:cNvSpPr>
              <a:spLocks noChangeShapeType="1"/>
            </p:cNvSpPr>
            <p:nvPr/>
          </p:nvSpPr>
          <p:spPr bwMode="auto">
            <a:xfrm>
              <a:off x="5366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0" name="Line 4952"/>
            <p:cNvSpPr>
              <a:spLocks noChangeShapeType="1"/>
            </p:cNvSpPr>
            <p:nvPr/>
          </p:nvSpPr>
          <p:spPr bwMode="auto">
            <a:xfrm>
              <a:off x="538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1" name="Line 4953"/>
            <p:cNvSpPr>
              <a:spLocks noChangeShapeType="1"/>
            </p:cNvSpPr>
            <p:nvPr/>
          </p:nvSpPr>
          <p:spPr bwMode="auto">
            <a:xfrm>
              <a:off x="5413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2" name="Line 4954"/>
            <p:cNvSpPr>
              <a:spLocks noChangeShapeType="1"/>
            </p:cNvSpPr>
            <p:nvPr/>
          </p:nvSpPr>
          <p:spPr bwMode="auto">
            <a:xfrm>
              <a:off x="5436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3" name="Line 4955"/>
            <p:cNvSpPr>
              <a:spLocks noChangeShapeType="1"/>
            </p:cNvSpPr>
            <p:nvPr/>
          </p:nvSpPr>
          <p:spPr bwMode="auto">
            <a:xfrm>
              <a:off x="5459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4" name="Line 4956"/>
            <p:cNvSpPr>
              <a:spLocks noChangeShapeType="1"/>
            </p:cNvSpPr>
            <p:nvPr/>
          </p:nvSpPr>
          <p:spPr bwMode="auto">
            <a:xfrm>
              <a:off x="5482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5" name="Line 4957"/>
            <p:cNvSpPr>
              <a:spLocks noChangeShapeType="1"/>
            </p:cNvSpPr>
            <p:nvPr/>
          </p:nvSpPr>
          <p:spPr bwMode="auto">
            <a:xfrm>
              <a:off x="550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6" name="Line 4958"/>
            <p:cNvSpPr>
              <a:spLocks noChangeShapeType="1"/>
            </p:cNvSpPr>
            <p:nvPr/>
          </p:nvSpPr>
          <p:spPr bwMode="auto">
            <a:xfrm>
              <a:off x="552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7" name="Line 4959"/>
            <p:cNvSpPr>
              <a:spLocks noChangeShapeType="1"/>
            </p:cNvSpPr>
            <p:nvPr/>
          </p:nvSpPr>
          <p:spPr bwMode="auto">
            <a:xfrm>
              <a:off x="5552" y="2311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8" name="Line 4960"/>
            <p:cNvSpPr>
              <a:spLocks noChangeShapeType="1"/>
            </p:cNvSpPr>
            <p:nvPr/>
          </p:nvSpPr>
          <p:spPr bwMode="auto">
            <a:xfrm>
              <a:off x="5575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09" name="Line 4961"/>
            <p:cNvSpPr>
              <a:spLocks noChangeShapeType="1"/>
            </p:cNvSpPr>
            <p:nvPr/>
          </p:nvSpPr>
          <p:spPr bwMode="auto">
            <a:xfrm>
              <a:off x="5598" y="2311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0" name="Line 4962"/>
            <p:cNvSpPr>
              <a:spLocks noChangeShapeType="1"/>
            </p:cNvSpPr>
            <p:nvPr/>
          </p:nvSpPr>
          <p:spPr bwMode="auto">
            <a:xfrm>
              <a:off x="5603" y="2311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1" name="Line 4963"/>
            <p:cNvSpPr>
              <a:spLocks noChangeShapeType="1"/>
            </p:cNvSpPr>
            <p:nvPr/>
          </p:nvSpPr>
          <p:spPr bwMode="auto">
            <a:xfrm>
              <a:off x="3325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2" name="Line 4964"/>
            <p:cNvSpPr>
              <a:spLocks noChangeShapeType="1"/>
            </p:cNvSpPr>
            <p:nvPr/>
          </p:nvSpPr>
          <p:spPr bwMode="auto">
            <a:xfrm>
              <a:off x="334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3" name="Line 4965"/>
            <p:cNvSpPr>
              <a:spLocks noChangeShapeType="1"/>
            </p:cNvSpPr>
            <p:nvPr/>
          </p:nvSpPr>
          <p:spPr bwMode="auto">
            <a:xfrm>
              <a:off x="337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4" name="Line 4966"/>
            <p:cNvSpPr>
              <a:spLocks noChangeShapeType="1"/>
            </p:cNvSpPr>
            <p:nvPr/>
          </p:nvSpPr>
          <p:spPr bwMode="auto">
            <a:xfrm>
              <a:off x="339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5" name="Line 4967"/>
            <p:cNvSpPr>
              <a:spLocks noChangeShapeType="1"/>
            </p:cNvSpPr>
            <p:nvPr/>
          </p:nvSpPr>
          <p:spPr bwMode="auto">
            <a:xfrm>
              <a:off x="341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6" name="Line 4968"/>
            <p:cNvSpPr>
              <a:spLocks noChangeShapeType="1"/>
            </p:cNvSpPr>
            <p:nvPr/>
          </p:nvSpPr>
          <p:spPr bwMode="auto">
            <a:xfrm>
              <a:off x="3441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7" name="Line 4969"/>
            <p:cNvSpPr>
              <a:spLocks noChangeShapeType="1"/>
            </p:cNvSpPr>
            <p:nvPr/>
          </p:nvSpPr>
          <p:spPr bwMode="auto">
            <a:xfrm>
              <a:off x="346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8" name="Line 4970"/>
            <p:cNvSpPr>
              <a:spLocks noChangeShapeType="1"/>
            </p:cNvSpPr>
            <p:nvPr/>
          </p:nvSpPr>
          <p:spPr bwMode="auto">
            <a:xfrm>
              <a:off x="348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19" name="Line 4971"/>
            <p:cNvSpPr>
              <a:spLocks noChangeShapeType="1"/>
            </p:cNvSpPr>
            <p:nvPr/>
          </p:nvSpPr>
          <p:spPr bwMode="auto">
            <a:xfrm>
              <a:off x="3510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0" name="Line 4972"/>
            <p:cNvSpPr>
              <a:spLocks noChangeShapeType="1"/>
            </p:cNvSpPr>
            <p:nvPr/>
          </p:nvSpPr>
          <p:spPr bwMode="auto">
            <a:xfrm>
              <a:off x="353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1" name="Line 4973"/>
            <p:cNvSpPr>
              <a:spLocks noChangeShapeType="1"/>
            </p:cNvSpPr>
            <p:nvPr/>
          </p:nvSpPr>
          <p:spPr bwMode="auto">
            <a:xfrm>
              <a:off x="3557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2" name="Line 4974"/>
            <p:cNvSpPr>
              <a:spLocks noChangeShapeType="1"/>
            </p:cNvSpPr>
            <p:nvPr/>
          </p:nvSpPr>
          <p:spPr bwMode="auto">
            <a:xfrm>
              <a:off x="3580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3" name="Line 4975"/>
            <p:cNvSpPr>
              <a:spLocks noChangeShapeType="1"/>
            </p:cNvSpPr>
            <p:nvPr/>
          </p:nvSpPr>
          <p:spPr bwMode="auto">
            <a:xfrm>
              <a:off x="360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4" name="Line 4976"/>
            <p:cNvSpPr>
              <a:spLocks noChangeShapeType="1"/>
            </p:cNvSpPr>
            <p:nvPr/>
          </p:nvSpPr>
          <p:spPr bwMode="auto">
            <a:xfrm>
              <a:off x="362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5" name="Line 4977"/>
            <p:cNvSpPr>
              <a:spLocks noChangeShapeType="1"/>
            </p:cNvSpPr>
            <p:nvPr/>
          </p:nvSpPr>
          <p:spPr bwMode="auto">
            <a:xfrm>
              <a:off x="364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6" name="Line 4978"/>
            <p:cNvSpPr>
              <a:spLocks noChangeShapeType="1"/>
            </p:cNvSpPr>
            <p:nvPr/>
          </p:nvSpPr>
          <p:spPr bwMode="auto">
            <a:xfrm>
              <a:off x="3673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7" name="Line 4979"/>
            <p:cNvSpPr>
              <a:spLocks noChangeShapeType="1"/>
            </p:cNvSpPr>
            <p:nvPr/>
          </p:nvSpPr>
          <p:spPr bwMode="auto">
            <a:xfrm>
              <a:off x="369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8" name="Line 4980"/>
            <p:cNvSpPr>
              <a:spLocks noChangeShapeType="1"/>
            </p:cNvSpPr>
            <p:nvPr/>
          </p:nvSpPr>
          <p:spPr bwMode="auto">
            <a:xfrm>
              <a:off x="371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29" name="Line 4981"/>
            <p:cNvSpPr>
              <a:spLocks noChangeShapeType="1"/>
            </p:cNvSpPr>
            <p:nvPr/>
          </p:nvSpPr>
          <p:spPr bwMode="auto">
            <a:xfrm>
              <a:off x="374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0" name="Line 4982"/>
            <p:cNvSpPr>
              <a:spLocks noChangeShapeType="1"/>
            </p:cNvSpPr>
            <p:nvPr/>
          </p:nvSpPr>
          <p:spPr bwMode="auto">
            <a:xfrm>
              <a:off x="376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1" name="Line 4983"/>
            <p:cNvSpPr>
              <a:spLocks noChangeShapeType="1"/>
            </p:cNvSpPr>
            <p:nvPr/>
          </p:nvSpPr>
          <p:spPr bwMode="auto">
            <a:xfrm>
              <a:off x="3789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2" name="Line 4984"/>
            <p:cNvSpPr>
              <a:spLocks noChangeShapeType="1"/>
            </p:cNvSpPr>
            <p:nvPr/>
          </p:nvSpPr>
          <p:spPr bwMode="auto">
            <a:xfrm>
              <a:off x="381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3" name="Line 4985"/>
            <p:cNvSpPr>
              <a:spLocks noChangeShapeType="1"/>
            </p:cNvSpPr>
            <p:nvPr/>
          </p:nvSpPr>
          <p:spPr bwMode="auto">
            <a:xfrm>
              <a:off x="383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4" name="Line 4986"/>
            <p:cNvSpPr>
              <a:spLocks noChangeShapeType="1"/>
            </p:cNvSpPr>
            <p:nvPr/>
          </p:nvSpPr>
          <p:spPr bwMode="auto">
            <a:xfrm>
              <a:off x="385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5" name="Line 4987"/>
            <p:cNvSpPr>
              <a:spLocks noChangeShapeType="1"/>
            </p:cNvSpPr>
            <p:nvPr/>
          </p:nvSpPr>
          <p:spPr bwMode="auto">
            <a:xfrm>
              <a:off x="388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6" name="Line 4988"/>
            <p:cNvSpPr>
              <a:spLocks noChangeShapeType="1"/>
            </p:cNvSpPr>
            <p:nvPr/>
          </p:nvSpPr>
          <p:spPr bwMode="auto">
            <a:xfrm>
              <a:off x="3905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7" name="Line 4989"/>
            <p:cNvSpPr>
              <a:spLocks noChangeShapeType="1"/>
            </p:cNvSpPr>
            <p:nvPr/>
          </p:nvSpPr>
          <p:spPr bwMode="auto">
            <a:xfrm>
              <a:off x="392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8" name="Line 4990"/>
            <p:cNvSpPr>
              <a:spLocks noChangeShapeType="1"/>
            </p:cNvSpPr>
            <p:nvPr/>
          </p:nvSpPr>
          <p:spPr bwMode="auto">
            <a:xfrm>
              <a:off x="395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39" name="Line 4991"/>
            <p:cNvSpPr>
              <a:spLocks noChangeShapeType="1"/>
            </p:cNvSpPr>
            <p:nvPr/>
          </p:nvSpPr>
          <p:spPr bwMode="auto">
            <a:xfrm>
              <a:off x="397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0" name="Line 4992"/>
            <p:cNvSpPr>
              <a:spLocks noChangeShapeType="1"/>
            </p:cNvSpPr>
            <p:nvPr/>
          </p:nvSpPr>
          <p:spPr bwMode="auto">
            <a:xfrm>
              <a:off x="399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1" name="Line 4993"/>
            <p:cNvSpPr>
              <a:spLocks noChangeShapeType="1"/>
            </p:cNvSpPr>
            <p:nvPr/>
          </p:nvSpPr>
          <p:spPr bwMode="auto">
            <a:xfrm>
              <a:off x="4021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2" name="Line 4994"/>
            <p:cNvSpPr>
              <a:spLocks noChangeShapeType="1"/>
            </p:cNvSpPr>
            <p:nvPr/>
          </p:nvSpPr>
          <p:spPr bwMode="auto">
            <a:xfrm>
              <a:off x="404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3" name="Line 4995"/>
            <p:cNvSpPr>
              <a:spLocks noChangeShapeType="1"/>
            </p:cNvSpPr>
            <p:nvPr/>
          </p:nvSpPr>
          <p:spPr bwMode="auto">
            <a:xfrm>
              <a:off x="406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4" name="Line 4996"/>
            <p:cNvSpPr>
              <a:spLocks noChangeShapeType="1"/>
            </p:cNvSpPr>
            <p:nvPr/>
          </p:nvSpPr>
          <p:spPr bwMode="auto">
            <a:xfrm>
              <a:off x="4090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5" name="Line 4997"/>
            <p:cNvSpPr>
              <a:spLocks noChangeShapeType="1"/>
            </p:cNvSpPr>
            <p:nvPr/>
          </p:nvSpPr>
          <p:spPr bwMode="auto">
            <a:xfrm>
              <a:off x="411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6" name="Line 4998"/>
            <p:cNvSpPr>
              <a:spLocks noChangeShapeType="1"/>
            </p:cNvSpPr>
            <p:nvPr/>
          </p:nvSpPr>
          <p:spPr bwMode="auto">
            <a:xfrm>
              <a:off x="4137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7" name="Line 4999"/>
            <p:cNvSpPr>
              <a:spLocks noChangeShapeType="1"/>
            </p:cNvSpPr>
            <p:nvPr/>
          </p:nvSpPr>
          <p:spPr bwMode="auto">
            <a:xfrm>
              <a:off x="4160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8" name="Line 5000"/>
            <p:cNvSpPr>
              <a:spLocks noChangeShapeType="1"/>
            </p:cNvSpPr>
            <p:nvPr/>
          </p:nvSpPr>
          <p:spPr bwMode="auto">
            <a:xfrm>
              <a:off x="418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49" name="Line 5001"/>
            <p:cNvSpPr>
              <a:spLocks noChangeShapeType="1"/>
            </p:cNvSpPr>
            <p:nvPr/>
          </p:nvSpPr>
          <p:spPr bwMode="auto">
            <a:xfrm>
              <a:off x="420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0" name="Line 5002"/>
            <p:cNvSpPr>
              <a:spLocks noChangeShapeType="1"/>
            </p:cNvSpPr>
            <p:nvPr/>
          </p:nvSpPr>
          <p:spPr bwMode="auto">
            <a:xfrm>
              <a:off x="422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1" name="Line 5003"/>
            <p:cNvSpPr>
              <a:spLocks noChangeShapeType="1"/>
            </p:cNvSpPr>
            <p:nvPr/>
          </p:nvSpPr>
          <p:spPr bwMode="auto">
            <a:xfrm>
              <a:off x="4253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2" name="Line 5004"/>
            <p:cNvSpPr>
              <a:spLocks noChangeShapeType="1"/>
            </p:cNvSpPr>
            <p:nvPr/>
          </p:nvSpPr>
          <p:spPr bwMode="auto">
            <a:xfrm>
              <a:off x="427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3" name="Line 5005"/>
            <p:cNvSpPr>
              <a:spLocks noChangeShapeType="1"/>
            </p:cNvSpPr>
            <p:nvPr/>
          </p:nvSpPr>
          <p:spPr bwMode="auto">
            <a:xfrm>
              <a:off x="429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4" name="Line 5006"/>
            <p:cNvSpPr>
              <a:spLocks noChangeShapeType="1"/>
            </p:cNvSpPr>
            <p:nvPr/>
          </p:nvSpPr>
          <p:spPr bwMode="auto">
            <a:xfrm>
              <a:off x="432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5" name="Line 5007"/>
            <p:cNvSpPr>
              <a:spLocks noChangeShapeType="1"/>
            </p:cNvSpPr>
            <p:nvPr/>
          </p:nvSpPr>
          <p:spPr bwMode="auto">
            <a:xfrm>
              <a:off x="434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6" name="Line 5008"/>
            <p:cNvSpPr>
              <a:spLocks noChangeShapeType="1"/>
            </p:cNvSpPr>
            <p:nvPr/>
          </p:nvSpPr>
          <p:spPr bwMode="auto">
            <a:xfrm>
              <a:off x="436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7" name="Line 5009"/>
            <p:cNvSpPr>
              <a:spLocks noChangeShapeType="1"/>
            </p:cNvSpPr>
            <p:nvPr/>
          </p:nvSpPr>
          <p:spPr bwMode="auto">
            <a:xfrm>
              <a:off x="439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8" name="Line 5010"/>
            <p:cNvSpPr>
              <a:spLocks noChangeShapeType="1"/>
            </p:cNvSpPr>
            <p:nvPr/>
          </p:nvSpPr>
          <p:spPr bwMode="auto">
            <a:xfrm>
              <a:off x="441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59" name="Line 5011"/>
            <p:cNvSpPr>
              <a:spLocks noChangeShapeType="1"/>
            </p:cNvSpPr>
            <p:nvPr/>
          </p:nvSpPr>
          <p:spPr bwMode="auto">
            <a:xfrm>
              <a:off x="443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0" name="Line 5012"/>
            <p:cNvSpPr>
              <a:spLocks noChangeShapeType="1"/>
            </p:cNvSpPr>
            <p:nvPr/>
          </p:nvSpPr>
          <p:spPr bwMode="auto">
            <a:xfrm>
              <a:off x="446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1" name="Line 5013"/>
            <p:cNvSpPr>
              <a:spLocks noChangeShapeType="1"/>
            </p:cNvSpPr>
            <p:nvPr/>
          </p:nvSpPr>
          <p:spPr bwMode="auto">
            <a:xfrm>
              <a:off x="4485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2" name="Line 5014"/>
            <p:cNvSpPr>
              <a:spLocks noChangeShapeType="1"/>
            </p:cNvSpPr>
            <p:nvPr/>
          </p:nvSpPr>
          <p:spPr bwMode="auto">
            <a:xfrm>
              <a:off x="450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3" name="Line 5015"/>
            <p:cNvSpPr>
              <a:spLocks noChangeShapeType="1"/>
            </p:cNvSpPr>
            <p:nvPr/>
          </p:nvSpPr>
          <p:spPr bwMode="auto">
            <a:xfrm>
              <a:off x="453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4" name="Line 5016"/>
            <p:cNvSpPr>
              <a:spLocks noChangeShapeType="1"/>
            </p:cNvSpPr>
            <p:nvPr/>
          </p:nvSpPr>
          <p:spPr bwMode="auto">
            <a:xfrm>
              <a:off x="455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5" name="Line 5017"/>
            <p:cNvSpPr>
              <a:spLocks noChangeShapeType="1"/>
            </p:cNvSpPr>
            <p:nvPr/>
          </p:nvSpPr>
          <p:spPr bwMode="auto">
            <a:xfrm>
              <a:off x="457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6" name="Line 5018"/>
            <p:cNvSpPr>
              <a:spLocks noChangeShapeType="1"/>
            </p:cNvSpPr>
            <p:nvPr/>
          </p:nvSpPr>
          <p:spPr bwMode="auto">
            <a:xfrm>
              <a:off x="4601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7" name="Line 5019"/>
            <p:cNvSpPr>
              <a:spLocks noChangeShapeType="1"/>
            </p:cNvSpPr>
            <p:nvPr/>
          </p:nvSpPr>
          <p:spPr bwMode="auto">
            <a:xfrm>
              <a:off x="462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8" name="Line 5020"/>
            <p:cNvSpPr>
              <a:spLocks noChangeShapeType="1"/>
            </p:cNvSpPr>
            <p:nvPr/>
          </p:nvSpPr>
          <p:spPr bwMode="auto">
            <a:xfrm>
              <a:off x="464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69" name="Line 5021"/>
            <p:cNvSpPr>
              <a:spLocks noChangeShapeType="1"/>
            </p:cNvSpPr>
            <p:nvPr/>
          </p:nvSpPr>
          <p:spPr bwMode="auto">
            <a:xfrm>
              <a:off x="4670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0" name="Line 5022"/>
            <p:cNvSpPr>
              <a:spLocks noChangeShapeType="1"/>
            </p:cNvSpPr>
            <p:nvPr/>
          </p:nvSpPr>
          <p:spPr bwMode="auto">
            <a:xfrm>
              <a:off x="469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1" name="Line 5023"/>
            <p:cNvSpPr>
              <a:spLocks noChangeShapeType="1"/>
            </p:cNvSpPr>
            <p:nvPr/>
          </p:nvSpPr>
          <p:spPr bwMode="auto">
            <a:xfrm>
              <a:off x="4717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2" name="Line 5024"/>
            <p:cNvSpPr>
              <a:spLocks noChangeShapeType="1"/>
            </p:cNvSpPr>
            <p:nvPr/>
          </p:nvSpPr>
          <p:spPr bwMode="auto">
            <a:xfrm>
              <a:off x="4740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3" name="Line 5025"/>
            <p:cNvSpPr>
              <a:spLocks noChangeShapeType="1"/>
            </p:cNvSpPr>
            <p:nvPr/>
          </p:nvSpPr>
          <p:spPr bwMode="auto">
            <a:xfrm>
              <a:off x="476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4" name="Line 5026"/>
            <p:cNvSpPr>
              <a:spLocks noChangeShapeType="1"/>
            </p:cNvSpPr>
            <p:nvPr/>
          </p:nvSpPr>
          <p:spPr bwMode="auto">
            <a:xfrm>
              <a:off x="478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5" name="Line 5027"/>
            <p:cNvSpPr>
              <a:spLocks noChangeShapeType="1"/>
            </p:cNvSpPr>
            <p:nvPr/>
          </p:nvSpPr>
          <p:spPr bwMode="auto">
            <a:xfrm>
              <a:off x="480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6" name="Line 5028"/>
            <p:cNvSpPr>
              <a:spLocks noChangeShapeType="1"/>
            </p:cNvSpPr>
            <p:nvPr/>
          </p:nvSpPr>
          <p:spPr bwMode="auto">
            <a:xfrm>
              <a:off x="4833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7" name="Line 5029"/>
            <p:cNvSpPr>
              <a:spLocks noChangeShapeType="1"/>
            </p:cNvSpPr>
            <p:nvPr/>
          </p:nvSpPr>
          <p:spPr bwMode="auto">
            <a:xfrm>
              <a:off x="4856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8" name="Line 5030"/>
            <p:cNvSpPr>
              <a:spLocks noChangeShapeType="1"/>
            </p:cNvSpPr>
            <p:nvPr/>
          </p:nvSpPr>
          <p:spPr bwMode="auto">
            <a:xfrm>
              <a:off x="487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79" name="Line 5031"/>
            <p:cNvSpPr>
              <a:spLocks noChangeShapeType="1"/>
            </p:cNvSpPr>
            <p:nvPr/>
          </p:nvSpPr>
          <p:spPr bwMode="auto">
            <a:xfrm>
              <a:off x="490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0" name="Line 5032"/>
            <p:cNvSpPr>
              <a:spLocks noChangeShapeType="1"/>
            </p:cNvSpPr>
            <p:nvPr/>
          </p:nvSpPr>
          <p:spPr bwMode="auto">
            <a:xfrm>
              <a:off x="492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1" name="Line 5033"/>
            <p:cNvSpPr>
              <a:spLocks noChangeShapeType="1"/>
            </p:cNvSpPr>
            <p:nvPr/>
          </p:nvSpPr>
          <p:spPr bwMode="auto">
            <a:xfrm>
              <a:off x="494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2" name="Line 5034"/>
            <p:cNvSpPr>
              <a:spLocks noChangeShapeType="1"/>
            </p:cNvSpPr>
            <p:nvPr/>
          </p:nvSpPr>
          <p:spPr bwMode="auto">
            <a:xfrm>
              <a:off x="497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3" name="Line 5035"/>
            <p:cNvSpPr>
              <a:spLocks noChangeShapeType="1"/>
            </p:cNvSpPr>
            <p:nvPr/>
          </p:nvSpPr>
          <p:spPr bwMode="auto">
            <a:xfrm>
              <a:off x="499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4" name="Line 5036"/>
            <p:cNvSpPr>
              <a:spLocks noChangeShapeType="1"/>
            </p:cNvSpPr>
            <p:nvPr/>
          </p:nvSpPr>
          <p:spPr bwMode="auto">
            <a:xfrm>
              <a:off x="501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5" name="Line 5037"/>
            <p:cNvSpPr>
              <a:spLocks noChangeShapeType="1"/>
            </p:cNvSpPr>
            <p:nvPr/>
          </p:nvSpPr>
          <p:spPr bwMode="auto">
            <a:xfrm>
              <a:off x="504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6" name="Line 5038"/>
            <p:cNvSpPr>
              <a:spLocks noChangeShapeType="1"/>
            </p:cNvSpPr>
            <p:nvPr/>
          </p:nvSpPr>
          <p:spPr bwMode="auto">
            <a:xfrm>
              <a:off x="506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7" name="Line 5039"/>
            <p:cNvSpPr>
              <a:spLocks noChangeShapeType="1"/>
            </p:cNvSpPr>
            <p:nvPr/>
          </p:nvSpPr>
          <p:spPr bwMode="auto">
            <a:xfrm>
              <a:off x="508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8" name="Line 5040"/>
            <p:cNvSpPr>
              <a:spLocks noChangeShapeType="1"/>
            </p:cNvSpPr>
            <p:nvPr/>
          </p:nvSpPr>
          <p:spPr bwMode="auto">
            <a:xfrm>
              <a:off x="5111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89" name="Line 5041"/>
            <p:cNvSpPr>
              <a:spLocks noChangeShapeType="1"/>
            </p:cNvSpPr>
            <p:nvPr/>
          </p:nvSpPr>
          <p:spPr bwMode="auto">
            <a:xfrm>
              <a:off x="513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0" name="Line 5042"/>
            <p:cNvSpPr>
              <a:spLocks noChangeShapeType="1"/>
            </p:cNvSpPr>
            <p:nvPr/>
          </p:nvSpPr>
          <p:spPr bwMode="auto">
            <a:xfrm>
              <a:off x="515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1" name="Line 5043"/>
            <p:cNvSpPr>
              <a:spLocks noChangeShapeType="1"/>
            </p:cNvSpPr>
            <p:nvPr/>
          </p:nvSpPr>
          <p:spPr bwMode="auto">
            <a:xfrm>
              <a:off x="5181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2" name="Line 5044"/>
            <p:cNvSpPr>
              <a:spLocks noChangeShapeType="1"/>
            </p:cNvSpPr>
            <p:nvPr/>
          </p:nvSpPr>
          <p:spPr bwMode="auto">
            <a:xfrm>
              <a:off x="5204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3" name="Line 5045"/>
            <p:cNvSpPr>
              <a:spLocks noChangeShapeType="1"/>
            </p:cNvSpPr>
            <p:nvPr/>
          </p:nvSpPr>
          <p:spPr bwMode="auto">
            <a:xfrm>
              <a:off x="5227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4" name="Line 5046"/>
            <p:cNvSpPr>
              <a:spLocks noChangeShapeType="1"/>
            </p:cNvSpPr>
            <p:nvPr/>
          </p:nvSpPr>
          <p:spPr bwMode="auto">
            <a:xfrm>
              <a:off x="5250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5" name="Line 5047"/>
            <p:cNvSpPr>
              <a:spLocks noChangeShapeType="1"/>
            </p:cNvSpPr>
            <p:nvPr/>
          </p:nvSpPr>
          <p:spPr bwMode="auto">
            <a:xfrm>
              <a:off x="527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6" name="Line 5048"/>
            <p:cNvSpPr>
              <a:spLocks noChangeShapeType="1"/>
            </p:cNvSpPr>
            <p:nvPr/>
          </p:nvSpPr>
          <p:spPr bwMode="auto">
            <a:xfrm>
              <a:off x="5297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7" name="Line 5049"/>
            <p:cNvSpPr>
              <a:spLocks noChangeShapeType="1"/>
            </p:cNvSpPr>
            <p:nvPr/>
          </p:nvSpPr>
          <p:spPr bwMode="auto">
            <a:xfrm>
              <a:off x="5320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8" name="Line 5050"/>
            <p:cNvSpPr>
              <a:spLocks noChangeShapeType="1"/>
            </p:cNvSpPr>
            <p:nvPr/>
          </p:nvSpPr>
          <p:spPr bwMode="auto">
            <a:xfrm>
              <a:off x="5343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99" name="Line 5051"/>
            <p:cNvSpPr>
              <a:spLocks noChangeShapeType="1"/>
            </p:cNvSpPr>
            <p:nvPr/>
          </p:nvSpPr>
          <p:spPr bwMode="auto">
            <a:xfrm>
              <a:off x="5366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0" name="Line 5052"/>
            <p:cNvSpPr>
              <a:spLocks noChangeShapeType="1"/>
            </p:cNvSpPr>
            <p:nvPr/>
          </p:nvSpPr>
          <p:spPr bwMode="auto">
            <a:xfrm>
              <a:off x="538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1" name="Line 5053"/>
            <p:cNvSpPr>
              <a:spLocks noChangeShapeType="1"/>
            </p:cNvSpPr>
            <p:nvPr/>
          </p:nvSpPr>
          <p:spPr bwMode="auto">
            <a:xfrm>
              <a:off x="5413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2" name="Line 5054"/>
            <p:cNvSpPr>
              <a:spLocks noChangeShapeType="1"/>
            </p:cNvSpPr>
            <p:nvPr/>
          </p:nvSpPr>
          <p:spPr bwMode="auto">
            <a:xfrm>
              <a:off x="5436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3" name="Line 5055"/>
            <p:cNvSpPr>
              <a:spLocks noChangeShapeType="1"/>
            </p:cNvSpPr>
            <p:nvPr/>
          </p:nvSpPr>
          <p:spPr bwMode="auto">
            <a:xfrm>
              <a:off x="5459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4" name="Line 5056"/>
            <p:cNvSpPr>
              <a:spLocks noChangeShapeType="1"/>
            </p:cNvSpPr>
            <p:nvPr/>
          </p:nvSpPr>
          <p:spPr bwMode="auto">
            <a:xfrm>
              <a:off x="5482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5" name="Line 5057"/>
            <p:cNvSpPr>
              <a:spLocks noChangeShapeType="1"/>
            </p:cNvSpPr>
            <p:nvPr/>
          </p:nvSpPr>
          <p:spPr bwMode="auto">
            <a:xfrm>
              <a:off x="550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6" name="Line 5058"/>
            <p:cNvSpPr>
              <a:spLocks noChangeShapeType="1"/>
            </p:cNvSpPr>
            <p:nvPr/>
          </p:nvSpPr>
          <p:spPr bwMode="auto">
            <a:xfrm>
              <a:off x="552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7" name="Line 5059"/>
            <p:cNvSpPr>
              <a:spLocks noChangeShapeType="1"/>
            </p:cNvSpPr>
            <p:nvPr/>
          </p:nvSpPr>
          <p:spPr bwMode="auto">
            <a:xfrm>
              <a:off x="5552" y="2692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8" name="Line 5060"/>
            <p:cNvSpPr>
              <a:spLocks noChangeShapeType="1"/>
            </p:cNvSpPr>
            <p:nvPr/>
          </p:nvSpPr>
          <p:spPr bwMode="auto">
            <a:xfrm>
              <a:off x="5575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09" name="Line 5061"/>
            <p:cNvSpPr>
              <a:spLocks noChangeShapeType="1"/>
            </p:cNvSpPr>
            <p:nvPr/>
          </p:nvSpPr>
          <p:spPr bwMode="auto">
            <a:xfrm>
              <a:off x="5598" y="2692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0" name="Line 5062"/>
            <p:cNvSpPr>
              <a:spLocks noChangeShapeType="1"/>
            </p:cNvSpPr>
            <p:nvPr/>
          </p:nvSpPr>
          <p:spPr bwMode="auto">
            <a:xfrm>
              <a:off x="5603" y="2692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1" name="Line 5063"/>
            <p:cNvSpPr>
              <a:spLocks noChangeShapeType="1"/>
            </p:cNvSpPr>
            <p:nvPr/>
          </p:nvSpPr>
          <p:spPr bwMode="auto">
            <a:xfrm>
              <a:off x="3325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2" name="Line 5064"/>
            <p:cNvSpPr>
              <a:spLocks noChangeShapeType="1"/>
            </p:cNvSpPr>
            <p:nvPr/>
          </p:nvSpPr>
          <p:spPr bwMode="auto">
            <a:xfrm>
              <a:off x="334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3" name="Line 5065"/>
            <p:cNvSpPr>
              <a:spLocks noChangeShapeType="1"/>
            </p:cNvSpPr>
            <p:nvPr/>
          </p:nvSpPr>
          <p:spPr bwMode="auto">
            <a:xfrm>
              <a:off x="337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4" name="Line 5066"/>
            <p:cNvSpPr>
              <a:spLocks noChangeShapeType="1"/>
            </p:cNvSpPr>
            <p:nvPr/>
          </p:nvSpPr>
          <p:spPr bwMode="auto">
            <a:xfrm>
              <a:off x="339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5" name="Line 5067"/>
            <p:cNvSpPr>
              <a:spLocks noChangeShapeType="1"/>
            </p:cNvSpPr>
            <p:nvPr/>
          </p:nvSpPr>
          <p:spPr bwMode="auto">
            <a:xfrm>
              <a:off x="341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6" name="Line 5068"/>
            <p:cNvSpPr>
              <a:spLocks noChangeShapeType="1"/>
            </p:cNvSpPr>
            <p:nvPr/>
          </p:nvSpPr>
          <p:spPr bwMode="auto">
            <a:xfrm>
              <a:off x="3441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7" name="Line 5069"/>
            <p:cNvSpPr>
              <a:spLocks noChangeShapeType="1"/>
            </p:cNvSpPr>
            <p:nvPr/>
          </p:nvSpPr>
          <p:spPr bwMode="auto">
            <a:xfrm>
              <a:off x="346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8" name="Line 5070"/>
            <p:cNvSpPr>
              <a:spLocks noChangeShapeType="1"/>
            </p:cNvSpPr>
            <p:nvPr/>
          </p:nvSpPr>
          <p:spPr bwMode="auto">
            <a:xfrm>
              <a:off x="348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19" name="Line 5071"/>
            <p:cNvSpPr>
              <a:spLocks noChangeShapeType="1"/>
            </p:cNvSpPr>
            <p:nvPr/>
          </p:nvSpPr>
          <p:spPr bwMode="auto">
            <a:xfrm>
              <a:off x="3510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0" name="Line 5072"/>
            <p:cNvSpPr>
              <a:spLocks noChangeShapeType="1"/>
            </p:cNvSpPr>
            <p:nvPr/>
          </p:nvSpPr>
          <p:spPr bwMode="auto">
            <a:xfrm>
              <a:off x="353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1" name="Line 5073"/>
            <p:cNvSpPr>
              <a:spLocks noChangeShapeType="1"/>
            </p:cNvSpPr>
            <p:nvPr/>
          </p:nvSpPr>
          <p:spPr bwMode="auto">
            <a:xfrm>
              <a:off x="3557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2" name="Line 5074"/>
            <p:cNvSpPr>
              <a:spLocks noChangeShapeType="1"/>
            </p:cNvSpPr>
            <p:nvPr/>
          </p:nvSpPr>
          <p:spPr bwMode="auto">
            <a:xfrm>
              <a:off x="3580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3" name="Line 5075"/>
            <p:cNvSpPr>
              <a:spLocks noChangeShapeType="1"/>
            </p:cNvSpPr>
            <p:nvPr/>
          </p:nvSpPr>
          <p:spPr bwMode="auto">
            <a:xfrm>
              <a:off x="360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4" name="Line 5076"/>
            <p:cNvSpPr>
              <a:spLocks noChangeShapeType="1"/>
            </p:cNvSpPr>
            <p:nvPr/>
          </p:nvSpPr>
          <p:spPr bwMode="auto">
            <a:xfrm>
              <a:off x="362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5" name="Line 5077"/>
            <p:cNvSpPr>
              <a:spLocks noChangeShapeType="1"/>
            </p:cNvSpPr>
            <p:nvPr/>
          </p:nvSpPr>
          <p:spPr bwMode="auto">
            <a:xfrm>
              <a:off x="364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6" name="Line 5078"/>
            <p:cNvSpPr>
              <a:spLocks noChangeShapeType="1"/>
            </p:cNvSpPr>
            <p:nvPr/>
          </p:nvSpPr>
          <p:spPr bwMode="auto">
            <a:xfrm>
              <a:off x="3673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7" name="Line 5079"/>
            <p:cNvSpPr>
              <a:spLocks noChangeShapeType="1"/>
            </p:cNvSpPr>
            <p:nvPr/>
          </p:nvSpPr>
          <p:spPr bwMode="auto">
            <a:xfrm>
              <a:off x="369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8" name="Line 5080"/>
            <p:cNvSpPr>
              <a:spLocks noChangeShapeType="1"/>
            </p:cNvSpPr>
            <p:nvPr/>
          </p:nvSpPr>
          <p:spPr bwMode="auto">
            <a:xfrm>
              <a:off x="371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29" name="Line 5081"/>
            <p:cNvSpPr>
              <a:spLocks noChangeShapeType="1"/>
            </p:cNvSpPr>
            <p:nvPr/>
          </p:nvSpPr>
          <p:spPr bwMode="auto">
            <a:xfrm>
              <a:off x="374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0" name="Line 5082"/>
            <p:cNvSpPr>
              <a:spLocks noChangeShapeType="1"/>
            </p:cNvSpPr>
            <p:nvPr/>
          </p:nvSpPr>
          <p:spPr bwMode="auto">
            <a:xfrm>
              <a:off x="376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1" name="Line 5083"/>
            <p:cNvSpPr>
              <a:spLocks noChangeShapeType="1"/>
            </p:cNvSpPr>
            <p:nvPr/>
          </p:nvSpPr>
          <p:spPr bwMode="auto">
            <a:xfrm>
              <a:off x="3789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2" name="Line 5084"/>
            <p:cNvSpPr>
              <a:spLocks noChangeShapeType="1"/>
            </p:cNvSpPr>
            <p:nvPr/>
          </p:nvSpPr>
          <p:spPr bwMode="auto">
            <a:xfrm>
              <a:off x="381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3" name="Line 5085"/>
            <p:cNvSpPr>
              <a:spLocks noChangeShapeType="1"/>
            </p:cNvSpPr>
            <p:nvPr/>
          </p:nvSpPr>
          <p:spPr bwMode="auto">
            <a:xfrm>
              <a:off x="383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4" name="Line 5086"/>
            <p:cNvSpPr>
              <a:spLocks noChangeShapeType="1"/>
            </p:cNvSpPr>
            <p:nvPr/>
          </p:nvSpPr>
          <p:spPr bwMode="auto">
            <a:xfrm>
              <a:off x="385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5" name="Line 5087"/>
            <p:cNvSpPr>
              <a:spLocks noChangeShapeType="1"/>
            </p:cNvSpPr>
            <p:nvPr/>
          </p:nvSpPr>
          <p:spPr bwMode="auto">
            <a:xfrm>
              <a:off x="388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6" name="Line 5088"/>
            <p:cNvSpPr>
              <a:spLocks noChangeShapeType="1"/>
            </p:cNvSpPr>
            <p:nvPr/>
          </p:nvSpPr>
          <p:spPr bwMode="auto">
            <a:xfrm>
              <a:off x="3905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7" name="Line 5089"/>
            <p:cNvSpPr>
              <a:spLocks noChangeShapeType="1"/>
            </p:cNvSpPr>
            <p:nvPr/>
          </p:nvSpPr>
          <p:spPr bwMode="auto">
            <a:xfrm>
              <a:off x="392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8" name="Line 5090"/>
            <p:cNvSpPr>
              <a:spLocks noChangeShapeType="1"/>
            </p:cNvSpPr>
            <p:nvPr/>
          </p:nvSpPr>
          <p:spPr bwMode="auto">
            <a:xfrm>
              <a:off x="395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39" name="Line 5091"/>
            <p:cNvSpPr>
              <a:spLocks noChangeShapeType="1"/>
            </p:cNvSpPr>
            <p:nvPr/>
          </p:nvSpPr>
          <p:spPr bwMode="auto">
            <a:xfrm>
              <a:off x="397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0" name="Line 5092"/>
            <p:cNvSpPr>
              <a:spLocks noChangeShapeType="1"/>
            </p:cNvSpPr>
            <p:nvPr/>
          </p:nvSpPr>
          <p:spPr bwMode="auto">
            <a:xfrm>
              <a:off x="399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1" name="Line 5093"/>
            <p:cNvSpPr>
              <a:spLocks noChangeShapeType="1"/>
            </p:cNvSpPr>
            <p:nvPr/>
          </p:nvSpPr>
          <p:spPr bwMode="auto">
            <a:xfrm>
              <a:off x="4021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2" name="Line 5094"/>
            <p:cNvSpPr>
              <a:spLocks noChangeShapeType="1"/>
            </p:cNvSpPr>
            <p:nvPr/>
          </p:nvSpPr>
          <p:spPr bwMode="auto">
            <a:xfrm>
              <a:off x="404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3" name="Line 5095"/>
            <p:cNvSpPr>
              <a:spLocks noChangeShapeType="1"/>
            </p:cNvSpPr>
            <p:nvPr/>
          </p:nvSpPr>
          <p:spPr bwMode="auto">
            <a:xfrm>
              <a:off x="406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4" name="Line 5096"/>
            <p:cNvSpPr>
              <a:spLocks noChangeShapeType="1"/>
            </p:cNvSpPr>
            <p:nvPr/>
          </p:nvSpPr>
          <p:spPr bwMode="auto">
            <a:xfrm>
              <a:off x="4090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5" name="Line 5097"/>
            <p:cNvSpPr>
              <a:spLocks noChangeShapeType="1"/>
            </p:cNvSpPr>
            <p:nvPr/>
          </p:nvSpPr>
          <p:spPr bwMode="auto">
            <a:xfrm>
              <a:off x="411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6" name="Line 5098"/>
            <p:cNvSpPr>
              <a:spLocks noChangeShapeType="1"/>
            </p:cNvSpPr>
            <p:nvPr/>
          </p:nvSpPr>
          <p:spPr bwMode="auto">
            <a:xfrm>
              <a:off x="4137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7" name="Line 5099"/>
            <p:cNvSpPr>
              <a:spLocks noChangeShapeType="1"/>
            </p:cNvSpPr>
            <p:nvPr/>
          </p:nvSpPr>
          <p:spPr bwMode="auto">
            <a:xfrm>
              <a:off x="4160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8" name="Line 5100"/>
            <p:cNvSpPr>
              <a:spLocks noChangeShapeType="1"/>
            </p:cNvSpPr>
            <p:nvPr/>
          </p:nvSpPr>
          <p:spPr bwMode="auto">
            <a:xfrm>
              <a:off x="418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49" name="Line 5101"/>
            <p:cNvSpPr>
              <a:spLocks noChangeShapeType="1"/>
            </p:cNvSpPr>
            <p:nvPr/>
          </p:nvSpPr>
          <p:spPr bwMode="auto">
            <a:xfrm>
              <a:off x="420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0" name="Line 5102"/>
            <p:cNvSpPr>
              <a:spLocks noChangeShapeType="1"/>
            </p:cNvSpPr>
            <p:nvPr/>
          </p:nvSpPr>
          <p:spPr bwMode="auto">
            <a:xfrm>
              <a:off x="422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1" name="Line 5103"/>
            <p:cNvSpPr>
              <a:spLocks noChangeShapeType="1"/>
            </p:cNvSpPr>
            <p:nvPr/>
          </p:nvSpPr>
          <p:spPr bwMode="auto">
            <a:xfrm>
              <a:off x="4253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2" name="Line 5104"/>
            <p:cNvSpPr>
              <a:spLocks noChangeShapeType="1"/>
            </p:cNvSpPr>
            <p:nvPr/>
          </p:nvSpPr>
          <p:spPr bwMode="auto">
            <a:xfrm>
              <a:off x="427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3" name="Line 5105"/>
            <p:cNvSpPr>
              <a:spLocks noChangeShapeType="1"/>
            </p:cNvSpPr>
            <p:nvPr/>
          </p:nvSpPr>
          <p:spPr bwMode="auto">
            <a:xfrm>
              <a:off x="429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4" name="Line 5106"/>
            <p:cNvSpPr>
              <a:spLocks noChangeShapeType="1"/>
            </p:cNvSpPr>
            <p:nvPr/>
          </p:nvSpPr>
          <p:spPr bwMode="auto">
            <a:xfrm>
              <a:off x="432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5" name="Line 5107"/>
            <p:cNvSpPr>
              <a:spLocks noChangeShapeType="1"/>
            </p:cNvSpPr>
            <p:nvPr/>
          </p:nvSpPr>
          <p:spPr bwMode="auto">
            <a:xfrm>
              <a:off x="434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6" name="Line 5108"/>
            <p:cNvSpPr>
              <a:spLocks noChangeShapeType="1"/>
            </p:cNvSpPr>
            <p:nvPr/>
          </p:nvSpPr>
          <p:spPr bwMode="auto">
            <a:xfrm>
              <a:off x="436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7" name="Line 5109"/>
            <p:cNvSpPr>
              <a:spLocks noChangeShapeType="1"/>
            </p:cNvSpPr>
            <p:nvPr/>
          </p:nvSpPr>
          <p:spPr bwMode="auto">
            <a:xfrm>
              <a:off x="439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8" name="Line 5110"/>
            <p:cNvSpPr>
              <a:spLocks noChangeShapeType="1"/>
            </p:cNvSpPr>
            <p:nvPr/>
          </p:nvSpPr>
          <p:spPr bwMode="auto">
            <a:xfrm>
              <a:off x="441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59" name="Line 5111"/>
            <p:cNvSpPr>
              <a:spLocks noChangeShapeType="1"/>
            </p:cNvSpPr>
            <p:nvPr/>
          </p:nvSpPr>
          <p:spPr bwMode="auto">
            <a:xfrm>
              <a:off x="443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0" name="Line 5112"/>
            <p:cNvSpPr>
              <a:spLocks noChangeShapeType="1"/>
            </p:cNvSpPr>
            <p:nvPr/>
          </p:nvSpPr>
          <p:spPr bwMode="auto">
            <a:xfrm>
              <a:off x="446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1" name="Line 5113"/>
            <p:cNvSpPr>
              <a:spLocks noChangeShapeType="1"/>
            </p:cNvSpPr>
            <p:nvPr/>
          </p:nvSpPr>
          <p:spPr bwMode="auto">
            <a:xfrm>
              <a:off x="4485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2" name="Line 5114"/>
            <p:cNvSpPr>
              <a:spLocks noChangeShapeType="1"/>
            </p:cNvSpPr>
            <p:nvPr/>
          </p:nvSpPr>
          <p:spPr bwMode="auto">
            <a:xfrm>
              <a:off x="450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3" name="Line 5115"/>
            <p:cNvSpPr>
              <a:spLocks noChangeShapeType="1"/>
            </p:cNvSpPr>
            <p:nvPr/>
          </p:nvSpPr>
          <p:spPr bwMode="auto">
            <a:xfrm>
              <a:off x="453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4" name="Line 5116"/>
            <p:cNvSpPr>
              <a:spLocks noChangeShapeType="1"/>
            </p:cNvSpPr>
            <p:nvPr/>
          </p:nvSpPr>
          <p:spPr bwMode="auto">
            <a:xfrm>
              <a:off x="455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5" name="Line 5117"/>
            <p:cNvSpPr>
              <a:spLocks noChangeShapeType="1"/>
            </p:cNvSpPr>
            <p:nvPr/>
          </p:nvSpPr>
          <p:spPr bwMode="auto">
            <a:xfrm>
              <a:off x="457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6" name="Line 5118"/>
            <p:cNvSpPr>
              <a:spLocks noChangeShapeType="1"/>
            </p:cNvSpPr>
            <p:nvPr/>
          </p:nvSpPr>
          <p:spPr bwMode="auto">
            <a:xfrm>
              <a:off x="4601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7" name="Line 5119"/>
            <p:cNvSpPr>
              <a:spLocks noChangeShapeType="1"/>
            </p:cNvSpPr>
            <p:nvPr/>
          </p:nvSpPr>
          <p:spPr bwMode="auto">
            <a:xfrm>
              <a:off x="462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8" name="Line 5120"/>
            <p:cNvSpPr>
              <a:spLocks noChangeShapeType="1"/>
            </p:cNvSpPr>
            <p:nvPr/>
          </p:nvSpPr>
          <p:spPr bwMode="auto">
            <a:xfrm>
              <a:off x="464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69" name="Line 5121"/>
            <p:cNvSpPr>
              <a:spLocks noChangeShapeType="1"/>
            </p:cNvSpPr>
            <p:nvPr/>
          </p:nvSpPr>
          <p:spPr bwMode="auto">
            <a:xfrm>
              <a:off x="4670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0" name="Line 5122"/>
            <p:cNvSpPr>
              <a:spLocks noChangeShapeType="1"/>
            </p:cNvSpPr>
            <p:nvPr/>
          </p:nvSpPr>
          <p:spPr bwMode="auto">
            <a:xfrm>
              <a:off x="469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1" name="Line 5123"/>
            <p:cNvSpPr>
              <a:spLocks noChangeShapeType="1"/>
            </p:cNvSpPr>
            <p:nvPr/>
          </p:nvSpPr>
          <p:spPr bwMode="auto">
            <a:xfrm>
              <a:off x="4717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2" name="Line 5124"/>
            <p:cNvSpPr>
              <a:spLocks noChangeShapeType="1"/>
            </p:cNvSpPr>
            <p:nvPr/>
          </p:nvSpPr>
          <p:spPr bwMode="auto">
            <a:xfrm>
              <a:off x="4740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3" name="Line 5125"/>
            <p:cNvSpPr>
              <a:spLocks noChangeShapeType="1"/>
            </p:cNvSpPr>
            <p:nvPr/>
          </p:nvSpPr>
          <p:spPr bwMode="auto">
            <a:xfrm>
              <a:off x="476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4" name="Line 5126"/>
            <p:cNvSpPr>
              <a:spLocks noChangeShapeType="1"/>
            </p:cNvSpPr>
            <p:nvPr/>
          </p:nvSpPr>
          <p:spPr bwMode="auto">
            <a:xfrm>
              <a:off x="478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5" name="Line 5127"/>
            <p:cNvSpPr>
              <a:spLocks noChangeShapeType="1"/>
            </p:cNvSpPr>
            <p:nvPr/>
          </p:nvSpPr>
          <p:spPr bwMode="auto">
            <a:xfrm>
              <a:off x="480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6" name="Line 5128"/>
            <p:cNvSpPr>
              <a:spLocks noChangeShapeType="1"/>
            </p:cNvSpPr>
            <p:nvPr/>
          </p:nvSpPr>
          <p:spPr bwMode="auto">
            <a:xfrm>
              <a:off x="4833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7" name="Line 5129"/>
            <p:cNvSpPr>
              <a:spLocks noChangeShapeType="1"/>
            </p:cNvSpPr>
            <p:nvPr/>
          </p:nvSpPr>
          <p:spPr bwMode="auto">
            <a:xfrm>
              <a:off x="4856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8" name="Line 5130"/>
            <p:cNvSpPr>
              <a:spLocks noChangeShapeType="1"/>
            </p:cNvSpPr>
            <p:nvPr/>
          </p:nvSpPr>
          <p:spPr bwMode="auto">
            <a:xfrm>
              <a:off x="487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79" name="Line 5131"/>
            <p:cNvSpPr>
              <a:spLocks noChangeShapeType="1"/>
            </p:cNvSpPr>
            <p:nvPr/>
          </p:nvSpPr>
          <p:spPr bwMode="auto">
            <a:xfrm>
              <a:off x="490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0" name="Line 5132"/>
            <p:cNvSpPr>
              <a:spLocks noChangeShapeType="1"/>
            </p:cNvSpPr>
            <p:nvPr/>
          </p:nvSpPr>
          <p:spPr bwMode="auto">
            <a:xfrm>
              <a:off x="492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1" name="Line 5133"/>
            <p:cNvSpPr>
              <a:spLocks noChangeShapeType="1"/>
            </p:cNvSpPr>
            <p:nvPr/>
          </p:nvSpPr>
          <p:spPr bwMode="auto">
            <a:xfrm>
              <a:off x="494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2" name="Line 5134"/>
            <p:cNvSpPr>
              <a:spLocks noChangeShapeType="1"/>
            </p:cNvSpPr>
            <p:nvPr/>
          </p:nvSpPr>
          <p:spPr bwMode="auto">
            <a:xfrm>
              <a:off x="497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3" name="Line 5135"/>
            <p:cNvSpPr>
              <a:spLocks noChangeShapeType="1"/>
            </p:cNvSpPr>
            <p:nvPr/>
          </p:nvSpPr>
          <p:spPr bwMode="auto">
            <a:xfrm>
              <a:off x="499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4" name="Line 5136"/>
            <p:cNvSpPr>
              <a:spLocks noChangeShapeType="1"/>
            </p:cNvSpPr>
            <p:nvPr/>
          </p:nvSpPr>
          <p:spPr bwMode="auto">
            <a:xfrm>
              <a:off x="501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5" name="Line 5137"/>
            <p:cNvSpPr>
              <a:spLocks noChangeShapeType="1"/>
            </p:cNvSpPr>
            <p:nvPr/>
          </p:nvSpPr>
          <p:spPr bwMode="auto">
            <a:xfrm>
              <a:off x="504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6" name="Line 5138"/>
            <p:cNvSpPr>
              <a:spLocks noChangeShapeType="1"/>
            </p:cNvSpPr>
            <p:nvPr/>
          </p:nvSpPr>
          <p:spPr bwMode="auto">
            <a:xfrm>
              <a:off x="506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7" name="Line 5139"/>
            <p:cNvSpPr>
              <a:spLocks noChangeShapeType="1"/>
            </p:cNvSpPr>
            <p:nvPr/>
          </p:nvSpPr>
          <p:spPr bwMode="auto">
            <a:xfrm>
              <a:off x="508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8" name="Line 5140"/>
            <p:cNvSpPr>
              <a:spLocks noChangeShapeType="1"/>
            </p:cNvSpPr>
            <p:nvPr/>
          </p:nvSpPr>
          <p:spPr bwMode="auto">
            <a:xfrm>
              <a:off x="5111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89" name="Line 5141"/>
            <p:cNvSpPr>
              <a:spLocks noChangeShapeType="1"/>
            </p:cNvSpPr>
            <p:nvPr/>
          </p:nvSpPr>
          <p:spPr bwMode="auto">
            <a:xfrm>
              <a:off x="513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0" name="Line 5142"/>
            <p:cNvSpPr>
              <a:spLocks noChangeShapeType="1"/>
            </p:cNvSpPr>
            <p:nvPr/>
          </p:nvSpPr>
          <p:spPr bwMode="auto">
            <a:xfrm>
              <a:off x="515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1" name="Line 5143"/>
            <p:cNvSpPr>
              <a:spLocks noChangeShapeType="1"/>
            </p:cNvSpPr>
            <p:nvPr/>
          </p:nvSpPr>
          <p:spPr bwMode="auto">
            <a:xfrm>
              <a:off x="5181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2" name="Line 5144"/>
            <p:cNvSpPr>
              <a:spLocks noChangeShapeType="1"/>
            </p:cNvSpPr>
            <p:nvPr/>
          </p:nvSpPr>
          <p:spPr bwMode="auto">
            <a:xfrm>
              <a:off x="5204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3" name="Line 5145"/>
            <p:cNvSpPr>
              <a:spLocks noChangeShapeType="1"/>
            </p:cNvSpPr>
            <p:nvPr/>
          </p:nvSpPr>
          <p:spPr bwMode="auto">
            <a:xfrm>
              <a:off x="5227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4" name="Line 5146"/>
            <p:cNvSpPr>
              <a:spLocks noChangeShapeType="1"/>
            </p:cNvSpPr>
            <p:nvPr/>
          </p:nvSpPr>
          <p:spPr bwMode="auto">
            <a:xfrm>
              <a:off x="5250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5" name="Line 5147"/>
            <p:cNvSpPr>
              <a:spLocks noChangeShapeType="1"/>
            </p:cNvSpPr>
            <p:nvPr/>
          </p:nvSpPr>
          <p:spPr bwMode="auto">
            <a:xfrm>
              <a:off x="527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6" name="Line 5148"/>
            <p:cNvSpPr>
              <a:spLocks noChangeShapeType="1"/>
            </p:cNvSpPr>
            <p:nvPr/>
          </p:nvSpPr>
          <p:spPr bwMode="auto">
            <a:xfrm>
              <a:off x="5297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7" name="Line 5149"/>
            <p:cNvSpPr>
              <a:spLocks noChangeShapeType="1"/>
            </p:cNvSpPr>
            <p:nvPr/>
          </p:nvSpPr>
          <p:spPr bwMode="auto">
            <a:xfrm>
              <a:off x="5320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8" name="Line 5150"/>
            <p:cNvSpPr>
              <a:spLocks noChangeShapeType="1"/>
            </p:cNvSpPr>
            <p:nvPr/>
          </p:nvSpPr>
          <p:spPr bwMode="auto">
            <a:xfrm>
              <a:off x="5343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99" name="Line 5151"/>
            <p:cNvSpPr>
              <a:spLocks noChangeShapeType="1"/>
            </p:cNvSpPr>
            <p:nvPr/>
          </p:nvSpPr>
          <p:spPr bwMode="auto">
            <a:xfrm>
              <a:off x="5366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0" name="Line 5152"/>
            <p:cNvSpPr>
              <a:spLocks noChangeShapeType="1"/>
            </p:cNvSpPr>
            <p:nvPr/>
          </p:nvSpPr>
          <p:spPr bwMode="auto">
            <a:xfrm>
              <a:off x="538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1" name="Line 5153"/>
            <p:cNvSpPr>
              <a:spLocks noChangeShapeType="1"/>
            </p:cNvSpPr>
            <p:nvPr/>
          </p:nvSpPr>
          <p:spPr bwMode="auto">
            <a:xfrm>
              <a:off x="5413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2" name="Line 5154"/>
            <p:cNvSpPr>
              <a:spLocks noChangeShapeType="1"/>
            </p:cNvSpPr>
            <p:nvPr/>
          </p:nvSpPr>
          <p:spPr bwMode="auto">
            <a:xfrm>
              <a:off x="5436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3" name="Line 5155"/>
            <p:cNvSpPr>
              <a:spLocks noChangeShapeType="1"/>
            </p:cNvSpPr>
            <p:nvPr/>
          </p:nvSpPr>
          <p:spPr bwMode="auto">
            <a:xfrm>
              <a:off x="5459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4" name="Line 5156"/>
            <p:cNvSpPr>
              <a:spLocks noChangeShapeType="1"/>
            </p:cNvSpPr>
            <p:nvPr/>
          </p:nvSpPr>
          <p:spPr bwMode="auto">
            <a:xfrm>
              <a:off x="5482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5" name="Line 5157"/>
            <p:cNvSpPr>
              <a:spLocks noChangeShapeType="1"/>
            </p:cNvSpPr>
            <p:nvPr/>
          </p:nvSpPr>
          <p:spPr bwMode="auto">
            <a:xfrm>
              <a:off x="550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6" name="Line 5158"/>
            <p:cNvSpPr>
              <a:spLocks noChangeShapeType="1"/>
            </p:cNvSpPr>
            <p:nvPr/>
          </p:nvSpPr>
          <p:spPr bwMode="auto">
            <a:xfrm>
              <a:off x="552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7" name="Line 5159"/>
            <p:cNvSpPr>
              <a:spLocks noChangeShapeType="1"/>
            </p:cNvSpPr>
            <p:nvPr/>
          </p:nvSpPr>
          <p:spPr bwMode="auto">
            <a:xfrm>
              <a:off x="5552" y="3073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8" name="Line 5160"/>
            <p:cNvSpPr>
              <a:spLocks noChangeShapeType="1"/>
            </p:cNvSpPr>
            <p:nvPr/>
          </p:nvSpPr>
          <p:spPr bwMode="auto">
            <a:xfrm>
              <a:off x="5575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09" name="Line 5161"/>
            <p:cNvSpPr>
              <a:spLocks noChangeShapeType="1"/>
            </p:cNvSpPr>
            <p:nvPr/>
          </p:nvSpPr>
          <p:spPr bwMode="auto">
            <a:xfrm>
              <a:off x="5598" y="3073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0" name="Line 5162"/>
            <p:cNvSpPr>
              <a:spLocks noChangeShapeType="1"/>
            </p:cNvSpPr>
            <p:nvPr/>
          </p:nvSpPr>
          <p:spPr bwMode="auto">
            <a:xfrm>
              <a:off x="5603" y="3073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1" name="Line 5163"/>
            <p:cNvSpPr>
              <a:spLocks noChangeShapeType="1"/>
            </p:cNvSpPr>
            <p:nvPr/>
          </p:nvSpPr>
          <p:spPr bwMode="auto">
            <a:xfrm>
              <a:off x="3325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2" name="Line 5164"/>
            <p:cNvSpPr>
              <a:spLocks noChangeShapeType="1"/>
            </p:cNvSpPr>
            <p:nvPr/>
          </p:nvSpPr>
          <p:spPr bwMode="auto">
            <a:xfrm>
              <a:off x="334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3" name="Line 5165"/>
            <p:cNvSpPr>
              <a:spLocks noChangeShapeType="1"/>
            </p:cNvSpPr>
            <p:nvPr/>
          </p:nvSpPr>
          <p:spPr bwMode="auto">
            <a:xfrm>
              <a:off x="337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4" name="Line 5166"/>
            <p:cNvSpPr>
              <a:spLocks noChangeShapeType="1"/>
            </p:cNvSpPr>
            <p:nvPr/>
          </p:nvSpPr>
          <p:spPr bwMode="auto">
            <a:xfrm>
              <a:off x="339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5" name="Line 5167"/>
            <p:cNvSpPr>
              <a:spLocks noChangeShapeType="1"/>
            </p:cNvSpPr>
            <p:nvPr/>
          </p:nvSpPr>
          <p:spPr bwMode="auto">
            <a:xfrm>
              <a:off x="341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6" name="Line 5168"/>
            <p:cNvSpPr>
              <a:spLocks noChangeShapeType="1"/>
            </p:cNvSpPr>
            <p:nvPr/>
          </p:nvSpPr>
          <p:spPr bwMode="auto">
            <a:xfrm>
              <a:off x="3441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7" name="Line 5169"/>
            <p:cNvSpPr>
              <a:spLocks noChangeShapeType="1"/>
            </p:cNvSpPr>
            <p:nvPr/>
          </p:nvSpPr>
          <p:spPr bwMode="auto">
            <a:xfrm>
              <a:off x="346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8" name="Line 5170"/>
            <p:cNvSpPr>
              <a:spLocks noChangeShapeType="1"/>
            </p:cNvSpPr>
            <p:nvPr/>
          </p:nvSpPr>
          <p:spPr bwMode="auto">
            <a:xfrm>
              <a:off x="348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19" name="Line 5171"/>
            <p:cNvSpPr>
              <a:spLocks noChangeShapeType="1"/>
            </p:cNvSpPr>
            <p:nvPr/>
          </p:nvSpPr>
          <p:spPr bwMode="auto">
            <a:xfrm>
              <a:off x="3510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0" name="Line 5172"/>
            <p:cNvSpPr>
              <a:spLocks noChangeShapeType="1"/>
            </p:cNvSpPr>
            <p:nvPr/>
          </p:nvSpPr>
          <p:spPr bwMode="auto">
            <a:xfrm>
              <a:off x="353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1" name="Line 5173"/>
            <p:cNvSpPr>
              <a:spLocks noChangeShapeType="1"/>
            </p:cNvSpPr>
            <p:nvPr/>
          </p:nvSpPr>
          <p:spPr bwMode="auto">
            <a:xfrm>
              <a:off x="3557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2" name="Line 5174"/>
            <p:cNvSpPr>
              <a:spLocks noChangeShapeType="1"/>
            </p:cNvSpPr>
            <p:nvPr/>
          </p:nvSpPr>
          <p:spPr bwMode="auto">
            <a:xfrm>
              <a:off x="3580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3" name="Line 5175"/>
            <p:cNvSpPr>
              <a:spLocks noChangeShapeType="1"/>
            </p:cNvSpPr>
            <p:nvPr/>
          </p:nvSpPr>
          <p:spPr bwMode="auto">
            <a:xfrm>
              <a:off x="360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4" name="Line 5176"/>
            <p:cNvSpPr>
              <a:spLocks noChangeShapeType="1"/>
            </p:cNvSpPr>
            <p:nvPr/>
          </p:nvSpPr>
          <p:spPr bwMode="auto">
            <a:xfrm>
              <a:off x="362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5" name="Line 5177"/>
            <p:cNvSpPr>
              <a:spLocks noChangeShapeType="1"/>
            </p:cNvSpPr>
            <p:nvPr/>
          </p:nvSpPr>
          <p:spPr bwMode="auto">
            <a:xfrm>
              <a:off x="364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6" name="Line 5178"/>
            <p:cNvSpPr>
              <a:spLocks noChangeShapeType="1"/>
            </p:cNvSpPr>
            <p:nvPr/>
          </p:nvSpPr>
          <p:spPr bwMode="auto">
            <a:xfrm>
              <a:off x="3673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7" name="Line 5179"/>
            <p:cNvSpPr>
              <a:spLocks noChangeShapeType="1"/>
            </p:cNvSpPr>
            <p:nvPr/>
          </p:nvSpPr>
          <p:spPr bwMode="auto">
            <a:xfrm>
              <a:off x="369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8" name="Line 5180"/>
            <p:cNvSpPr>
              <a:spLocks noChangeShapeType="1"/>
            </p:cNvSpPr>
            <p:nvPr/>
          </p:nvSpPr>
          <p:spPr bwMode="auto">
            <a:xfrm>
              <a:off x="371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29" name="Line 5181"/>
            <p:cNvSpPr>
              <a:spLocks noChangeShapeType="1"/>
            </p:cNvSpPr>
            <p:nvPr/>
          </p:nvSpPr>
          <p:spPr bwMode="auto">
            <a:xfrm>
              <a:off x="374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0" name="Line 5182"/>
            <p:cNvSpPr>
              <a:spLocks noChangeShapeType="1"/>
            </p:cNvSpPr>
            <p:nvPr/>
          </p:nvSpPr>
          <p:spPr bwMode="auto">
            <a:xfrm>
              <a:off x="376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1" name="Line 5183"/>
            <p:cNvSpPr>
              <a:spLocks noChangeShapeType="1"/>
            </p:cNvSpPr>
            <p:nvPr/>
          </p:nvSpPr>
          <p:spPr bwMode="auto">
            <a:xfrm>
              <a:off x="3789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2" name="Line 5184"/>
            <p:cNvSpPr>
              <a:spLocks noChangeShapeType="1"/>
            </p:cNvSpPr>
            <p:nvPr/>
          </p:nvSpPr>
          <p:spPr bwMode="auto">
            <a:xfrm>
              <a:off x="381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3" name="Line 5185"/>
            <p:cNvSpPr>
              <a:spLocks noChangeShapeType="1"/>
            </p:cNvSpPr>
            <p:nvPr/>
          </p:nvSpPr>
          <p:spPr bwMode="auto">
            <a:xfrm>
              <a:off x="383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4" name="Line 5186"/>
            <p:cNvSpPr>
              <a:spLocks noChangeShapeType="1"/>
            </p:cNvSpPr>
            <p:nvPr/>
          </p:nvSpPr>
          <p:spPr bwMode="auto">
            <a:xfrm>
              <a:off x="385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5" name="Line 5187"/>
            <p:cNvSpPr>
              <a:spLocks noChangeShapeType="1"/>
            </p:cNvSpPr>
            <p:nvPr/>
          </p:nvSpPr>
          <p:spPr bwMode="auto">
            <a:xfrm>
              <a:off x="388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6" name="Line 5188"/>
            <p:cNvSpPr>
              <a:spLocks noChangeShapeType="1"/>
            </p:cNvSpPr>
            <p:nvPr/>
          </p:nvSpPr>
          <p:spPr bwMode="auto">
            <a:xfrm>
              <a:off x="3905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7" name="Line 5189"/>
            <p:cNvSpPr>
              <a:spLocks noChangeShapeType="1"/>
            </p:cNvSpPr>
            <p:nvPr/>
          </p:nvSpPr>
          <p:spPr bwMode="auto">
            <a:xfrm>
              <a:off x="392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8" name="Line 5190"/>
            <p:cNvSpPr>
              <a:spLocks noChangeShapeType="1"/>
            </p:cNvSpPr>
            <p:nvPr/>
          </p:nvSpPr>
          <p:spPr bwMode="auto">
            <a:xfrm>
              <a:off x="395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39" name="Line 5191"/>
            <p:cNvSpPr>
              <a:spLocks noChangeShapeType="1"/>
            </p:cNvSpPr>
            <p:nvPr/>
          </p:nvSpPr>
          <p:spPr bwMode="auto">
            <a:xfrm>
              <a:off x="397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0" name="Line 5192"/>
            <p:cNvSpPr>
              <a:spLocks noChangeShapeType="1"/>
            </p:cNvSpPr>
            <p:nvPr/>
          </p:nvSpPr>
          <p:spPr bwMode="auto">
            <a:xfrm>
              <a:off x="399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1" name="Line 5193"/>
            <p:cNvSpPr>
              <a:spLocks noChangeShapeType="1"/>
            </p:cNvSpPr>
            <p:nvPr/>
          </p:nvSpPr>
          <p:spPr bwMode="auto">
            <a:xfrm>
              <a:off x="4021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2" name="Line 5194"/>
            <p:cNvSpPr>
              <a:spLocks noChangeShapeType="1"/>
            </p:cNvSpPr>
            <p:nvPr/>
          </p:nvSpPr>
          <p:spPr bwMode="auto">
            <a:xfrm>
              <a:off x="404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3" name="Line 5195"/>
            <p:cNvSpPr>
              <a:spLocks noChangeShapeType="1"/>
            </p:cNvSpPr>
            <p:nvPr/>
          </p:nvSpPr>
          <p:spPr bwMode="auto">
            <a:xfrm>
              <a:off x="406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4" name="Line 5196"/>
            <p:cNvSpPr>
              <a:spLocks noChangeShapeType="1"/>
            </p:cNvSpPr>
            <p:nvPr/>
          </p:nvSpPr>
          <p:spPr bwMode="auto">
            <a:xfrm>
              <a:off x="4090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5" name="Line 5197"/>
            <p:cNvSpPr>
              <a:spLocks noChangeShapeType="1"/>
            </p:cNvSpPr>
            <p:nvPr/>
          </p:nvSpPr>
          <p:spPr bwMode="auto">
            <a:xfrm>
              <a:off x="411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6" name="Line 5198"/>
            <p:cNvSpPr>
              <a:spLocks noChangeShapeType="1"/>
            </p:cNvSpPr>
            <p:nvPr/>
          </p:nvSpPr>
          <p:spPr bwMode="auto">
            <a:xfrm>
              <a:off x="4137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7" name="Line 5199"/>
            <p:cNvSpPr>
              <a:spLocks noChangeShapeType="1"/>
            </p:cNvSpPr>
            <p:nvPr/>
          </p:nvSpPr>
          <p:spPr bwMode="auto">
            <a:xfrm>
              <a:off x="4160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8" name="Line 5200"/>
            <p:cNvSpPr>
              <a:spLocks noChangeShapeType="1"/>
            </p:cNvSpPr>
            <p:nvPr/>
          </p:nvSpPr>
          <p:spPr bwMode="auto">
            <a:xfrm>
              <a:off x="418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49" name="Line 5201"/>
            <p:cNvSpPr>
              <a:spLocks noChangeShapeType="1"/>
            </p:cNvSpPr>
            <p:nvPr/>
          </p:nvSpPr>
          <p:spPr bwMode="auto">
            <a:xfrm>
              <a:off x="420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0" name="Line 5202"/>
            <p:cNvSpPr>
              <a:spLocks noChangeShapeType="1"/>
            </p:cNvSpPr>
            <p:nvPr/>
          </p:nvSpPr>
          <p:spPr bwMode="auto">
            <a:xfrm>
              <a:off x="422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1" name="Line 5203"/>
            <p:cNvSpPr>
              <a:spLocks noChangeShapeType="1"/>
            </p:cNvSpPr>
            <p:nvPr/>
          </p:nvSpPr>
          <p:spPr bwMode="auto">
            <a:xfrm>
              <a:off x="4253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2" name="Line 5204"/>
            <p:cNvSpPr>
              <a:spLocks noChangeShapeType="1"/>
            </p:cNvSpPr>
            <p:nvPr/>
          </p:nvSpPr>
          <p:spPr bwMode="auto">
            <a:xfrm>
              <a:off x="427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3" name="Line 5205"/>
            <p:cNvSpPr>
              <a:spLocks noChangeShapeType="1"/>
            </p:cNvSpPr>
            <p:nvPr/>
          </p:nvSpPr>
          <p:spPr bwMode="auto">
            <a:xfrm>
              <a:off x="429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4" name="Line 5206"/>
            <p:cNvSpPr>
              <a:spLocks noChangeShapeType="1"/>
            </p:cNvSpPr>
            <p:nvPr/>
          </p:nvSpPr>
          <p:spPr bwMode="auto">
            <a:xfrm>
              <a:off x="432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5" name="Line 5207"/>
            <p:cNvSpPr>
              <a:spLocks noChangeShapeType="1"/>
            </p:cNvSpPr>
            <p:nvPr/>
          </p:nvSpPr>
          <p:spPr bwMode="auto">
            <a:xfrm>
              <a:off x="434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6" name="Line 5208"/>
            <p:cNvSpPr>
              <a:spLocks noChangeShapeType="1"/>
            </p:cNvSpPr>
            <p:nvPr/>
          </p:nvSpPr>
          <p:spPr bwMode="auto">
            <a:xfrm>
              <a:off x="436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7" name="Line 5209"/>
            <p:cNvSpPr>
              <a:spLocks noChangeShapeType="1"/>
            </p:cNvSpPr>
            <p:nvPr/>
          </p:nvSpPr>
          <p:spPr bwMode="auto">
            <a:xfrm>
              <a:off x="439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8" name="Line 5210"/>
            <p:cNvSpPr>
              <a:spLocks noChangeShapeType="1"/>
            </p:cNvSpPr>
            <p:nvPr/>
          </p:nvSpPr>
          <p:spPr bwMode="auto">
            <a:xfrm>
              <a:off x="441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59" name="Line 5211"/>
            <p:cNvSpPr>
              <a:spLocks noChangeShapeType="1"/>
            </p:cNvSpPr>
            <p:nvPr/>
          </p:nvSpPr>
          <p:spPr bwMode="auto">
            <a:xfrm>
              <a:off x="443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0" name="Line 5212"/>
            <p:cNvSpPr>
              <a:spLocks noChangeShapeType="1"/>
            </p:cNvSpPr>
            <p:nvPr/>
          </p:nvSpPr>
          <p:spPr bwMode="auto">
            <a:xfrm>
              <a:off x="446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1" name="Line 5213"/>
            <p:cNvSpPr>
              <a:spLocks noChangeShapeType="1"/>
            </p:cNvSpPr>
            <p:nvPr/>
          </p:nvSpPr>
          <p:spPr bwMode="auto">
            <a:xfrm>
              <a:off x="4485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2" name="Line 5214"/>
            <p:cNvSpPr>
              <a:spLocks noChangeShapeType="1"/>
            </p:cNvSpPr>
            <p:nvPr/>
          </p:nvSpPr>
          <p:spPr bwMode="auto">
            <a:xfrm>
              <a:off x="450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3" name="Line 5215"/>
            <p:cNvSpPr>
              <a:spLocks noChangeShapeType="1"/>
            </p:cNvSpPr>
            <p:nvPr/>
          </p:nvSpPr>
          <p:spPr bwMode="auto">
            <a:xfrm>
              <a:off x="453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4" name="Line 5216"/>
            <p:cNvSpPr>
              <a:spLocks noChangeShapeType="1"/>
            </p:cNvSpPr>
            <p:nvPr/>
          </p:nvSpPr>
          <p:spPr bwMode="auto">
            <a:xfrm>
              <a:off x="455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5" name="Line 5217"/>
            <p:cNvSpPr>
              <a:spLocks noChangeShapeType="1"/>
            </p:cNvSpPr>
            <p:nvPr/>
          </p:nvSpPr>
          <p:spPr bwMode="auto">
            <a:xfrm>
              <a:off x="457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6" name="Line 5218"/>
            <p:cNvSpPr>
              <a:spLocks noChangeShapeType="1"/>
            </p:cNvSpPr>
            <p:nvPr/>
          </p:nvSpPr>
          <p:spPr bwMode="auto">
            <a:xfrm>
              <a:off x="4601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7" name="Line 5219"/>
            <p:cNvSpPr>
              <a:spLocks noChangeShapeType="1"/>
            </p:cNvSpPr>
            <p:nvPr/>
          </p:nvSpPr>
          <p:spPr bwMode="auto">
            <a:xfrm>
              <a:off x="462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8" name="Line 5220"/>
            <p:cNvSpPr>
              <a:spLocks noChangeShapeType="1"/>
            </p:cNvSpPr>
            <p:nvPr/>
          </p:nvSpPr>
          <p:spPr bwMode="auto">
            <a:xfrm>
              <a:off x="464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69" name="Line 5221"/>
            <p:cNvSpPr>
              <a:spLocks noChangeShapeType="1"/>
            </p:cNvSpPr>
            <p:nvPr/>
          </p:nvSpPr>
          <p:spPr bwMode="auto">
            <a:xfrm>
              <a:off x="4670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0" name="Line 5222"/>
            <p:cNvSpPr>
              <a:spLocks noChangeShapeType="1"/>
            </p:cNvSpPr>
            <p:nvPr/>
          </p:nvSpPr>
          <p:spPr bwMode="auto">
            <a:xfrm>
              <a:off x="469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1" name="Line 5223"/>
            <p:cNvSpPr>
              <a:spLocks noChangeShapeType="1"/>
            </p:cNvSpPr>
            <p:nvPr/>
          </p:nvSpPr>
          <p:spPr bwMode="auto">
            <a:xfrm>
              <a:off x="4717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2" name="Line 5224"/>
            <p:cNvSpPr>
              <a:spLocks noChangeShapeType="1"/>
            </p:cNvSpPr>
            <p:nvPr/>
          </p:nvSpPr>
          <p:spPr bwMode="auto">
            <a:xfrm>
              <a:off x="4740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3" name="Line 5225"/>
            <p:cNvSpPr>
              <a:spLocks noChangeShapeType="1"/>
            </p:cNvSpPr>
            <p:nvPr/>
          </p:nvSpPr>
          <p:spPr bwMode="auto">
            <a:xfrm>
              <a:off x="476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4" name="Line 5226"/>
            <p:cNvSpPr>
              <a:spLocks noChangeShapeType="1"/>
            </p:cNvSpPr>
            <p:nvPr/>
          </p:nvSpPr>
          <p:spPr bwMode="auto">
            <a:xfrm>
              <a:off x="478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5" name="Line 5227"/>
            <p:cNvSpPr>
              <a:spLocks noChangeShapeType="1"/>
            </p:cNvSpPr>
            <p:nvPr/>
          </p:nvSpPr>
          <p:spPr bwMode="auto">
            <a:xfrm>
              <a:off x="480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6" name="Line 5228"/>
            <p:cNvSpPr>
              <a:spLocks noChangeShapeType="1"/>
            </p:cNvSpPr>
            <p:nvPr/>
          </p:nvSpPr>
          <p:spPr bwMode="auto">
            <a:xfrm>
              <a:off x="4833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7" name="Line 5229"/>
            <p:cNvSpPr>
              <a:spLocks noChangeShapeType="1"/>
            </p:cNvSpPr>
            <p:nvPr/>
          </p:nvSpPr>
          <p:spPr bwMode="auto">
            <a:xfrm>
              <a:off x="4856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8" name="Line 5230"/>
            <p:cNvSpPr>
              <a:spLocks noChangeShapeType="1"/>
            </p:cNvSpPr>
            <p:nvPr/>
          </p:nvSpPr>
          <p:spPr bwMode="auto">
            <a:xfrm>
              <a:off x="487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79" name="Line 5231"/>
            <p:cNvSpPr>
              <a:spLocks noChangeShapeType="1"/>
            </p:cNvSpPr>
            <p:nvPr/>
          </p:nvSpPr>
          <p:spPr bwMode="auto">
            <a:xfrm>
              <a:off x="490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0" name="Line 5232"/>
            <p:cNvSpPr>
              <a:spLocks noChangeShapeType="1"/>
            </p:cNvSpPr>
            <p:nvPr/>
          </p:nvSpPr>
          <p:spPr bwMode="auto">
            <a:xfrm>
              <a:off x="492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1" name="Line 5233"/>
            <p:cNvSpPr>
              <a:spLocks noChangeShapeType="1"/>
            </p:cNvSpPr>
            <p:nvPr/>
          </p:nvSpPr>
          <p:spPr bwMode="auto">
            <a:xfrm>
              <a:off x="494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2" name="Line 5234"/>
            <p:cNvSpPr>
              <a:spLocks noChangeShapeType="1"/>
            </p:cNvSpPr>
            <p:nvPr/>
          </p:nvSpPr>
          <p:spPr bwMode="auto">
            <a:xfrm>
              <a:off x="497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3" name="Line 5235"/>
            <p:cNvSpPr>
              <a:spLocks noChangeShapeType="1"/>
            </p:cNvSpPr>
            <p:nvPr/>
          </p:nvSpPr>
          <p:spPr bwMode="auto">
            <a:xfrm>
              <a:off x="499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4" name="Line 5236"/>
            <p:cNvSpPr>
              <a:spLocks noChangeShapeType="1"/>
            </p:cNvSpPr>
            <p:nvPr/>
          </p:nvSpPr>
          <p:spPr bwMode="auto">
            <a:xfrm>
              <a:off x="501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5" name="Line 5237"/>
            <p:cNvSpPr>
              <a:spLocks noChangeShapeType="1"/>
            </p:cNvSpPr>
            <p:nvPr/>
          </p:nvSpPr>
          <p:spPr bwMode="auto">
            <a:xfrm>
              <a:off x="504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6" name="Line 5238"/>
            <p:cNvSpPr>
              <a:spLocks noChangeShapeType="1"/>
            </p:cNvSpPr>
            <p:nvPr/>
          </p:nvSpPr>
          <p:spPr bwMode="auto">
            <a:xfrm>
              <a:off x="506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7" name="Line 5239"/>
            <p:cNvSpPr>
              <a:spLocks noChangeShapeType="1"/>
            </p:cNvSpPr>
            <p:nvPr/>
          </p:nvSpPr>
          <p:spPr bwMode="auto">
            <a:xfrm>
              <a:off x="508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8" name="Line 5240"/>
            <p:cNvSpPr>
              <a:spLocks noChangeShapeType="1"/>
            </p:cNvSpPr>
            <p:nvPr/>
          </p:nvSpPr>
          <p:spPr bwMode="auto">
            <a:xfrm>
              <a:off x="5111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89" name="Line 5241"/>
            <p:cNvSpPr>
              <a:spLocks noChangeShapeType="1"/>
            </p:cNvSpPr>
            <p:nvPr/>
          </p:nvSpPr>
          <p:spPr bwMode="auto">
            <a:xfrm>
              <a:off x="513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0" name="Line 5242"/>
            <p:cNvSpPr>
              <a:spLocks noChangeShapeType="1"/>
            </p:cNvSpPr>
            <p:nvPr/>
          </p:nvSpPr>
          <p:spPr bwMode="auto">
            <a:xfrm>
              <a:off x="515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1" name="Line 5243"/>
            <p:cNvSpPr>
              <a:spLocks noChangeShapeType="1"/>
            </p:cNvSpPr>
            <p:nvPr/>
          </p:nvSpPr>
          <p:spPr bwMode="auto">
            <a:xfrm>
              <a:off x="5181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2" name="Line 5244"/>
            <p:cNvSpPr>
              <a:spLocks noChangeShapeType="1"/>
            </p:cNvSpPr>
            <p:nvPr/>
          </p:nvSpPr>
          <p:spPr bwMode="auto">
            <a:xfrm>
              <a:off x="5204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3" name="Line 5245"/>
            <p:cNvSpPr>
              <a:spLocks noChangeShapeType="1"/>
            </p:cNvSpPr>
            <p:nvPr/>
          </p:nvSpPr>
          <p:spPr bwMode="auto">
            <a:xfrm>
              <a:off x="5227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4" name="Line 5246"/>
            <p:cNvSpPr>
              <a:spLocks noChangeShapeType="1"/>
            </p:cNvSpPr>
            <p:nvPr/>
          </p:nvSpPr>
          <p:spPr bwMode="auto">
            <a:xfrm>
              <a:off x="5250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5" name="Line 5247"/>
            <p:cNvSpPr>
              <a:spLocks noChangeShapeType="1"/>
            </p:cNvSpPr>
            <p:nvPr/>
          </p:nvSpPr>
          <p:spPr bwMode="auto">
            <a:xfrm>
              <a:off x="527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6" name="Line 5248"/>
            <p:cNvSpPr>
              <a:spLocks noChangeShapeType="1"/>
            </p:cNvSpPr>
            <p:nvPr/>
          </p:nvSpPr>
          <p:spPr bwMode="auto">
            <a:xfrm>
              <a:off x="5297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7" name="Line 5249"/>
            <p:cNvSpPr>
              <a:spLocks noChangeShapeType="1"/>
            </p:cNvSpPr>
            <p:nvPr/>
          </p:nvSpPr>
          <p:spPr bwMode="auto">
            <a:xfrm>
              <a:off x="5320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8" name="Line 5250"/>
            <p:cNvSpPr>
              <a:spLocks noChangeShapeType="1"/>
            </p:cNvSpPr>
            <p:nvPr/>
          </p:nvSpPr>
          <p:spPr bwMode="auto">
            <a:xfrm>
              <a:off x="5343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99" name="Line 5251"/>
            <p:cNvSpPr>
              <a:spLocks noChangeShapeType="1"/>
            </p:cNvSpPr>
            <p:nvPr/>
          </p:nvSpPr>
          <p:spPr bwMode="auto">
            <a:xfrm>
              <a:off x="5366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0" name="Line 5252"/>
            <p:cNvSpPr>
              <a:spLocks noChangeShapeType="1"/>
            </p:cNvSpPr>
            <p:nvPr/>
          </p:nvSpPr>
          <p:spPr bwMode="auto">
            <a:xfrm>
              <a:off x="538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1" name="Line 5253"/>
            <p:cNvSpPr>
              <a:spLocks noChangeShapeType="1"/>
            </p:cNvSpPr>
            <p:nvPr/>
          </p:nvSpPr>
          <p:spPr bwMode="auto">
            <a:xfrm>
              <a:off x="5413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2" name="Line 5254"/>
            <p:cNvSpPr>
              <a:spLocks noChangeShapeType="1"/>
            </p:cNvSpPr>
            <p:nvPr/>
          </p:nvSpPr>
          <p:spPr bwMode="auto">
            <a:xfrm>
              <a:off x="5436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3" name="Line 5255"/>
            <p:cNvSpPr>
              <a:spLocks noChangeShapeType="1"/>
            </p:cNvSpPr>
            <p:nvPr/>
          </p:nvSpPr>
          <p:spPr bwMode="auto">
            <a:xfrm>
              <a:off x="5459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4" name="Line 5256"/>
            <p:cNvSpPr>
              <a:spLocks noChangeShapeType="1"/>
            </p:cNvSpPr>
            <p:nvPr/>
          </p:nvSpPr>
          <p:spPr bwMode="auto">
            <a:xfrm>
              <a:off x="5482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5" name="Line 5257"/>
            <p:cNvSpPr>
              <a:spLocks noChangeShapeType="1"/>
            </p:cNvSpPr>
            <p:nvPr/>
          </p:nvSpPr>
          <p:spPr bwMode="auto">
            <a:xfrm>
              <a:off x="550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6" name="Line 5258"/>
            <p:cNvSpPr>
              <a:spLocks noChangeShapeType="1"/>
            </p:cNvSpPr>
            <p:nvPr/>
          </p:nvSpPr>
          <p:spPr bwMode="auto">
            <a:xfrm>
              <a:off x="552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7" name="Line 5259"/>
            <p:cNvSpPr>
              <a:spLocks noChangeShapeType="1"/>
            </p:cNvSpPr>
            <p:nvPr/>
          </p:nvSpPr>
          <p:spPr bwMode="auto">
            <a:xfrm>
              <a:off x="5552" y="3455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8" name="Line 5260"/>
            <p:cNvSpPr>
              <a:spLocks noChangeShapeType="1"/>
            </p:cNvSpPr>
            <p:nvPr/>
          </p:nvSpPr>
          <p:spPr bwMode="auto">
            <a:xfrm>
              <a:off x="5575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09" name="Line 5261"/>
            <p:cNvSpPr>
              <a:spLocks noChangeShapeType="1"/>
            </p:cNvSpPr>
            <p:nvPr/>
          </p:nvSpPr>
          <p:spPr bwMode="auto">
            <a:xfrm>
              <a:off x="5598" y="3455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0" name="Line 5262"/>
            <p:cNvSpPr>
              <a:spLocks noChangeShapeType="1"/>
            </p:cNvSpPr>
            <p:nvPr/>
          </p:nvSpPr>
          <p:spPr bwMode="auto">
            <a:xfrm>
              <a:off x="5603" y="3455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1" name="Line 5263"/>
            <p:cNvSpPr>
              <a:spLocks noChangeShapeType="1"/>
            </p:cNvSpPr>
            <p:nvPr/>
          </p:nvSpPr>
          <p:spPr bwMode="auto">
            <a:xfrm>
              <a:off x="3325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2" name="Line 5264"/>
            <p:cNvSpPr>
              <a:spLocks noChangeShapeType="1"/>
            </p:cNvSpPr>
            <p:nvPr/>
          </p:nvSpPr>
          <p:spPr bwMode="auto">
            <a:xfrm>
              <a:off x="334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3" name="Line 5265"/>
            <p:cNvSpPr>
              <a:spLocks noChangeShapeType="1"/>
            </p:cNvSpPr>
            <p:nvPr/>
          </p:nvSpPr>
          <p:spPr bwMode="auto">
            <a:xfrm>
              <a:off x="337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4" name="Line 5266"/>
            <p:cNvSpPr>
              <a:spLocks noChangeShapeType="1"/>
            </p:cNvSpPr>
            <p:nvPr/>
          </p:nvSpPr>
          <p:spPr bwMode="auto">
            <a:xfrm>
              <a:off x="339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5" name="Line 5267"/>
            <p:cNvSpPr>
              <a:spLocks noChangeShapeType="1"/>
            </p:cNvSpPr>
            <p:nvPr/>
          </p:nvSpPr>
          <p:spPr bwMode="auto">
            <a:xfrm>
              <a:off x="341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6" name="Line 5268"/>
            <p:cNvSpPr>
              <a:spLocks noChangeShapeType="1"/>
            </p:cNvSpPr>
            <p:nvPr/>
          </p:nvSpPr>
          <p:spPr bwMode="auto">
            <a:xfrm>
              <a:off x="3441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7" name="Line 5269"/>
            <p:cNvSpPr>
              <a:spLocks noChangeShapeType="1"/>
            </p:cNvSpPr>
            <p:nvPr/>
          </p:nvSpPr>
          <p:spPr bwMode="auto">
            <a:xfrm>
              <a:off x="346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8" name="Line 5270"/>
            <p:cNvSpPr>
              <a:spLocks noChangeShapeType="1"/>
            </p:cNvSpPr>
            <p:nvPr/>
          </p:nvSpPr>
          <p:spPr bwMode="auto">
            <a:xfrm>
              <a:off x="348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19" name="Line 5271"/>
            <p:cNvSpPr>
              <a:spLocks noChangeShapeType="1"/>
            </p:cNvSpPr>
            <p:nvPr/>
          </p:nvSpPr>
          <p:spPr bwMode="auto">
            <a:xfrm>
              <a:off x="3510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0" name="Line 5272"/>
            <p:cNvSpPr>
              <a:spLocks noChangeShapeType="1"/>
            </p:cNvSpPr>
            <p:nvPr/>
          </p:nvSpPr>
          <p:spPr bwMode="auto">
            <a:xfrm>
              <a:off x="353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1" name="Line 5273"/>
            <p:cNvSpPr>
              <a:spLocks noChangeShapeType="1"/>
            </p:cNvSpPr>
            <p:nvPr/>
          </p:nvSpPr>
          <p:spPr bwMode="auto">
            <a:xfrm>
              <a:off x="3557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2" name="Line 5274"/>
            <p:cNvSpPr>
              <a:spLocks noChangeShapeType="1"/>
            </p:cNvSpPr>
            <p:nvPr/>
          </p:nvSpPr>
          <p:spPr bwMode="auto">
            <a:xfrm>
              <a:off x="3580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3" name="Line 5275"/>
            <p:cNvSpPr>
              <a:spLocks noChangeShapeType="1"/>
            </p:cNvSpPr>
            <p:nvPr/>
          </p:nvSpPr>
          <p:spPr bwMode="auto">
            <a:xfrm>
              <a:off x="360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4" name="Line 5276"/>
            <p:cNvSpPr>
              <a:spLocks noChangeShapeType="1"/>
            </p:cNvSpPr>
            <p:nvPr/>
          </p:nvSpPr>
          <p:spPr bwMode="auto">
            <a:xfrm>
              <a:off x="362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5" name="Line 5277"/>
            <p:cNvSpPr>
              <a:spLocks noChangeShapeType="1"/>
            </p:cNvSpPr>
            <p:nvPr/>
          </p:nvSpPr>
          <p:spPr bwMode="auto">
            <a:xfrm>
              <a:off x="364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6" name="Line 5278"/>
            <p:cNvSpPr>
              <a:spLocks noChangeShapeType="1"/>
            </p:cNvSpPr>
            <p:nvPr/>
          </p:nvSpPr>
          <p:spPr bwMode="auto">
            <a:xfrm>
              <a:off x="3673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7" name="Line 5279"/>
            <p:cNvSpPr>
              <a:spLocks noChangeShapeType="1"/>
            </p:cNvSpPr>
            <p:nvPr/>
          </p:nvSpPr>
          <p:spPr bwMode="auto">
            <a:xfrm>
              <a:off x="369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8" name="Line 5280"/>
            <p:cNvSpPr>
              <a:spLocks noChangeShapeType="1"/>
            </p:cNvSpPr>
            <p:nvPr/>
          </p:nvSpPr>
          <p:spPr bwMode="auto">
            <a:xfrm>
              <a:off x="371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29" name="Line 5281"/>
            <p:cNvSpPr>
              <a:spLocks noChangeShapeType="1"/>
            </p:cNvSpPr>
            <p:nvPr/>
          </p:nvSpPr>
          <p:spPr bwMode="auto">
            <a:xfrm>
              <a:off x="374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0" name="Line 5282"/>
            <p:cNvSpPr>
              <a:spLocks noChangeShapeType="1"/>
            </p:cNvSpPr>
            <p:nvPr/>
          </p:nvSpPr>
          <p:spPr bwMode="auto">
            <a:xfrm>
              <a:off x="376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1" name="Line 5283"/>
            <p:cNvSpPr>
              <a:spLocks noChangeShapeType="1"/>
            </p:cNvSpPr>
            <p:nvPr/>
          </p:nvSpPr>
          <p:spPr bwMode="auto">
            <a:xfrm>
              <a:off x="3789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2" name="Line 5284"/>
            <p:cNvSpPr>
              <a:spLocks noChangeShapeType="1"/>
            </p:cNvSpPr>
            <p:nvPr/>
          </p:nvSpPr>
          <p:spPr bwMode="auto">
            <a:xfrm>
              <a:off x="381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3" name="Line 5285"/>
            <p:cNvSpPr>
              <a:spLocks noChangeShapeType="1"/>
            </p:cNvSpPr>
            <p:nvPr/>
          </p:nvSpPr>
          <p:spPr bwMode="auto">
            <a:xfrm>
              <a:off x="383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4" name="Line 5286"/>
            <p:cNvSpPr>
              <a:spLocks noChangeShapeType="1"/>
            </p:cNvSpPr>
            <p:nvPr/>
          </p:nvSpPr>
          <p:spPr bwMode="auto">
            <a:xfrm>
              <a:off x="385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5" name="Line 5287"/>
            <p:cNvSpPr>
              <a:spLocks noChangeShapeType="1"/>
            </p:cNvSpPr>
            <p:nvPr/>
          </p:nvSpPr>
          <p:spPr bwMode="auto">
            <a:xfrm>
              <a:off x="388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6" name="Line 5288"/>
            <p:cNvSpPr>
              <a:spLocks noChangeShapeType="1"/>
            </p:cNvSpPr>
            <p:nvPr/>
          </p:nvSpPr>
          <p:spPr bwMode="auto">
            <a:xfrm>
              <a:off x="3905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7" name="Line 5289"/>
            <p:cNvSpPr>
              <a:spLocks noChangeShapeType="1"/>
            </p:cNvSpPr>
            <p:nvPr/>
          </p:nvSpPr>
          <p:spPr bwMode="auto">
            <a:xfrm>
              <a:off x="392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8" name="Line 5290"/>
            <p:cNvSpPr>
              <a:spLocks noChangeShapeType="1"/>
            </p:cNvSpPr>
            <p:nvPr/>
          </p:nvSpPr>
          <p:spPr bwMode="auto">
            <a:xfrm>
              <a:off x="395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39" name="Line 5291"/>
            <p:cNvSpPr>
              <a:spLocks noChangeShapeType="1"/>
            </p:cNvSpPr>
            <p:nvPr/>
          </p:nvSpPr>
          <p:spPr bwMode="auto">
            <a:xfrm>
              <a:off x="397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0" name="Line 5292"/>
            <p:cNvSpPr>
              <a:spLocks noChangeShapeType="1"/>
            </p:cNvSpPr>
            <p:nvPr/>
          </p:nvSpPr>
          <p:spPr bwMode="auto">
            <a:xfrm>
              <a:off x="399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1" name="Line 5293"/>
            <p:cNvSpPr>
              <a:spLocks noChangeShapeType="1"/>
            </p:cNvSpPr>
            <p:nvPr/>
          </p:nvSpPr>
          <p:spPr bwMode="auto">
            <a:xfrm>
              <a:off x="4021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2" name="Line 5294"/>
            <p:cNvSpPr>
              <a:spLocks noChangeShapeType="1"/>
            </p:cNvSpPr>
            <p:nvPr/>
          </p:nvSpPr>
          <p:spPr bwMode="auto">
            <a:xfrm>
              <a:off x="404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3" name="Line 5295"/>
            <p:cNvSpPr>
              <a:spLocks noChangeShapeType="1"/>
            </p:cNvSpPr>
            <p:nvPr/>
          </p:nvSpPr>
          <p:spPr bwMode="auto">
            <a:xfrm>
              <a:off x="406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4" name="Line 5296"/>
            <p:cNvSpPr>
              <a:spLocks noChangeShapeType="1"/>
            </p:cNvSpPr>
            <p:nvPr/>
          </p:nvSpPr>
          <p:spPr bwMode="auto">
            <a:xfrm>
              <a:off x="4090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5" name="Line 5297"/>
            <p:cNvSpPr>
              <a:spLocks noChangeShapeType="1"/>
            </p:cNvSpPr>
            <p:nvPr/>
          </p:nvSpPr>
          <p:spPr bwMode="auto">
            <a:xfrm>
              <a:off x="411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6" name="Line 5298"/>
            <p:cNvSpPr>
              <a:spLocks noChangeShapeType="1"/>
            </p:cNvSpPr>
            <p:nvPr/>
          </p:nvSpPr>
          <p:spPr bwMode="auto">
            <a:xfrm>
              <a:off x="4137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7" name="Line 5299"/>
            <p:cNvSpPr>
              <a:spLocks noChangeShapeType="1"/>
            </p:cNvSpPr>
            <p:nvPr/>
          </p:nvSpPr>
          <p:spPr bwMode="auto">
            <a:xfrm>
              <a:off x="4160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8" name="Line 5300"/>
            <p:cNvSpPr>
              <a:spLocks noChangeShapeType="1"/>
            </p:cNvSpPr>
            <p:nvPr/>
          </p:nvSpPr>
          <p:spPr bwMode="auto">
            <a:xfrm>
              <a:off x="418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49" name="Line 5301"/>
            <p:cNvSpPr>
              <a:spLocks noChangeShapeType="1"/>
            </p:cNvSpPr>
            <p:nvPr/>
          </p:nvSpPr>
          <p:spPr bwMode="auto">
            <a:xfrm>
              <a:off x="420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0" name="Line 5302"/>
            <p:cNvSpPr>
              <a:spLocks noChangeShapeType="1"/>
            </p:cNvSpPr>
            <p:nvPr/>
          </p:nvSpPr>
          <p:spPr bwMode="auto">
            <a:xfrm>
              <a:off x="422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1" name="Line 5303"/>
            <p:cNvSpPr>
              <a:spLocks noChangeShapeType="1"/>
            </p:cNvSpPr>
            <p:nvPr/>
          </p:nvSpPr>
          <p:spPr bwMode="auto">
            <a:xfrm>
              <a:off x="4253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2" name="Line 5304"/>
            <p:cNvSpPr>
              <a:spLocks noChangeShapeType="1"/>
            </p:cNvSpPr>
            <p:nvPr/>
          </p:nvSpPr>
          <p:spPr bwMode="auto">
            <a:xfrm>
              <a:off x="427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3" name="Line 5305"/>
            <p:cNvSpPr>
              <a:spLocks noChangeShapeType="1"/>
            </p:cNvSpPr>
            <p:nvPr/>
          </p:nvSpPr>
          <p:spPr bwMode="auto">
            <a:xfrm>
              <a:off x="429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4" name="Line 5306"/>
            <p:cNvSpPr>
              <a:spLocks noChangeShapeType="1"/>
            </p:cNvSpPr>
            <p:nvPr/>
          </p:nvSpPr>
          <p:spPr bwMode="auto">
            <a:xfrm>
              <a:off x="432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5" name="Line 5307"/>
            <p:cNvSpPr>
              <a:spLocks noChangeShapeType="1"/>
            </p:cNvSpPr>
            <p:nvPr/>
          </p:nvSpPr>
          <p:spPr bwMode="auto">
            <a:xfrm>
              <a:off x="434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6" name="Line 5308"/>
            <p:cNvSpPr>
              <a:spLocks noChangeShapeType="1"/>
            </p:cNvSpPr>
            <p:nvPr/>
          </p:nvSpPr>
          <p:spPr bwMode="auto">
            <a:xfrm>
              <a:off x="436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7" name="Line 5309"/>
            <p:cNvSpPr>
              <a:spLocks noChangeShapeType="1"/>
            </p:cNvSpPr>
            <p:nvPr/>
          </p:nvSpPr>
          <p:spPr bwMode="auto">
            <a:xfrm>
              <a:off x="439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8" name="Line 5310"/>
            <p:cNvSpPr>
              <a:spLocks noChangeShapeType="1"/>
            </p:cNvSpPr>
            <p:nvPr/>
          </p:nvSpPr>
          <p:spPr bwMode="auto">
            <a:xfrm>
              <a:off x="441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59" name="Line 5311"/>
            <p:cNvSpPr>
              <a:spLocks noChangeShapeType="1"/>
            </p:cNvSpPr>
            <p:nvPr/>
          </p:nvSpPr>
          <p:spPr bwMode="auto">
            <a:xfrm>
              <a:off x="443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0" name="Line 5312"/>
            <p:cNvSpPr>
              <a:spLocks noChangeShapeType="1"/>
            </p:cNvSpPr>
            <p:nvPr/>
          </p:nvSpPr>
          <p:spPr bwMode="auto">
            <a:xfrm>
              <a:off x="446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1" name="Line 5313"/>
            <p:cNvSpPr>
              <a:spLocks noChangeShapeType="1"/>
            </p:cNvSpPr>
            <p:nvPr/>
          </p:nvSpPr>
          <p:spPr bwMode="auto">
            <a:xfrm>
              <a:off x="4485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2" name="Line 5314"/>
            <p:cNvSpPr>
              <a:spLocks noChangeShapeType="1"/>
            </p:cNvSpPr>
            <p:nvPr/>
          </p:nvSpPr>
          <p:spPr bwMode="auto">
            <a:xfrm>
              <a:off x="450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3" name="Line 5315"/>
            <p:cNvSpPr>
              <a:spLocks noChangeShapeType="1"/>
            </p:cNvSpPr>
            <p:nvPr/>
          </p:nvSpPr>
          <p:spPr bwMode="auto">
            <a:xfrm>
              <a:off x="453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4" name="Line 5316"/>
            <p:cNvSpPr>
              <a:spLocks noChangeShapeType="1"/>
            </p:cNvSpPr>
            <p:nvPr/>
          </p:nvSpPr>
          <p:spPr bwMode="auto">
            <a:xfrm>
              <a:off x="455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5" name="Line 5317"/>
            <p:cNvSpPr>
              <a:spLocks noChangeShapeType="1"/>
            </p:cNvSpPr>
            <p:nvPr/>
          </p:nvSpPr>
          <p:spPr bwMode="auto">
            <a:xfrm>
              <a:off x="457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6" name="Line 5318"/>
            <p:cNvSpPr>
              <a:spLocks noChangeShapeType="1"/>
            </p:cNvSpPr>
            <p:nvPr/>
          </p:nvSpPr>
          <p:spPr bwMode="auto">
            <a:xfrm>
              <a:off x="4601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7" name="Line 5319"/>
            <p:cNvSpPr>
              <a:spLocks noChangeShapeType="1"/>
            </p:cNvSpPr>
            <p:nvPr/>
          </p:nvSpPr>
          <p:spPr bwMode="auto">
            <a:xfrm>
              <a:off x="462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8" name="Line 5320"/>
            <p:cNvSpPr>
              <a:spLocks noChangeShapeType="1"/>
            </p:cNvSpPr>
            <p:nvPr/>
          </p:nvSpPr>
          <p:spPr bwMode="auto">
            <a:xfrm>
              <a:off x="464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69" name="Line 5321"/>
            <p:cNvSpPr>
              <a:spLocks noChangeShapeType="1"/>
            </p:cNvSpPr>
            <p:nvPr/>
          </p:nvSpPr>
          <p:spPr bwMode="auto">
            <a:xfrm>
              <a:off x="4670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0" name="Line 5322"/>
            <p:cNvSpPr>
              <a:spLocks noChangeShapeType="1"/>
            </p:cNvSpPr>
            <p:nvPr/>
          </p:nvSpPr>
          <p:spPr bwMode="auto">
            <a:xfrm>
              <a:off x="469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1" name="Line 5323"/>
            <p:cNvSpPr>
              <a:spLocks noChangeShapeType="1"/>
            </p:cNvSpPr>
            <p:nvPr/>
          </p:nvSpPr>
          <p:spPr bwMode="auto">
            <a:xfrm>
              <a:off x="4717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2" name="Line 5324"/>
            <p:cNvSpPr>
              <a:spLocks noChangeShapeType="1"/>
            </p:cNvSpPr>
            <p:nvPr/>
          </p:nvSpPr>
          <p:spPr bwMode="auto">
            <a:xfrm>
              <a:off x="4740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3" name="Line 5325"/>
            <p:cNvSpPr>
              <a:spLocks noChangeShapeType="1"/>
            </p:cNvSpPr>
            <p:nvPr/>
          </p:nvSpPr>
          <p:spPr bwMode="auto">
            <a:xfrm>
              <a:off x="476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4" name="Line 5326"/>
            <p:cNvSpPr>
              <a:spLocks noChangeShapeType="1"/>
            </p:cNvSpPr>
            <p:nvPr/>
          </p:nvSpPr>
          <p:spPr bwMode="auto">
            <a:xfrm>
              <a:off x="478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5" name="Line 5327"/>
            <p:cNvSpPr>
              <a:spLocks noChangeShapeType="1"/>
            </p:cNvSpPr>
            <p:nvPr/>
          </p:nvSpPr>
          <p:spPr bwMode="auto">
            <a:xfrm>
              <a:off x="480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6" name="Line 5328"/>
            <p:cNvSpPr>
              <a:spLocks noChangeShapeType="1"/>
            </p:cNvSpPr>
            <p:nvPr/>
          </p:nvSpPr>
          <p:spPr bwMode="auto">
            <a:xfrm>
              <a:off x="4833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7" name="Line 5329"/>
            <p:cNvSpPr>
              <a:spLocks noChangeShapeType="1"/>
            </p:cNvSpPr>
            <p:nvPr/>
          </p:nvSpPr>
          <p:spPr bwMode="auto">
            <a:xfrm>
              <a:off x="4856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8" name="Line 5330"/>
            <p:cNvSpPr>
              <a:spLocks noChangeShapeType="1"/>
            </p:cNvSpPr>
            <p:nvPr/>
          </p:nvSpPr>
          <p:spPr bwMode="auto">
            <a:xfrm>
              <a:off x="487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79" name="Line 5331"/>
            <p:cNvSpPr>
              <a:spLocks noChangeShapeType="1"/>
            </p:cNvSpPr>
            <p:nvPr/>
          </p:nvSpPr>
          <p:spPr bwMode="auto">
            <a:xfrm>
              <a:off x="490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0" name="Line 5332"/>
            <p:cNvSpPr>
              <a:spLocks noChangeShapeType="1"/>
            </p:cNvSpPr>
            <p:nvPr/>
          </p:nvSpPr>
          <p:spPr bwMode="auto">
            <a:xfrm>
              <a:off x="492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1" name="Line 5333"/>
            <p:cNvSpPr>
              <a:spLocks noChangeShapeType="1"/>
            </p:cNvSpPr>
            <p:nvPr/>
          </p:nvSpPr>
          <p:spPr bwMode="auto">
            <a:xfrm>
              <a:off x="494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2" name="Line 5334"/>
            <p:cNvSpPr>
              <a:spLocks noChangeShapeType="1"/>
            </p:cNvSpPr>
            <p:nvPr/>
          </p:nvSpPr>
          <p:spPr bwMode="auto">
            <a:xfrm>
              <a:off x="497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3" name="Line 5335"/>
            <p:cNvSpPr>
              <a:spLocks noChangeShapeType="1"/>
            </p:cNvSpPr>
            <p:nvPr/>
          </p:nvSpPr>
          <p:spPr bwMode="auto">
            <a:xfrm>
              <a:off x="499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4" name="Line 5336"/>
            <p:cNvSpPr>
              <a:spLocks noChangeShapeType="1"/>
            </p:cNvSpPr>
            <p:nvPr/>
          </p:nvSpPr>
          <p:spPr bwMode="auto">
            <a:xfrm>
              <a:off x="501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5" name="Line 5337"/>
            <p:cNvSpPr>
              <a:spLocks noChangeShapeType="1"/>
            </p:cNvSpPr>
            <p:nvPr/>
          </p:nvSpPr>
          <p:spPr bwMode="auto">
            <a:xfrm>
              <a:off x="504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6" name="Line 5338"/>
            <p:cNvSpPr>
              <a:spLocks noChangeShapeType="1"/>
            </p:cNvSpPr>
            <p:nvPr/>
          </p:nvSpPr>
          <p:spPr bwMode="auto">
            <a:xfrm>
              <a:off x="506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7" name="Line 5339"/>
            <p:cNvSpPr>
              <a:spLocks noChangeShapeType="1"/>
            </p:cNvSpPr>
            <p:nvPr/>
          </p:nvSpPr>
          <p:spPr bwMode="auto">
            <a:xfrm>
              <a:off x="508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8" name="Line 5340"/>
            <p:cNvSpPr>
              <a:spLocks noChangeShapeType="1"/>
            </p:cNvSpPr>
            <p:nvPr/>
          </p:nvSpPr>
          <p:spPr bwMode="auto">
            <a:xfrm>
              <a:off x="5111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89" name="Line 5341"/>
            <p:cNvSpPr>
              <a:spLocks noChangeShapeType="1"/>
            </p:cNvSpPr>
            <p:nvPr/>
          </p:nvSpPr>
          <p:spPr bwMode="auto">
            <a:xfrm>
              <a:off x="513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0" name="Line 5342"/>
            <p:cNvSpPr>
              <a:spLocks noChangeShapeType="1"/>
            </p:cNvSpPr>
            <p:nvPr/>
          </p:nvSpPr>
          <p:spPr bwMode="auto">
            <a:xfrm>
              <a:off x="515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1" name="Line 5343"/>
            <p:cNvSpPr>
              <a:spLocks noChangeShapeType="1"/>
            </p:cNvSpPr>
            <p:nvPr/>
          </p:nvSpPr>
          <p:spPr bwMode="auto">
            <a:xfrm>
              <a:off x="5181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2" name="Line 5344"/>
            <p:cNvSpPr>
              <a:spLocks noChangeShapeType="1"/>
            </p:cNvSpPr>
            <p:nvPr/>
          </p:nvSpPr>
          <p:spPr bwMode="auto">
            <a:xfrm>
              <a:off x="5204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3" name="Line 5345"/>
            <p:cNvSpPr>
              <a:spLocks noChangeShapeType="1"/>
            </p:cNvSpPr>
            <p:nvPr/>
          </p:nvSpPr>
          <p:spPr bwMode="auto">
            <a:xfrm>
              <a:off x="5227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4" name="Line 5346"/>
            <p:cNvSpPr>
              <a:spLocks noChangeShapeType="1"/>
            </p:cNvSpPr>
            <p:nvPr/>
          </p:nvSpPr>
          <p:spPr bwMode="auto">
            <a:xfrm>
              <a:off x="5250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5" name="Line 5347"/>
            <p:cNvSpPr>
              <a:spLocks noChangeShapeType="1"/>
            </p:cNvSpPr>
            <p:nvPr/>
          </p:nvSpPr>
          <p:spPr bwMode="auto">
            <a:xfrm>
              <a:off x="527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6" name="Line 5348"/>
            <p:cNvSpPr>
              <a:spLocks noChangeShapeType="1"/>
            </p:cNvSpPr>
            <p:nvPr/>
          </p:nvSpPr>
          <p:spPr bwMode="auto">
            <a:xfrm>
              <a:off x="5297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7" name="Line 5349"/>
            <p:cNvSpPr>
              <a:spLocks noChangeShapeType="1"/>
            </p:cNvSpPr>
            <p:nvPr/>
          </p:nvSpPr>
          <p:spPr bwMode="auto">
            <a:xfrm>
              <a:off x="5320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8" name="Line 5350"/>
            <p:cNvSpPr>
              <a:spLocks noChangeShapeType="1"/>
            </p:cNvSpPr>
            <p:nvPr/>
          </p:nvSpPr>
          <p:spPr bwMode="auto">
            <a:xfrm>
              <a:off x="5343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99" name="Line 5351"/>
            <p:cNvSpPr>
              <a:spLocks noChangeShapeType="1"/>
            </p:cNvSpPr>
            <p:nvPr/>
          </p:nvSpPr>
          <p:spPr bwMode="auto">
            <a:xfrm>
              <a:off x="5366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0" name="Line 5352"/>
            <p:cNvSpPr>
              <a:spLocks noChangeShapeType="1"/>
            </p:cNvSpPr>
            <p:nvPr/>
          </p:nvSpPr>
          <p:spPr bwMode="auto">
            <a:xfrm>
              <a:off x="538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1" name="Line 5353"/>
            <p:cNvSpPr>
              <a:spLocks noChangeShapeType="1"/>
            </p:cNvSpPr>
            <p:nvPr/>
          </p:nvSpPr>
          <p:spPr bwMode="auto">
            <a:xfrm>
              <a:off x="5413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2" name="Line 5354"/>
            <p:cNvSpPr>
              <a:spLocks noChangeShapeType="1"/>
            </p:cNvSpPr>
            <p:nvPr/>
          </p:nvSpPr>
          <p:spPr bwMode="auto">
            <a:xfrm>
              <a:off x="5436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3" name="Line 5355"/>
            <p:cNvSpPr>
              <a:spLocks noChangeShapeType="1"/>
            </p:cNvSpPr>
            <p:nvPr/>
          </p:nvSpPr>
          <p:spPr bwMode="auto">
            <a:xfrm>
              <a:off x="5459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4" name="Line 5356"/>
            <p:cNvSpPr>
              <a:spLocks noChangeShapeType="1"/>
            </p:cNvSpPr>
            <p:nvPr/>
          </p:nvSpPr>
          <p:spPr bwMode="auto">
            <a:xfrm>
              <a:off x="5482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5" name="Line 5357"/>
            <p:cNvSpPr>
              <a:spLocks noChangeShapeType="1"/>
            </p:cNvSpPr>
            <p:nvPr/>
          </p:nvSpPr>
          <p:spPr bwMode="auto">
            <a:xfrm>
              <a:off x="550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6" name="Line 5358"/>
            <p:cNvSpPr>
              <a:spLocks noChangeShapeType="1"/>
            </p:cNvSpPr>
            <p:nvPr/>
          </p:nvSpPr>
          <p:spPr bwMode="auto">
            <a:xfrm>
              <a:off x="552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7" name="Line 5359"/>
            <p:cNvSpPr>
              <a:spLocks noChangeShapeType="1"/>
            </p:cNvSpPr>
            <p:nvPr/>
          </p:nvSpPr>
          <p:spPr bwMode="auto">
            <a:xfrm>
              <a:off x="5552" y="3836"/>
              <a:ext cx="2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8" name="Line 5360"/>
            <p:cNvSpPr>
              <a:spLocks noChangeShapeType="1"/>
            </p:cNvSpPr>
            <p:nvPr/>
          </p:nvSpPr>
          <p:spPr bwMode="auto">
            <a:xfrm>
              <a:off x="5575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09" name="Line 5361"/>
            <p:cNvSpPr>
              <a:spLocks noChangeShapeType="1"/>
            </p:cNvSpPr>
            <p:nvPr/>
          </p:nvSpPr>
          <p:spPr bwMode="auto">
            <a:xfrm>
              <a:off x="5598" y="3836"/>
              <a:ext cx="3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0" name="Line 5362"/>
            <p:cNvSpPr>
              <a:spLocks noChangeShapeType="1"/>
            </p:cNvSpPr>
            <p:nvPr/>
          </p:nvSpPr>
          <p:spPr bwMode="auto">
            <a:xfrm>
              <a:off x="5603" y="3836"/>
              <a:ext cx="1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1" name="Line 5363"/>
            <p:cNvSpPr>
              <a:spLocks noChangeShapeType="1"/>
            </p:cNvSpPr>
            <p:nvPr/>
          </p:nvSpPr>
          <p:spPr bwMode="auto">
            <a:xfrm>
              <a:off x="3325" y="787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2" name="Line 5364"/>
            <p:cNvSpPr>
              <a:spLocks noChangeShapeType="1"/>
            </p:cNvSpPr>
            <p:nvPr/>
          </p:nvSpPr>
          <p:spPr bwMode="auto">
            <a:xfrm>
              <a:off x="3325" y="3836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3" name="Line 5365"/>
            <p:cNvSpPr>
              <a:spLocks noChangeShapeType="1"/>
            </p:cNvSpPr>
            <p:nvPr/>
          </p:nvSpPr>
          <p:spPr bwMode="auto">
            <a:xfrm>
              <a:off x="3325" y="787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4" name="Line 5366"/>
            <p:cNvSpPr>
              <a:spLocks noChangeShapeType="1"/>
            </p:cNvSpPr>
            <p:nvPr/>
          </p:nvSpPr>
          <p:spPr bwMode="auto">
            <a:xfrm>
              <a:off x="5603" y="787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5" name="Line 5367"/>
            <p:cNvSpPr>
              <a:spLocks noChangeShapeType="1"/>
            </p:cNvSpPr>
            <p:nvPr/>
          </p:nvSpPr>
          <p:spPr bwMode="auto">
            <a:xfrm>
              <a:off x="3325" y="3836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6" name="Line 5368"/>
            <p:cNvSpPr>
              <a:spLocks noChangeShapeType="1"/>
            </p:cNvSpPr>
            <p:nvPr/>
          </p:nvSpPr>
          <p:spPr bwMode="auto">
            <a:xfrm>
              <a:off x="3325" y="787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7" name="Line 5369"/>
            <p:cNvSpPr>
              <a:spLocks noChangeShapeType="1"/>
            </p:cNvSpPr>
            <p:nvPr/>
          </p:nvSpPr>
          <p:spPr bwMode="auto">
            <a:xfrm flipV="1">
              <a:off x="3325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8" name="Line 5370"/>
            <p:cNvSpPr>
              <a:spLocks noChangeShapeType="1"/>
            </p:cNvSpPr>
            <p:nvPr/>
          </p:nvSpPr>
          <p:spPr bwMode="auto">
            <a:xfrm>
              <a:off x="3325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19" name="Line 5371"/>
            <p:cNvSpPr>
              <a:spLocks noChangeShapeType="1"/>
            </p:cNvSpPr>
            <p:nvPr/>
          </p:nvSpPr>
          <p:spPr bwMode="auto">
            <a:xfrm flipV="1">
              <a:off x="3755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0" name="Line 5372"/>
            <p:cNvSpPr>
              <a:spLocks noChangeShapeType="1"/>
            </p:cNvSpPr>
            <p:nvPr/>
          </p:nvSpPr>
          <p:spPr bwMode="auto">
            <a:xfrm>
              <a:off x="3755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1" name="Line 5373"/>
            <p:cNvSpPr>
              <a:spLocks noChangeShapeType="1"/>
            </p:cNvSpPr>
            <p:nvPr/>
          </p:nvSpPr>
          <p:spPr bwMode="auto">
            <a:xfrm flipV="1">
              <a:off x="4186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2" name="Line 5374"/>
            <p:cNvSpPr>
              <a:spLocks noChangeShapeType="1"/>
            </p:cNvSpPr>
            <p:nvPr/>
          </p:nvSpPr>
          <p:spPr bwMode="auto">
            <a:xfrm>
              <a:off x="4186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3" name="Line 5375"/>
            <p:cNvSpPr>
              <a:spLocks noChangeShapeType="1"/>
            </p:cNvSpPr>
            <p:nvPr/>
          </p:nvSpPr>
          <p:spPr bwMode="auto">
            <a:xfrm flipV="1">
              <a:off x="4616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4" name="Line 5376"/>
            <p:cNvSpPr>
              <a:spLocks noChangeShapeType="1"/>
            </p:cNvSpPr>
            <p:nvPr/>
          </p:nvSpPr>
          <p:spPr bwMode="auto">
            <a:xfrm>
              <a:off x="4616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5" name="Line 5377"/>
            <p:cNvSpPr>
              <a:spLocks noChangeShapeType="1"/>
            </p:cNvSpPr>
            <p:nvPr/>
          </p:nvSpPr>
          <p:spPr bwMode="auto">
            <a:xfrm flipV="1">
              <a:off x="5047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6" name="Line 5378"/>
            <p:cNvSpPr>
              <a:spLocks noChangeShapeType="1"/>
            </p:cNvSpPr>
            <p:nvPr/>
          </p:nvSpPr>
          <p:spPr bwMode="auto">
            <a:xfrm>
              <a:off x="5047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7" name="Line 5379"/>
            <p:cNvSpPr>
              <a:spLocks noChangeShapeType="1"/>
            </p:cNvSpPr>
            <p:nvPr/>
          </p:nvSpPr>
          <p:spPr bwMode="auto">
            <a:xfrm flipV="1">
              <a:off x="5477" y="3806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8" name="Line 5380"/>
            <p:cNvSpPr>
              <a:spLocks noChangeShapeType="1"/>
            </p:cNvSpPr>
            <p:nvPr/>
          </p:nvSpPr>
          <p:spPr bwMode="auto">
            <a:xfrm>
              <a:off x="5477" y="787"/>
              <a:ext cx="1" cy="3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29" name="Line 5381"/>
            <p:cNvSpPr>
              <a:spLocks noChangeShapeType="1"/>
            </p:cNvSpPr>
            <p:nvPr/>
          </p:nvSpPr>
          <p:spPr bwMode="auto">
            <a:xfrm>
              <a:off x="3325" y="1166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0" name="Line 5382"/>
            <p:cNvSpPr>
              <a:spLocks noChangeShapeType="1"/>
            </p:cNvSpPr>
            <p:nvPr/>
          </p:nvSpPr>
          <p:spPr bwMode="auto">
            <a:xfrm flipH="1">
              <a:off x="5572" y="1166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1" name="Rectangle 5383"/>
            <p:cNvSpPr>
              <a:spLocks noChangeArrowheads="1"/>
            </p:cNvSpPr>
            <p:nvPr/>
          </p:nvSpPr>
          <p:spPr bwMode="auto">
            <a:xfrm>
              <a:off x="3126" y="1120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1000</a:t>
              </a:r>
              <a:endParaRPr lang="en-US" sz="1600" dirty="0"/>
            </a:p>
          </p:txBody>
        </p:sp>
        <p:sp>
          <p:nvSpPr>
            <p:cNvPr id="13932" name="Line 5384"/>
            <p:cNvSpPr>
              <a:spLocks noChangeShapeType="1"/>
            </p:cNvSpPr>
            <p:nvPr/>
          </p:nvSpPr>
          <p:spPr bwMode="auto">
            <a:xfrm>
              <a:off x="3325" y="1549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3" name="Line 5385"/>
            <p:cNvSpPr>
              <a:spLocks noChangeShapeType="1"/>
            </p:cNvSpPr>
            <p:nvPr/>
          </p:nvSpPr>
          <p:spPr bwMode="auto">
            <a:xfrm flipH="1">
              <a:off x="5572" y="1549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4" name="Rectangle 5386"/>
            <p:cNvSpPr>
              <a:spLocks noChangeArrowheads="1"/>
            </p:cNvSpPr>
            <p:nvPr/>
          </p:nvSpPr>
          <p:spPr bwMode="auto">
            <a:xfrm>
              <a:off x="3126" y="1501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2000</a:t>
              </a:r>
              <a:endParaRPr lang="en-US" sz="1600" dirty="0"/>
            </a:p>
          </p:txBody>
        </p:sp>
        <p:sp>
          <p:nvSpPr>
            <p:cNvPr id="13935" name="Line 5387"/>
            <p:cNvSpPr>
              <a:spLocks noChangeShapeType="1"/>
            </p:cNvSpPr>
            <p:nvPr/>
          </p:nvSpPr>
          <p:spPr bwMode="auto">
            <a:xfrm>
              <a:off x="3325" y="1929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6" name="Line 5388"/>
            <p:cNvSpPr>
              <a:spLocks noChangeShapeType="1"/>
            </p:cNvSpPr>
            <p:nvPr/>
          </p:nvSpPr>
          <p:spPr bwMode="auto">
            <a:xfrm flipH="1">
              <a:off x="5572" y="1929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7" name="Rectangle 5389"/>
            <p:cNvSpPr>
              <a:spLocks noChangeArrowheads="1"/>
            </p:cNvSpPr>
            <p:nvPr/>
          </p:nvSpPr>
          <p:spPr bwMode="auto">
            <a:xfrm>
              <a:off x="3126" y="1884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3000</a:t>
              </a:r>
              <a:endParaRPr lang="en-US" sz="1600" dirty="0"/>
            </a:p>
          </p:txBody>
        </p:sp>
        <p:sp>
          <p:nvSpPr>
            <p:cNvPr id="13938" name="Line 5390"/>
            <p:cNvSpPr>
              <a:spLocks noChangeShapeType="1"/>
            </p:cNvSpPr>
            <p:nvPr/>
          </p:nvSpPr>
          <p:spPr bwMode="auto">
            <a:xfrm>
              <a:off x="3325" y="2311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39" name="Line 5391"/>
            <p:cNvSpPr>
              <a:spLocks noChangeShapeType="1"/>
            </p:cNvSpPr>
            <p:nvPr/>
          </p:nvSpPr>
          <p:spPr bwMode="auto">
            <a:xfrm flipH="1">
              <a:off x="5572" y="2311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0" name="Rectangle 5392"/>
            <p:cNvSpPr>
              <a:spLocks noChangeArrowheads="1"/>
            </p:cNvSpPr>
            <p:nvPr/>
          </p:nvSpPr>
          <p:spPr bwMode="auto">
            <a:xfrm>
              <a:off x="3126" y="2265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4000</a:t>
              </a:r>
              <a:endParaRPr lang="en-US" sz="1600" dirty="0"/>
            </a:p>
          </p:txBody>
        </p:sp>
        <p:sp>
          <p:nvSpPr>
            <p:cNvPr id="13941" name="Line 5393"/>
            <p:cNvSpPr>
              <a:spLocks noChangeShapeType="1"/>
            </p:cNvSpPr>
            <p:nvPr/>
          </p:nvSpPr>
          <p:spPr bwMode="auto">
            <a:xfrm>
              <a:off x="3325" y="2692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2" name="Line 5394"/>
            <p:cNvSpPr>
              <a:spLocks noChangeShapeType="1"/>
            </p:cNvSpPr>
            <p:nvPr/>
          </p:nvSpPr>
          <p:spPr bwMode="auto">
            <a:xfrm flipH="1">
              <a:off x="5572" y="2692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3" name="Rectangle 5395"/>
            <p:cNvSpPr>
              <a:spLocks noChangeArrowheads="1"/>
            </p:cNvSpPr>
            <p:nvPr/>
          </p:nvSpPr>
          <p:spPr bwMode="auto">
            <a:xfrm>
              <a:off x="3126" y="2644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5000</a:t>
              </a:r>
              <a:endParaRPr lang="en-US" sz="1600" dirty="0"/>
            </a:p>
          </p:txBody>
        </p:sp>
        <p:sp>
          <p:nvSpPr>
            <p:cNvPr id="13944" name="Line 5396"/>
            <p:cNvSpPr>
              <a:spLocks noChangeShapeType="1"/>
            </p:cNvSpPr>
            <p:nvPr/>
          </p:nvSpPr>
          <p:spPr bwMode="auto">
            <a:xfrm>
              <a:off x="3325" y="3073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5" name="Line 5397"/>
            <p:cNvSpPr>
              <a:spLocks noChangeShapeType="1"/>
            </p:cNvSpPr>
            <p:nvPr/>
          </p:nvSpPr>
          <p:spPr bwMode="auto">
            <a:xfrm flipH="1">
              <a:off x="5572" y="3073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6" name="Rectangle 5398"/>
            <p:cNvSpPr>
              <a:spLocks noChangeArrowheads="1"/>
            </p:cNvSpPr>
            <p:nvPr/>
          </p:nvSpPr>
          <p:spPr bwMode="auto">
            <a:xfrm>
              <a:off x="3126" y="3025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6000</a:t>
              </a:r>
              <a:endParaRPr lang="en-US" sz="1600" dirty="0"/>
            </a:p>
          </p:txBody>
        </p:sp>
        <p:sp>
          <p:nvSpPr>
            <p:cNvPr id="13947" name="Line 5399"/>
            <p:cNvSpPr>
              <a:spLocks noChangeShapeType="1"/>
            </p:cNvSpPr>
            <p:nvPr/>
          </p:nvSpPr>
          <p:spPr bwMode="auto">
            <a:xfrm>
              <a:off x="3325" y="3455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8" name="Line 5400"/>
            <p:cNvSpPr>
              <a:spLocks noChangeShapeType="1"/>
            </p:cNvSpPr>
            <p:nvPr/>
          </p:nvSpPr>
          <p:spPr bwMode="auto">
            <a:xfrm flipH="1">
              <a:off x="5572" y="3455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49" name="Rectangle 5401"/>
            <p:cNvSpPr>
              <a:spLocks noChangeArrowheads="1"/>
            </p:cNvSpPr>
            <p:nvPr/>
          </p:nvSpPr>
          <p:spPr bwMode="auto">
            <a:xfrm>
              <a:off x="3126" y="3406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7000</a:t>
              </a:r>
              <a:endParaRPr lang="en-US" sz="1600" dirty="0"/>
            </a:p>
          </p:txBody>
        </p:sp>
        <p:sp>
          <p:nvSpPr>
            <p:cNvPr id="13950" name="Line 5402"/>
            <p:cNvSpPr>
              <a:spLocks noChangeShapeType="1"/>
            </p:cNvSpPr>
            <p:nvPr/>
          </p:nvSpPr>
          <p:spPr bwMode="auto">
            <a:xfrm>
              <a:off x="3325" y="3836"/>
              <a:ext cx="30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1" name="Line 5403"/>
            <p:cNvSpPr>
              <a:spLocks noChangeShapeType="1"/>
            </p:cNvSpPr>
            <p:nvPr/>
          </p:nvSpPr>
          <p:spPr bwMode="auto">
            <a:xfrm flipH="1">
              <a:off x="5572" y="3836"/>
              <a:ext cx="3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2" name="Rectangle 5404"/>
            <p:cNvSpPr>
              <a:spLocks noChangeArrowheads="1"/>
            </p:cNvSpPr>
            <p:nvPr/>
          </p:nvSpPr>
          <p:spPr bwMode="auto">
            <a:xfrm>
              <a:off x="3126" y="3789"/>
              <a:ext cx="15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8000</a:t>
              </a:r>
              <a:endParaRPr lang="en-US" sz="1600" dirty="0"/>
            </a:p>
          </p:txBody>
        </p:sp>
        <p:sp>
          <p:nvSpPr>
            <p:cNvPr id="13953" name="Line 5405"/>
            <p:cNvSpPr>
              <a:spLocks noChangeShapeType="1"/>
            </p:cNvSpPr>
            <p:nvPr/>
          </p:nvSpPr>
          <p:spPr bwMode="auto">
            <a:xfrm>
              <a:off x="3325" y="787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4" name="Line 5406"/>
            <p:cNvSpPr>
              <a:spLocks noChangeShapeType="1"/>
            </p:cNvSpPr>
            <p:nvPr/>
          </p:nvSpPr>
          <p:spPr bwMode="auto">
            <a:xfrm>
              <a:off x="3325" y="3836"/>
              <a:ext cx="2278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5" name="Line 5407"/>
            <p:cNvSpPr>
              <a:spLocks noChangeShapeType="1"/>
            </p:cNvSpPr>
            <p:nvPr/>
          </p:nvSpPr>
          <p:spPr bwMode="auto">
            <a:xfrm>
              <a:off x="3325" y="787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6" name="Line 5408"/>
            <p:cNvSpPr>
              <a:spLocks noChangeShapeType="1"/>
            </p:cNvSpPr>
            <p:nvPr/>
          </p:nvSpPr>
          <p:spPr bwMode="auto">
            <a:xfrm>
              <a:off x="5603" y="787"/>
              <a:ext cx="1" cy="30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7" name="Freeform 5409"/>
            <p:cNvSpPr>
              <a:spLocks/>
            </p:cNvSpPr>
            <p:nvPr/>
          </p:nvSpPr>
          <p:spPr bwMode="auto">
            <a:xfrm>
              <a:off x="3334" y="851"/>
              <a:ext cx="64" cy="432"/>
            </a:xfrm>
            <a:custGeom>
              <a:avLst/>
              <a:gdLst>
                <a:gd name="T0" fmla="*/ 6 w 321"/>
                <a:gd name="T1" fmla="*/ 32 h 2162"/>
                <a:gd name="T2" fmla="*/ 15 w 321"/>
                <a:gd name="T3" fmla="*/ 70 h 2162"/>
                <a:gd name="T4" fmla="*/ 20 w 321"/>
                <a:gd name="T5" fmla="*/ 107 h 2162"/>
                <a:gd name="T6" fmla="*/ 20 w 321"/>
                <a:gd name="T7" fmla="*/ 139 h 2162"/>
                <a:gd name="T8" fmla="*/ 29 w 321"/>
                <a:gd name="T9" fmla="*/ 177 h 2162"/>
                <a:gd name="T10" fmla="*/ 33 w 321"/>
                <a:gd name="T11" fmla="*/ 213 h 2162"/>
                <a:gd name="T12" fmla="*/ 38 w 321"/>
                <a:gd name="T13" fmla="*/ 251 h 2162"/>
                <a:gd name="T14" fmla="*/ 42 w 321"/>
                <a:gd name="T15" fmla="*/ 283 h 2162"/>
                <a:gd name="T16" fmla="*/ 52 w 321"/>
                <a:gd name="T17" fmla="*/ 320 h 2162"/>
                <a:gd name="T18" fmla="*/ 56 w 321"/>
                <a:gd name="T19" fmla="*/ 358 h 2162"/>
                <a:gd name="T20" fmla="*/ 61 w 321"/>
                <a:gd name="T21" fmla="*/ 399 h 2162"/>
                <a:gd name="T22" fmla="*/ 65 w 321"/>
                <a:gd name="T23" fmla="*/ 428 h 2162"/>
                <a:gd name="T24" fmla="*/ 70 w 321"/>
                <a:gd name="T25" fmla="*/ 469 h 2162"/>
                <a:gd name="T26" fmla="*/ 79 w 321"/>
                <a:gd name="T27" fmla="*/ 506 h 2162"/>
                <a:gd name="T28" fmla="*/ 79 w 321"/>
                <a:gd name="T29" fmla="*/ 543 h 2162"/>
                <a:gd name="T30" fmla="*/ 84 w 321"/>
                <a:gd name="T31" fmla="*/ 571 h 2162"/>
                <a:gd name="T32" fmla="*/ 93 w 321"/>
                <a:gd name="T33" fmla="*/ 613 h 2162"/>
                <a:gd name="T34" fmla="*/ 98 w 321"/>
                <a:gd name="T35" fmla="*/ 650 h 2162"/>
                <a:gd name="T36" fmla="*/ 103 w 321"/>
                <a:gd name="T37" fmla="*/ 687 h 2162"/>
                <a:gd name="T38" fmla="*/ 108 w 321"/>
                <a:gd name="T39" fmla="*/ 720 h 2162"/>
                <a:gd name="T40" fmla="*/ 112 w 321"/>
                <a:gd name="T41" fmla="*/ 756 h 2162"/>
                <a:gd name="T42" fmla="*/ 122 w 321"/>
                <a:gd name="T43" fmla="*/ 793 h 2162"/>
                <a:gd name="T44" fmla="*/ 126 w 321"/>
                <a:gd name="T45" fmla="*/ 831 h 2162"/>
                <a:gd name="T46" fmla="*/ 131 w 321"/>
                <a:gd name="T47" fmla="*/ 872 h 2162"/>
                <a:gd name="T48" fmla="*/ 135 w 321"/>
                <a:gd name="T49" fmla="*/ 910 h 2162"/>
                <a:gd name="T50" fmla="*/ 140 w 321"/>
                <a:gd name="T51" fmla="*/ 947 h 2162"/>
                <a:gd name="T52" fmla="*/ 149 w 321"/>
                <a:gd name="T53" fmla="*/ 984 h 2162"/>
                <a:gd name="T54" fmla="*/ 154 w 321"/>
                <a:gd name="T55" fmla="*/ 1026 h 2162"/>
                <a:gd name="T56" fmla="*/ 158 w 321"/>
                <a:gd name="T57" fmla="*/ 1062 h 2162"/>
                <a:gd name="T58" fmla="*/ 167 w 321"/>
                <a:gd name="T59" fmla="*/ 1100 h 2162"/>
                <a:gd name="T60" fmla="*/ 167 w 321"/>
                <a:gd name="T61" fmla="*/ 1137 h 2162"/>
                <a:gd name="T62" fmla="*/ 172 w 321"/>
                <a:gd name="T63" fmla="*/ 1169 h 2162"/>
                <a:gd name="T64" fmla="*/ 181 w 321"/>
                <a:gd name="T65" fmla="*/ 1207 h 2162"/>
                <a:gd name="T66" fmla="*/ 186 w 321"/>
                <a:gd name="T67" fmla="*/ 1243 h 2162"/>
                <a:gd name="T68" fmla="*/ 190 w 321"/>
                <a:gd name="T69" fmla="*/ 1286 h 2162"/>
                <a:gd name="T70" fmla="*/ 196 w 321"/>
                <a:gd name="T71" fmla="*/ 1318 h 2162"/>
                <a:gd name="T72" fmla="*/ 201 w 321"/>
                <a:gd name="T73" fmla="*/ 1360 h 2162"/>
                <a:gd name="T74" fmla="*/ 210 w 321"/>
                <a:gd name="T75" fmla="*/ 1397 h 2162"/>
                <a:gd name="T76" fmla="*/ 214 w 321"/>
                <a:gd name="T77" fmla="*/ 1429 h 2162"/>
                <a:gd name="T78" fmla="*/ 219 w 321"/>
                <a:gd name="T79" fmla="*/ 1467 h 2162"/>
                <a:gd name="T80" fmla="*/ 224 w 321"/>
                <a:gd name="T81" fmla="*/ 1504 h 2162"/>
                <a:gd name="T82" fmla="*/ 228 w 321"/>
                <a:gd name="T83" fmla="*/ 1540 h 2162"/>
                <a:gd name="T84" fmla="*/ 233 w 321"/>
                <a:gd name="T85" fmla="*/ 1578 h 2162"/>
                <a:gd name="T86" fmla="*/ 242 w 321"/>
                <a:gd name="T87" fmla="*/ 1610 h 2162"/>
                <a:gd name="T88" fmla="*/ 246 w 321"/>
                <a:gd name="T89" fmla="*/ 1648 h 2162"/>
                <a:gd name="T90" fmla="*/ 251 w 321"/>
                <a:gd name="T91" fmla="*/ 1689 h 2162"/>
                <a:gd name="T92" fmla="*/ 256 w 321"/>
                <a:gd name="T93" fmla="*/ 1721 h 2162"/>
                <a:gd name="T94" fmla="*/ 260 w 321"/>
                <a:gd name="T95" fmla="*/ 1754 h 2162"/>
                <a:gd name="T96" fmla="*/ 265 w 321"/>
                <a:gd name="T97" fmla="*/ 1791 h 2162"/>
                <a:gd name="T98" fmla="*/ 274 w 321"/>
                <a:gd name="T99" fmla="*/ 1833 h 2162"/>
                <a:gd name="T100" fmla="*/ 279 w 321"/>
                <a:gd name="T101" fmla="*/ 1866 h 2162"/>
                <a:gd name="T102" fmla="*/ 283 w 321"/>
                <a:gd name="T103" fmla="*/ 1898 h 2162"/>
                <a:gd name="T104" fmla="*/ 289 w 321"/>
                <a:gd name="T105" fmla="*/ 1940 h 2162"/>
                <a:gd name="T106" fmla="*/ 293 w 321"/>
                <a:gd name="T107" fmla="*/ 1977 h 2162"/>
                <a:gd name="T108" fmla="*/ 298 w 321"/>
                <a:gd name="T109" fmla="*/ 2014 h 2162"/>
                <a:gd name="T110" fmla="*/ 307 w 321"/>
                <a:gd name="T111" fmla="*/ 2051 h 2162"/>
                <a:gd name="T112" fmla="*/ 312 w 321"/>
                <a:gd name="T113" fmla="*/ 2092 h 2162"/>
                <a:gd name="T114" fmla="*/ 316 w 321"/>
                <a:gd name="T115" fmla="*/ 2130 h 2162"/>
                <a:gd name="T116" fmla="*/ 321 w 321"/>
                <a:gd name="T117" fmla="*/ 2162 h 21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1"/>
                <a:gd name="T178" fmla="*/ 0 h 2162"/>
                <a:gd name="T179" fmla="*/ 321 w 321"/>
                <a:gd name="T180" fmla="*/ 2162 h 21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1" h="2162">
                  <a:moveTo>
                    <a:pt x="0" y="0"/>
                  </a:moveTo>
                  <a:lnTo>
                    <a:pt x="6" y="9"/>
                  </a:lnTo>
                  <a:lnTo>
                    <a:pt x="6" y="14"/>
                  </a:lnTo>
                  <a:lnTo>
                    <a:pt x="6" y="23"/>
                  </a:lnTo>
                  <a:lnTo>
                    <a:pt x="6" y="32"/>
                  </a:lnTo>
                  <a:lnTo>
                    <a:pt x="10" y="42"/>
                  </a:lnTo>
                  <a:lnTo>
                    <a:pt x="10" y="46"/>
                  </a:lnTo>
                  <a:lnTo>
                    <a:pt x="10" y="56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93"/>
                  </a:lnTo>
                  <a:lnTo>
                    <a:pt x="20" y="98"/>
                  </a:lnTo>
                  <a:lnTo>
                    <a:pt x="20" y="107"/>
                  </a:lnTo>
                  <a:lnTo>
                    <a:pt x="20" y="116"/>
                  </a:lnTo>
                  <a:lnTo>
                    <a:pt x="20" y="121"/>
                  </a:lnTo>
                  <a:lnTo>
                    <a:pt x="20" y="125"/>
                  </a:lnTo>
                  <a:lnTo>
                    <a:pt x="20" y="130"/>
                  </a:lnTo>
                  <a:lnTo>
                    <a:pt x="20" y="139"/>
                  </a:lnTo>
                  <a:lnTo>
                    <a:pt x="24" y="149"/>
                  </a:lnTo>
                  <a:lnTo>
                    <a:pt x="24" y="154"/>
                  </a:lnTo>
                  <a:lnTo>
                    <a:pt x="24" y="163"/>
                  </a:lnTo>
                  <a:lnTo>
                    <a:pt x="29" y="167"/>
                  </a:lnTo>
                  <a:lnTo>
                    <a:pt x="29" y="177"/>
                  </a:lnTo>
                  <a:lnTo>
                    <a:pt x="29" y="186"/>
                  </a:lnTo>
                  <a:lnTo>
                    <a:pt x="29" y="190"/>
                  </a:lnTo>
                  <a:lnTo>
                    <a:pt x="33" y="200"/>
                  </a:lnTo>
                  <a:lnTo>
                    <a:pt x="33" y="209"/>
                  </a:lnTo>
                  <a:lnTo>
                    <a:pt x="33" y="213"/>
                  </a:lnTo>
                  <a:lnTo>
                    <a:pt x="33" y="223"/>
                  </a:lnTo>
                  <a:lnTo>
                    <a:pt x="38" y="232"/>
                  </a:lnTo>
                  <a:lnTo>
                    <a:pt x="38" y="237"/>
                  </a:lnTo>
                  <a:lnTo>
                    <a:pt x="38" y="247"/>
                  </a:lnTo>
                  <a:lnTo>
                    <a:pt x="38" y="251"/>
                  </a:lnTo>
                  <a:lnTo>
                    <a:pt x="42" y="260"/>
                  </a:lnTo>
                  <a:lnTo>
                    <a:pt x="42" y="265"/>
                  </a:lnTo>
                  <a:lnTo>
                    <a:pt x="42" y="269"/>
                  </a:lnTo>
                  <a:lnTo>
                    <a:pt x="42" y="274"/>
                  </a:lnTo>
                  <a:lnTo>
                    <a:pt x="42" y="283"/>
                  </a:lnTo>
                  <a:lnTo>
                    <a:pt x="47" y="292"/>
                  </a:lnTo>
                  <a:lnTo>
                    <a:pt x="47" y="302"/>
                  </a:lnTo>
                  <a:lnTo>
                    <a:pt x="47" y="306"/>
                  </a:lnTo>
                  <a:lnTo>
                    <a:pt x="52" y="315"/>
                  </a:lnTo>
                  <a:lnTo>
                    <a:pt x="52" y="320"/>
                  </a:lnTo>
                  <a:lnTo>
                    <a:pt x="52" y="330"/>
                  </a:lnTo>
                  <a:lnTo>
                    <a:pt x="52" y="335"/>
                  </a:lnTo>
                  <a:lnTo>
                    <a:pt x="52" y="344"/>
                  </a:lnTo>
                  <a:lnTo>
                    <a:pt x="52" y="353"/>
                  </a:lnTo>
                  <a:lnTo>
                    <a:pt x="56" y="358"/>
                  </a:lnTo>
                  <a:lnTo>
                    <a:pt x="56" y="367"/>
                  </a:lnTo>
                  <a:lnTo>
                    <a:pt x="56" y="376"/>
                  </a:lnTo>
                  <a:lnTo>
                    <a:pt x="56" y="385"/>
                  </a:lnTo>
                  <a:lnTo>
                    <a:pt x="61" y="390"/>
                  </a:lnTo>
                  <a:lnTo>
                    <a:pt x="61" y="399"/>
                  </a:lnTo>
                  <a:lnTo>
                    <a:pt x="61" y="404"/>
                  </a:lnTo>
                  <a:lnTo>
                    <a:pt x="61" y="408"/>
                  </a:lnTo>
                  <a:lnTo>
                    <a:pt x="61" y="413"/>
                  </a:lnTo>
                  <a:lnTo>
                    <a:pt x="65" y="417"/>
                  </a:lnTo>
                  <a:lnTo>
                    <a:pt x="65" y="428"/>
                  </a:lnTo>
                  <a:lnTo>
                    <a:pt x="65" y="437"/>
                  </a:lnTo>
                  <a:lnTo>
                    <a:pt x="65" y="446"/>
                  </a:lnTo>
                  <a:lnTo>
                    <a:pt x="70" y="451"/>
                  </a:lnTo>
                  <a:lnTo>
                    <a:pt x="70" y="460"/>
                  </a:lnTo>
                  <a:lnTo>
                    <a:pt x="70" y="469"/>
                  </a:lnTo>
                  <a:lnTo>
                    <a:pt x="75" y="473"/>
                  </a:lnTo>
                  <a:lnTo>
                    <a:pt x="75" y="483"/>
                  </a:lnTo>
                  <a:lnTo>
                    <a:pt x="75" y="487"/>
                  </a:lnTo>
                  <a:lnTo>
                    <a:pt x="75" y="496"/>
                  </a:lnTo>
                  <a:lnTo>
                    <a:pt x="79" y="506"/>
                  </a:lnTo>
                  <a:lnTo>
                    <a:pt x="79" y="510"/>
                  </a:lnTo>
                  <a:lnTo>
                    <a:pt x="79" y="520"/>
                  </a:lnTo>
                  <a:lnTo>
                    <a:pt x="79" y="530"/>
                  </a:lnTo>
                  <a:lnTo>
                    <a:pt x="79" y="534"/>
                  </a:lnTo>
                  <a:lnTo>
                    <a:pt x="79" y="543"/>
                  </a:lnTo>
                  <a:lnTo>
                    <a:pt x="84" y="552"/>
                  </a:lnTo>
                  <a:lnTo>
                    <a:pt x="84" y="557"/>
                  </a:lnTo>
                  <a:lnTo>
                    <a:pt x="84" y="566"/>
                  </a:lnTo>
                  <a:lnTo>
                    <a:pt x="84" y="571"/>
                  </a:lnTo>
                  <a:lnTo>
                    <a:pt x="88" y="580"/>
                  </a:lnTo>
                  <a:lnTo>
                    <a:pt x="88" y="589"/>
                  </a:lnTo>
                  <a:lnTo>
                    <a:pt x="88" y="594"/>
                  </a:lnTo>
                  <a:lnTo>
                    <a:pt x="88" y="603"/>
                  </a:lnTo>
                  <a:lnTo>
                    <a:pt x="93" y="613"/>
                  </a:lnTo>
                  <a:lnTo>
                    <a:pt x="93" y="622"/>
                  </a:lnTo>
                  <a:lnTo>
                    <a:pt x="93" y="627"/>
                  </a:lnTo>
                  <a:lnTo>
                    <a:pt x="98" y="636"/>
                  </a:lnTo>
                  <a:lnTo>
                    <a:pt x="98" y="641"/>
                  </a:lnTo>
                  <a:lnTo>
                    <a:pt x="98" y="650"/>
                  </a:lnTo>
                  <a:lnTo>
                    <a:pt x="98" y="654"/>
                  </a:lnTo>
                  <a:lnTo>
                    <a:pt x="103" y="664"/>
                  </a:lnTo>
                  <a:lnTo>
                    <a:pt x="103" y="673"/>
                  </a:lnTo>
                  <a:lnTo>
                    <a:pt x="103" y="677"/>
                  </a:lnTo>
                  <a:lnTo>
                    <a:pt x="103" y="687"/>
                  </a:lnTo>
                  <a:lnTo>
                    <a:pt x="108" y="696"/>
                  </a:lnTo>
                  <a:lnTo>
                    <a:pt x="108" y="700"/>
                  </a:lnTo>
                  <a:lnTo>
                    <a:pt x="108" y="706"/>
                  </a:lnTo>
                  <a:lnTo>
                    <a:pt x="108" y="711"/>
                  </a:lnTo>
                  <a:lnTo>
                    <a:pt x="108" y="720"/>
                  </a:lnTo>
                  <a:lnTo>
                    <a:pt x="108" y="724"/>
                  </a:lnTo>
                  <a:lnTo>
                    <a:pt x="108" y="734"/>
                  </a:lnTo>
                  <a:lnTo>
                    <a:pt x="112" y="738"/>
                  </a:lnTo>
                  <a:lnTo>
                    <a:pt x="112" y="747"/>
                  </a:lnTo>
                  <a:lnTo>
                    <a:pt x="112" y="756"/>
                  </a:lnTo>
                  <a:lnTo>
                    <a:pt x="112" y="766"/>
                  </a:lnTo>
                  <a:lnTo>
                    <a:pt x="117" y="770"/>
                  </a:lnTo>
                  <a:lnTo>
                    <a:pt x="117" y="779"/>
                  </a:lnTo>
                  <a:lnTo>
                    <a:pt x="117" y="789"/>
                  </a:lnTo>
                  <a:lnTo>
                    <a:pt x="122" y="793"/>
                  </a:lnTo>
                  <a:lnTo>
                    <a:pt x="122" y="803"/>
                  </a:lnTo>
                  <a:lnTo>
                    <a:pt x="122" y="808"/>
                  </a:lnTo>
                  <a:lnTo>
                    <a:pt x="122" y="817"/>
                  </a:lnTo>
                  <a:lnTo>
                    <a:pt x="126" y="826"/>
                  </a:lnTo>
                  <a:lnTo>
                    <a:pt x="126" y="831"/>
                  </a:lnTo>
                  <a:lnTo>
                    <a:pt x="126" y="840"/>
                  </a:lnTo>
                  <a:lnTo>
                    <a:pt x="126" y="849"/>
                  </a:lnTo>
                  <a:lnTo>
                    <a:pt x="131" y="854"/>
                  </a:lnTo>
                  <a:lnTo>
                    <a:pt x="131" y="863"/>
                  </a:lnTo>
                  <a:lnTo>
                    <a:pt x="131" y="872"/>
                  </a:lnTo>
                  <a:lnTo>
                    <a:pt x="131" y="877"/>
                  </a:lnTo>
                  <a:lnTo>
                    <a:pt x="135" y="886"/>
                  </a:lnTo>
                  <a:lnTo>
                    <a:pt x="135" y="892"/>
                  </a:lnTo>
                  <a:lnTo>
                    <a:pt x="135" y="901"/>
                  </a:lnTo>
                  <a:lnTo>
                    <a:pt x="135" y="910"/>
                  </a:lnTo>
                  <a:lnTo>
                    <a:pt x="135" y="915"/>
                  </a:lnTo>
                  <a:lnTo>
                    <a:pt x="135" y="924"/>
                  </a:lnTo>
                  <a:lnTo>
                    <a:pt x="140" y="933"/>
                  </a:lnTo>
                  <a:lnTo>
                    <a:pt x="140" y="937"/>
                  </a:lnTo>
                  <a:lnTo>
                    <a:pt x="140" y="947"/>
                  </a:lnTo>
                  <a:lnTo>
                    <a:pt x="144" y="956"/>
                  </a:lnTo>
                  <a:lnTo>
                    <a:pt x="144" y="960"/>
                  </a:lnTo>
                  <a:lnTo>
                    <a:pt x="144" y="970"/>
                  </a:lnTo>
                  <a:lnTo>
                    <a:pt x="144" y="979"/>
                  </a:lnTo>
                  <a:lnTo>
                    <a:pt x="149" y="984"/>
                  </a:lnTo>
                  <a:lnTo>
                    <a:pt x="149" y="994"/>
                  </a:lnTo>
                  <a:lnTo>
                    <a:pt x="149" y="998"/>
                  </a:lnTo>
                  <a:lnTo>
                    <a:pt x="149" y="1007"/>
                  </a:lnTo>
                  <a:lnTo>
                    <a:pt x="154" y="1017"/>
                  </a:lnTo>
                  <a:lnTo>
                    <a:pt x="154" y="1026"/>
                  </a:lnTo>
                  <a:lnTo>
                    <a:pt x="154" y="1030"/>
                  </a:lnTo>
                  <a:lnTo>
                    <a:pt x="154" y="1039"/>
                  </a:lnTo>
                  <a:lnTo>
                    <a:pt x="158" y="1044"/>
                  </a:lnTo>
                  <a:lnTo>
                    <a:pt x="158" y="1053"/>
                  </a:lnTo>
                  <a:lnTo>
                    <a:pt x="158" y="1062"/>
                  </a:lnTo>
                  <a:lnTo>
                    <a:pt x="158" y="1067"/>
                  </a:lnTo>
                  <a:lnTo>
                    <a:pt x="163" y="1076"/>
                  </a:lnTo>
                  <a:lnTo>
                    <a:pt x="163" y="1086"/>
                  </a:lnTo>
                  <a:lnTo>
                    <a:pt x="163" y="1091"/>
                  </a:lnTo>
                  <a:lnTo>
                    <a:pt x="167" y="1100"/>
                  </a:lnTo>
                  <a:lnTo>
                    <a:pt x="167" y="1109"/>
                  </a:lnTo>
                  <a:lnTo>
                    <a:pt x="167" y="1114"/>
                  </a:lnTo>
                  <a:lnTo>
                    <a:pt x="167" y="1123"/>
                  </a:lnTo>
                  <a:lnTo>
                    <a:pt x="167" y="1132"/>
                  </a:lnTo>
                  <a:lnTo>
                    <a:pt x="167" y="1137"/>
                  </a:lnTo>
                  <a:lnTo>
                    <a:pt x="167" y="1141"/>
                  </a:lnTo>
                  <a:lnTo>
                    <a:pt x="172" y="1146"/>
                  </a:lnTo>
                  <a:lnTo>
                    <a:pt x="172" y="1151"/>
                  </a:lnTo>
                  <a:lnTo>
                    <a:pt x="172" y="1160"/>
                  </a:lnTo>
                  <a:lnTo>
                    <a:pt x="172" y="1169"/>
                  </a:lnTo>
                  <a:lnTo>
                    <a:pt x="177" y="1175"/>
                  </a:lnTo>
                  <a:lnTo>
                    <a:pt x="177" y="1184"/>
                  </a:lnTo>
                  <a:lnTo>
                    <a:pt x="177" y="1193"/>
                  </a:lnTo>
                  <a:lnTo>
                    <a:pt x="177" y="1202"/>
                  </a:lnTo>
                  <a:lnTo>
                    <a:pt x="181" y="1207"/>
                  </a:lnTo>
                  <a:lnTo>
                    <a:pt x="181" y="1216"/>
                  </a:lnTo>
                  <a:lnTo>
                    <a:pt x="181" y="1221"/>
                  </a:lnTo>
                  <a:lnTo>
                    <a:pt x="181" y="1230"/>
                  </a:lnTo>
                  <a:lnTo>
                    <a:pt x="186" y="1234"/>
                  </a:lnTo>
                  <a:lnTo>
                    <a:pt x="186" y="1243"/>
                  </a:lnTo>
                  <a:lnTo>
                    <a:pt x="186" y="1253"/>
                  </a:lnTo>
                  <a:lnTo>
                    <a:pt x="190" y="1257"/>
                  </a:lnTo>
                  <a:lnTo>
                    <a:pt x="190" y="1267"/>
                  </a:lnTo>
                  <a:lnTo>
                    <a:pt x="190" y="1277"/>
                  </a:lnTo>
                  <a:lnTo>
                    <a:pt x="190" y="1286"/>
                  </a:lnTo>
                  <a:lnTo>
                    <a:pt x="196" y="1290"/>
                  </a:lnTo>
                  <a:lnTo>
                    <a:pt x="196" y="1300"/>
                  </a:lnTo>
                  <a:lnTo>
                    <a:pt x="196" y="1304"/>
                  </a:lnTo>
                  <a:lnTo>
                    <a:pt x="196" y="1313"/>
                  </a:lnTo>
                  <a:lnTo>
                    <a:pt x="196" y="1318"/>
                  </a:lnTo>
                  <a:lnTo>
                    <a:pt x="196" y="1327"/>
                  </a:lnTo>
                  <a:lnTo>
                    <a:pt x="201" y="1336"/>
                  </a:lnTo>
                  <a:lnTo>
                    <a:pt x="201" y="1345"/>
                  </a:lnTo>
                  <a:lnTo>
                    <a:pt x="201" y="1350"/>
                  </a:lnTo>
                  <a:lnTo>
                    <a:pt x="201" y="1360"/>
                  </a:lnTo>
                  <a:lnTo>
                    <a:pt x="205" y="1369"/>
                  </a:lnTo>
                  <a:lnTo>
                    <a:pt x="205" y="1374"/>
                  </a:lnTo>
                  <a:lnTo>
                    <a:pt x="205" y="1383"/>
                  </a:lnTo>
                  <a:lnTo>
                    <a:pt x="205" y="1388"/>
                  </a:lnTo>
                  <a:lnTo>
                    <a:pt x="210" y="1397"/>
                  </a:lnTo>
                  <a:lnTo>
                    <a:pt x="210" y="1402"/>
                  </a:lnTo>
                  <a:lnTo>
                    <a:pt x="210" y="1411"/>
                  </a:lnTo>
                  <a:lnTo>
                    <a:pt x="214" y="1420"/>
                  </a:lnTo>
                  <a:lnTo>
                    <a:pt x="214" y="1429"/>
                  </a:lnTo>
                  <a:lnTo>
                    <a:pt x="214" y="1434"/>
                  </a:lnTo>
                  <a:lnTo>
                    <a:pt x="214" y="1443"/>
                  </a:lnTo>
                  <a:lnTo>
                    <a:pt x="219" y="1453"/>
                  </a:lnTo>
                  <a:lnTo>
                    <a:pt x="219" y="1458"/>
                  </a:lnTo>
                  <a:lnTo>
                    <a:pt x="219" y="1467"/>
                  </a:lnTo>
                  <a:lnTo>
                    <a:pt x="219" y="1471"/>
                  </a:lnTo>
                  <a:lnTo>
                    <a:pt x="224" y="1481"/>
                  </a:lnTo>
                  <a:lnTo>
                    <a:pt x="224" y="1490"/>
                  </a:lnTo>
                  <a:lnTo>
                    <a:pt x="224" y="1494"/>
                  </a:lnTo>
                  <a:lnTo>
                    <a:pt x="224" y="1504"/>
                  </a:lnTo>
                  <a:lnTo>
                    <a:pt x="224" y="1513"/>
                  </a:lnTo>
                  <a:lnTo>
                    <a:pt x="224" y="1517"/>
                  </a:lnTo>
                  <a:lnTo>
                    <a:pt x="228" y="1526"/>
                  </a:lnTo>
                  <a:lnTo>
                    <a:pt x="228" y="1536"/>
                  </a:lnTo>
                  <a:lnTo>
                    <a:pt x="228" y="1540"/>
                  </a:lnTo>
                  <a:lnTo>
                    <a:pt x="228" y="1550"/>
                  </a:lnTo>
                  <a:lnTo>
                    <a:pt x="233" y="1555"/>
                  </a:lnTo>
                  <a:lnTo>
                    <a:pt x="233" y="1564"/>
                  </a:lnTo>
                  <a:lnTo>
                    <a:pt x="233" y="1573"/>
                  </a:lnTo>
                  <a:lnTo>
                    <a:pt x="233" y="1578"/>
                  </a:lnTo>
                  <a:lnTo>
                    <a:pt x="237" y="1578"/>
                  </a:lnTo>
                  <a:lnTo>
                    <a:pt x="237" y="1587"/>
                  </a:lnTo>
                  <a:lnTo>
                    <a:pt x="237" y="1596"/>
                  </a:lnTo>
                  <a:lnTo>
                    <a:pt x="237" y="1606"/>
                  </a:lnTo>
                  <a:lnTo>
                    <a:pt x="242" y="1610"/>
                  </a:lnTo>
                  <a:lnTo>
                    <a:pt x="242" y="1619"/>
                  </a:lnTo>
                  <a:lnTo>
                    <a:pt x="242" y="1624"/>
                  </a:lnTo>
                  <a:lnTo>
                    <a:pt x="242" y="1633"/>
                  </a:lnTo>
                  <a:lnTo>
                    <a:pt x="246" y="1639"/>
                  </a:lnTo>
                  <a:lnTo>
                    <a:pt x="246" y="1648"/>
                  </a:lnTo>
                  <a:lnTo>
                    <a:pt x="246" y="1657"/>
                  </a:lnTo>
                  <a:lnTo>
                    <a:pt x="246" y="1666"/>
                  </a:lnTo>
                  <a:lnTo>
                    <a:pt x="251" y="1671"/>
                  </a:lnTo>
                  <a:lnTo>
                    <a:pt x="251" y="1680"/>
                  </a:lnTo>
                  <a:lnTo>
                    <a:pt x="251" y="1689"/>
                  </a:lnTo>
                  <a:lnTo>
                    <a:pt x="251" y="1694"/>
                  </a:lnTo>
                  <a:lnTo>
                    <a:pt x="251" y="1703"/>
                  </a:lnTo>
                  <a:lnTo>
                    <a:pt x="251" y="1707"/>
                  </a:lnTo>
                  <a:lnTo>
                    <a:pt x="256" y="1717"/>
                  </a:lnTo>
                  <a:lnTo>
                    <a:pt x="256" y="1721"/>
                  </a:lnTo>
                  <a:lnTo>
                    <a:pt x="256" y="1726"/>
                  </a:lnTo>
                  <a:lnTo>
                    <a:pt x="256" y="1730"/>
                  </a:lnTo>
                  <a:lnTo>
                    <a:pt x="256" y="1741"/>
                  </a:lnTo>
                  <a:lnTo>
                    <a:pt x="260" y="1750"/>
                  </a:lnTo>
                  <a:lnTo>
                    <a:pt x="260" y="1754"/>
                  </a:lnTo>
                  <a:lnTo>
                    <a:pt x="260" y="1764"/>
                  </a:lnTo>
                  <a:lnTo>
                    <a:pt x="265" y="1773"/>
                  </a:lnTo>
                  <a:lnTo>
                    <a:pt x="265" y="1777"/>
                  </a:lnTo>
                  <a:lnTo>
                    <a:pt x="265" y="1787"/>
                  </a:lnTo>
                  <a:lnTo>
                    <a:pt x="265" y="1791"/>
                  </a:lnTo>
                  <a:lnTo>
                    <a:pt x="269" y="1800"/>
                  </a:lnTo>
                  <a:lnTo>
                    <a:pt x="269" y="1809"/>
                  </a:lnTo>
                  <a:lnTo>
                    <a:pt x="269" y="1814"/>
                  </a:lnTo>
                  <a:lnTo>
                    <a:pt x="269" y="1823"/>
                  </a:lnTo>
                  <a:lnTo>
                    <a:pt x="274" y="1833"/>
                  </a:lnTo>
                  <a:lnTo>
                    <a:pt x="274" y="1838"/>
                  </a:lnTo>
                  <a:lnTo>
                    <a:pt x="274" y="1847"/>
                  </a:lnTo>
                  <a:lnTo>
                    <a:pt x="274" y="1856"/>
                  </a:lnTo>
                  <a:lnTo>
                    <a:pt x="279" y="1861"/>
                  </a:lnTo>
                  <a:lnTo>
                    <a:pt x="279" y="1866"/>
                  </a:lnTo>
                  <a:lnTo>
                    <a:pt x="279" y="1870"/>
                  </a:lnTo>
                  <a:lnTo>
                    <a:pt x="279" y="1875"/>
                  </a:lnTo>
                  <a:lnTo>
                    <a:pt x="283" y="1884"/>
                  </a:lnTo>
                  <a:lnTo>
                    <a:pt x="283" y="1893"/>
                  </a:lnTo>
                  <a:lnTo>
                    <a:pt x="283" y="1898"/>
                  </a:lnTo>
                  <a:lnTo>
                    <a:pt x="283" y="1907"/>
                  </a:lnTo>
                  <a:lnTo>
                    <a:pt x="283" y="1916"/>
                  </a:lnTo>
                  <a:lnTo>
                    <a:pt x="283" y="1926"/>
                  </a:lnTo>
                  <a:lnTo>
                    <a:pt x="289" y="1931"/>
                  </a:lnTo>
                  <a:lnTo>
                    <a:pt x="289" y="1940"/>
                  </a:lnTo>
                  <a:lnTo>
                    <a:pt x="289" y="1945"/>
                  </a:lnTo>
                  <a:lnTo>
                    <a:pt x="289" y="1954"/>
                  </a:lnTo>
                  <a:lnTo>
                    <a:pt x="293" y="1963"/>
                  </a:lnTo>
                  <a:lnTo>
                    <a:pt x="293" y="1968"/>
                  </a:lnTo>
                  <a:lnTo>
                    <a:pt x="293" y="1977"/>
                  </a:lnTo>
                  <a:lnTo>
                    <a:pt x="293" y="1981"/>
                  </a:lnTo>
                  <a:lnTo>
                    <a:pt x="298" y="1991"/>
                  </a:lnTo>
                  <a:lnTo>
                    <a:pt x="298" y="2000"/>
                  </a:lnTo>
                  <a:lnTo>
                    <a:pt x="298" y="2009"/>
                  </a:lnTo>
                  <a:lnTo>
                    <a:pt x="298" y="2014"/>
                  </a:lnTo>
                  <a:lnTo>
                    <a:pt x="303" y="2024"/>
                  </a:lnTo>
                  <a:lnTo>
                    <a:pt x="303" y="2028"/>
                  </a:lnTo>
                  <a:lnTo>
                    <a:pt x="303" y="2037"/>
                  </a:lnTo>
                  <a:lnTo>
                    <a:pt x="303" y="2047"/>
                  </a:lnTo>
                  <a:lnTo>
                    <a:pt x="307" y="2051"/>
                  </a:lnTo>
                  <a:lnTo>
                    <a:pt x="307" y="2060"/>
                  </a:lnTo>
                  <a:lnTo>
                    <a:pt x="307" y="2070"/>
                  </a:lnTo>
                  <a:lnTo>
                    <a:pt x="312" y="2074"/>
                  </a:lnTo>
                  <a:lnTo>
                    <a:pt x="312" y="2083"/>
                  </a:lnTo>
                  <a:lnTo>
                    <a:pt x="312" y="2092"/>
                  </a:lnTo>
                  <a:lnTo>
                    <a:pt x="312" y="2097"/>
                  </a:lnTo>
                  <a:lnTo>
                    <a:pt x="312" y="2107"/>
                  </a:lnTo>
                  <a:lnTo>
                    <a:pt x="312" y="2116"/>
                  </a:lnTo>
                  <a:lnTo>
                    <a:pt x="316" y="2121"/>
                  </a:lnTo>
                  <a:lnTo>
                    <a:pt x="316" y="2130"/>
                  </a:lnTo>
                  <a:lnTo>
                    <a:pt x="316" y="2135"/>
                  </a:lnTo>
                  <a:lnTo>
                    <a:pt x="316" y="2144"/>
                  </a:lnTo>
                  <a:lnTo>
                    <a:pt x="321" y="2153"/>
                  </a:lnTo>
                  <a:lnTo>
                    <a:pt x="321" y="2158"/>
                  </a:lnTo>
                  <a:lnTo>
                    <a:pt x="321" y="21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8" name="Freeform 5410"/>
            <p:cNvSpPr>
              <a:spLocks/>
            </p:cNvSpPr>
            <p:nvPr/>
          </p:nvSpPr>
          <p:spPr bwMode="auto">
            <a:xfrm>
              <a:off x="3326" y="787"/>
              <a:ext cx="8" cy="64"/>
            </a:xfrm>
            <a:custGeom>
              <a:avLst/>
              <a:gdLst>
                <a:gd name="T0" fmla="*/ 0 w 41"/>
                <a:gd name="T1" fmla="*/ 0 h 319"/>
                <a:gd name="T2" fmla="*/ 0 w 41"/>
                <a:gd name="T3" fmla="*/ 9 h 319"/>
                <a:gd name="T4" fmla="*/ 0 w 41"/>
                <a:gd name="T5" fmla="*/ 13 h 319"/>
                <a:gd name="T6" fmla="*/ 0 w 41"/>
                <a:gd name="T7" fmla="*/ 22 h 319"/>
                <a:gd name="T8" fmla="*/ 0 w 41"/>
                <a:gd name="T9" fmla="*/ 32 h 319"/>
                <a:gd name="T10" fmla="*/ 4 w 41"/>
                <a:gd name="T11" fmla="*/ 41 h 319"/>
                <a:gd name="T12" fmla="*/ 4 w 41"/>
                <a:gd name="T13" fmla="*/ 45 h 319"/>
                <a:gd name="T14" fmla="*/ 4 w 41"/>
                <a:gd name="T15" fmla="*/ 55 h 319"/>
                <a:gd name="T16" fmla="*/ 4 w 41"/>
                <a:gd name="T17" fmla="*/ 59 h 319"/>
                <a:gd name="T18" fmla="*/ 4 w 41"/>
                <a:gd name="T19" fmla="*/ 68 h 319"/>
                <a:gd name="T20" fmla="*/ 4 w 41"/>
                <a:gd name="T21" fmla="*/ 78 h 319"/>
                <a:gd name="T22" fmla="*/ 9 w 41"/>
                <a:gd name="T23" fmla="*/ 82 h 319"/>
                <a:gd name="T24" fmla="*/ 9 w 41"/>
                <a:gd name="T25" fmla="*/ 92 h 319"/>
                <a:gd name="T26" fmla="*/ 9 w 41"/>
                <a:gd name="T27" fmla="*/ 101 h 319"/>
                <a:gd name="T28" fmla="*/ 9 w 41"/>
                <a:gd name="T29" fmla="*/ 106 h 319"/>
                <a:gd name="T30" fmla="*/ 14 w 41"/>
                <a:gd name="T31" fmla="*/ 115 h 319"/>
                <a:gd name="T32" fmla="*/ 14 w 41"/>
                <a:gd name="T33" fmla="*/ 124 h 319"/>
                <a:gd name="T34" fmla="*/ 14 w 41"/>
                <a:gd name="T35" fmla="*/ 129 h 319"/>
                <a:gd name="T36" fmla="*/ 14 w 41"/>
                <a:gd name="T37" fmla="*/ 138 h 319"/>
                <a:gd name="T38" fmla="*/ 18 w 41"/>
                <a:gd name="T39" fmla="*/ 143 h 319"/>
                <a:gd name="T40" fmla="*/ 18 w 41"/>
                <a:gd name="T41" fmla="*/ 147 h 319"/>
                <a:gd name="T42" fmla="*/ 18 w 41"/>
                <a:gd name="T43" fmla="*/ 152 h 319"/>
                <a:gd name="T44" fmla="*/ 18 w 41"/>
                <a:gd name="T45" fmla="*/ 161 h 319"/>
                <a:gd name="T46" fmla="*/ 23 w 41"/>
                <a:gd name="T47" fmla="*/ 166 h 319"/>
                <a:gd name="T48" fmla="*/ 23 w 41"/>
                <a:gd name="T49" fmla="*/ 175 h 319"/>
                <a:gd name="T50" fmla="*/ 23 w 41"/>
                <a:gd name="T51" fmla="*/ 185 h 319"/>
                <a:gd name="T52" fmla="*/ 23 w 41"/>
                <a:gd name="T53" fmla="*/ 190 h 319"/>
                <a:gd name="T54" fmla="*/ 27 w 41"/>
                <a:gd name="T55" fmla="*/ 199 h 319"/>
                <a:gd name="T56" fmla="*/ 27 w 41"/>
                <a:gd name="T57" fmla="*/ 208 h 319"/>
                <a:gd name="T58" fmla="*/ 27 w 41"/>
                <a:gd name="T59" fmla="*/ 213 h 319"/>
                <a:gd name="T60" fmla="*/ 27 w 41"/>
                <a:gd name="T61" fmla="*/ 222 h 319"/>
                <a:gd name="T62" fmla="*/ 32 w 41"/>
                <a:gd name="T63" fmla="*/ 231 h 319"/>
                <a:gd name="T64" fmla="*/ 32 w 41"/>
                <a:gd name="T65" fmla="*/ 236 h 319"/>
                <a:gd name="T66" fmla="*/ 32 w 41"/>
                <a:gd name="T67" fmla="*/ 245 h 319"/>
                <a:gd name="T68" fmla="*/ 32 w 41"/>
                <a:gd name="T69" fmla="*/ 249 h 319"/>
                <a:gd name="T70" fmla="*/ 32 w 41"/>
                <a:gd name="T71" fmla="*/ 259 h 319"/>
                <a:gd name="T72" fmla="*/ 32 w 41"/>
                <a:gd name="T73" fmla="*/ 268 h 319"/>
                <a:gd name="T74" fmla="*/ 37 w 41"/>
                <a:gd name="T75" fmla="*/ 272 h 319"/>
                <a:gd name="T76" fmla="*/ 37 w 41"/>
                <a:gd name="T77" fmla="*/ 283 h 319"/>
                <a:gd name="T78" fmla="*/ 37 w 41"/>
                <a:gd name="T79" fmla="*/ 292 h 319"/>
                <a:gd name="T80" fmla="*/ 37 w 41"/>
                <a:gd name="T81" fmla="*/ 292 h 319"/>
                <a:gd name="T82" fmla="*/ 37 w 41"/>
                <a:gd name="T83" fmla="*/ 296 h 319"/>
                <a:gd name="T84" fmla="*/ 41 w 41"/>
                <a:gd name="T85" fmla="*/ 305 h 319"/>
                <a:gd name="T86" fmla="*/ 41 w 41"/>
                <a:gd name="T87" fmla="*/ 315 h 319"/>
                <a:gd name="T88" fmla="*/ 41 w 41"/>
                <a:gd name="T89" fmla="*/ 319 h 31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"/>
                <a:gd name="T136" fmla="*/ 0 h 319"/>
                <a:gd name="T137" fmla="*/ 41 w 41"/>
                <a:gd name="T138" fmla="*/ 319 h 31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" h="319">
                  <a:moveTo>
                    <a:pt x="0" y="0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4" y="41"/>
                  </a:lnTo>
                  <a:lnTo>
                    <a:pt x="4" y="45"/>
                  </a:lnTo>
                  <a:lnTo>
                    <a:pt x="4" y="55"/>
                  </a:lnTo>
                  <a:lnTo>
                    <a:pt x="4" y="59"/>
                  </a:lnTo>
                  <a:lnTo>
                    <a:pt x="4" y="68"/>
                  </a:lnTo>
                  <a:lnTo>
                    <a:pt x="4" y="78"/>
                  </a:lnTo>
                  <a:lnTo>
                    <a:pt x="9" y="82"/>
                  </a:lnTo>
                  <a:lnTo>
                    <a:pt x="9" y="92"/>
                  </a:lnTo>
                  <a:lnTo>
                    <a:pt x="9" y="101"/>
                  </a:lnTo>
                  <a:lnTo>
                    <a:pt x="9" y="106"/>
                  </a:lnTo>
                  <a:lnTo>
                    <a:pt x="14" y="115"/>
                  </a:lnTo>
                  <a:lnTo>
                    <a:pt x="14" y="124"/>
                  </a:lnTo>
                  <a:lnTo>
                    <a:pt x="14" y="129"/>
                  </a:lnTo>
                  <a:lnTo>
                    <a:pt x="14" y="138"/>
                  </a:lnTo>
                  <a:lnTo>
                    <a:pt x="18" y="143"/>
                  </a:lnTo>
                  <a:lnTo>
                    <a:pt x="18" y="147"/>
                  </a:lnTo>
                  <a:lnTo>
                    <a:pt x="18" y="152"/>
                  </a:lnTo>
                  <a:lnTo>
                    <a:pt x="18" y="161"/>
                  </a:lnTo>
                  <a:lnTo>
                    <a:pt x="23" y="166"/>
                  </a:lnTo>
                  <a:lnTo>
                    <a:pt x="23" y="175"/>
                  </a:lnTo>
                  <a:lnTo>
                    <a:pt x="23" y="185"/>
                  </a:lnTo>
                  <a:lnTo>
                    <a:pt x="23" y="190"/>
                  </a:lnTo>
                  <a:lnTo>
                    <a:pt x="27" y="199"/>
                  </a:lnTo>
                  <a:lnTo>
                    <a:pt x="27" y="208"/>
                  </a:lnTo>
                  <a:lnTo>
                    <a:pt x="27" y="213"/>
                  </a:lnTo>
                  <a:lnTo>
                    <a:pt x="27" y="222"/>
                  </a:lnTo>
                  <a:lnTo>
                    <a:pt x="32" y="231"/>
                  </a:lnTo>
                  <a:lnTo>
                    <a:pt x="32" y="236"/>
                  </a:lnTo>
                  <a:lnTo>
                    <a:pt x="32" y="245"/>
                  </a:lnTo>
                  <a:lnTo>
                    <a:pt x="32" y="249"/>
                  </a:lnTo>
                  <a:lnTo>
                    <a:pt x="32" y="259"/>
                  </a:lnTo>
                  <a:lnTo>
                    <a:pt x="32" y="268"/>
                  </a:lnTo>
                  <a:lnTo>
                    <a:pt x="37" y="272"/>
                  </a:lnTo>
                  <a:lnTo>
                    <a:pt x="37" y="283"/>
                  </a:lnTo>
                  <a:lnTo>
                    <a:pt x="37" y="292"/>
                  </a:lnTo>
                  <a:lnTo>
                    <a:pt x="37" y="296"/>
                  </a:lnTo>
                  <a:lnTo>
                    <a:pt x="41" y="305"/>
                  </a:lnTo>
                  <a:lnTo>
                    <a:pt x="41" y="315"/>
                  </a:lnTo>
                  <a:lnTo>
                    <a:pt x="41" y="3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59" name="Freeform 5411"/>
            <p:cNvSpPr>
              <a:spLocks/>
            </p:cNvSpPr>
            <p:nvPr/>
          </p:nvSpPr>
          <p:spPr bwMode="auto">
            <a:xfrm>
              <a:off x="3469" y="2070"/>
              <a:ext cx="88" cy="417"/>
            </a:xfrm>
            <a:custGeom>
              <a:avLst/>
              <a:gdLst>
                <a:gd name="T0" fmla="*/ 10 w 440"/>
                <a:gd name="T1" fmla="*/ 28 h 2083"/>
                <a:gd name="T2" fmla="*/ 10 w 440"/>
                <a:gd name="T3" fmla="*/ 61 h 2083"/>
                <a:gd name="T4" fmla="*/ 14 w 440"/>
                <a:gd name="T5" fmla="*/ 97 h 2083"/>
                <a:gd name="T6" fmla="*/ 19 w 440"/>
                <a:gd name="T7" fmla="*/ 135 h 2083"/>
                <a:gd name="T8" fmla="*/ 23 w 440"/>
                <a:gd name="T9" fmla="*/ 172 h 2083"/>
                <a:gd name="T10" fmla="*/ 28 w 440"/>
                <a:gd name="T11" fmla="*/ 209 h 2083"/>
                <a:gd name="T12" fmla="*/ 33 w 440"/>
                <a:gd name="T13" fmla="*/ 242 h 2083"/>
                <a:gd name="T14" fmla="*/ 37 w 440"/>
                <a:gd name="T15" fmla="*/ 278 h 2083"/>
                <a:gd name="T16" fmla="*/ 46 w 440"/>
                <a:gd name="T17" fmla="*/ 321 h 2083"/>
                <a:gd name="T18" fmla="*/ 51 w 440"/>
                <a:gd name="T19" fmla="*/ 353 h 2083"/>
                <a:gd name="T20" fmla="*/ 55 w 440"/>
                <a:gd name="T21" fmla="*/ 385 h 2083"/>
                <a:gd name="T22" fmla="*/ 65 w 440"/>
                <a:gd name="T23" fmla="*/ 427 h 2083"/>
                <a:gd name="T24" fmla="*/ 69 w 440"/>
                <a:gd name="T25" fmla="*/ 464 h 2083"/>
                <a:gd name="T26" fmla="*/ 74 w 440"/>
                <a:gd name="T27" fmla="*/ 502 h 2083"/>
                <a:gd name="T28" fmla="*/ 78 w 440"/>
                <a:gd name="T29" fmla="*/ 538 h 2083"/>
                <a:gd name="T30" fmla="*/ 89 w 440"/>
                <a:gd name="T31" fmla="*/ 580 h 2083"/>
                <a:gd name="T32" fmla="*/ 93 w 440"/>
                <a:gd name="T33" fmla="*/ 613 h 2083"/>
                <a:gd name="T34" fmla="*/ 98 w 440"/>
                <a:gd name="T35" fmla="*/ 645 h 2083"/>
                <a:gd name="T36" fmla="*/ 107 w 440"/>
                <a:gd name="T37" fmla="*/ 682 h 2083"/>
                <a:gd name="T38" fmla="*/ 112 w 440"/>
                <a:gd name="T39" fmla="*/ 724 h 2083"/>
                <a:gd name="T40" fmla="*/ 121 w 440"/>
                <a:gd name="T41" fmla="*/ 752 h 2083"/>
                <a:gd name="T42" fmla="*/ 125 w 440"/>
                <a:gd name="T43" fmla="*/ 789 h 2083"/>
                <a:gd name="T44" fmla="*/ 130 w 440"/>
                <a:gd name="T45" fmla="*/ 831 h 2083"/>
                <a:gd name="T46" fmla="*/ 139 w 440"/>
                <a:gd name="T47" fmla="*/ 863 h 2083"/>
                <a:gd name="T48" fmla="*/ 144 w 440"/>
                <a:gd name="T49" fmla="*/ 901 h 2083"/>
                <a:gd name="T50" fmla="*/ 153 w 440"/>
                <a:gd name="T51" fmla="*/ 933 h 2083"/>
                <a:gd name="T52" fmla="*/ 157 w 440"/>
                <a:gd name="T53" fmla="*/ 970 h 2083"/>
                <a:gd name="T54" fmla="*/ 167 w 440"/>
                <a:gd name="T55" fmla="*/ 1002 h 2083"/>
                <a:gd name="T56" fmla="*/ 177 w 440"/>
                <a:gd name="T57" fmla="*/ 1044 h 2083"/>
                <a:gd name="T58" fmla="*/ 186 w 440"/>
                <a:gd name="T59" fmla="*/ 1072 h 2083"/>
                <a:gd name="T60" fmla="*/ 191 w 440"/>
                <a:gd name="T61" fmla="*/ 1109 h 2083"/>
                <a:gd name="T62" fmla="*/ 200 w 440"/>
                <a:gd name="T63" fmla="*/ 1150 h 2083"/>
                <a:gd name="T64" fmla="*/ 209 w 440"/>
                <a:gd name="T65" fmla="*/ 1179 h 2083"/>
                <a:gd name="T66" fmla="*/ 214 w 440"/>
                <a:gd name="T67" fmla="*/ 1220 h 2083"/>
                <a:gd name="T68" fmla="*/ 223 w 440"/>
                <a:gd name="T69" fmla="*/ 1258 h 2083"/>
                <a:gd name="T70" fmla="*/ 232 w 440"/>
                <a:gd name="T71" fmla="*/ 1295 h 2083"/>
                <a:gd name="T72" fmla="*/ 241 w 440"/>
                <a:gd name="T73" fmla="*/ 1331 h 2083"/>
                <a:gd name="T74" fmla="*/ 246 w 440"/>
                <a:gd name="T75" fmla="*/ 1365 h 2083"/>
                <a:gd name="T76" fmla="*/ 259 w 440"/>
                <a:gd name="T77" fmla="*/ 1401 h 2083"/>
                <a:gd name="T78" fmla="*/ 270 w 440"/>
                <a:gd name="T79" fmla="*/ 1439 h 2083"/>
                <a:gd name="T80" fmla="*/ 279 w 440"/>
                <a:gd name="T81" fmla="*/ 1480 h 2083"/>
                <a:gd name="T82" fmla="*/ 288 w 440"/>
                <a:gd name="T83" fmla="*/ 1512 h 2083"/>
                <a:gd name="T84" fmla="*/ 297 w 440"/>
                <a:gd name="T85" fmla="*/ 1546 h 2083"/>
                <a:gd name="T86" fmla="*/ 306 w 440"/>
                <a:gd name="T87" fmla="*/ 1582 h 2083"/>
                <a:gd name="T88" fmla="*/ 311 w 440"/>
                <a:gd name="T89" fmla="*/ 1610 h 2083"/>
                <a:gd name="T90" fmla="*/ 320 w 440"/>
                <a:gd name="T91" fmla="*/ 1648 h 2083"/>
                <a:gd name="T92" fmla="*/ 334 w 440"/>
                <a:gd name="T93" fmla="*/ 1684 h 2083"/>
                <a:gd name="T94" fmla="*/ 338 w 440"/>
                <a:gd name="T95" fmla="*/ 1722 h 2083"/>
                <a:gd name="T96" fmla="*/ 348 w 440"/>
                <a:gd name="T97" fmla="*/ 1759 h 2083"/>
                <a:gd name="T98" fmla="*/ 352 w 440"/>
                <a:gd name="T99" fmla="*/ 1786 h 2083"/>
                <a:gd name="T100" fmla="*/ 361 w 440"/>
                <a:gd name="T101" fmla="*/ 1815 h 2083"/>
                <a:gd name="T102" fmla="*/ 372 w 440"/>
                <a:gd name="T103" fmla="*/ 1852 h 2083"/>
                <a:gd name="T104" fmla="*/ 381 w 440"/>
                <a:gd name="T105" fmla="*/ 1888 h 2083"/>
                <a:gd name="T106" fmla="*/ 395 w 440"/>
                <a:gd name="T107" fmla="*/ 1926 h 2083"/>
                <a:gd name="T108" fmla="*/ 404 w 440"/>
                <a:gd name="T109" fmla="*/ 1958 h 2083"/>
                <a:gd name="T110" fmla="*/ 413 w 440"/>
                <a:gd name="T111" fmla="*/ 1995 h 2083"/>
                <a:gd name="T112" fmla="*/ 422 w 440"/>
                <a:gd name="T113" fmla="*/ 2028 h 2083"/>
                <a:gd name="T114" fmla="*/ 431 w 440"/>
                <a:gd name="T115" fmla="*/ 2065 h 20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2083"/>
                <a:gd name="T176" fmla="*/ 440 w 440"/>
                <a:gd name="T177" fmla="*/ 2083 h 208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2083">
                  <a:moveTo>
                    <a:pt x="0" y="0"/>
                  </a:moveTo>
                  <a:lnTo>
                    <a:pt x="5" y="5"/>
                  </a:lnTo>
                  <a:lnTo>
                    <a:pt x="5" y="14"/>
                  </a:lnTo>
                  <a:lnTo>
                    <a:pt x="5" y="18"/>
                  </a:lnTo>
                  <a:lnTo>
                    <a:pt x="10" y="2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7"/>
                  </a:lnTo>
                  <a:lnTo>
                    <a:pt x="10" y="51"/>
                  </a:lnTo>
                  <a:lnTo>
                    <a:pt x="10" y="61"/>
                  </a:lnTo>
                  <a:lnTo>
                    <a:pt x="10" y="65"/>
                  </a:lnTo>
                  <a:lnTo>
                    <a:pt x="10" y="74"/>
                  </a:lnTo>
                  <a:lnTo>
                    <a:pt x="14" y="84"/>
                  </a:lnTo>
                  <a:lnTo>
                    <a:pt x="14" y="88"/>
                  </a:lnTo>
                  <a:lnTo>
                    <a:pt x="14" y="97"/>
                  </a:lnTo>
                  <a:lnTo>
                    <a:pt x="14" y="102"/>
                  </a:lnTo>
                  <a:lnTo>
                    <a:pt x="19" y="111"/>
                  </a:lnTo>
                  <a:lnTo>
                    <a:pt x="19" y="120"/>
                  </a:lnTo>
                  <a:lnTo>
                    <a:pt x="19" y="125"/>
                  </a:lnTo>
                  <a:lnTo>
                    <a:pt x="19" y="135"/>
                  </a:lnTo>
                  <a:lnTo>
                    <a:pt x="19" y="144"/>
                  </a:lnTo>
                  <a:lnTo>
                    <a:pt x="23" y="149"/>
                  </a:lnTo>
                  <a:lnTo>
                    <a:pt x="23" y="158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81"/>
                  </a:lnTo>
                  <a:lnTo>
                    <a:pt x="28" y="190"/>
                  </a:lnTo>
                  <a:lnTo>
                    <a:pt x="28" y="195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33" y="213"/>
                  </a:lnTo>
                  <a:lnTo>
                    <a:pt x="33" y="218"/>
                  </a:lnTo>
                  <a:lnTo>
                    <a:pt x="33" y="228"/>
                  </a:lnTo>
                  <a:lnTo>
                    <a:pt x="33" y="237"/>
                  </a:lnTo>
                  <a:lnTo>
                    <a:pt x="33" y="242"/>
                  </a:lnTo>
                  <a:lnTo>
                    <a:pt x="37" y="251"/>
                  </a:lnTo>
                  <a:lnTo>
                    <a:pt x="37" y="255"/>
                  </a:lnTo>
                  <a:lnTo>
                    <a:pt x="37" y="265"/>
                  </a:lnTo>
                  <a:lnTo>
                    <a:pt x="37" y="274"/>
                  </a:lnTo>
                  <a:lnTo>
                    <a:pt x="37" y="278"/>
                  </a:lnTo>
                  <a:lnTo>
                    <a:pt x="42" y="288"/>
                  </a:lnTo>
                  <a:lnTo>
                    <a:pt x="42" y="297"/>
                  </a:lnTo>
                  <a:lnTo>
                    <a:pt x="42" y="301"/>
                  </a:lnTo>
                  <a:lnTo>
                    <a:pt x="42" y="311"/>
                  </a:lnTo>
                  <a:lnTo>
                    <a:pt x="46" y="321"/>
                  </a:lnTo>
                  <a:lnTo>
                    <a:pt x="46" y="325"/>
                  </a:lnTo>
                  <a:lnTo>
                    <a:pt x="46" y="334"/>
                  </a:lnTo>
                  <a:lnTo>
                    <a:pt x="51" y="344"/>
                  </a:lnTo>
                  <a:lnTo>
                    <a:pt x="51" y="348"/>
                  </a:lnTo>
                  <a:lnTo>
                    <a:pt x="51" y="353"/>
                  </a:lnTo>
                  <a:lnTo>
                    <a:pt x="51" y="357"/>
                  </a:lnTo>
                  <a:lnTo>
                    <a:pt x="51" y="362"/>
                  </a:lnTo>
                  <a:lnTo>
                    <a:pt x="55" y="371"/>
                  </a:lnTo>
                  <a:lnTo>
                    <a:pt x="55" y="380"/>
                  </a:lnTo>
                  <a:lnTo>
                    <a:pt x="55" y="385"/>
                  </a:lnTo>
                  <a:lnTo>
                    <a:pt x="55" y="394"/>
                  </a:lnTo>
                  <a:lnTo>
                    <a:pt x="60" y="403"/>
                  </a:lnTo>
                  <a:lnTo>
                    <a:pt x="60" y="409"/>
                  </a:lnTo>
                  <a:lnTo>
                    <a:pt x="60" y="418"/>
                  </a:lnTo>
                  <a:lnTo>
                    <a:pt x="65" y="427"/>
                  </a:lnTo>
                  <a:lnTo>
                    <a:pt x="65" y="432"/>
                  </a:lnTo>
                  <a:lnTo>
                    <a:pt x="65" y="441"/>
                  </a:lnTo>
                  <a:lnTo>
                    <a:pt x="65" y="446"/>
                  </a:lnTo>
                  <a:lnTo>
                    <a:pt x="69" y="455"/>
                  </a:lnTo>
                  <a:lnTo>
                    <a:pt x="69" y="464"/>
                  </a:lnTo>
                  <a:lnTo>
                    <a:pt x="69" y="469"/>
                  </a:lnTo>
                  <a:lnTo>
                    <a:pt x="69" y="478"/>
                  </a:lnTo>
                  <a:lnTo>
                    <a:pt x="69" y="487"/>
                  </a:lnTo>
                  <a:lnTo>
                    <a:pt x="69" y="496"/>
                  </a:lnTo>
                  <a:lnTo>
                    <a:pt x="74" y="502"/>
                  </a:lnTo>
                  <a:lnTo>
                    <a:pt x="74" y="511"/>
                  </a:lnTo>
                  <a:lnTo>
                    <a:pt x="74" y="516"/>
                  </a:lnTo>
                  <a:lnTo>
                    <a:pt x="78" y="525"/>
                  </a:lnTo>
                  <a:lnTo>
                    <a:pt x="78" y="529"/>
                  </a:lnTo>
                  <a:lnTo>
                    <a:pt x="78" y="538"/>
                  </a:lnTo>
                  <a:lnTo>
                    <a:pt x="84" y="548"/>
                  </a:lnTo>
                  <a:lnTo>
                    <a:pt x="84" y="557"/>
                  </a:lnTo>
                  <a:lnTo>
                    <a:pt x="84" y="561"/>
                  </a:lnTo>
                  <a:lnTo>
                    <a:pt x="84" y="571"/>
                  </a:lnTo>
                  <a:lnTo>
                    <a:pt x="89" y="580"/>
                  </a:lnTo>
                  <a:lnTo>
                    <a:pt x="89" y="584"/>
                  </a:lnTo>
                  <a:lnTo>
                    <a:pt x="89" y="595"/>
                  </a:lnTo>
                  <a:lnTo>
                    <a:pt x="93" y="599"/>
                  </a:lnTo>
                  <a:lnTo>
                    <a:pt x="93" y="608"/>
                  </a:lnTo>
                  <a:lnTo>
                    <a:pt x="93" y="613"/>
                  </a:lnTo>
                  <a:lnTo>
                    <a:pt x="93" y="622"/>
                  </a:lnTo>
                  <a:lnTo>
                    <a:pt x="98" y="631"/>
                  </a:lnTo>
                  <a:lnTo>
                    <a:pt x="98" y="636"/>
                  </a:lnTo>
                  <a:lnTo>
                    <a:pt x="98" y="640"/>
                  </a:lnTo>
                  <a:lnTo>
                    <a:pt x="98" y="645"/>
                  </a:lnTo>
                  <a:lnTo>
                    <a:pt x="98" y="654"/>
                  </a:lnTo>
                  <a:lnTo>
                    <a:pt x="98" y="663"/>
                  </a:lnTo>
                  <a:lnTo>
                    <a:pt x="102" y="668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07" y="692"/>
                  </a:lnTo>
                  <a:lnTo>
                    <a:pt x="107" y="701"/>
                  </a:lnTo>
                  <a:lnTo>
                    <a:pt x="112" y="706"/>
                  </a:lnTo>
                  <a:lnTo>
                    <a:pt x="112" y="715"/>
                  </a:lnTo>
                  <a:lnTo>
                    <a:pt x="112" y="724"/>
                  </a:lnTo>
                  <a:lnTo>
                    <a:pt x="116" y="729"/>
                  </a:lnTo>
                  <a:lnTo>
                    <a:pt x="116" y="738"/>
                  </a:lnTo>
                  <a:lnTo>
                    <a:pt x="116" y="747"/>
                  </a:lnTo>
                  <a:lnTo>
                    <a:pt x="121" y="752"/>
                  </a:lnTo>
                  <a:lnTo>
                    <a:pt x="121" y="761"/>
                  </a:lnTo>
                  <a:lnTo>
                    <a:pt x="121" y="765"/>
                  </a:lnTo>
                  <a:lnTo>
                    <a:pt x="125" y="775"/>
                  </a:lnTo>
                  <a:lnTo>
                    <a:pt x="125" y="785"/>
                  </a:lnTo>
                  <a:lnTo>
                    <a:pt x="125" y="789"/>
                  </a:lnTo>
                  <a:lnTo>
                    <a:pt x="125" y="799"/>
                  </a:lnTo>
                  <a:lnTo>
                    <a:pt x="125" y="808"/>
                  </a:lnTo>
                  <a:lnTo>
                    <a:pt x="130" y="817"/>
                  </a:lnTo>
                  <a:lnTo>
                    <a:pt x="130" y="821"/>
                  </a:lnTo>
                  <a:lnTo>
                    <a:pt x="130" y="831"/>
                  </a:lnTo>
                  <a:lnTo>
                    <a:pt x="134" y="835"/>
                  </a:lnTo>
                  <a:lnTo>
                    <a:pt x="134" y="844"/>
                  </a:lnTo>
                  <a:lnTo>
                    <a:pt x="134" y="849"/>
                  </a:lnTo>
                  <a:lnTo>
                    <a:pt x="139" y="858"/>
                  </a:lnTo>
                  <a:lnTo>
                    <a:pt x="139" y="863"/>
                  </a:lnTo>
                  <a:lnTo>
                    <a:pt x="139" y="867"/>
                  </a:lnTo>
                  <a:lnTo>
                    <a:pt x="139" y="872"/>
                  </a:lnTo>
                  <a:lnTo>
                    <a:pt x="144" y="882"/>
                  </a:lnTo>
                  <a:lnTo>
                    <a:pt x="144" y="891"/>
                  </a:lnTo>
                  <a:lnTo>
                    <a:pt x="144" y="901"/>
                  </a:lnTo>
                  <a:lnTo>
                    <a:pt x="148" y="905"/>
                  </a:lnTo>
                  <a:lnTo>
                    <a:pt x="148" y="914"/>
                  </a:lnTo>
                  <a:lnTo>
                    <a:pt x="153" y="919"/>
                  </a:lnTo>
                  <a:lnTo>
                    <a:pt x="153" y="928"/>
                  </a:lnTo>
                  <a:lnTo>
                    <a:pt x="153" y="933"/>
                  </a:lnTo>
                  <a:lnTo>
                    <a:pt x="153" y="942"/>
                  </a:lnTo>
                  <a:lnTo>
                    <a:pt x="153" y="951"/>
                  </a:lnTo>
                  <a:lnTo>
                    <a:pt x="157" y="960"/>
                  </a:lnTo>
                  <a:lnTo>
                    <a:pt x="157" y="965"/>
                  </a:lnTo>
                  <a:lnTo>
                    <a:pt x="157" y="970"/>
                  </a:lnTo>
                  <a:lnTo>
                    <a:pt x="162" y="975"/>
                  </a:lnTo>
                  <a:lnTo>
                    <a:pt x="162" y="984"/>
                  </a:lnTo>
                  <a:lnTo>
                    <a:pt x="162" y="989"/>
                  </a:lnTo>
                  <a:lnTo>
                    <a:pt x="167" y="998"/>
                  </a:lnTo>
                  <a:lnTo>
                    <a:pt x="167" y="1002"/>
                  </a:lnTo>
                  <a:lnTo>
                    <a:pt x="167" y="1012"/>
                  </a:lnTo>
                  <a:lnTo>
                    <a:pt x="171" y="1021"/>
                  </a:lnTo>
                  <a:lnTo>
                    <a:pt x="171" y="1025"/>
                  </a:lnTo>
                  <a:lnTo>
                    <a:pt x="177" y="1035"/>
                  </a:lnTo>
                  <a:lnTo>
                    <a:pt x="177" y="1044"/>
                  </a:lnTo>
                  <a:lnTo>
                    <a:pt x="177" y="1048"/>
                  </a:lnTo>
                  <a:lnTo>
                    <a:pt x="181" y="1058"/>
                  </a:lnTo>
                  <a:lnTo>
                    <a:pt x="181" y="1063"/>
                  </a:lnTo>
                  <a:lnTo>
                    <a:pt x="181" y="1068"/>
                  </a:lnTo>
                  <a:lnTo>
                    <a:pt x="186" y="1072"/>
                  </a:lnTo>
                  <a:lnTo>
                    <a:pt x="186" y="1082"/>
                  </a:lnTo>
                  <a:lnTo>
                    <a:pt x="186" y="1086"/>
                  </a:lnTo>
                  <a:lnTo>
                    <a:pt x="186" y="1095"/>
                  </a:lnTo>
                  <a:lnTo>
                    <a:pt x="191" y="1104"/>
                  </a:lnTo>
                  <a:lnTo>
                    <a:pt x="191" y="1109"/>
                  </a:lnTo>
                  <a:lnTo>
                    <a:pt x="191" y="1118"/>
                  </a:lnTo>
                  <a:lnTo>
                    <a:pt x="195" y="1127"/>
                  </a:lnTo>
                  <a:lnTo>
                    <a:pt x="195" y="1137"/>
                  </a:lnTo>
                  <a:lnTo>
                    <a:pt x="200" y="1141"/>
                  </a:lnTo>
                  <a:lnTo>
                    <a:pt x="200" y="1150"/>
                  </a:lnTo>
                  <a:lnTo>
                    <a:pt x="200" y="1156"/>
                  </a:lnTo>
                  <a:lnTo>
                    <a:pt x="200" y="1165"/>
                  </a:lnTo>
                  <a:lnTo>
                    <a:pt x="204" y="1170"/>
                  </a:lnTo>
                  <a:lnTo>
                    <a:pt x="204" y="1174"/>
                  </a:lnTo>
                  <a:lnTo>
                    <a:pt x="209" y="1179"/>
                  </a:lnTo>
                  <a:lnTo>
                    <a:pt x="209" y="1188"/>
                  </a:lnTo>
                  <a:lnTo>
                    <a:pt x="209" y="1193"/>
                  </a:lnTo>
                  <a:lnTo>
                    <a:pt x="214" y="1202"/>
                  </a:lnTo>
                  <a:lnTo>
                    <a:pt x="214" y="1211"/>
                  </a:lnTo>
                  <a:lnTo>
                    <a:pt x="214" y="1220"/>
                  </a:lnTo>
                  <a:lnTo>
                    <a:pt x="218" y="1225"/>
                  </a:lnTo>
                  <a:lnTo>
                    <a:pt x="218" y="1234"/>
                  </a:lnTo>
                  <a:lnTo>
                    <a:pt x="223" y="1239"/>
                  </a:lnTo>
                  <a:lnTo>
                    <a:pt x="223" y="1249"/>
                  </a:lnTo>
                  <a:lnTo>
                    <a:pt x="223" y="1258"/>
                  </a:lnTo>
                  <a:lnTo>
                    <a:pt x="227" y="1263"/>
                  </a:lnTo>
                  <a:lnTo>
                    <a:pt x="227" y="1272"/>
                  </a:lnTo>
                  <a:lnTo>
                    <a:pt x="227" y="1281"/>
                  </a:lnTo>
                  <a:lnTo>
                    <a:pt x="232" y="1286"/>
                  </a:lnTo>
                  <a:lnTo>
                    <a:pt x="232" y="1295"/>
                  </a:lnTo>
                  <a:lnTo>
                    <a:pt x="236" y="1304"/>
                  </a:lnTo>
                  <a:lnTo>
                    <a:pt x="236" y="1308"/>
                  </a:lnTo>
                  <a:lnTo>
                    <a:pt x="241" y="1318"/>
                  </a:lnTo>
                  <a:lnTo>
                    <a:pt x="241" y="1327"/>
                  </a:lnTo>
                  <a:lnTo>
                    <a:pt x="241" y="1331"/>
                  </a:lnTo>
                  <a:lnTo>
                    <a:pt x="246" y="1341"/>
                  </a:lnTo>
                  <a:lnTo>
                    <a:pt x="246" y="1346"/>
                  </a:lnTo>
                  <a:lnTo>
                    <a:pt x="246" y="1355"/>
                  </a:lnTo>
                  <a:lnTo>
                    <a:pt x="246" y="1365"/>
                  </a:lnTo>
                  <a:lnTo>
                    <a:pt x="250" y="1369"/>
                  </a:lnTo>
                  <a:lnTo>
                    <a:pt x="255" y="1378"/>
                  </a:lnTo>
                  <a:lnTo>
                    <a:pt x="255" y="1387"/>
                  </a:lnTo>
                  <a:lnTo>
                    <a:pt x="255" y="1392"/>
                  </a:lnTo>
                  <a:lnTo>
                    <a:pt x="259" y="1401"/>
                  </a:lnTo>
                  <a:lnTo>
                    <a:pt x="264" y="1410"/>
                  </a:lnTo>
                  <a:lnTo>
                    <a:pt x="264" y="1415"/>
                  </a:lnTo>
                  <a:lnTo>
                    <a:pt x="264" y="1424"/>
                  </a:lnTo>
                  <a:lnTo>
                    <a:pt x="270" y="1429"/>
                  </a:lnTo>
                  <a:lnTo>
                    <a:pt x="270" y="1439"/>
                  </a:lnTo>
                  <a:lnTo>
                    <a:pt x="270" y="1448"/>
                  </a:lnTo>
                  <a:lnTo>
                    <a:pt x="270" y="1453"/>
                  </a:lnTo>
                  <a:lnTo>
                    <a:pt x="274" y="1462"/>
                  </a:lnTo>
                  <a:lnTo>
                    <a:pt x="279" y="1471"/>
                  </a:lnTo>
                  <a:lnTo>
                    <a:pt x="279" y="1480"/>
                  </a:lnTo>
                  <a:lnTo>
                    <a:pt x="283" y="1485"/>
                  </a:lnTo>
                  <a:lnTo>
                    <a:pt x="283" y="1494"/>
                  </a:lnTo>
                  <a:lnTo>
                    <a:pt x="288" y="1499"/>
                  </a:lnTo>
                  <a:lnTo>
                    <a:pt x="288" y="1508"/>
                  </a:lnTo>
                  <a:lnTo>
                    <a:pt x="288" y="1512"/>
                  </a:lnTo>
                  <a:lnTo>
                    <a:pt x="293" y="1522"/>
                  </a:lnTo>
                  <a:lnTo>
                    <a:pt x="293" y="1532"/>
                  </a:lnTo>
                  <a:lnTo>
                    <a:pt x="293" y="1541"/>
                  </a:lnTo>
                  <a:lnTo>
                    <a:pt x="297" y="1546"/>
                  </a:lnTo>
                  <a:lnTo>
                    <a:pt x="297" y="1555"/>
                  </a:lnTo>
                  <a:lnTo>
                    <a:pt x="302" y="1564"/>
                  </a:lnTo>
                  <a:lnTo>
                    <a:pt x="302" y="1569"/>
                  </a:lnTo>
                  <a:lnTo>
                    <a:pt x="302" y="1578"/>
                  </a:lnTo>
                  <a:lnTo>
                    <a:pt x="306" y="1582"/>
                  </a:lnTo>
                  <a:lnTo>
                    <a:pt x="311" y="1591"/>
                  </a:lnTo>
                  <a:lnTo>
                    <a:pt x="311" y="1596"/>
                  </a:lnTo>
                  <a:lnTo>
                    <a:pt x="311" y="1601"/>
                  </a:lnTo>
                  <a:lnTo>
                    <a:pt x="311" y="1605"/>
                  </a:lnTo>
                  <a:lnTo>
                    <a:pt x="311" y="1610"/>
                  </a:lnTo>
                  <a:lnTo>
                    <a:pt x="311" y="1614"/>
                  </a:lnTo>
                  <a:lnTo>
                    <a:pt x="311" y="1625"/>
                  </a:lnTo>
                  <a:lnTo>
                    <a:pt x="311" y="1629"/>
                  </a:lnTo>
                  <a:lnTo>
                    <a:pt x="316" y="1638"/>
                  </a:lnTo>
                  <a:lnTo>
                    <a:pt x="320" y="1648"/>
                  </a:lnTo>
                  <a:lnTo>
                    <a:pt x="325" y="1652"/>
                  </a:lnTo>
                  <a:lnTo>
                    <a:pt x="325" y="1661"/>
                  </a:lnTo>
                  <a:lnTo>
                    <a:pt x="329" y="1666"/>
                  </a:lnTo>
                  <a:lnTo>
                    <a:pt x="329" y="1675"/>
                  </a:lnTo>
                  <a:lnTo>
                    <a:pt x="334" y="1684"/>
                  </a:lnTo>
                  <a:lnTo>
                    <a:pt x="334" y="1689"/>
                  </a:lnTo>
                  <a:lnTo>
                    <a:pt x="334" y="1698"/>
                  </a:lnTo>
                  <a:lnTo>
                    <a:pt x="334" y="1707"/>
                  </a:lnTo>
                  <a:lnTo>
                    <a:pt x="338" y="1717"/>
                  </a:lnTo>
                  <a:lnTo>
                    <a:pt x="338" y="1722"/>
                  </a:lnTo>
                  <a:lnTo>
                    <a:pt x="338" y="1731"/>
                  </a:lnTo>
                  <a:lnTo>
                    <a:pt x="343" y="1736"/>
                  </a:lnTo>
                  <a:lnTo>
                    <a:pt x="343" y="1745"/>
                  </a:lnTo>
                  <a:lnTo>
                    <a:pt x="348" y="1750"/>
                  </a:lnTo>
                  <a:lnTo>
                    <a:pt x="348" y="1759"/>
                  </a:lnTo>
                  <a:lnTo>
                    <a:pt x="352" y="1768"/>
                  </a:lnTo>
                  <a:lnTo>
                    <a:pt x="352" y="1772"/>
                  </a:lnTo>
                  <a:lnTo>
                    <a:pt x="352" y="1782"/>
                  </a:lnTo>
                  <a:lnTo>
                    <a:pt x="352" y="1786"/>
                  </a:lnTo>
                  <a:lnTo>
                    <a:pt x="352" y="1791"/>
                  </a:lnTo>
                  <a:lnTo>
                    <a:pt x="357" y="1800"/>
                  </a:lnTo>
                  <a:lnTo>
                    <a:pt x="357" y="1805"/>
                  </a:lnTo>
                  <a:lnTo>
                    <a:pt x="361" y="1815"/>
                  </a:lnTo>
                  <a:lnTo>
                    <a:pt x="361" y="1819"/>
                  </a:lnTo>
                  <a:lnTo>
                    <a:pt x="361" y="1829"/>
                  </a:lnTo>
                  <a:lnTo>
                    <a:pt x="367" y="1833"/>
                  </a:lnTo>
                  <a:lnTo>
                    <a:pt x="372" y="1842"/>
                  </a:lnTo>
                  <a:lnTo>
                    <a:pt x="372" y="1852"/>
                  </a:lnTo>
                  <a:lnTo>
                    <a:pt x="376" y="1861"/>
                  </a:lnTo>
                  <a:lnTo>
                    <a:pt x="376" y="1865"/>
                  </a:lnTo>
                  <a:lnTo>
                    <a:pt x="376" y="1874"/>
                  </a:lnTo>
                  <a:lnTo>
                    <a:pt x="376" y="1884"/>
                  </a:lnTo>
                  <a:lnTo>
                    <a:pt x="381" y="1888"/>
                  </a:lnTo>
                  <a:lnTo>
                    <a:pt x="385" y="1897"/>
                  </a:lnTo>
                  <a:lnTo>
                    <a:pt x="385" y="1902"/>
                  </a:lnTo>
                  <a:lnTo>
                    <a:pt x="390" y="1912"/>
                  </a:lnTo>
                  <a:lnTo>
                    <a:pt x="390" y="1917"/>
                  </a:lnTo>
                  <a:lnTo>
                    <a:pt x="395" y="1926"/>
                  </a:lnTo>
                  <a:lnTo>
                    <a:pt x="395" y="1931"/>
                  </a:lnTo>
                  <a:lnTo>
                    <a:pt x="399" y="1935"/>
                  </a:lnTo>
                  <a:lnTo>
                    <a:pt x="399" y="1944"/>
                  </a:lnTo>
                  <a:lnTo>
                    <a:pt x="399" y="1949"/>
                  </a:lnTo>
                  <a:lnTo>
                    <a:pt x="404" y="1958"/>
                  </a:lnTo>
                  <a:lnTo>
                    <a:pt x="404" y="1967"/>
                  </a:lnTo>
                  <a:lnTo>
                    <a:pt x="404" y="1972"/>
                  </a:lnTo>
                  <a:lnTo>
                    <a:pt x="408" y="1981"/>
                  </a:lnTo>
                  <a:lnTo>
                    <a:pt x="413" y="1986"/>
                  </a:lnTo>
                  <a:lnTo>
                    <a:pt x="413" y="1995"/>
                  </a:lnTo>
                  <a:lnTo>
                    <a:pt x="418" y="2005"/>
                  </a:lnTo>
                  <a:lnTo>
                    <a:pt x="418" y="2010"/>
                  </a:lnTo>
                  <a:lnTo>
                    <a:pt x="418" y="2014"/>
                  </a:lnTo>
                  <a:lnTo>
                    <a:pt x="418" y="2019"/>
                  </a:lnTo>
                  <a:lnTo>
                    <a:pt x="422" y="2028"/>
                  </a:lnTo>
                  <a:lnTo>
                    <a:pt x="422" y="2033"/>
                  </a:lnTo>
                  <a:lnTo>
                    <a:pt x="427" y="2042"/>
                  </a:lnTo>
                  <a:lnTo>
                    <a:pt x="427" y="2051"/>
                  </a:lnTo>
                  <a:lnTo>
                    <a:pt x="431" y="2056"/>
                  </a:lnTo>
                  <a:lnTo>
                    <a:pt x="431" y="2065"/>
                  </a:lnTo>
                  <a:lnTo>
                    <a:pt x="436" y="2069"/>
                  </a:lnTo>
                  <a:lnTo>
                    <a:pt x="440" y="2078"/>
                  </a:lnTo>
                  <a:lnTo>
                    <a:pt x="440" y="20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0" name="Freeform 5412"/>
            <p:cNvSpPr>
              <a:spLocks/>
            </p:cNvSpPr>
            <p:nvPr/>
          </p:nvSpPr>
          <p:spPr bwMode="auto">
            <a:xfrm>
              <a:off x="3438" y="1625"/>
              <a:ext cx="31" cy="445"/>
            </a:xfrm>
            <a:custGeom>
              <a:avLst/>
              <a:gdLst>
                <a:gd name="T0" fmla="*/ 0 w 158"/>
                <a:gd name="T1" fmla="*/ 28 h 2227"/>
                <a:gd name="T2" fmla="*/ 5 w 158"/>
                <a:gd name="T3" fmla="*/ 65 h 2227"/>
                <a:gd name="T4" fmla="*/ 5 w 158"/>
                <a:gd name="T5" fmla="*/ 106 h 2227"/>
                <a:gd name="T6" fmla="*/ 9 w 158"/>
                <a:gd name="T7" fmla="*/ 144 h 2227"/>
                <a:gd name="T8" fmla="*/ 9 w 158"/>
                <a:gd name="T9" fmla="*/ 181 h 2227"/>
                <a:gd name="T10" fmla="*/ 14 w 158"/>
                <a:gd name="T11" fmla="*/ 218 h 2227"/>
                <a:gd name="T12" fmla="*/ 14 w 158"/>
                <a:gd name="T13" fmla="*/ 260 h 2227"/>
                <a:gd name="T14" fmla="*/ 19 w 158"/>
                <a:gd name="T15" fmla="*/ 287 h 2227"/>
                <a:gd name="T16" fmla="*/ 19 w 158"/>
                <a:gd name="T17" fmla="*/ 325 h 2227"/>
                <a:gd name="T18" fmla="*/ 23 w 158"/>
                <a:gd name="T19" fmla="*/ 366 h 2227"/>
                <a:gd name="T20" fmla="*/ 23 w 158"/>
                <a:gd name="T21" fmla="*/ 404 h 2227"/>
                <a:gd name="T22" fmla="*/ 28 w 158"/>
                <a:gd name="T23" fmla="*/ 441 h 2227"/>
                <a:gd name="T24" fmla="*/ 28 w 158"/>
                <a:gd name="T25" fmla="*/ 477 h 2227"/>
                <a:gd name="T26" fmla="*/ 32 w 158"/>
                <a:gd name="T27" fmla="*/ 520 h 2227"/>
                <a:gd name="T28" fmla="*/ 32 w 158"/>
                <a:gd name="T29" fmla="*/ 552 h 2227"/>
                <a:gd name="T30" fmla="*/ 37 w 158"/>
                <a:gd name="T31" fmla="*/ 594 h 2227"/>
                <a:gd name="T32" fmla="*/ 42 w 158"/>
                <a:gd name="T33" fmla="*/ 631 h 2227"/>
                <a:gd name="T34" fmla="*/ 42 w 158"/>
                <a:gd name="T35" fmla="*/ 668 h 2227"/>
                <a:gd name="T36" fmla="*/ 46 w 158"/>
                <a:gd name="T37" fmla="*/ 705 h 2227"/>
                <a:gd name="T38" fmla="*/ 46 w 158"/>
                <a:gd name="T39" fmla="*/ 747 h 2227"/>
                <a:gd name="T40" fmla="*/ 52 w 158"/>
                <a:gd name="T41" fmla="*/ 784 h 2227"/>
                <a:gd name="T42" fmla="*/ 52 w 158"/>
                <a:gd name="T43" fmla="*/ 821 h 2227"/>
                <a:gd name="T44" fmla="*/ 56 w 158"/>
                <a:gd name="T45" fmla="*/ 859 h 2227"/>
                <a:gd name="T46" fmla="*/ 56 w 158"/>
                <a:gd name="T47" fmla="*/ 896 h 2227"/>
                <a:gd name="T48" fmla="*/ 61 w 158"/>
                <a:gd name="T49" fmla="*/ 928 h 2227"/>
                <a:gd name="T50" fmla="*/ 66 w 158"/>
                <a:gd name="T51" fmla="*/ 965 h 2227"/>
                <a:gd name="T52" fmla="*/ 66 w 158"/>
                <a:gd name="T53" fmla="*/ 1007 h 2227"/>
                <a:gd name="T54" fmla="*/ 70 w 158"/>
                <a:gd name="T55" fmla="*/ 1044 h 2227"/>
                <a:gd name="T56" fmla="*/ 75 w 158"/>
                <a:gd name="T57" fmla="*/ 1081 h 2227"/>
                <a:gd name="T58" fmla="*/ 75 w 158"/>
                <a:gd name="T59" fmla="*/ 1118 h 2227"/>
                <a:gd name="T60" fmla="*/ 79 w 158"/>
                <a:gd name="T61" fmla="*/ 1160 h 2227"/>
                <a:gd name="T62" fmla="*/ 79 w 158"/>
                <a:gd name="T63" fmla="*/ 1188 h 2227"/>
                <a:gd name="T64" fmla="*/ 84 w 158"/>
                <a:gd name="T65" fmla="*/ 1224 h 2227"/>
                <a:gd name="T66" fmla="*/ 84 w 158"/>
                <a:gd name="T67" fmla="*/ 1262 h 2227"/>
                <a:gd name="T68" fmla="*/ 89 w 158"/>
                <a:gd name="T69" fmla="*/ 1303 h 2227"/>
                <a:gd name="T70" fmla="*/ 89 w 158"/>
                <a:gd name="T71" fmla="*/ 1341 h 2227"/>
                <a:gd name="T72" fmla="*/ 93 w 158"/>
                <a:gd name="T73" fmla="*/ 1378 h 2227"/>
                <a:gd name="T74" fmla="*/ 98 w 158"/>
                <a:gd name="T75" fmla="*/ 1415 h 2227"/>
                <a:gd name="T76" fmla="*/ 98 w 158"/>
                <a:gd name="T77" fmla="*/ 1452 h 2227"/>
                <a:gd name="T78" fmla="*/ 102 w 158"/>
                <a:gd name="T79" fmla="*/ 1494 h 2227"/>
                <a:gd name="T80" fmla="*/ 102 w 158"/>
                <a:gd name="T81" fmla="*/ 1522 h 2227"/>
                <a:gd name="T82" fmla="*/ 107 w 158"/>
                <a:gd name="T83" fmla="*/ 1564 h 2227"/>
                <a:gd name="T84" fmla="*/ 107 w 158"/>
                <a:gd name="T85" fmla="*/ 1600 h 2227"/>
                <a:gd name="T86" fmla="*/ 111 w 158"/>
                <a:gd name="T87" fmla="*/ 1638 h 2227"/>
                <a:gd name="T88" fmla="*/ 111 w 158"/>
                <a:gd name="T89" fmla="*/ 1675 h 2227"/>
                <a:gd name="T90" fmla="*/ 116 w 158"/>
                <a:gd name="T91" fmla="*/ 1712 h 2227"/>
                <a:gd name="T92" fmla="*/ 116 w 158"/>
                <a:gd name="T93" fmla="*/ 1754 h 2227"/>
                <a:gd name="T94" fmla="*/ 121 w 158"/>
                <a:gd name="T95" fmla="*/ 1790 h 2227"/>
                <a:gd name="T96" fmla="*/ 125 w 158"/>
                <a:gd name="T97" fmla="*/ 1828 h 2227"/>
                <a:gd name="T98" fmla="*/ 125 w 158"/>
                <a:gd name="T99" fmla="*/ 1856 h 2227"/>
                <a:gd name="T100" fmla="*/ 130 w 158"/>
                <a:gd name="T101" fmla="*/ 1898 h 2227"/>
                <a:gd name="T102" fmla="*/ 130 w 158"/>
                <a:gd name="T103" fmla="*/ 1935 h 2227"/>
                <a:gd name="T104" fmla="*/ 134 w 158"/>
                <a:gd name="T105" fmla="*/ 1972 h 2227"/>
                <a:gd name="T106" fmla="*/ 139 w 158"/>
                <a:gd name="T107" fmla="*/ 2009 h 2227"/>
                <a:gd name="T108" fmla="*/ 139 w 158"/>
                <a:gd name="T109" fmla="*/ 2051 h 2227"/>
                <a:gd name="T110" fmla="*/ 145 w 158"/>
                <a:gd name="T111" fmla="*/ 2088 h 2227"/>
                <a:gd name="T112" fmla="*/ 149 w 158"/>
                <a:gd name="T113" fmla="*/ 2116 h 2227"/>
                <a:gd name="T114" fmla="*/ 154 w 158"/>
                <a:gd name="T115" fmla="*/ 2157 h 2227"/>
                <a:gd name="T116" fmla="*/ 158 w 158"/>
                <a:gd name="T117" fmla="*/ 2195 h 22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8"/>
                <a:gd name="T178" fmla="*/ 0 h 2227"/>
                <a:gd name="T179" fmla="*/ 158 w 158"/>
                <a:gd name="T180" fmla="*/ 2227 h 22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8" h="2227">
                  <a:moveTo>
                    <a:pt x="0" y="0"/>
                  </a:moveTo>
                  <a:lnTo>
                    <a:pt x="0" y="4"/>
                  </a:lnTo>
                  <a:lnTo>
                    <a:pt x="0" y="13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5" y="65"/>
                  </a:lnTo>
                  <a:lnTo>
                    <a:pt x="5" y="74"/>
                  </a:lnTo>
                  <a:lnTo>
                    <a:pt x="5" y="83"/>
                  </a:lnTo>
                  <a:lnTo>
                    <a:pt x="5" y="88"/>
                  </a:lnTo>
                  <a:lnTo>
                    <a:pt x="5" y="97"/>
                  </a:lnTo>
                  <a:lnTo>
                    <a:pt x="5" y="106"/>
                  </a:lnTo>
                  <a:lnTo>
                    <a:pt x="5" y="112"/>
                  </a:lnTo>
                  <a:lnTo>
                    <a:pt x="5" y="121"/>
                  </a:lnTo>
                  <a:lnTo>
                    <a:pt x="9" y="126"/>
                  </a:lnTo>
                  <a:lnTo>
                    <a:pt x="9" y="135"/>
                  </a:lnTo>
                  <a:lnTo>
                    <a:pt x="9" y="144"/>
                  </a:lnTo>
                  <a:lnTo>
                    <a:pt x="9" y="148"/>
                  </a:lnTo>
                  <a:lnTo>
                    <a:pt x="9" y="158"/>
                  </a:lnTo>
                  <a:lnTo>
                    <a:pt x="9" y="167"/>
                  </a:lnTo>
                  <a:lnTo>
                    <a:pt x="9" y="171"/>
                  </a:lnTo>
                  <a:lnTo>
                    <a:pt x="9" y="181"/>
                  </a:lnTo>
                  <a:lnTo>
                    <a:pt x="9" y="190"/>
                  </a:lnTo>
                  <a:lnTo>
                    <a:pt x="14" y="194"/>
                  </a:lnTo>
                  <a:lnTo>
                    <a:pt x="14" y="205"/>
                  </a:lnTo>
                  <a:lnTo>
                    <a:pt x="14" y="214"/>
                  </a:lnTo>
                  <a:lnTo>
                    <a:pt x="14" y="218"/>
                  </a:lnTo>
                  <a:lnTo>
                    <a:pt x="14" y="228"/>
                  </a:lnTo>
                  <a:lnTo>
                    <a:pt x="14" y="232"/>
                  </a:lnTo>
                  <a:lnTo>
                    <a:pt x="14" y="241"/>
                  </a:lnTo>
                  <a:lnTo>
                    <a:pt x="14" y="250"/>
                  </a:lnTo>
                  <a:lnTo>
                    <a:pt x="14" y="260"/>
                  </a:lnTo>
                  <a:lnTo>
                    <a:pt x="19" y="260"/>
                  </a:lnTo>
                  <a:lnTo>
                    <a:pt x="19" y="264"/>
                  </a:lnTo>
                  <a:lnTo>
                    <a:pt x="19" y="273"/>
                  </a:lnTo>
                  <a:lnTo>
                    <a:pt x="19" y="278"/>
                  </a:lnTo>
                  <a:lnTo>
                    <a:pt x="19" y="287"/>
                  </a:lnTo>
                  <a:lnTo>
                    <a:pt x="19" y="297"/>
                  </a:lnTo>
                  <a:lnTo>
                    <a:pt x="19" y="302"/>
                  </a:lnTo>
                  <a:lnTo>
                    <a:pt x="19" y="311"/>
                  </a:lnTo>
                  <a:lnTo>
                    <a:pt x="19" y="316"/>
                  </a:lnTo>
                  <a:lnTo>
                    <a:pt x="19" y="325"/>
                  </a:lnTo>
                  <a:lnTo>
                    <a:pt x="23" y="334"/>
                  </a:lnTo>
                  <a:lnTo>
                    <a:pt x="23" y="343"/>
                  </a:lnTo>
                  <a:lnTo>
                    <a:pt x="23" y="348"/>
                  </a:lnTo>
                  <a:lnTo>
                    <a:pt x="23" y="357"/>
                  </a:lnTo>
                  <a:lnTo>
                    <a:pt x="23" y="366"/>
                  </a:lnTo>
                  <a:lnTo>
                    <a:pt x="23" y="371"/>
                  </a:lnTo>
                  <a:lnTo>
                    <a:pt x="23" y="380"/>
                  </a:lnTo>
                  <a:lnTo>
                    <a:pt x="23" y="385"/>
                  </a:lnTo>
                  <a:lnTo>
                    <a:pt x="23" y="395"/>
                  </a:lnTo>
                  <a:lnTo>
                    <a:pt x="23" y="404"/>
                  </a:lnTo>
                  <a:lnTo>
                    <a:pt x="23" y="409"/>
                  </a:lnTo>
                  <a:lnTo>
                    <a:pt x="23" y="418"/>
                  </a:lnTo>
                  <a:lnTo>
                    <a:pt x="23" y="427"/>
                  </a:lnTo>
                  <a:lnTo>
                    <a:pt x="28" y="432"/>
                  </a:lnTo>
                  <a:lnTo>
                    <a:pt x="28" y="441"/>
                  </a:lnTo>
                  <a:lnTo>
                    <a:pt x="28" y="450"/>
                  </a:lnTo>
                  <a:lnTo>
                    <a:pt x="28" y="454"/>
                  </a:lnTo>
                  <a:lnTo>
                    <a:pt x="28" y="464"/>
                  </a:lnTo>
                  <a:lnTo>
                    <a:pt x="28" y="468"/>
                  </a:lnTo>
                  <a:lnTo>
                    <a:pt x="28" y="477"/>
                  </a:lnTo>
                  <a:lnTo>
                    <a:pt x="28" y="488"/>
                  </a:lnTo>
                  <a:lnTo>
                    <a:pt x="28" y="492"/>
                  </a:lnTo>
                  <a:lnTo>
                    <a:pt x="32" y="501"/>
                  </a:lnTo>
                  <a:lnTo>
                    <a:pt x="32" y="511"/>
                  </a:lnTo>
                  <a:lnTo>
                    <a:pt x="32" y="520"/>
                  </a:lnTo>
                  <a:lnTo>
                    <a:pt x="32" y="524"/>
                  </a:lnTo>
                  <a:lnTo>
                    <a:pt x="32" y="533"/>
                  </a:lnTo>
                  <a:lnTo>
                    <a:pt x="32" y="538"/>
                  </a:lnTo>
                  <a:lnTo>
                    <a:pt x="32" y="547"/>
                  </a:lnTo>
                  <a:lnTo>
                    <a:pt x="32" y="552"/>
                  </a:lnTo>
                  <a:lnTo>
                    <a:pt x="37" y="561"/>
                  </a:lnTo>
                  <a:lnTo>
                    <a:pt x="37" y="570"/>
                  </a:lnTo>
                  <a:lnTo>
                    <a:pt x="37" y="580"/>
                  </a:lnTo>
                  <a:lnTo>
                    <a:pt x="37" y="585"/>
                  </a:lnTo>
                  <a:lnTo>
                    <a:pt x="37" y="594"/>
                  </a:lnTo>
                  <a:lnTo>
                    <a:pt x="37" y="603"/>
                  </a:lnTo>
                  <a:lnTo>
                    <a:pt x="37" y="608"/>
                  </a:lnTo>
                  <a:lnTo>
                    <a:pt x="37" y="617"/>
                  </a:lnTo>
                  <a:lnTo>
                    <a:pt x="37" y="622"/>
                  </a:lnTo>
                  <a:lnTo>
                    <a:pt x="42" y="631"/>
                  </a:lnTo>
                  <a:lnTo>
                    <a:pt x="42" y="635"/>
                  </a:lnTo>
                  <a:lnTo>
                    <a:pt x="42" y="645"/>
                  </a:lnTo>
                  <a:lnTo>
                    <a:pt x="42" y="654"/>
                  </a:lnTo>
                  <a:lnTo>
                    <a:pt x="42" y="663"/>
                  </a:lnTo>
                  <a:lnTo>
                    <a:pt x="42" y="668"/>
                  </a:lnTo>
                  <a:lnTo>
                    <a:pt x="42" y="678"/>
                  </a:lnTo>
                  <a:lnTo>
                    <a:pt x="42" y="687"/>
                  </a:lnTo>
                  <a:lnTo>
                    <a:pt x="42" y="692"/>
                  </a:lnTo>
                  <a:lnTo>
                    <a:pt x="46" y="701"/>
                  </a:lnTo>
                  <a:lnTo>
                    <a:pt x="46" y="705"/>
                  </a:lnTo>
                  <a:lnTo>
                    <a:pt x="46" y="715"/>
                  </a:lnTo>
                  <a:lnTo>
                    <a:pt x="46" y="724"/>
                  </a:lnTo>
                  <a:lnTo>
                    <a:pt x="46" y="728"/>
                  </a:lnTo>
                  <a:lnTo>
                    <a:pt x="46" y="737"/>
                  </a:lnTo>
                  <a:lnTo>
                    <a:pt x="46" y="747"/>
                  </a:lnTo>
                  <a:lnTo>
                    <a:pt x="46" y="751"/>
                  </a:lnTo>
                  <a:lnTo>
                    <a:pt x="52" y="760"/>
                  </a:lnTo>
                  <a:lnTo>
                    <a:pt x="52" y="771"/>
                  </a:lnTo>
                  <a:lnTo>
                    <a:pt x="52" y="775"/>
                  </a:lnTo>
                  <a:lnTo>
                    <a:pt x="52" y="784"/>
                  </a:lnTo>
                  <a:lnTo>
                    <a:pt x="52" y="789"/>
                  </a:lnTo>
                  <a:lnTo>
                    <a:pt x="52" y="798"/>
                  </a:lnTo>
                  <a:lnTo>
                    <a:pt x="52" y="807"/>
                  </a:lnTo>
                  <a:lnTo>
                    <a:pt x="52" y="812"/>
                  </a:lnTo>
                  <a:lnTo>
                    <a:pt x="52" y="821"/>
                  </a:lnTo>
                  <a:lnTo>
                    <a:pt x="52" y="830"/>
                  </a:lnTo>
                  <a:lnTo>
                    <a:pt x="52" y="839"/>
                  </a:lnTo>
                  <a:lnTo>
                    <a:pt x="52" y="844"/>
                  </a:lnTo>
                  <a:lnTo>
                    <a:pt x="56" y="853"/>
                  </a:lnTo>
                  <a:lnTo>
                    <a:pt x="56" y="859"/>
                  </a:lnTo>
                  <a:lnTo>
                    <a:pt x="56" y="868"/>
                  </a:lnTo>
                  <a:lnTo>
                    <a:pt x="56" y="873"/>
                  </a:lnTo>
                  <a:lnTo>
                    <a:pt x="56" y="882"/>
                  </a:lnTo>
                  <a:lnTo>
                    <a:pt x="56" y="891"/>
                  </a:lnTo>
                  <a:lnTo>
                    <a:pt x="56" y="896"/>
                  </a:lnTo>
                  <a:lnTo>
                    <a:pt x="56" y="905"/>
                  </a:lnTo>
                  <a:lnTo>
                    <a:pt x="61" y="914"/>
                  </a:lnTo>
                  <a:lnTo>
                    <a:pt x="61" y="923"/>
                  </a:lnTo>
                  <a:lnTo>
                    <a:pt x="61" y="928"/>
                  </a:lnTo>
                  <a:lnTo>
                    <a:pt x="61" y="937"/>
                  </a:lnTo>
                  <a:lnTo>
                    <a:pt x="61" y="941"/>
                  </a:lnTo>
                  <a:lnTo>
                    <a:pt x="61" y="952"/>
                  </a:lnTo>
                  <a:lnTo>
                    <a:pt x="61" y="956"/>
                  </a:lnTo>
                  <a:lnTo>
                    <a:pt x="66" y="965"/>
                  </a:lnTo>
                  <a:lnTo>
                    <a:pt x="66" y="975"/>
                  </a:lnTo>
                  <a:lnTo>
                    <a:pt x="66" y="984"/>
                  </a:lnTo>
                  <a:lnTo>
                    <a:pt x="66" y="988"/>
                  </a:lnTo>
                  <a:lnTo>
                    <a:pt x="66" y="998"/>
                  </a:lnTo>
                  <a:lnTo>
                    <a:pt x="66" y="1007"/>
                  </a:lnTo>
                  <a:lnTo>
                    <a:pt x="70" y="1011"/>
                  </a:lnTo>
                  <a:lnTo>
                    <a:pt x="70" y="1020"/>
                  </a:lnTo>
                  <a:lnTo>
                    <a:pt x="70" y="1025"/>
                  </a:lnTo>
                  <a:lnTo>
                    <a:pt x="70" y="1034"/>
                  </a:lnTo>
                  <a:lnTo>
                    <a:pt x="70" y="1044"/>
                  </a:lnTo>
                  <a:lnTo>
                    <a:pt x="70" y="1049"/>
                  </a:lnTo>
                  <a:lnTo>
                    <a:pt x="70" y="1058"/>
                  </a:lnTo>
                  <a:lnTo>
                    <a:pt x="75" y="1067"/>
                  </a:lnTo>
                  <a:lnTo>
                    <a:pt x="75" y="1072"/>
                  </a:lnTo>
                  <a:lnTo>
                    <a:pt x="75" y="1081"/>
                  </a:lnTo>
                  <a:lnTo>
                    <a:pt x="75" y="1090"/>
                  </a:lnTo>
                  <a:lnTo>
                    <a:pt x="75" y="1095"/>
                  </a:lnTo>
                  <a:lnTo>
                    <a:pt x="75" y="1104"/>
                  </a:lnTo>
                  <a:lnTo>
                    <a:pt x="75" y="1109"/>
                  </a:lnTo>
                  <a:lnTo>
                    <a:pt x="75" y="1118"/>
                  </a:lnTo>
                  <a:lnTo>
                    <a:pt x="75" y="1127"/>
                  </a:lnTo>
                  <a:lnTo>
                    <a:pt x="79" y="1132"/>
                  </a:lnTo>
                  <a:lnTo>
                    <a:pt x="79" y="1142"/>
                  </a:lnTo>
                  <a:lnTo>
                    <a:pt x="79" y="1151"/>
                  </a:lnTo>
                  <a:lnTo>
                    <a:pt x="79" y="1160"/>
                  </a:lnTo>
                  <a:lnTo>
                    <a:pt x="79" y="1165"/>
                  </a:lnTo>
                  <a:lnTo>
                    <a:pt x="79" y="1174"/>
                  </a:lnTo>
                  <a:lnTo>
                    <a:pt x="79" y="1179"/>
                  </a:lnTo>
                  <a:lnTo>
                    <a:pt x="79" y="1188"/>
                  </a:lnTo>
                  <a:lnTo>
                    <a:pt x="79" y="1192"/>
                  </a:lnTo>
                  <a:lnTo>
                    <a:pt x="79" y="1202"/>
                  </a:lnTo>
                  <a:lnTo>
                    <a:pt x="84" y="1211"/>
                  </a:lnTo>
                  <a:lnTo>
                    <a:pt x="84" y="1215"/>
                  </a:lnTo>
                  <a:lnTo>
                    <a:pt x="84" y="1224"/>
                  </a:lnTo>
                  <a:lnTo>
                    <a:pt x="84" y="1235"/>
                  </a:lnTo>
                  <a:lnTo>
                    <a:pt x="84" y="1244"/>
                  </a:lnTo>
                  <a:lnTo>
                    <a:pt x="84" y="1248"/>
                  </a:lnTo>
                  <a:lnTo>
                    <a:pt x="84" y="1258"/>
                  </a:lnTo>
                  <a:lnTo>
                    <a:pt x="84" y="1262"/>
                  </a:lnTo>
                  <a:lnTo>
                    <a:pt x="84" y="1271"/>
                  </a:lnTo>
                  <a:lnTo>
                    <a:pt x="89" y="1281"/>
                  </a:lnTo>
                  <a:lnTo>
                    <a:pt x="89" y="1285"/>
                  </a:lnTo>
                  <a:lnTo>
                    <a:pt x="89" y="1294"/>
                  </a:lnTo>
                  <a:lnTo>
                    <a:pt x="89" y="1303"/>
                  </a:lnTo>
                  <a:lnTo>
                    <a:pt x="89" y="1308"/>
                  </a:lnTo>
                  <a:lnTo>
                    <a:pt x="89" y="1317"/>
                  </a:lnTo>
                  <a:lnTo>
                    <a:pt x="89" y="1327"/>
                  </a:lnTo>
                  <a:lnTo>
                    <a:pt x="89" y="1332"/>
                  </a:lnTo>
                  <a:lnTo>
                    <a:pt x="89" y="1341"/>
                  </a:lnTo>
                  <a:lnTo>
                    <a:pt x="89" y="1346"/>
                  </a:lnTo>
                  <a:lnTo>
                    <a:pt x="93" y="1355"/>
                  </a:lnTo>
                  <a:lnTo>
                    <a:pt x="93" y="1364"/>
                  </a:lnTo>
                  <a:lnTo>
                    <a:pt x="93" y="1369"/>
                  </a:lnTo>
                  <a:lnTo>
                    <a:pt x="93" y="1378"/>
                  </a:lnTo>
                  <a:lnTo>
                    <a:pt x="93" y="1387"/>
                  </a:lnTo>
                  <a:lnTo>
                    <a:pt x="93" y="1392"/>
                  </a:lnTo>
                  <a:lnTo>
                    <a:pt x="93" y="1401"/>
                  </a:lnTo>
                  <a:lnTo>
                    <a:pt x="98" y="1410"/>
                  </a:lnTo>
                  <a:lnTo>
                    <a:pt x="98" y="1415"/>
                  </a:lnTo>
                  <a:lnTo>
                    <a:pt x="98" y="1425"/>
                  </a:lnTo>
                  <a:lnTo>
                    <a:pt x="98" y="1434"/>
                  </a:lnTo>
                  <a:lnTo>
                    <a:pt x="98" y="1439"/>
                  </a:lnTo>
                  <a:lnTo>
                    <a:pt x="98" y="1448"/>
                  </a:lnTo>
                  <a:lnTo>
                    <a:pt x="98" y="1452"/>
                  </a:lnTo>
                  <a:lnTo>
                    <a:pt x="98" y="1462"/>
                  </a:lnTo>
                  <a:lnTo>
                    <a:pt x="102" y="1471"/>
                  </a:lnTo>
                  <a:lnTo>
                    <a:pt x="102" y="1475"/>
                  </a:lnTo>
                  <a:lnTo>
                    <a:pt x="102" y="1485"/>
                  </a:lnTo>
                  <a:lnTo>
                    <a:pt x="102" y="1494"/>
                  </a:lnTo>
                  <a:lnTo>
                    <a:pt x="102" y="1503"/>
                  </a:lnTo>
                  <a:lnTo>
                    <a:pt x="102" y="1507"/>
                  </a:lnTo>
                  <a:lnTo>
                    <a:pt x="102" y="1518"/>
                  </a:lnTo>
                  <a:lnTo>
                    <a:pt x="102" y="1522"/>
                  </a:lnTo>
                  <a:lnTo>
                    <a:pt x="107" y="1531"/>
                  </a:lnTo>
                  <a:lnTo>
                    <a:pt x="107" y="1536"/>
                  </a:lnTo>
                  <a:lnTo>
                    <a:pt x="107" y="1545"/>
                  </a:lnTo>
                  <a:lnTo>
                    <a:pt x="107" y="1554"/>
                  </a:lnTo>
                  <a:lnTo>
                    <a:pt x="107" y="1564"/>
                  </a:lnTo>
                  <a:lnTo>
                    <a:pt x="107" y="1568"/>
                  </a:lnTo>
                  <a:lnTo>
                    <a:pt x="107" y="1577"/>
                  </a:lnTo>
                  <a:lnTo>
                    <a:pt x="107" y="1587"/>
                  </a:lnTo>
                  <a:lnTo>
                    <a:pt x="107" y="1591"/>
                  </a:lnTo>
                  <a:lnTo>
                    <a:pt x="107" y="1600"/>
                  </a:lnTo>
                  <a:lnTo>
                    <a:pt x="111" y="1606"/>
                  </a:lnTo>
                  <a:lnTo>
                    <a:pt x="111" y="1615"/>
                  </a:lnTo>
                  <a:lnTo>
                    <a:pt x="111" y="1624"/>
                  </a:lnTo>
                  <a:lnTo>
                    <a:pt x="111" y="1629"/>
                  </a:lnTo>
                  <a:lnTo>
                    <a:pt x="111" y="1638"/>
                  </a:lnTo>
                  <a:lnTo>
                    <a:pt x="111" y="1647"/>
                  </a:lnTo>
                  <a:lnTo>
                    <a:pt x="111" y="1652"/>
                  </a:lnTo>
                  <a:lnTo>
                    <a:pt x="111" y="1661"/>
                  </a:lnTo>
                  <a:lnTo>
                    <a:pt x="111" y="1670"/>
                  </a:lnTo>
                  <a:lnTo>
                    <a:pt x="111" y="1675"/>
                  </a:lnTo>
                  <a:lnTo>
                    <a:pt x="111" y="1684"/>
                  </a:lnTo>
                  <a:lnTo>
                    <a:pt x="111" y="1688"/>
                  </a:lnTo>
                  <a:lnTo>
                    <a:pt x="116" y="1699"/>
                  </a:lnTo>
                  <a:lnTo>
                    <a:pt x="116" y="1708"/>
                  </a:lnTo>
                  <a:lnTo>
                    <a:pt x="116" y="1712"/>
                  </a:lnTo>
                  <a:lnTo>
                    <a:pt x="116" y="1722"/>
                  </a:lnTo>
                  <a:lnTo>
                    <a:pt x="116" y="1731"/>
                  </a:lnTo>
                  <a:lnTo>
                    <a:pt x="116" y="1740"/>
                  </a:lnTo>
                  <a:lnTo>
                    <a:pt x="116" y="1745"/>
                  </a:lnTo>
                  <a:lnTo>
                    <a:pt x="116" y="1754"/>
                  </a:lnTo>
                  <a:lnTo>
                    <a:pt x="116" y="1758"/>
                  </a:lnTo>
                  <a:lnTo>
                    <a:pt x="121" y="1768"/>
                  </a:lnTo>
                  <a:lnTo>
                    <a:pt x="121" y="1772"/>
                  </a:lnTo>
                  <a:lnTo>
                    <a:pt x="121" y="1781"/>
                  </a:lnTo>
                  <a:lnTo>
                    <a:pt x="121" y="1790"/>
                  </a:lnTo>
                  <a:lnTo>
                    <a:pt x="121" y="1796"/>
                  </a:lnTo>
                  <a:lnTo>
                    <a:pt x="121" y="1805"/>
                  </a:lnTo>
                  <a:lnTo>
                    <a:pt x="121" y="1814"/>
                  </a:lnTo>
                  <a:lnTo>
                    <a:pt x="121" y="1824"/>
                  </a:lnTo>
                  <a:lnTo>
                    <a:pt x="125" y="1828"/>
                  </a:lnTo>
                  <a:lnTo>
                    <a:pt x="125" y="1833"/>
                  </a:lnTo>
                  <a:lnTo>
                    <a:pt x="125" y="1837"/>
                  </a:lnTo>
                  <a:lnTo>
                    <a:pt x="125" y="1842"/>
                  </a:lnTo>
                  <a:lnTo>
                    <a:pt x="125" y="1851"/>
                  </a:lnTo>
                  <a:lnTo>
                    <a:pt x="125" y="1856"/>
                  </a:lnTo>
                  <a:lnTo>
                    <a:pt x="125" y="1865"/>
                  </a:lnTo>
                  <a:lnTo>
                    <a:pt x="125" y="1874"/>
                  </a:lnTo>
                  <a:lnTo>
                    <a:pt x="130" y="1883"/>
                  </a:lnTo>
                  <a:lnTo>
                    <a:pt x="130" y="1889"/>
                  </a:lnTo>
                  <a:lnTo>
                    <a:pt x="130" y="1898"/>
                  </a:lnTo>
                  <a:lnTo>
                    <a:pt x="130" y="1907"/>
                  </a:lnTo>
                  <a:lnTo>
                    <a:pt x="130" y="1912"/>
                  </a:lnTo>
                  <a:lnTo>
                    <a:pt x="130" y="1921"/>
                  </a:lnTo>
                  <a:lnTo>
                    <a:pt x="130" y="1926"/>
                  </a:lnTo>
                  <a:lnTo>
                    <a:pt x="130" y="1935"/>
                  </a:lnTo>
                  <a:lnTo>
                    <a:pt x="134" y="1939"/>
                  </a:lnTo>
                  <a:lnTo>
                    <a:pt x="134" y="1949"/>
                  </a:lnTo>
                  <a:lnTo>
                    <a:pt x="134" y="1958"/>
                  </a:lnTo>
                  <a:lnTo>
                    <a:pt x="134" y="1967"/>
                  </a:lnTo>
                  <a:lnTo>
                    <a:pt x="134" y="1972"/>
                  </a:lnTo>
                  <a:lnTo>
                    <a:pt x="134" y="1982"/>
                  </a:lnTo>
                  <a:lnTo>
                    <a:pt x="134" y="1991"/>
                  </a:lnTo>
                  <a:lnTo>
                    <a:pt x="139" y="1995"/>
                  </a:lnTo>
                  <a:lnTo>
                    <a:pt x="139" y="2005"/>
                  </a:lnTo>
                  <a:lnTo>
                    <a:pt x="139" y="2009"/>
                  </a:lnTo>
                  <a:lnTo>
                    <a:pt x="139" y="2018"/>
                  </a:lnTo>
                  <a:lnTo>
                    <a:pt x="139" y="2028"/>
                  </a:lnTo>
                  <a:lnTo>
                    <a:pt x="139" y="2032"/>
                  </a:lnTo>
                  <a:lnTo>
                    <a:pt x="139" y="2041"/>
                  </a:lnTo>
                  <a:lnTo>
                    <a:pt x="139" y="2051"/>
                  </a:lnTo>
                  <a:lnTo>
                    <a:pt x="145" y="2055"/>
                  </a:lnTo>
                  <a:lnTo>
                    <a:pt x="145" y="2064"/>
                  </a:lnTo>
                  <a:lnTo>
                    <a:pt x="145" y="2074"/>
                  </a:lnTo>
                  <a:lnTo>
                    <a:pt x="145" y="2079"/>
                  </a:lnTo>
                  <a:lnTo>
                    <a:pt x="145" y="2088"/>
                  </a:lnTo>
                  <a:lnTo>
                    <a:pt x="145" y="2093"/>
                  </a:lnTo>
                  <a:lnTo>
                    <a:pt x="145" y="2102"/>
                  </a:lnTo>
                  <a:lnTo>
                    <a:pt x="149" y="2111"/>
                  </a:lnTo>
                  <a:lnTo>
                    <a:pt x="149" y="2116"/>
                  </a:lnTo>
                  <a:lnTo>
                    <a:pt x="149" y="2125"/>
                  </a:lnTo>
                  <a:lnTo>
                    <a:pt x="149" y="2134"/>
                  </a:lnTo>
                  <a:lnTo>
                    <a:pt x="149" y="2143"/>
                  </a:lnTo>
                  <a:lnTo>
                    <a:pt x="149" y="2148"/>
                  </a:lnTo>
                  <a:lnTo>
                    <a:pt x="154" y="2157"/>
                  </a:lnTo>
                  <a:lnTo>
                    <a:pt x="154" y="2162"/>
                  </a:lnTo>
                  <a:lnTo>
                    <a:pt x="154" y="2172"/>
                  </a:lnTo>
                  <a:lnTo>
                    <a:pt x="154" y="2176"/>
                  </a:lnTo>
                  <a:lnTo>
                    <a:pt x="154" y="2186"/>
                  </a:lnTo>
                  <a:lnTo>
                    <a:pt x="158" y="2195"/>
                  </a:lnTo>
                  <a:lnTo>
                    <a:pt x="158" y="2204"/>
                  </a:lnTo>
                  <a:lnTo>
                    <a:pt x="158" y="2209"/>
                  </a:lnTo>
                  <a:lnTo>
                    <a:pt x="158" y="2218"/>
                  </a:lnTo>
                  <a:lnTo>
                    <a:pt x="158" y="222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1" name="Freeform 5413"/>
            <p:cNvSpPr>
              <a:spLocks/>
            </p:cNvSpPr>
            <p:nvPr/>
          </p:nvSpPr>
          <p:spPr bwMode="auto">
            <a:xfrm>
              <a:off x="3406" y="1337"/>
              <a:ext cx="32" cy="288"/>
            </a:xfrm>
            <a:custGeom>
              <a:avLst/>
              <a:gdLst>
                <a:gd name="T0" fmla="*/ 0 w 158"/>
                <a:gd name="T1" fmla="*/ 18 h 1438"/>
                <a:gd name="T2" fmla="*/ 5 w 158"/>
                <a:gd name="T3" fmla="*/ 45 h 1438"/>
                <a:gd name="T4" fmla="*/ 9 w 158"/>
                <a:gd name="T5" fmla="*/ 79 h 1438"/>
                <a:gd name="T6" fmla="*/ 14 w 158"/>
                <a:gd name="T7" fmla="*/ 106 h 1438"/>
                <a:gd name="T8" fmla="*/ 20 w 158"/>
                <a:gd name="T9" fmla="*/ 138 h 1438"/>
                <a:gd name="T10" fmla="*/ 24 w 158"/>
                <a:gd name="T11" fmla="*/ 162 h 1438"/>
                <a:gd name="T12" fmla="*/ 29 w 158"/>
                <a:gd name="T13" fmla="*/ 190 h 1438"/>
                <a:gd name="T14" fmla="*/ 33 w 158"/>
                <a:gd name="T15" fmla="*/ 222 h 1438"/>
                <a:gd name="T16" fmla="*/ 38 w 158"/>
                <a:gd name="T17" fmla="*/ 255 h 1438"/>
                <a:gd name="T18" fmla="*/ 43 w 158"/>
                <a:gd name="T19" fmla="*/ 283 h 1438"/>
                <a:gd name="T20" fmla="*/ 43 w 158"/>
                <a:gd name="T21" fmla="*/ 310 h 1438"/>
                <a:gd name="T22" fmla="*/ 47 w 158"/>
                <a:gd name="T23" fmla="*/ 339 h 1438"/>
                <a:gd name="T24" fmla="*/ 52 w 158"/>
                <a:gd name="T25" fmla="*/ 366 h 1438"/>
                <a:gd name="T26" fmla="*/ 61 w 158"/>
                <a:gd name="T27" fmla="*/ 398 h 1438"/>
                <a:gd name="T28" fmla="*/ 65 w 158"/>
                <a:gd name="T29" fmla="*/ 427 h 1438"/>
                <a:gd name="T30" fmla="*/ 65 w 158"/>
                <a:gd name="T31" fmla="*/ 454 h 1438"/>
                <a:gd name="T32" fmla="*/ 70 w 158"/>
                <a:gd name="T33" fmla="*/ 482 h 1438"/>
                <a:gd name="T34" fmla="*/ 75 w 158"/>
                <a:gd name="T35" fmla="*/ 514 h 1438"/>
                <a:gd name="T36" fmla="*/ 79 w 158"/>
                <a:gd name="T37" fmla="*/ 543 h 1438"/>
                <a:gd name="T38" fmla="*/ 84 w 158"/>
                <a:gd name="T39" fmla="*/ 575 h 1438"/>
                <a:gd name="T40" fmla="*/ 88 w 158"/>
                <a:gd name="T41" fmla="*/ 602 h 1438"/>
                <a:gd name="T42" fmla="*/ 93 w 158"/>
                <a:gd name="T43" fmla="*/ 626 h 1438"/>
                <a:gd name="T44" fmla="*/ 93 w 158"/>
                <a:gd name="T45" fmla="*/ 658 h 1438"/>
                <a:gd name="T46" fmla="*/ 98 w 158"/>
                <a:gd name="T47" fmla="*/ 686 h 1438"/>
                <a:gd name="T48" fmla="*/ 107 w 158"/>
                <a:gd name="T49" fmla="*/ 719 h 1438"/>
                <a:gd name="T50" fmla="*/ 111 w 158"/>
                <a:gd name="T51" fmla="*/ 747 h 1438"/>
                <a:gd name="T52" fmla="*/ 111 w 158"/>
                <a:gd name="T53" fmla="*/ 770 h 1438"/>
                <a:gd name="T54" fmla="*/ 117 w 158"/>
                <a:gd name="T55" fmla="*/ 803 h 1438"/>
                <a:gd name="T56" fmla="*/ 122 w 158"/>
                <a:gd name="T57" fmla="*/ 835 h 1438"/>
                <a:gd name="T58" fmla="*/ 126 w 158"/>
                <a:gd name="T59" fmla="*/ 862 h 1438"/>
                <a:gd name="T60" fmla="*/ 126 w 158"/>
                <a:gd name="T61" fmla="*/ 896 h 1438"/>
                <a:gd name="T62" fmla="*/ 126 w 158"/>
                <a:gd name="T63" fmla="*/ 923 h 1438"/>
                <a:gd name="T64" fmla="*/ 131 w 158"/>
                <a:gd name="T65" fmla="*/ 955 h 1438"/>
                <a:gd name="T66" fmla="*/ 131 w 158"/>
                <a:gd name="T67" fmla="*/ 983 h 1438"/>
                <a:gd name="T68" fmla="*/ 131 w 158"/>
                <a:gd name="T69" fmla="*/ 1007 h 1438"/>
                <a:gd name="T70" fmla="*/ 135 w 158"/>
                <a:gd name="T71" fmla="*/ 1039 h 1438"/>
                <a:gd name="T72" fmla="*/ 135 w 158"/>
                <a:gd name="T73" fmla="*/ 1071 h 1438"/>
                <a:gd name="T74" fmla="*/ 135 w 158"/>
                <a:gd name="T75" fmla="*/ 1100 h 1438"/>
                <a:gd name="T76" fmla="*/ 140 w 158"/>
                <a:gd name="T77" fmla="*/ 1132 h 1438"/>
                <a:gd name="T78" fmla="*/ 140 w 158"/>
                <a:gd name="T79" fmla="*/ 1159 h 1438"/>
                <a:gd name="T80" fmla="*/ 145 w 158"/>
                <a:gd name="T81" fmla="*/ 1192 h 1438"/>
                <a:gd name="T82" fmla="*/ 145 w 158"/>
                <a:gd name="T83" fmla="*/ 1224 h 1438"/>
                <a:gd name="T84" fmla="*/ 145 w 158"/>
                <a:gd name="T85" fmla="*/ 1252 h 1438"/>
                <a:gd name="T86" fmla="*/ 149 w 158"/>
                <a:gd name="T87" fmla="*/ 1285 h 1438"/>
                <a:gd name="T88" fmla="*/ 149 w 158"/>
                <a:gd name="T89" fmla="*/ 1313 h 1438"/>
                <a:gd name="T90" fmla="*/ 154 w 158"/>
                <a:gd name="T91" fmla="*/ 1345 h 1438"/>
                <a:gd name="T92" fmla="*/ 154 w 158"/>
                <a:gd name="T93" fmla="*/ 1369 h 1438"/>
                <a:gd name="T94" fmla="*/ 154 w 158"/>
                <a:gd name="T95" fmla="*/ 1396 h 1438"/>
                <a:gd name="T96" fmla="*/ 158 w 158"/>
                <a:gd name="T97" fmla="*/ 1428 h 14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8"/>
                <a:gd name="T148" fmla="*/ 0 h 1438"/>
                <a:gd name="T149" fmla="*/ 158 w 158"/>
                <a:gd name="T150" fmla="*/ 1438 h 14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8" h="1438">
                  <a:moveTo>
                    <a:pt x="0" y="0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0" y="18"/>
                  </a:lnTo>
                  <a:lnTo>
                    <a:pt x="5" y="23"/>
                  </a:lnTo>
                  <a:lnTo>
                    <a:pt x="5" y="32"/>
                  </a:lnTo>
                  <a:lnTo>
                    <a:pt x="5" y="41"/>
                  </a:lnTo>
                  <a:lnTo>
                    <a:pt x="5" y="45"/>
                  </a:lnTo>
                  <a:lnTo>
                    <a:pt x="5" y="56"/>
                  </a:lnTo>
                  <a:lnTo>
                    <a:pt x="9" y="65"/>
                  </a:lnTo>
                  <a:lnTo>
                    <a:pt x="9" y="74"/>
                  </a:lnTo>
                  <a:lnTo>
                    <a:pt x="9" y="79"/>
                  </a:lnTo>
                  <a:lnTo>
                    <a:pt x="9" y="88"/>
                  </a:lnTo>
                  <a:lnTo>
                    <a:pt x="14" y="92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4" y="115"/>
                  </a:lnTo>
                  <a:lnTo>
                    <a:pt x="20" y="125"/>
                  </a:lnTo>
                  <a:lnTo>
                    <a:pt x="20" y="129"/>
                  </a:lnTo>
                  <a:lnTo>
                    <a:pt x="20" y="138"/>
                  </a:lnTo>
                  <a:lnTo>
                    <a:pt x="20" y="148"/>
                  </a:lnTo>
                  <a:lnTo>
                    <a:pt x="24" y="158"/>
                  </a:lnTo>
                  <a:lnTo>
                    <a:pt x="24" y="162"/>
                  </a:lnTo>
                  <a:lnTo>
                    <a:pt x="24" y="171"/>
                  </a:lnTo>
                  <a:lnTo>
                    <a:pt x="24" y="176"/>
                  </a:lnTo>
                  <a:lnTo>
                    <a:pt x="29" y="185"/>
                  </a:lnTo>
                  <a:lnTo>
                    <a:pt x="29" y="190"/>
                  </a:lnTo>
                  <a:lnTo>
                    <a:pt x="29" y="199"/>
                  </a:lnTo>
                  <a:lnTo>
                    <a:pt x="29" y="208"/>
                  </a:lnTo>
                  <a:lnTo>
                    <a:pt x="33" y="217"/>
                  </a:lnTo>
                  <a:lnTo>
                    <a:pt x="33" y="222"/>
                  </a:lnTo>
                  <a:lnTo>
                    <a:pt x="33" y="231"/>
                  </a:lnTo>
                  <a:lnTo>
                    <a:pt x="38" y="241"/>
                  </a:lnTo>
                  <a:lnTo>
                    <a:pt x="38" y="246"/>
                  </a:lnTo>
                  <a:lnTo>
                    <a:pt x="38" y="255"/>
                  </a:lnTo>
                  <a:lnTo>
                    <a:pt x="38" y="260"/>
                  </a:lnTo>
                  <a:lnTo>
                    <a:pt x="38" y="269"/>
                  </a:lnTo>
                  <a:lnTo>
                    <a:pt x="38" y="278"/>
                  </a:lnTo>
                  <a:lnTo>
                    <a:pt x="43" y="283"/>
                  </a:lnTo>
                  <a:lnTo>
                    <a:pt x="43" y="292"/>
                  </a:lnTo>
                  <a:lnTo>
                    <a:pt x="43" y="301"/>
                  </a:lnTo>
                  <a:lnTo>
                    <a:pt x="43" y="306"/>
                  </a:lnTo>
                  <a:lnTo>
                    <a:pt x="43" y="310"/>
                  </a:lnTo>
                  <a:lnTo>
                    <a:pt x="47" y="315"/>
                  </a:lnTo>
                  <a:lnTo>
                    <a:pt x="47" y="324"/>
                  </a:lnTo>
                  <a:lnTo>
                    <a:pt x="47" y="330"/>
                  </a:lnTo>
                  <a:lnTo>
                    <a:pt x="47" y="339"/>
                  </a:lnTo>
                  <a:lnTo>
                    <a:pt x="52" y="343"/>
                  </a:lnTo>
                  <a:lnTo>
                    <a:pt x="52" y="352"/>
                  </a:lnTo>
                  <a:lnTo>
                    <a:pt x="52" y="362"/>
                  </a:lnTo>
                  <a:lnTo>
                    <a:pt x="52" y="366"/>
                  </a:lnTo>
                  <a:lnTo>
                    <a:pt x="56" y="375"/>
                  </a:lnTo>
                  <a:lnTo>
                    <a:pt x="56" y="385"/>
                  </a:lnTo>
                  <a:lnTo>
                    <a:pt x="56" y="394"/>
                  </a:lnTo>
                  <a:lnTo>
                    <a:pt x="61" y="398"/>
                  </a:lnTo>
                  <a:lnTo>
                    <a:pt x="61" y="408"/>
                  </a:lnTo>
                  <a:lnTo>
                    <a:pt x="61" y="412"/>
                  </a:lnTo>
                  <a:lnTo>
                    <a:pt x="61" y="421"/>
                  </a:lnTo>
                  <a:lnTo>
                    <a:pt x="65" y="427"/>
                  </a:lnTo>
                  <a:lnTo>
                    <a:pt x="65" y="436"/>
                  </a:lnTo>
                  <a:lnTo>
                    <a:pt x="65" y="445"/>
                  </a:lnTo>
                  <a:lnTo>
                    <a:pt x="65" y="450"/>
                  </a:lnTo>
                  <a:lnTo>
                    <a:pt x="65" y="454"/>
                  </a:lnTo>
                  <a:lnTo>
                    <a:pt x="65" y="459"/>
                  </a:lnTo>
                  <a:lnTo>
                    <a:pt x="65" y="468"/>
                  </a:lnTo>
                  <a:lnTo>
                    <a:pt x="70" y="477"/>
                  </a:lnTo>
                  <a:lnTo>
                    <a:pt x="70" y="482"/>
                  </a:lnTo>
                  <a:lnTo>
                    <a:pt x="70" y="491"/>
                  </a:lnTo>
                  <a:lnTo>
                    <a:pt x="70" y="496"/>
                  </a:lnTo>
                  <a:lnTo>
                    <a:pt x="75" y="505"/>
                  </a:lnTo>
                  <a:lnTo>
                    <a:pt x="75" y="514"/>
                  </a:lnTo>
                  <a:lnTo>
                    <a:pt x="75" y="520"/>
                  </a:lnTo>
                  <a:lnTo>
                    <a:pt x="75" y="529"/>
                  </a:lnTo>
                  <a:lnTo>
                    <a:pt x="79" y="538"/>
                  </a:lnTo>
                  <a:lnTo>
                    <a:pt x="79" y="543"/>
                  </a:lnTo>
                  <a:lnTo>
                    <a:pt x="79" y="552"/>
                  </a:lnTo>
                  <a:lnTo>
                    <a:pt x="84" y="561"/>
                  </a:lnTo>
                  <a:lnTo>
                    <a:pt x="84" y="566"/>
                  </a:lnTo>
                  <a:lnTo>
                    <a:pt x="84" y="575"/>
                  </a:lnTo>
                  <a:lnTo>
                    <a:pt x="84" y="579"/>
                  </a:lnTo>
                  <a:lnTo>
                    <a:pt x="88" y="589"/>
                  </a:lnTo>
                  <a:lnTo>
                    <a:pt x="88" y="598"/>
                  </a:lnTo>
                  <a:lnTo>
                    <a:pt x="88" y="602"/>
                  </a:lnTo>
                  <a:lnTo>
                    <a:pt x="88" y="613"/>
                  </a:lnTo>
                  <a:lnTo>
                    <a:pt x="93" y="622"/>
                  </a:lnTo>
                  <a:lnTo>
                    <a:pt x="93" y="626"/>
                  </a:lnTo>
                  <a:lnTo>
                    <a:pt x="93" y="635"/>
                  </a:lnTo>
                  <a:lnTo>
                    <a:pt x="93" y="645"/>
                  </a:lnTo>
                  <a:lnTo>
                    <a:pt x="93" y="649"/>
                  </a:lnTo>
                  <a:lnTo>
                    <a:pt x="93" y="658"/>
                  </a:lnTo>
                  <a:lnTo>
                    <a:pt x="98" y="668"/>
                  </a:lnTo>
                  <a:lnTo>
                    <a:pt x="98" y="672"/>
                  </a:lnTo>
                  <a:lnTo>
                    <a:pt x="98" y="681"/>
                  </a:lnTo>
                  <a:lnTo>
                    <a:pt x="98" y="686"/>
                  </a:lnTo>
                  <a:lnTo>
                    <a:pt x="102" y="695"/>
                  </a:lnTo>
                  <a:lnTo>
                    <a:pt x="102" y="705"/>
                  </a:lnTo>
                  <a:lnTo>
                    <a:pt x="102" y="710"/>
                  </a:lnTo>
                  <a:lnTo>
                    <a:pt x="107" y="719"/>
                  </a:lnTo>
                  <a:lnTo>
                    <a:pt x="107" y="728"/>
                  </a:lnTo>
                  <a:lnTo>
                    <a:pt x="107" y="733"/>
                  </a:lnTo>
                  <a:lnTo>
                    <a:pt x="107" y="742"/>
                  </a:lnTo>
                  <a:lnTo>
                    <a:pt x="111" y="747"/>
                  </a:lnTo>
                  <a:lnTo>
                    <a:pt x="111" y="751"/>
                  </a:lnTo>
                  <a:lnTo>
                    <a:pt x="111" y="756"/>
                  </a:lnTo>
                  <a:lnTo>
                    <a:pt x="111" y="765"/>
                  </a:lnTo>
                  <a:lnTo>
                    <a:pt x="111" y="770"/>
                  </a:lnTo>
                  <a:lnTo>
                    <a:pt x="117" y="779"/>
                  </a:lnTo>
                  <a:lnTo>
                    <a:pt x="117" y="788"/>
                  </a:lnTo>
                  <a:lnTo>
                    <a:pt x="117" y="798"/>
                  </a:lnTo>
                  <a:lnTo>
                    <a:pt x="117" y="803"/>
                  </a:lnTo>
                  <a:lnTo>
                    <a:pt x="122" y="812"/>
                  </a:lnTo>
                  <a:lnTo>
                    <a:pt x="122" y="821"/>
                  </a:lnTo>
                  <a:lnTo>
                    <a:pt x="122" y="826"/>
                  </a:lnTo>
                  <a:lnTo>
                    <a:pt x="122" y="835"/>
                  </a:lnTo>
                  <a:lnTo>
                    <a:pt x="122" y="839"/>
                  </a:lnTo>
                  <a:lnTo>
                    <a:pt x="126" y="849"/>
                  </a:lnTo>
                  <a:lnTo>
                    <a:pt x="126" y="858"/>
                  </a:lnTo>
                  <a:lnTo>
                    <a:pt x="126" y="862"/>
                  </a:lnTo>
                  <a:lnTo>
                    <a:pt x="126" y="872"/>
                  </a:lnTo>
                  <a:lnTo>
                    <a:pt x="126" y="881"/>
                  </a:lnTo>
                  <a:lnTo>
                    <a:pt x="126" y="885"/>
                  </a:lnTo>
                  <a:lnTo>
                    <a:pt x="126" y="896"/>
                  </a:lnTo>
                  <a:lnTo>
                    <a:pt x="126" y="905"/>
                  </a:lnTo>
                  <a:lnTo>
                    <a:pt x="126" y="909"/>
                  </a:lnTo>
                  <a:lnTo>
                    <a:pt x="126" y="918"/>
                  </a:lnTo>
                  <a:lnTo>
                    <a:pt x="126" y="923"/>
                  </a:lnTo>
                  <a:lnTo>
                    <a:pt x="126" y="932"/>
                  </a:lnTo>
                  <a:lnTo>
                    <a:pt x="131" y="941"/>
                  </a:lnTo>
                  <a:lnTo>
                    <a:pt x="131" y="946"/>
                  </a:lnTo>
                  <a:lnTo>
                    <a:pt x="131" y="955"/>
                  </a:lnTo>
                  <a:lnTo>
                    <a:pt x="131" y="964"/>
                  </a:lnTo>
                  <a:lnTo>
                    <a:pt x="131" y="974"/>
                  </a:lnTo>
                  <a:lnTo>
                    <a:pt x="131" y="978"/>
                  </a:lnTo>
                  <a:lnTo>
                    <a:pt x="131" y="983"/>
                  </a:lnTo>
                  <a:lnTo>
                    <a:pt x="131" y="988"/>
                  </a:lnTo>
                  <a:lnTo>
                    <a:pt x="131" y="993"/>
                  </a:lnTo>
                  <a:lnTo>
                    <a:pt x="131" y="1002"/>
                  </a:lnTo>
                  <a:lnTo>
                    <a:pt x="131" y="1007"/>
                  </a:lnTo>
                  <a:lnTo>
                    <a:pt x="131" y="1016"/>
                  </a:lnTo>
                  <a:lnTo>
                    <a:pt x="131" y="1025"/>
                  </a:lnTo>
                  <a:lnTo>
                    <a:pt x="135" y="1030"/>
                  </a:lnTo>
                  <a:lnTo>
                    <a:pt x="135" y="1039"/>
                  </a:lnTo>
                  <a:lnTo>
                    <a:pt x="135" y="1048"/>
                  </a:lnTo>
                  <a:lnTo>
                    <a:pt x="135" y="1057"/>
                  </a:lnTo>
                  <a:lnTo>
                    <a:pt x="135" y="1062"/>
                  </a:lnTo>
                  <a:lnTo>
                    <a:pt x="135" y="1071"/>
                  </a:lnTo>
                  <a:lnTo>
                    <a:pt x="135" y="1076"/>
                  </a:lnTo>
                  <a:lnTo>
                    <a:pt x="135" y="1086"/>
                  </a:lnTo>
                  <a:lnTo>
                    <a:pt x="135" y="1090"/>
                  </a:lnTo>
                  <a:lnTo>
                    <a:pt x="135" y="1100"/>
                  </a:lnTo>
                  <a:lnTo>
                    <a:pt x="135" y="1109"/>
                  </a:lnTo>
                  <a:lnTo>
                    <a:pt x="140" y="1118"/>
                  </a:lnTo>
                  <a:lnTo>
                    <a:pt x="140" y="1122"/>
                  </a:lnTo>
                  <a:lnTo>
                    <a:pt x="140" y="1132"/>
                  </a:lnTo>
                  <a:lnTo>
                    <a:pt x="140" y="1141"/>
                  </a:lnTo>
                  <a:lnTo>
                    <a:pt x="140" y="1145"/>
                  </a:lnTo>
                  <a:lnTo>
                    <a:pt x="140" y="1155"/>
                  </a:lnTo>
                  <a:lnTo>
                    <a:pt x="140" y="1159"/>
                  </a:lnTo>
                  <a:lnTo>
                    <a:pt x="140" y="1168"/>
                  </a:lnTo>
                  <a:lnTo>
                    <a:pt x="140" y="1174"/>
                  </a:lnTo>
                  <a:lnTo>
                    <a:pt x="140" y="1183"/>
                  </a:lnTo>
                  <a:lnTo>
                    <a:pt x="145" y="1192"/>
                  </a:lnTo>
                  <a:lnTo>
                    <a:pt x="145" y="1201"/>
                  </a:lnTo>
                  <a:lnTo>
                    <a:pt x="145" y="1206"/>
                  </a:lnTo>
                  <a:lnTo>
                    <a:pt x="145" y="1215"/>
                  </a:lnTo>
                  <a:lnTo>
                    <a:pt x="145" y="1224"/>
                  </a:lnTo>
                  <a:lnTo>
                    <a:pt x="145" y="1229"/>
                  </a:lnTo>
                  <a:lnTo>
                    <a:pt x="145" y="1238"/>
                  </a:lnTo>
                  <a:lnTo>
                    <a:pt x="154" y="1243"/>
                  </a:lnTo>
                  <a:lnTo>
                    <a:pt x="145" y="1252"/>
                  </a:lnTo>
                  <a:lnTo>
                    <a:pt x="149" y="1261"/>
                  </a:lnTo>
                  <a:lnTo>
                    <a:pt x="149" y="1267"/>
                  </a:lnTo>
                  <a:lnTo>
                    <a:pt x="149" y="1276"/>
                  </a:lnTo>
                  <a:lnTo>
                    <a:pt x="149" y="1285"/>
                  </a:lnTo>
                  <a:lnTo>
                    <a:pt x="149" y="1290"/>
                  </a:lnTo>
                  <a:lnTo>
                    <a:pt x="149" y="1299"/>
                  </a:lnTo>
                  <a:lnTo>
                    <a:pt x="149" y="1308"/>
                  </a:lnTo>
                  <a:lnTo>
                    <a:pt x="149" y="1313"/>
                  </a:lnTo>
                  <a:lnTo>
                    <a:pt x="149" y="1322"/>
                  </a:lnTo>
                  <a:lnTo>
                    <a:pt x="154" y="1326"/>
                  </a:lnTo>
                  <a:lnTo>
                    <a:pt x="154" y="1336"/>
                  </a:lnTo>
                  <a:lnTo>
                    <a:pt x="154" y="1345"/>
                  </a:lnTo>
                  <a:lnTo>
                    <a:pt x="154" y="1349"/>
                  </a:lnTo>
                  <a:lnTo>
                    <a:pt x="154" y="1360"/>
                  </a:lnTo>
                  <a:lnTo>
                    <a:pt x="154" y="1369"/>
                  </a:lnTo>
                  <a:lnTo>
                    <a:pt x="154" y="1378"/>
                  </a:lnTo>
                  <a:lnTo>
                    <a:pt x="154" y="1383"/>
                  </a:lnTo>
                  <a:lnTo>
                    <a:pt x="154" y="1392"/>
                  </a:lnTo>
                  <a:lnTo>
                    <a:pt x="154" y="1396"/>
                  </a:lnTo>
                  <a:lnTo>
                    <a:pt x="154" y="1405"/>
                  </a:lnTo>
                  <a:lnTo>
                    <a:pt x="154" y="1410"/>
                  </a:lnTo>
                  <a:lnTo>
                    <a:pt x="154" y="1419"/>
                  </a:lnTo>
                  <a:lnTo>
                    <a:pt x="158" y="1428"/>
                  </a:lnTo>
                  <a:lnTo>
                    <a:pt x="158" y="14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2" name="Freeform 5414"/>
            <p:cNvSpPr>
              <a:spLocks/>
            </p:cNvSpPr>
            <p:nvPr/>
          </p:nvSpPr>
          <p:spPr bwMode="auto">
            <a:xfrm>
              <a:off x="3745" y="3142"/>
              <a:ext cx="110" cy="385"/>
            </a:xfrm>
            <a:custGeom>
              <a:avLst/>
              <a:gdLst>
                <a:gd name="T0" fmla="*/ 18 w 552"/>
                <a:gd name="T1" fmla="*/ 33 h 1926"/>
                <a:gd name="T2" fmla="*/ 24 w 552"/>
                <a:gd name="T3" fmla="*/ 70 h 1926"/>
                <a:gd name="T4" fmla="*/ 28 w 552"/>
                <a:gd name="T5" fmla="*/ 103 h 1926"/>
                <a:gd name="T6" fmla="*/ 47 w 552"/>
                <a:gd name="T7" fmla="*/ 140 h 1926"/>
                <a:gd name="T8" fmla="*/ 51 w 552"/>
                <a:gd name="T9" fmla="*/ 176 h 1926"/>
                <a:gd name="T10" fmla="*/ 51 w 552"/>
                <a:gd name="T11" fmla="*/ 196 h 1926"/>
                <a:gd name="T12" fmla="*/ 65 w 552"/>
                <a:gd name="T13" fmla="*/ 228 h 1926"/>
                <a:gd name="T14" fmla="*/ 70 w 552"/>
                <a:gd name="T15" fmla="*/ 269 h 1926"/>
                <a:gd name="T16" fmla="*/ 93 w 552"/>
                <a:gd name="T17" fmla="*/ 298 h 1926"/>
                <a:gd name="T18" fmla="*/ 93 w 552"/>
                <a:gd name="T19" fmla="*/ 321 h 1926"/>
                <a:gd name="T20" fmla="*/ 88 w 552"/>
                <a:gd name="T21" fmla="*/ 357 h 1926"/>
                <a:gd name="T22" fmla="*/ 111 w 552"/>
                <a:gd name="T23" fmla="*/ 390 h 1926"/>
                <a:gd name="T24" fmla="*/ 111 w 552"/>
                <a:gd name="T25" fmla="*/ 427 h 1926"/>
                <a:gd name="T26" fmla="*/ 130 w 552"/>
                <a:gd name="T27" fmla="*/ 459 h 1926"/>
                <a:gd name="T28" fmla="*/ 139 w 552"/>
                <a:gd name="T29" fmla="*/ 497 h 1926"/>
                <a:gd name="T30" fmla="*/ 158 w 552"/>
                <a:gd name="T31" fmla="*/ 529 h 1926"/>
                <a:gd name="T32" fmla="*/ 162 w 552"/>
                <a:gd name="T33" fmla="*/ 557 h 1926"/>
                <a:gd name="T34" fmla="*/ 176 w 552"/>
                <a:gd name="T35" fmla="*/ 594 h 1926"/>
                <a:gd name="T36" fmla="*/ 181 w 552"/>
                <a:gd name="T37" fmla="*/ 627 h 1926"/>
                <a:gd name="T38" fmla="*/ 181 w 552"/>
                <a:gd name="T39" fmla="*/ 654 h 1926"/>
                <a:gd name="T40" fmla="*/ 199 w 552"/>
                <a:gd name="T41" fmla="*/ 696 h 1926"/>
                <a:gd name="T42" fmla="*/ 218 w 552"/>
                <a:gd name="T43" fmla="*/ 715 h 1926"/>
                <a:gd name="T44" fmla="*/ 223 w 552"/>
                <a:gd name="T45" fmla="*/ 751 h 1926"/>
                <a:gd name="T46" fmla="*/ 223 w 552"/>
                <a:gd name="T47" fmla="*/ 785 h 1926"/>
                <a:gd name="T48" fmla="*/ 223 w 552"/>
                <a:gd name="T49" fmla="*/ 808 h 1926"/>
                <a:gd name="T50" fmla="*/ 237 w 552"/>
                <a:gd name="T51" fmla="*/ 840 h 1926"/>
                <a:gd name="T52" fmla="*/ 251 w 552"/>
                <a:gd name="T53" fmla="*/ 868 h 1926"/>
                <a:gd name="T54" fmla="*/ 260 w 552"/>
                <a:gd name="T55" fmla="*/ 910 h 1926"/>
                <a:gd name="T56" fmla="*/ 274 w 552"/>
                <a:gd name="T57" fmla="*/ 937 h 1926"/>
                <a:gd name="T58" fmla="*/ 283 w 552"/>
                <a:gd name="T59" fmla="*/ 970 h 1926"/>
                <a:gd name="T60" fmla="*/ 287 w 552"/>
                <a:gd name="T61" fmla="*/ 1007 h 1926"/>
                <a:gd name="T62" fmla="*/ 301 w 552"/>
                <a:gd name="T63" fmla="*/ 1045 h 1926"/>
                <a:gd name="T64" fmla="*/ 316 w 552"/>
                <a:gd name="T65" fmla="*/ 1077 h 1926"/>
                <a:gd name="T66" fmla="*/ 320 w 552"/>
                <a:gd name="T67" fmla="*/ 1114 h 1926"/>
                <a:gd name="T68" fmla="*/ 334 w 552"/>
                <a:gd name="T69" fmla="*/ 1147 h 1926"/>
                <a:gd name="T70" fmla="*/ 348 w 552"/>
                <a:gd name="T71" fmla="*/ 1183 h 1926"/>
                <a:gd name="T72" fmla="*/ 353 w 552"/>
                <a:gd name="T73" fmla="*/ 1220 h 1926"/>
                <a:gd name="T74" fmla="*/ 366 w 552"/>
                <a:gd name="T75" fmla="*/ 1258 h 1926"/>
                <a:gd name="T76" fmla="*/ 371 w 552"/>
                <a:gd name="T77" fmla="*/ 1295 h 1926"/>
                <a:gd name="T78" fmla="*/ 385 w 552"/>
                <a:gd name="T79" fmla="*/ 1328 h 1926"/>
                <a:gd name="T80" fmla="*/ 399 w 552"/>
                <a:gd name="T81" fmla="*/ 1364 h 1926"/>
                <a:gd name="T82" fmla="*/ 409 w 552"/>
                <a:gd name="T83" fmla="*/ 1401 h 1926"/>
                <a:gd name="T84" fmla="*/ 413 w 552"/>
                <a:gd name="T85" fmla="*/ 1443 h 1926"/>
                <a:gd name="T86" fmla="*/ 422 w 552"/>
                <a:gd name="T87" fmla="*/ 1471 h 1926"/>
                <a:gd name="T88" fmla="*/ 436 w 552"/>
                <a:gd name="T89" fmla="*/ 1513 h 1926"/>
                <a:gd name="T90" fmla="*/ 450 w 552"/>
                <a:gd name="T91" fmla="*/ 1541 h 1926"/>
                <a:gd name="T92" fmla="*/ 445 w 552"/>
                <a:gd name="T93" fmla="*/ 1564 h 1926"/>
                <a:gd name="T94" fmla="*/ 459 w 552"/>
                <a:gd name="T95" fmla="*/ 1602 h 1926"/>
                <a:gd name="T96" fmla="*/ 473 w 552"/>
                <a:gd name="T97" fmla="*/ 1638 h 1926"/>
                <a:gd name="T98" fmla="*/ 478 w 552"/>
                <a:gd name="T99" fmla="*/ 1680 h 1926"/>
                <a:gd name="T100" fmla="*/ 492 w 552"/>
                <a:gd name="T101" fmla="*/ 1717 h 1926"/>
                <a:gd name="T102" fmla="*/ 501 w 552"/>
                <a:gd name="T103" fmla="*/ 1754 h 1926"/>
                <a:gd name="T104" fmla="*/ 515 w 552"/>
                <a:gd name="T105" fmla="*/ 1792 h 1926"/>
                <a:gd name="T106" fmla="*/ 524 w 552"/>
                <a:gd name="T107" fmla="*/ 1824 h 1926"/>
                <a:gd name="T108" fmla="*/ 538 w 552"/>
                <a:gd name="T109" fmla="*/ 1851 h 1926"/>
                <a:gd name="T110" fmla="*/ 547 w 552"/>
                <a:gd name="T111" fmla="*/ 1894 h 1926"/>
                <a:gd name="T112" fmla="*/ 547 w 552"/>
                <a:gd name="T113" fmla="*/ 1921 h 19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2"/>
                <a:gd name="T172" fmla="*/ 0 h 1926"/>
                <a:gd name="T173" fmla="*/ 552 w 552"/>
                <a:gd name="T174" fmla="*/ 1926 h 19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2" h="1926">
                  <a:moveTo>
                    <a:pt x="0" y="0"/>
                  </a:moveTo>
                  <a:lnTo>
                    <a:pt x="4" y="10"/>
                  </a:lnTo>
                  <a:lnTo>
                    <a:pt x="9" y="15"/>
                  </a:lnTo>
                  <a:lnTo>
                    <a:pt x="13" y="24"/>
                  </a:lnTo>
                  <a:lnTo>
                    <a:pt x="18" y="33"/>
                  </a:lnTo>
                  <a:lnTo>
                    <a:pt x="18" y="38"/>
                  </a:lnTo>
                  <a:lnTo>
                    <a:pt x="24" y="47"/>
                  </a:lnTo>
                  <a:lnTo>
                    <a:pt x="24" y="51"/>
                  </a:lnTo>
                  <a:lnTo>
                    <a:pt x="24" y="61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8" y="83"/>
                  </a:lnTo>
                  <a:lnTo>
                    <a:pt x="28" y="93"/>
                  </a:lnTo>
                  <a:lnTo>
                    <a:pt x="28" y="97"/>
                  </a:lnTo>
                  <a:lnTo>
                    <a:pt x="28" y="103"/>
                  </a:lnTo>
                  <a:lnTo>
                    <a:pt x="33" y="107"/>
                  </a:lnTo>
                  <a:lnTo>
                    <a:pt x="37" y="117"/>
                  </a:lnTo>
                  <a:lnTo>
                    <a:pt x="42" y="121"/>
                  </a:lnTo>
                  <a:lnTo>
                    <a:pt x="47" y="130"/>
                  </a:lnTo>
                  <a:lnTo>
                    <a:pt x="47" y="140"/>
                  </a:lnTo>
                  <a:lnTo>
                    <a:pt x="47" y="144"/>
                  </a:lnTo>
                  <a:lnTo>
                    <a:pt x="47" y="153"/>
                  </a:lnTo>
                  <a:lnTo>
                    <a:pt x="47" y="158"/>
                  </a:lnTo>
                  <a:lnTo>
                    <a:pt x="47" y="167"/>
                  </a:lnTo>
                  <a:lnTo>
                    <a:pt x="51" y="176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1" y="196"/>
                  </a:lnTo>
                  <a:lnTo>
                    <a:pt x="60" y="200"/>
                  </a:lnTo>
                  <a:lnTo>
                    <a:pt x="60" y="205"/>
                  </a:lnTo>
                  <a:lnTo>
                    <a:pt x="70" y="214"/>
                  </a:lnTo>
                  <a:lnTo>
                    <a:pt x="65" y="223"/>
                  </a:lnTo>
                  <a:lnTo>
                    <a:pt x="65" y="228"/>
                  </a:lnTo>
                  <a:lnTo>
                    <a:pt x="65" y="237"/>
                  </a:lnTo>
                  <a:lnTo>
                    <a:pt x="70" y="242"/>
                  </a:lnTo>
                  <a:lnTo>
                    <a:pt x="70" y="251"/>
                  </a:lnTo>
                  <a:lnTo>
                    <a:pt x="70" y="260"/>
                  </a:lnTo>
                  <a:lnTo>
                    <a:pt x="70" y="269"/>
                  </a:lnTo>
                  <a:lnTo>
                    <a:pt x="74" y="274"/>
                  </a:lnTo>
                  <a:lnTo>
                    <a:pt x="70" y="283"/>
                  </a:lnTo>
                  <a:lnTo>
                    <a:pt x="74" y="288"/>
                  </a:lnTo>
                  <a:lnTo>
                    <a:pt x="79" y="293"/>
                  </a:lnTo>
                  <a:lnTo>
                    <a:pt x="93" y="298"/>
                  </a:lnTo>
                  <a:lnTo>
                    <a:pt x="93" y="302"/>
                  </a:lnTo>
                  <a:lnTo>
                    <a:pt x="93" y="307"/>
                  </a:lnTo>
                  <a:lnTo>
                    <a:pt x="97" y="311"/>
                  </a:lnTo>
                  <a:lnTo>
                    <a:pt x="93" y="316"/>
                  </a:lnTo>
                  <a:lnTo>
                    <a:pt x="93" y="321"/>
                  </a:lnTo>
                  <a:lnTo>
                    <a:pt x="88" y="330"/>
                  </a:lnTo>
                  <a:lnTo>
                    <a:pt x="93" y="334"/>
                  </a:lnTo>
                  <a:lnTo>
                    <a:pt x="93" y="344"/>
                  </a:lnTo>
                  <a:lnTo>
                    <a:pt x="93" y="353"/>
                  </a:lnTo>
                  <a:lnTo>
                    <a:pt x="88" y="357"/>
                  </a:lnTo>
                  <a:lnTo>
                    <a:pt x="93" y="366"/>
                  </a:lnTo>
                  <a:lnTo>
                    <a:pt x="93" y="371"/>
                  </a:lnTo>
                  <a:lnTo>
                    <a:pt x="102" y="376"/>
                  </a:lnTo>
                  <a:lnTo>
                    <a:pt x="111" y="381"/>
                  </a:lnTo>
                  <a:lnTo>
                    <a:pt x="111" y="390"/>
                  </a:lnTo>
                  <a:lnTo>
                    <a:pt x="111" y="395"/>
                  </a:lnTo>
                  <a:lnTo>
                    <a:pt x="111" y="404"/>
                  </a:lnTo>
                  <a:lnTo>
                    <a:pt x="111" y="413"/>
                  </a:lnTo>
                  <a:lnTo>
                    <a:pt x="111" y="418"/>
                  </a:lnTo>
                  <a:lnTo>
                    <a:pt x="111" y="427"/>
                  </a:lnTo>
                  <a:lnTo>
                    <a:pt x="116" y="432"/>
                  </a:lnTo>
                  <a:lnTo>
                    <a:pt x="116" y="436"/>
                  </a:lnTo>
                  <a:lnTo>
                    <a:pt x="126" y="446"/>
                  </a:lnTo>
                  <a:lnTo>
                    <a:pt x="130" y="450"/>
                  </a:lnTo>
                  <a:lnTo>
                    <a:pt x="130" y="459"/>
                  </a:lnTo>
                  <a:lnTo>
                    <a:pt x="130" y="464"/>
                  </a:lnTo>
                  <a:lnTo>
                    <a:pt x="130" y="473"/>
                  </a:lnTo>
                  <a:lnTo>
                    <a:pt x="139" y="479"/>
                  </a:lnTo>
                  <a:lnTo>
                    <a:pt x="139" y="488"/>
                  </a:lnTo>
                  <a:lnTo>
                    <a:pt x="139" y="497"/>
                  </a:lnTo>
                  <a:lnTo>
                    <a:pt x="149" y="502"/>
                  </a:lnTo>
                  <a:lnTo>
                    <a:pt x="158" y="511"/>
                  </a:lnTo>
                  <a:lnTo>
                    <a:pt x="158" y="520"/>
                  </a:lnTo>
                  <a:lnTo>
                    <a:pt x="158" y="529"/>
                  </a:lnTo>
                  <a:lnTo>
                    <a:pt x="153" y="534"/>
                  </a:lnTo>
                  <a:lnTo>
                    <a:pt x="158" y="543"/>
                  </a:lnTo>
                  <a:lnTo>
                    <a:pt x="158" y="548"/>
                  </a:lnTo>
                  <a:lnTo>
                    <a:pt x="158" y="557"/>
                  </a:lnTo>
                  <a:lnTo>
                    <a:pt x="162" y="557"/>
                  </a:lnTo>
                  <a:lnTo>
                    <a:pt x="162" y="561"/>
                  </a:lnTo>
                  <a:lnTo>
                    <a:pt x="167" y="571"/>
                  </a:lnTo>
                  <a:lnTo>
                    <a:pt x="167" y="581"/>
                  </a:lnTo>
                  <a:lnTo>
                    <a:pt x="167" y="590"/>
                  </a:lnTo>
                  <a:lnTo>
                    <a:pt x="176" y="594"/>
                  </a:lnTo>
                  <a:lnTo>
                    <a:pt x="172" y="604"/>
                  </a:lnTo>
                  <a:lnTo>
                    <a:pt x="172" y="613"/>
                  </a:lnTo>
                  <a:lnTo>
                    <a:pt x="176" y="617"/>
                  </a:lnTo>
                  <a:lnTo>
                    <a:pt x="181" y="622"/>
                  </a:lnTo>
                  <a:lnTo>
                    <a:pt x="181" y="627"/>
                  </a:lnTo>
                  <a:lnTo>
                    <a:pt x="190" y="631"/>
                  </a:lnTo>
                  <a:lnTo>
                    <a:pt x="185" y="640"/>
                  </a:lnTo>
                  <a:lnTo>
                    <a:pt x="181" y="649"/>
                  </a:lnTo>
                  <a:lnTo>
                    <a:pt x="181" y="654"/>
                  </a:lnTo>
                  <a:lnTo>
                    <a:pt x="195" y="664"/>
                  </a:lnTo>
                  <a:lnTo>
                    <a:pt x="195" y="673"/>
                  </a:lnTo>
                  <a:lnTo>
                    <a:pt x="195" y="678"/>
                  </a:lnTo>
                  <a:lnTo>
                    <a:pt x="199" y="687"/>
                  </a:lnTo>
                  <a:lnTo>
                    <a:pt x="199" y="696"/>
                  </a:lnTo>
                  <a:lnTo>
                    <a:pt x="199" y="701"/>
                  </a:lnTo>
                  <a:lnTo>
                    <a:pt x="204" y="701"/>
                  </a:lnTo>
                  <a:lnTo>
                    <a:pt x="199" y="706"/>
                  </a:lnTo>
                  <a:lnTo>
                    <a:pt x="199" y="710"/>
                  </a:lnTo>
                  <a:lnTo>
                    <a:pt x="218" y="715"/>
                  </a:lnTo>
                  <a:lnTo>
                    <a:pt x="218" y="724"/>
                  </a:lnTo>
                  <a:lnTo>
                    <a:pt x="218" y="733"/>
                  </a:lnTo>
                  <a:lnTo>
                    <a:pt x="223" y="738"/>
                  </a:lnTo>
                  <a:lnTo>
                    <a:pt x="223" y="747"/>
                  </a:lnTo>
                  <a:lnTo>
                    <a:pt x="223" y="751"/>
                  </a:lnTo>
                  <a:lnTo>
                    <a:pt x="228" y="757"/>
                  </a:lnTo>
                  <a:lnTo>
                    <a:pt x="228" y="766"/>
                  </a:lnTo>
                  <a:lnTo>
                    <a:pt x="228" y="771"/>
                  </a:lnTo>
                  <a:lnTo>
                    <a:pt x="228" y="780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3" y="798"/>
                  </a:lnTo>
                  <a:lnTo>
                    <a:pt x="228" y="798"/>
                  </a:lnTo>
                  <a:lnTo>
                    <a:pt x="223" y="808"/>
                  </a:lnTo>
                  <a:lnTo>
                    <a:pt x="228" y="817"/>
                  </a:lnTo>
                  <a:lnTo>
                    <a:pt x="232" y="821"/>
                  </a:lnTo>
                  <a:lnTo>
                    <a:pt x="237" y="831"/>
                  </a:lnTo>
                  <a:lnTo>
                    <a:pt x="237" y="840"/>
                  </a:lnTo>
                  <a:lnTo>
                    <a:pt x="241" y="850"/>
                  </a:lnTo>
                  <a:lnTo>
                    <a:pt x="241" y="854"/>
                  </a:lnTo>
                  <a:lnTo>
                    <a:pt x="241" y="864"/>
                  </a:lnTo>
                  <a:lnTo>
                    <a:pt x="246" y="868"/>
                  </a:lnTo>
                  <a:lnTo>
                    <a:pt x="251" y="868"/>
                  </a:lnTo>
                  <a:lnTo>
                    <a:pt x="255" y="877"/>
                  </a:lnTo>
                  <a:lnTo>
                    <a:pt x="260" y="882"/>
                  </a:lnTo>
                  <a:lnTo>
                    <a:pt x="260" y="891"/>
                  </a:lnTo>
                  <a:lnTo>
                    <a:pt x="260" y="900"/>
                  </a:lnTo>
                  <a:lnTo>
                    <a:pt x="260" y="910"/>
                  </a:lnTo>
                  <a:lnTo>
                    <a:pt x="264" y="914"/>
                  </a:lnTo>
                  <a:lnTo>
                    <a:pt x="264" y="919"/>
                  </a:lnTo>
                  <a:lnTo>
                    <a:pt x="269" y="923"/>
                  </a:lnTo>
                  <a:lnTo>
                    <a:pt x="269" y="933"/>
                  </a:lnTo>
                  <a:lnTo>
                    <a:pt x="274" y="937"/>
                  </a:lnTo>
                  <a:lnTo>
                    <a:pt x="287" y="947"/>
                  </a:lnTo>
                  <a:lnTo>
                    <a:pt x="287" y="952"/>
                  </a:lnTo>
                  <a:lnTo>
                    <a:pt x="287" y="956"/>
                  </a:lnTo>
                  <a:lnTo>
                    <a:pt x="287" y="961"/>
                  </a:lnTo>
                  <a:lnTo>
                    <a:pt x="283" y="970"/>
                  </a:lnTo>
                  <a:lnTo>
                    <a:pt x="287" y="975"/>
                  </a:lnTo>
                  <a:lnTo>
                    <a:pt x="287" y="984"/>
                  </a:lnTo>
                  <a:lnTo>
                    <a:pt x="283" y="993"/>
                  </a:lnTo>
                  <a:lnTo>
                    <a:pt x="283" y="998"/>
                  </a:lnTo>
                  <a:lnTo>
                    <a:pt x="287" y="1007"/>
                  </a:lnTo>
                  <a:lnTo>
                    <a:pt x="287" y="1016"/>
                  </a:lnTo>
                  <a:lnTo>
                    <a:pt x="296" y="1021"/>
                  </a:lnTo>
                  <a:lnTo>
                    <a:pt x="301" y="1030"/>
                  </a:lnTo>
                  <a:lnTo>
                    <a:pt x="301" y="1034"/>
                  </a:lnTo>
                  <a:lnTo>
                    <a:pt x="301" y="1045"/>
                  </a:lnTo>
                  <a:lnTo>
                    <a:pt x="307" y="1054"/>
                  </a:lnTo>
                  <a:lnTo>
                    <a:pt x="307" y="1058"/>
                  </a:lnTo>
                  <a:lnTo>
                    <a:pt x="307" y="1068"/>
                  </a:lnTo>
                  <a:lnTo>
                    <a:pt x="311" y="1072"/>
                  </a:lnTo>
                  <a:lnTo>
                    <a:pt x="316" y="1077"/>
                  </a:lnTo>
                  <a:lnTo>
                    <a:pt x="316" y="1081"/>
                  </a:lnTo>
                  <a:lnTo>
                    <a:pt x="316" y="1091"/>
                  </a:lnTo>
                  <a:lnTo>
                    <a:pt x="316" y="1100"/>
                  </a:lnTo>
                  <a:lnTo>
                    <a:pt x="320" y="1104"/>
                  </a:lnTo>
                  <a:lnTo>
                    <a:pt x="320" y="1114"/>
                  </a:lnTo>
                  <a:lnTo>
                    <a:pt x="325" y="1123"/>
                  </a:lnTo>
                  <a:lnTo>
                    <a:pt x="325" y="1127"/>
                  </a:lnTo>
                  <a:lnTo>
                    <a:pt x="325" y="1137"/>
                  </a:lnTo>
                  <a:lnTo>
                    <a:pt x="330" y="1142"/>
                  </a:lnTo>
                  <a:lnTo>
                    <a:pt x="334" y="1147"/>
                  </a:lnTo>
                  <a:lnTo>
                    <a:pt x="339" y="1151"/>
                  </a:lnTo>
                  <a:lnTo>
                    <a:pt x="343" y="1160"/>
                  </a:lnTo>
                  <a:lnTo>
                    <a:pt x="343" y="1170"/>
                  </a:lnTo>
                  <a:lnTo>
                    <a:pt x="348" y="1174"/>
                  </a:lnTo>
                  <a:lnTo>
                    <a:pt x="348" y="1183"/>
                  </a:lnTo>
                  <a:lnTo>
                    <a:pt x="348" y="1188"/>
                  </a:lnTo>
                  <a:lnTo>
                    <a:pt x="353" y="1197"/>
                  </a:lnTo>
                  <a:lnTo>
                    <a:pt x="348" y="1206"/>
                  </a:lnTo>
                  <a:lnTo>
                    <a:pt x="348" y="1211"/>
                  </a:lnTo>
                  <a:lnTo>
                    <a:pt x="353" y="1220"/>
                  </a:lnTo>
                  <a:lnTo>
                    <a:pt x="357" y="1230"/>
                  </a:lnTo>
                  <a:lnTo>
                    <a:pt x="366" y="1235"/>
                  </a:lnTo>
                  <a:lnTo>
                    <a:pt x="366" y="1244"/>
                  </a:lnTo>
                  <a:lnTo>
                    <a:pt x="366" y="1253"/>
                  </a:lnTo>
                  <a:lnTo>
                    <a:pt x="366" y="1258"/>
                  </a:lnTo>
                  <a:lnTo>
                    <a:pt x="366" y="1267"/>
                  </a:lnTo>
                  <a:lnTo>
                    <a:pt x="366" y="1276"/>
                  </a:lnTo>
                  <a:lnTo>
                    <a:pt x="371" y="1281"/>
                  </a:lnTo>
                  <a:lnTo>
                    <a:pt x="371" y="1290"/>
                  </a:lnTo>
                  <a:lnTo>
                    <a:pt x="371" y="1295"/>
                  </a:lnTo>
                  <a:lnTo>
                    <a:pt x="371" y="1304"/>
                  </a:lnTo>
                  <a:lnTo>
                    <a:pt x="371" y="1313"/>
                  </a:lnTo>
                  <a:lnTo>
                    <a:pt x="371" y="1319"/>
                  </a:lnTo>
                  <a:lnTo>
                    <a:pt x="376" y="1319"/>
                  </a:lnTo>
                  <a:lnTo>
                    <a:pt x="385" y="1328"/>
                  </a:lnTo>
                  <a:lnTo>
                    <a:pt x="385" y="1337"/>
                  </a:lnTo>
                  <a:lnTo>
                    <a:pt x="389" y="1341"/>
                  </a:lnTo>
                  <a:lnTo>
                    <a:pt x="389" y="1351"/>
                  </a:lnTo>
                  <a:lnTo>
                    <a:pt x="394" y="1360"/>
                  </a:lnTo>
                  <a:lnTo>
                    <a:pt x="399" y="1364"/>
                  </a:lnTo>
                  <a:lnTo>
                    <a:pt x="399" y="1374"/>
                  </a:lnTo>
                  <a:lnTo>
                    <a:pt x="399" y="1378"/>
                  </a:lnTo>
                  <a:lnTo>
                    <a:pt x="404" y="1387"/>
                  </a:lnTo>
                  <a:lnTo>
                    <a:pt x="404" y="1397"/>
                  </a:lnTo>
                  <a:lnTo>
                    <a:pt x="409" y="1401"/>
                  </a:lnTo>
                  <a:lnTo>
                    <a:pt x="409" y="1411"/>
                  </a:lnTo>
                  <a:lnTo>
                    <a:pt x="409" y="1420"/>
                  </a:lnTo>
                  <a:lnTo>
                    <a:pt x="409" y="1430"/>
                  </a:lnTo>
                  <a:lnTo>
                    <a:pt x="409" y="1434"/>
                  </a:lnTo>
                  <a:lnTo>
                    <a:pt x="413" y="1443"/>
                  </a:lnTo>
                  <a:lnTo>
                    <a:pt x="413" y="1448"/>
                  </a:lnTo>
                  <a:lnTo>
                    <a:pt x="418" y="1457"/>
                  </a:lnTo>
                  <a:lnTo>
                    <a:pt x="418" y="1462"/>
                  </a:lnTo>
                  <a:lnTo>
                    <a:pt x="422" y="1471"/>
                  </a:lnTo>
                  <a:lnTo>
                    <a:pt x="427" y="1480"/>
                  </a:lnTo>
                  <a:lnTo>
                    <a:pt x="432" y="1489"/>
                  </a:lnTo>
                  <a:lnTo>
                    <a:pt x="432" y="1494"/>
                  </a:lnTo>
                  <a:lnTo>
                    <a:pt x="436" y="1504"/>
                  </a:lnTo>
                  <a:lnTo>
                    <a:pt x="436" y="1513"/>
                  </a:lnTo>
                  <a:lnTo>
                    <a:pt x="436" y="1518"/>
                  </a:lnTo>
                  <a:lnTo>
                    <a:pt x="441" y="1522"/>
                  </a:lnTo>
                  <a:lnTo>
                    <a:pt x="441" y="1527"/>
                  </a:lnTo>
                  <a:lnTo>
                    <a:pt x="445" y="1532"/>
                  </a:lnTo>
                  <a:lnTo>
                    <a:pt x="450" y="1541"/>
                  </a:lnTo>
                  <a:lnTo>
                    <a:pt x="441" y="1545"/>
                  </a:lnTo>
                  <a:lnTo>
                    <a:pt x="436" y="1545"/>
                  </a:lnTo>
                  <a:lnTo>
                    <a:pt x="436" y="1555"/>
                  </a:lnTo>
                  <a:lnTo>
                    <a:pt x="441" y="1559"/>
                  </a:lnTo>
                  <a:lnTo>
                    <a:pt x="445" y="1564"/>
                  </a:lnTo>
                  <a:lnTo>
                    <a:pt x="441" y="1573"/>
                  </a:lnTo>
                  <a:lnTo>
                    <a:pt x="450" y="1578"/>
                  </a:lnTo>
                  <a:lnTo>
                    <a:pt x="459" y="1587"/>
                  </a:lnTo>
                  <a:lnTo>
                    <a:pt x="455" y="1597"/>
                  </a:lnTo>
                  <a:lnTo>
                    <a:pt x="459" y="1602"/>
                  </a:lnTo>
                  <a:lnTo>
                    <a:pt x="459" y="1611"/>
                  </a:lnTo>
                  <a:lnTo>
                    <a:pt x="459" y="1615"/>
                  </a:lnTo>
                  <a:lnTo>
                    <a:pt x="464" y="1624"/>
                  </a:lnTo>
                  <a:lnTo>
                    <a:pt x="473" y="1634"/>
                  </a:lnTo>
                  <a:lnTo>
                    <a:pt x="473" y="1638"/>
                  </a:lnTo>
                  <a:lnTo>
                    <a:pt x="473" y="1647"/>
                  </a:lnTo>
                  <a:lnTo>
                    <a:pt x="478" y="1657"/>
                  </a:lnTo>
                  <a:lnTo>
                    <a:pt x="478" y="1661"/>
                  </a:lnTo>
                  <a:lnTo>
                    <a:pt x="478" y="1670"/>
                  </a:lnTo>
                  <a:lnTo>
                    <a:pt x="478" y="1680"/>
                  </a:lnTo>
                  <a:lnTo>
                    <a:pt x="478" y="1684"/>
                  </a:lnTo>
                  <a:lnTo>
                    <a:pt x="482" y="1694"/>
                  </a:lnTo>
                  <a:lnTo>
                    <a:pt x="487" y="1699"/>
                  </a:lnTo>
                  <a:lnTo>
                    <a:pt x="492" y="1708"/>
                  </a:lnTo>
                  <a:lnTo>
                    <a:pt x="492" y="1717"/>
                  </a:lnTo>
                  <a:lnTo>
                    <a:pt x="497" y="1722"/>
                  </a:lnTo>
                  <a:lnTo>
                    <a:pt x="497" y="1731"/>
                  </a:lnTo>
                  <a:lnTo>
                    <a:pt x="501" y="1740"/>
                  </a:lnTo>
                  <a:lnTo>
                    <a:pt x="501" y="1749"/>
                  </a:lnTo>
                  <a:lnTo>
                    <a:pt x="501" y="1754"/>
                  </a:lnTo>
                  <a:lnTo>
                    <a:pt x="501" y="1763"/>
                  </a:lnTo>
                  <a:lnTo>
                    <a:pt x="501" y="1768"/>
                  </a:lnTo>
                  <a:lnTo>
                    <a:pt x="506" y="1777"/>
                  </a:lnTo>
                  <a:lnTo>
                    <a:pt x="511" y="1782"/>
                  </a:lnTo>
                  <a:lnTo>
                    <a:pt x="515" y="1792"/>
                  </a:lnTo>
                  <a:lnTo>
                    <a:pt x="520" y="1801"/>
                  </a:lnTo>
                  <a:lnTo>
                    <a:pt x="520" y="1810"/>
                  </a:lnTo>
                  <a:lnTo>
                    <a:pt x="524" y="1810"/>
                  </a:lnTo>
                  <a:lnTo>
                    <a:pt x="529" y="1815"/>
                  </a:lnTo>
                  <a:lnTo>
                    <a:pt x="524" y="1824"/>
                  </a:lnTo>
                  <a:lnTo>
                    <a:pt x="524" y="1828"/>
                  </a:lnTo>
                  <a:lnTo>
                    <a:pt x="524" y="1833"/>
                  </a:lnTo>
                  <a:lnTo>
                    <a:pt x="529" y="1838"/>
                  </a:lnTo>
                  <a:lnTo>
                    <a:pt x="534" y="1847"/>
                  </a:lnTo>
                  <a:lnTo>
                    <a:pt x="538" y="1851"/>
                  </a:lnTo>
                  <a:lnTo>
                    <a:pt x="538" y="1861"/>
                  </a:lnTo>
                  <a:lnTo>
                    <a:pt x="543" y="1865"/>
                  </a:lnTo>
                  <a:lnTo>
                    <a:pt x="543" y="1874"/>
                  </a:lnTo>
                  <a:lnTo>
                    <a:pt x="547" y="1885"/>
                  </a:lnTo>
                  <a:lnTo>
                    <a:pt x="547" y="1894"/>
                  </a:lnTo>
                  <a:lnTo>
                    <a:pt x="552" y="1898"/>
                  </a:lnTo>
                  <a:lnTo>
                    <a:pt x="552" y="1907"/>
                  </a:lnTo>
                  <a:lnTo>
                    <a:pt x="547" y="1917"/>
                  </a:lnTo>
                  <a:lnTo>
                    <a:pt x="547" y="1921"/>
                  </a:lnTo>
                  <a:lnTo>
                    <a:pt x="552" y="19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3" name="Freeform 5415"/>
            <p:cNvSpPr>
              <a:spLocks/>
            </p:cNvSpPr>
            <p:nvPr/>
          </p:nvSpPr>
          <p:spPr bwMode="auto">
            <a:xfrm>
              <a:off x="3625" y="2732"/>
              <a:ext cx="120" cy="410"/>
            </a:xfrm>
            <a:custGeom>
              <a:avLst/>
              <a:gdLst>
                <a:gd name="T0" fmla="*/ 9 w 598"/>
                <a:gd name="T1" fmla="*/ 23 h 2050"/>
                <a:gd name="T2" fmla="*/ 18 w 598"/>
                <a:gd name="T3" fmla="*/ 60 h 2050"/>
                <a:gd name="T4" fmla="*/ 27 w 598"/>
                <a:gd name="T5" fmla="*/ 87 h 2050"/>
                <a:gd name="T6" fmla="*/ 41 w 598"/>
                <a:gd name="T7" fmla="*/ 129 h 2050"/>
                <a:gd name="T8" fmla="*/ 50 w 598"/>
                <a:gd name="T9" fmla="*/ 157 h 2050"/>
                <a:gd name="T10" fmla="*/ 60 w 598"/>
                <a:gd name="T11" fmla="*/ 199 h 2050"/>
                <a:gd name="T12" fmla="*/ 69 w 598"/>
                <a:gd name="T13" fmla="*/ 236 h 2050"/>
                <a:gd name="T14" fmla="*/ 83 w 598"/>
                <a:gd name="T15" fmla="*/ 264 h 2050"/>
                <a:gd name="T16" fmla="*/ 83 w 598"/>
                <a:gd name="T17" fmla="*/ 306 h 2050"/>
                <a:gd name="T18" fmla="*/ 97 w 598"/>
                <a:gd name="T19" fmla="*/ 343 h 2050"/>
                <a:gd name="T20" fmla="*/ 111 w 598"/>
                <a:gd name="T21" fmla="*/ 380 h 2050"/>
                <a:gd name="T22" fmla="*/ 120 w 598"/>
                <a:gd name="T23" fmla="*/ 408 h 2050"/>
                <a:gd name="T24" fmla="*/ 134 w 598"/>
                <a:gd name="T25" fmla="*/ 445 h 2050"/>
                <a:gd name="T26" fmla="*/ 143 w 598"/>
                <a:gd name="T27" fmla="*/ 478 h 2050"/>
                <a:gd name="T28" fmla="*/ 153 w 598"/>
                <a:gd name="T29" fmla="*/ 519 h 2050"/>
                <a:gd name="T30" fmla="*/ 158 w 598"/>
                <a:gd name="T31" fmla="*/ 547 h 2050"/>
                <a:gd name="T32" fmla="*/ 171 w 598"/>
                <a:gd name="T33" fmla="*/ 584 h 2050"/>
                <a:gd name="T34" fmla="*/ 181 w 598"/>
                <a:gd name="T35" fmla="*/ 616 h 2050"/>
                <a:gd name="T36" fmla="*/ 194 w 598"/>
                <a:gd name="T37" fmla="*/ 654 h 2050"/>
                <a:gd name="T38" fmla="*/ 199 w 598"/>
                <a:gd name="T39" fmla="*/ 686 h 2050"/>
                <a:gd name="T40" fmla="*/ 213 w 598"/>
                <a:gd name="T41" fmla="*/ 723 h 2050"/>
                <a:gd name="T42" fmla="*/ 217 w 598"/>
                <a:gd name="T43" fmla="*/ 752 h 2050"/>
                <a:gd name="T44" fmla="*/ 222 w 598"/>
                <a:gd name="T45" fmla="*/ 779 h 2050"/>
                <a:gd name="T46" fmla="*/ 236 w 598"/>
                <a:gd name="T47" fmla="*/ 811 h 2050"/>
                <a:gd name="T48" fmla="*/ 240 w 598"/>
                <a:gd name="T49" fmla="*/ 844 h 2050"/>
                <a:gd name="T50" fmla="*/ 260 w 598"/>
                <a:gd name="T51" fmla="*/ 881 h 2050"/>
                <a:gd name="T52" fmla="*/ 264 w 598"/>
                <a:gd name="T53" fmla="*/ 922 h 2050"/>
                <a:gd name="T54" fmla="*/ 278 w 598"/>
                <a:gd name="T55" fmla="*/ 960 h 2050"/>
                <a:gd name="T56" fmla="*/ 283 w 598"/>
                <a:gd name="T57" fmla="*/ 988 h 2050"/>
                <a:gd name="T58" fmla="*/ 301 w 598"/>
                <a:gd name="T59" fmla="*/ 1030 h 2050"/>
                <a:gd name="T60" fmla="*/ 306 w 598"/>
                <a:gd name="T61" fmla="*/ 1067 h 2050"/>
                <a:gd name="T62" fmla="*/ 315 w 598"/>
                <a:gd name="T63" fmla="*/ 1103 h 2050"/>
                <a:gd name="T64" fmla="*/ 324 w 598"/>
                <a:gd name="T65" fmla="*/ 1141 h 2050"/>
                <a:gd name="T66" fmla="*/ 343 w 598"/>
                <a:gd name="T67" fmla="*/ 1173 h 2050"/>
                <a:gd name="T68" fmla="*/ 348 w 598"/>
                <a:gd name="T69" fmla="*/ 1210 h 2050"/>
                <a:gd name="T70" fmla="*/ 357 w 598"/>
                <a:gd name="T71" fmla="*/ 1243 h 2050"/>
                <a:gd name="T72" fmla="*/ 371 w 598"/>
                <a:gd name="T73" fmla="*/ 1280 h 2050"/>
                <a:gd name="T74" fmla="*/ 380 w 598"/>
                <a:gd name="T75" fmla="*/ 1308 h 2050"/>
                <a:gd name="T76" fmla="*/ 389 w 598"/>
                <a:gd name="T77" fmla="*/ 1350 h 2050"/>
                <a:gd name="T78" fmla="*/ 398 w 598"/>
                <a:gd name="T79" fmla="*/ 1377 h 2050"/>
                <a:gd name="T80" fmla="*/ 408 w 598"/>
                <a:gd name="T81" fmla="*/ 1420 h 2050"/>
                <a:gd name="T82" fmla="*/ 421 w 598"/>
                <a:gd name="T83" fmla="*/ 1447 h 2050"/>
                <a:gd name="T84" fmla="*/ 431 w 598"/>
                <a:gd name="T85" fmla="*/ 1484 h 2050"/>
                <a:gd name="T86" fmla="*/ 441 w 598"/>
                <a:gd name="T87" fmla="*/ 1517 h 2050"/>
                <a:gd name="T88" fmla="*/ 450 w 598"/>
                <a:gd name="T89" fmla="*/ 1554 h 2050"/>
                <a:gd name="T90" fmla="*/ 464 w 598"/>
                <a:gd name="T91" fmla="*/ 1596 h 2050"/>
                <a:gd name="T92" fmla="*/ 473 w 598"/>
                <a:gd name="T93" fmla="*/ 1628 h 2050"/>
                <a:gd name="T94" fmla="*/ 487 w 598"/>
                <a:gd name="T95" fmla="*/ 1660 h 2050"/>
                <a:gd name="T96" fmla="*/ 500 w 598"/>
                <a:gd name="T97" fmla="*/ 1698 h 2050"/>
                <a:gd name="T98" fmla="*/ 509 w 598"/>
                <a:gd name="T99" fmla="*/ 1730 h 2050"/>
                <a:gd name="T100" fmla="*/ 519 w 598"/>
                <a:gd name="T101" fmla="*/ 1767 h 2050"/>
                <a:gd name="T102" fmla="*/ 533 w 598"/>
                <a:gd name="T103" fmla="*/ 1800 h 2050"/>
                <a:gd name="T104" fmla="*/ 538 w 598"/>
                <a:gd name="T105" fmla="*/ 1837 h 2050"/>
                <a:gd name="T106" fmla="*/ 547 w 598"/>
                <a:gd name="T107" fmla="*/ 1864 h 2050"/>
                <a:gd name="T108" fmla="*/ 561 w 598"/>
                <a:gd name="T109" fmla="*/ 1907 h 2050"/>
                <a:gd name="T110" fmla="*/ 566 w 598"/>
                <a:gd name="T111" fmla="*/ 1934 h 2050"/>
                <a:gd name="T112" fmla="*/ 579 w 598"/>
                <a:gd name="T113" fmla="*/ 1972 h 2050"/>
                <a:gd name="T114" fmla="*/ 584 w 598"/>
                <a:gd name="T115" fmla="*/ 2004 h 2050"/>
                <a:gd name="T116" fmla="*/ 598 w 598"/>
                <a:gd name="T117" fmla="*/ 2041 h 205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98"/>
                <a:gd name="T178" fmla="*/ 0 h 2050"/>
                <a:gd name="T179" fmla="*/ 598 w 598"/>
                <a:gd name="T180" fmla="*/ 2050 h 205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98" h="2050">
                  <a:moveTo>
                    <a:pt x="0" y="0"/>
                  </a:moveTo>
                  <a:lnTo>
                    <a:pt x="4" y="4"/>
                  </a:lnTo>
                  <a:lnTo>
                    <a:pt x="4" y="14"/>
                  </a:lnTo>
                  <a:lnTo>
                    <a:pt x="9" y="23"/>
                  </a:lnTo>
                  <a:lnTo>
                    <a:pt x="13" y="32"/>
                  </a:lnTo>
                  <a:lnTo>
                    <a:pt x="13" y="37"/>
                  </a:lnTo>
                  <a:lnTo>
                    <a:pt x="13" y="46"/>
                  </a:lnTo>
                  <a:lnTo>
                    <a:pt x="18" y="50"/>
                  </a:lnTo>
                  <a:lnTo>
                    <a:pt x="18" y="60"/>
                  </a:lnTo>
                  <a:lnTo>
                    <a:pt x="23" y="69"/>
                  </a:lnTo>
                  <a:lnTo>
                    <a:pt x="23" y="73"/>
                  </a:lnTo>
                  <a:lnTo>
                    <a:pt x="23" y="83"/>
                  </a:lnTo>
                  <a:lnTo>
                    <a:pt x="27" y="83"/>
                  </a:lnTo>
                  <a:lnTo>
                    <a:pt x="27" y="87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41" y="129"/>
                  </a:lnTo>
                  <a:lnTo>
                    <a:pt x="41" y="139"/>
                  </a:lnTo>
                  <a:lnTo>
                    <a:pt x="45" y="143"/>
                  </a:lnTo>
                  <a:lnTo>
                    <a:pt x="45" y="148"/>
                  </a:lnTo>
                  <a:lnTo>
                    <a:pt x="45" y="152"/>
                  </a:lnTo>
                  <a:lnTo>
                    <a:pt x="50" y="157"/>
                  </a:lnTo>
                  <a:lnTo>
                    <a:pt x="50" y="166"/>
                  </a:lnTo>
                  <a:lnTo>
                    <a:pt x="56" y="175"/>
                  </a:lnTo>
                  <a:lnTo>
                    <a:pt x="56" y="180"/>
                  </a:lnTo>
                  <a:lnTo>
                    <a:pt x="60" y="190"/>
                  </a:lnTo>
                  <a:lnTo>
                    <a:pt x="60" y="199"/>
                  </a:lnTo>
                  <a:lnTo>
                    <a:pt x="65" y="204"/>
                  </a:lnTo>
                  <a:lnTo>
                    <a:pt x="65" y="213"/>
                  </a:lnTo>
                  <a:lnTo>
                    <a:pt x="65" y="222"/>
                  </a:lnTo>
                  <a:lnTo>
                    <a:pt x="65" y="227"/>
                  </a:lnTo>
                  <a:lnTo>
                    <a:pt x="69" y="236"/>
                  </a:lnTo>
                  <a:lnTo>
                    <a:pt x="69" y="241"/>
                  </a:lnTo>
                  <a:lnTo>
                    <a:pt x="74" y="250"/>
                  </a:lnTo>
                  <a:lnTo>
                    <a:pt x="79" y="259"/>
                  </a:lnTo>
                  <a:lnTo>
                    <a:pt x="83" y="264"/>
                  </a:lnTo>
                  <a:lnTo>
                    <a:pt x="83" y="273"/>
                  </a:lnTo>
                  <a:lnTo>
                    <a:pt x="83" y="283"/>
                  </a:lnTo>
                  <a:lnTo>
                    <a:pt x="83" y="292"/>
                  </a:lnTo>
                  <a:lnTo>
                    <a:pt x="88" y="297"/>
                  </a:lnTo>
                  <a:lnTo>
                    <a:pt x="83" y="306"/>
                  </a:lnTo>
                  <a:lnTo>
                    <a:pt x="83" y="310"/>
                  </a:lnTo>
                  <a:lnTo>
                    <a:pt x="92" y="320"/>
                  </a:lnTo>
                  <a:lnTo>
                    <a:pt x="92" y="324"/>
                  </a:lnTo>
                  <a:lnTo>
                    <a:pt x="97" y="333"/>
                  </a:lnTo>
                  <a:lnTo>
                    <a:pt x="97" y="343"/>
                  </a:lnTo>
                  <a:lnTo>
                    <a:pt x="102" y="347"/>
                  </a:lnTo>
                  <a:lnTo>
                    <a:pt x="106" y="356"/>
                  </a:lnTo>
                  <a:lnTo>
                    <a:pt x="106" y="366"/>
                  </a:lnTo>
                  <a:lnTo>
                    <a:pt x="106" y="376"/>
                  </a:lnTo>
                  <a:lnTo>
                    <a:pt x="111" y="380"/>
                  </a:lnTo>
                  <a:lnTo>
                    <a:pt x="115" y="389"/>
                  </a:lnTo>
                  <a:lnTo>
                    <a:pt x="115" y="394"/>
                  </a:lnTo>
                  <a:lnTo>
                    <a:pt x="120" y="403"/>
                  </a:lnTo>
                  <a:lnTo>
                    <a:pt x="120" y="408"/>
                  </a:lnTo>
                  <a:lnTo>
                    <a:pt x="120" y="417"/>
                  </a:lnTo>
                  <a:lnTo>
                    <a:pt x="124" y="426"/>
                  </a:lnTo>
                  <a:lnTo>
                    <a:pt x="129" y="435"/>
                  </a:lnTo>
                  <a:lnTo>
                    <a:pt x="129" y="440"/>
                  </a:lnTo>
                  <a:lnTo>
                    <a:pt x="134" y="445"/>
                  </a:lnTo>
                  <a:lnTo>
                    <a:pt x="134" y="449"/>
                  </a:lnTo>
                  <a:lnTo>
                    <a:pt x="134" y="458"/>
                  </a:lnTo>
                  <a:lnTo>
                    <a:pt x="138" y="463"/>
                  </a:lnTo>
                  <a:lnTo>
                    <a:pt x="138" y="473"/>
                  </a:lnTo>
                  <a:lnTo>
                    <a:pt x="143" y="478"/>
                  </a:lnTo>
                  <a:lnTo>
                    <a:pt x="143" y="487"/>
                  </a:lnTo>
                  <a:lnTo>
                    <a:pt x="147" y="496"/>
                  </a:lnTo>
                  <a:lnTo>
                    <a:pt x="147" y="501"/>
                  </a:lnTo>
                  <a:lnTo>
                    <a:pt x="147" y="510"/>
                  </a:lnTo>
                  <a:lnTo>
                    <a:pt x="153" y="519"/>
                  </a:lnTo>
                  <a:lnTo>
                    <a:pt x="153" y="524"/>
                  </a:lnTo>
                  <a:lnTo>
                    <a:pt x="158" y="528"/>
                  </a:lnTo>
                  <a:lnTo>
                    <a:pt x="158" y="533"/>
                  </a:lnTo>
                  <a:lnTo>
                    <a:pt x="158" y="542"/>
                  </a:lnTo>
                  <a:lnTo>
                    <a:pt x="158" y="547"/>
                  </a:lnTo>
                  <a:lnTo>
                    <a:pt x="162" y="556"/>
                  </a:lnTo>
                  <a:lnTo>
                    <a:pt x="167" y="561"/>
                  </a:lnTo>
                  <a:lnTo>
                    <a:pt x="171" y="571"/>
                  </a:lnTo>
                  <a:lnTo>
                    <a:pt x="171" y="580"/>
                  </a:lnTo>
                  <a:lnTo>
                    <a:pt x="171" y="584"/>
                  </a:lnTo>
                  <a:lnTo>
                    <a:pt x="171" y="593"/>
                  </a:lnTo>
                  <a:lnTo>
                    <a:pt x="176" y="603"/>
                  </a:lnTo>
                  <a:lnTo>
                    <a:pt x="176" y="607"/>
                  </a:lnTo>
                  <a:lnTo>
                    <a:pt x="176" y="612"/>
                  </a:lnTo>
                  <a:lnTo>
                    <a:pt x="181" y="616"/>
                  </a:lnTo>
                  <a:lnTo>
                    <a:pt x="185" y="626"/>
                  </a:lnTo>
                  <a:lnTo>
                    <a:pt x="185" y="630"/>
                  </a:lnTo>
                  <a:lnTo>
                    <a:pt x="190" y="639"/>
                  </a:lnTo>
                  <a:lnTo>
                    <a:pt x="190" y="644"/>
                  </a:lnTo>
                  <a:lnTo>
                    <a:pt x="194" y="654"/>
                  </a:lnTo>
                  <a:lnTo>
                    <a:pt x="194" y="663"/>
                  </a:lnTo>
                  <a:lnTo>
                    <a:pt x="199" y="668"/>
                  </a:lnTo>
                  <a:lnTo>
                    <a:pt x="194" y="677"/>
                  </a:lnTo>
                  <a:lnTo>
                    <a:pt x="199" y="682"/>
                  </a:lnTo>
                  <a:lnTo>
                    <a:pt x="199" y="686"/>
                  </a:lnTo>
                  <a:lnTo>
                    <a:pt x="204" y="695"/>
                  </a:lnTo>
                  <a:lnTo>
                    <a:pt x="208" y="700"/>
                  </a:lnTo>
                  <a:lnTo>
                    <a:pt x="213" y="709"/>
                  </a:lnTo>
                  <a:lnTo>
                    <a:pt x="213" y="714"/>
                  </a:lnTo>
                  <a:lnTo>
                    <a:pt x="213" y="723"/>
                  </a:lnTo>
                  <a:lnTo>
                    <a:pt x="217" y="728"/>
                  </a:lnTo>
                  <a:lnTo>
                    <a:pt x="217" y="737"/>
                  </a:lnTo>
                  <a:lnTo>
                    <a:pt x="217" y="747"/>
                  </a:lnTo>
                  <a:lnTo>
                    <a:pt x="217" y="752"/>
                  </a:lnTo>
                  <a:lnTo>
                    <a:pt x="217" y="756"/>
                  </a:lnTo>
                  <a:lnTo>
                    <a:pt x="222" y="761"/>
                  </a:lnTo>
                  <a:lnTo>
                    <a:pt x="222" y="770"/>
                  </a:lnTo>
                  <a:lnTo>
                    <a:pt x="222" y="779"/>
                  </a:lnTo>
                  <a:lnTo>
                    <a:pt x="226" y="784"/>
                  </a:lnTo>
                  <a:lnTo>
                    <a:pt x="231" y="793"/>
                  </a:lnTo>
                  <a:lnTo>
                    <a:pt x="231" y="797"/>
                  </a:lnTo>
                  <a:lnTo>
                    <a:pt x="231" y="807"/>
                  </a:lnTo>
                  <a:lnTo>
                    <a:pt x="236" y="811"/>
                  </a:lnTo>
                  <a:lnTo>
                    <a:pt x="236" y="820"/>
                  </a:lnTo>
                  <a:lnTo>
                    <a:pt x="240" y="830"/>
                  </a:lnTo>
                  <a:lnTo>
                    <a:pt x="240" y="839"/>
                  </a:lnTo>
                  <a:lnTo>
                    <a:pt x="240" y="844"/>
                  </a:lnTo>
                  <a:lnTo>
                    <a:pt x="246" y="854"/>
                  </a:lnTo>
                  <a:lnTo>
                    <a:pt x="250" y="863"/>
                  </a:lnTo>
                  <a:lnTo>
                    <a:pt x="255" y="867"/>
                  </a:lnTo>
                  <a:lnTo>
                    <a:pt x="255" y="876"/>
                  </a:lnTo>
                  <a:lnTo>
                    <a:pt x="260" y="881"/>
                  </a:lnTo>
                  <a:lnTo>
                    <a:pt x="255" y="890"/>
                  </a:lnTo>
                  <a:lnTo>
                    <a:pt x="260" y="899"/>
                  </a:lnTo>
                  <a:lnTo>
                    <a:pt x="260" y="904"/>
                  </a:lnTo>
                  <a:lnTo>
                    <a:pt x="264" y="913"/>
                  </a:lnTo>
                  <a:lnTo>
                    <a:pt x="264" y="922"/>
                  </a:lnTo>
                  <a:lnTo>
                    <a:pt x="269" y="927"/>
                  </a:lnTo>
                  <a:lnTo>
                    <a:pt x="273" y="937"/>
                  </a:lnTo>
                  <a:lnTo>
                    <a:pt x="273" y="946"/>
                  </a:lnTo>
                  <a:lnTo>
                    <a:pt x="273" y="951"/>
                  </a:lnTo>
                  <a:lnTo>
                    <a:pt x="278" y="960"/>
                  </a:lnTo>
                  <a:lnTo>
                    <a:pt x="278" y="965"/>
                  </a:lnTo>
                  <a:lnTo>
                    <a:pt x="278" y="974"/>
                  </a:lnTo>
                  <a:lnTo>
                    <a:pt x="283" y="983"/>
                  </a:lnTo>
                  <a:lnTo>
                    <a:pt x="283" y="988"/>
                  </a:lnTo>
                  <a:lnTo>
                    <a:pt x="287" y="997"/>
                  </a:lnTo>
                  <a:lnTo>
                    <a:pt x="292" y="1006"/>
                  </a:lnTo>
                  <a:lnTo>
                    <a:pt x="296" y="1015"/>
                  </a:lnTo>
                  <a:lnTo>
                    <a:pt x="296" y="1020"/>
                  </a:lnTo>
                  <a:lnTo>
                    <a:pt x="301" y="1030"/>
                  </a:lnTo>
                  <a:lnTo>
                    <a:pt x="301" y="1035"/>
                  </a:lnTo>
                  <a:lnTo>
                    <a:pt x="301" y="1044"/>
                  </a:lnTo>
                  <a:lnTo>
                    <a:pt x="301" y="1053"/>
                  </a:lnTo>
                  <a:lnTo>
                    <a:pt x="301" y="1058"/>
                  </a:lnTo>
                  <a:lnTo>
                    <a:pt x="306" y="1067"/>
                  </a:lnTo>
                  <a:lnTo>
                    <a:pt x="310" y="1076"/>
                  </a:lnTo>
                  <a:lnTo>
                    <a:pt x="310" y="1080"/>
                  </a:lnTo>
                  <a:lnTo>
                    <a:pt x="315" y="1090"/>
                  </a:lnTo>
                  <a:lnTo>
                    <a:pt x="319" y="1099"/>
                  </a:lnTo>
                  <a:lnTo>
                    <a:pt x="315" y="1103"/>
                  </a:lnTo>
                  <a:lnTo>
                    <a:pt x="319" y="1113"/>
                  </a:lnTo>
                  <a:lnTo>
                    <a:pt x="324" y="1117"/>
                  </a:lnTo>
                  <a:lnTo>
                    <a:pt x="319" y="1127"/>
                  </a:lnTo>
                  <a:lnTo>
                    <a:pt x="324" y="1137"/>
                  </a:lnTo>
                  <a:lnTo>
                    <a:pt x="324" y="1141"/>
                  </a:lnTo>
                  <a:lnTo>
                    <a:pt x="328" y="1150"/>
                  </a:lnTo>
                  <a:lnTo>
                    <a:pt x="333" y="1159"/>
                  </a:lnTo>
                  <a:lnTo>
                    <a:pt x="339" y="1164"/>
                  </a:lnTo>
                  <a:lnTo>
                    <a:pt x="343" y="1173"/>
                  </a:lnTo>
                  <a:lnTo>
                    <a:pt x="343" y="1182"/>
                  </a:lnTo>
                  <a:lnTo>
                    <a:pt x="343" y="1187"/>
                  </a:lnTo>
                  <a:lnTo>
                    <a:pt x="343" y="1196"/>
                  </a:lnTo>
                  <a:lnTo>
                    <a:pt x="343" y="1205"/>
                  </a:lnTo>
                  <a:lnTo>
                    <a:pt x="348" y="1210"/>
                  </a:lnTo>
                  <a:lnTo>
                    <a:pt x="348" y="1216"/>
                  </a:lnTo>
                  <a:lnTo>
                    <a:pt x="352" y="1220"/>
                  </a:lnTo>
                  <a:lnTo>
                    <a:pt x="352" y="1225"/>
                  </a:lnTo>
                  <a:lnTo>
                    <a:pt x="352" y="1234"/>
                  </a:lnTo>
                  <a:lnTo>
                    <a:pt x="357" y="1243"/>
                  </a:lnTo>
                  <a:lnTo>
                    <a:pt x="362" y="1248"/>
                  </a:lnTo>
                  <a:lnTo>
                    <a:pt x="362" y="1257"/>
                  </a:lnTo>
                  <a:lnTo>
                    <a:pt x="362" y="1266"/>
                  </a:lnTo>
                  <a:lnTo>
                    <a:pt x="366" y="1271"/>
                  </a:lnTo>
                  <a:lnTo>
                    <a:pt x="371" y="1280"/>
                  </a:lnTo>
                  <a:lnTo>
                    <a:pt x="371" y="1289"/>
                  </a:lnTo>
                  <a:lnTo>
                    <a:pt x="375" y="1294"/>
                  </a:lnTo>
                  <a:lnTo>
                    <a:pt x="375" y="1303"/>
                  </a:lnTo>
                  <a:lnTo>
                    <a:pt x="380" y="1308"/>
                  </a:lnTo>
                  <a:lnTo>
                    <a:pt x="385" y="1318"/>
                  </a:lnTo>
                  <a:lnTo>
                    <a:pt x="389" y="1327"/>
                  </a:lnTo>
                  <a:lnTo>
                    <a:pt x="389" y="1336"/>
                  </a:lnTo>
                  <a:lnTo>
                    <a:pt x="389" y="1341"/>
                  </a:lnTo>
                  <a:lnTo>
                    <a:pt x="389" y="1350"/>
                  </a:lnTo>
                  <a:lnTo>
                    <a:pt x="389" y="1359"/>
                  </a:lnTo>
                  <a:lnTo>
                    <a:pt x="389" y="1363"/>
                  </a:lnTo>
                  <a:lnTo>
                    <a:pt x="394" y="1373"/>
                  </a:lnTo>
                  <a:lnTo>
                    <a:pt x="398" y="1377"/>
                  </a:lnTo>
                  <a:lnTo>
                    <a:pt x="398" y="1386"/>
                  </a:lnTo>
                  <a:lnTo>
                    <a:pt x="403" y="1391"/>
                  </a:lnTo>
                  <a:lnTo>
                    <a:pt x="403" y="1400"/>
                  </a:lnTo>
                  <a:lnTo>
                    <a:pt x="408" y="1410"/>
                  </a:lnTo>
                  <a:lnTo>
                    <a:pt x="408" y="1420"/>
                  </a:lnTo>
                  <a:lnTo>
                    <a:pt x="412" y="1424"/>
                  </a:lnTo>
                  <a:lnTo>
                    <a:pt x="417" y="1433"/>
                  </a:lnTo>
                  <a:lnTo>
                    <a:pt x="417" y="1443"/>
                  </a:lnTo>
                  <a:lnTo>
                    <a:pt x="421" y="1447"/>
                  </a:lnTo>
                  <a:lnTo>
                    <a:pt x="421" y="1456"/>
                  </a:lnTo>
                  <a:lnTo>
                    <a:pt x="426" y="1461"/>
                  </a:lnTo>
                  <a:lnTo>
                    <a:pt x="426" y="1470"/>
                  </a:lnTo>
                  <a:lnTo>
                    <a:pt x="431" y="1479"/>
                  </a:lnTo>
                  <a:lnTo>
                    <a:pt x="431" y="1484"/>
                  </a:lnTo>
                  <a:lnTo>
                    <a:pt x="436" y="1488"/>
                  </a:lnTo>
                  <a:lnTo>
                    <a:pt x="436" y="1493"/>
                  </a:lnTo>
                  <a:lnTo>
                    <a:pt x="441" y="1503"/>
                  </a:lnTo>
                  <a:lnTo>
                    <a:pt x="441" y="1508"/>
                  </a:lnTo>
                  <a:lnTo>
                    <a:pt x="441" y="1517"/>
                  </a:lnTo>
                  <a:lnTo>
                    <a:pt x="445" y="1526"/>
                  </a:lnTo>
                  <a:lnTo>
                    <a:pt x="445" y="1531"/>
                  </a:lnTo>
                  <a:lnTo>
                    <a:pt x="450" y="1540"/>
                  </a:lnTo>
                  <a:lnTo>
                    <a:pt x="450" y="1544"/>
                  </a:lnTo>
                  <a:lnTo>
                    <a:pt x="450" y="1554"/>
                  </a:lnTo>
                  <a:lnTo>
                    <a:pt x="450" y="1563"/>
                  </a:lnTo>
                  <a:lnTo>
                    <a:pt x="454" y="1567"/>
                  </a:lnTo>
                  <a:lnTo>
                    <a:pt x="459" y="1577"/>
                  </a:lnTo>
                  <a:lnTo>
                    <a:pt x="459" y="1586"/>
                  </a:lnTo>
                  <a:lnTo>
                    <a:pt x="464" y="1596"/>
                  </a:lnTo>
                  <a:lnTo>
                    <a:pt x="464" y="1601"/>
                  </a:lnTo>
                  <a:lnTo>
                    <a:pt x="468" y="1610"/>
                  </a:lnTo>
                  <a:lnTo>
                    <a:pt x="468" y="1614"/>
                  </a:lnTo>
                  <a:lnTo>
                    <a:pt x="473" y="1624"/>
                  </a:lnTo>
                  <a:lnTo>
                    <a:pt x="473" y="1628"/>
                  </a:lnTo>
                  <a:lnTo>
                    <a:pt x="477" y="1637"/>
                  </a:lnTo>
                  <a:lnTo>
                    <a:pt x="477" y="1642"/>
                  </a:lnTo>
                  <a:lnTo>
                    <a:pt x="477" y="1646"/>
                  </a:lnTo>
                  <a:lnTo>
                    <a:pt x="482" y="1656"/>
                  </a:lnTo>
                  <a:lnTo>
                    <a:pt x="487" y="1660"/>
                  </a:lnTo>
                  <a:lnTo>
                    <a:pt x="491" y="1669"/>
                  </a:lnTo>
                  <a:lnTo>
                    <a:pt x="491" y="1679"/>
                  </a:lnTo>
                  <a:lnTo>
                    <a:pt x="496" y="1684"/>
                  </a:lnTo>
                  <a:lnTo>
                    <a:pt x="496" y="1693"/>
                  </a:lnTo>
                  <a:lnTo>
                    <a:pt x="500" y="1698"/>
                  </a:lnTo>
                  <a:lnTo>
                    <a:pt x="505" y="1707"/>
                  </a:lnTo>
                  <a:lnTo>
                    <a:pt x="505" y="1712"/>
                  </a:lnTo>
                  <a:lnTo>
                    <a:pt x="505" y="1721"/>
                  </a:lnTo>
                  <a:lnTo>
                    <a:pt x="509" y="1730"/>
                  </a:lnTo>
                  <a:lnTo>
                    <a:pt x="509" y="1739"/>
                  </a:lnTo>
                  <a:lnTo>
                    <a:pt x="514" y="1744"/>
                  </a:lnTo>
                  <a:lnTo>
                    <a:pt x="514" y="1753"/>
                  </a:lnTo>
                  <a:lnTo>
                    <a:pt x="514" y="1762"/>
                  </a:lnTo>
                  <a:lnTo>
                    <a:pt x="519" y="1767"/>
                  </a:lnTo>
                  <a:lnTo>
                    <a:pt x="519" y="1771"/>
                  </a:lnTo>
                  <a:lnTo>
                    <a:pt x="523" y="1777"/>
                  </a:lnTo>
                  <a:lnTo>
                    <a:pt x="523" y="1782"/>
                  </a:lnTo>
                  <a:lnTo>
                    <a:pt x="533" y="1791"/>
                  </a:lnTo>
                  <a:lnTo>
                    <a:pt x="533" y="1800"/>
                  </a:lnTo>
                  <a:lnTo>
                    <a:pt x="533" y="1805"/>
                  </a:lnTo>
                  <a:lnTo>
                    <a:pt x="533" y="1814"/>
                  </a:lnTo>
                  <a:lnTo>
                    <a:pt x="533" y="1823"/>
                  </a:lnTo>
                  <a:lnTo>
                    <a:pt x="538" y="1828"/>
                  </a:lnTo>
                  <a:lnTo>
                    <a:pt x="538" y="1837"/>
                  </a:lnTo>
                  <a:lnTo>
                    <a:pt x="543" y="1846"/>
                  </a:lnTo>
                  <a:lnTo>
                    <a:pt x="538" y="1850"/>
                  </a:lnTo>
                  <a:lnTo>
                    <a:pt x="538" y="1860"/>
                  </a:lnTo>
                  <a:lnTo>
                    <a:pt x="543" y="1860"/>
                  </a:lnTo>
                  <a:lnTo>
                    <a:pt x="547" y="1864"/>
                  </a:lnTo>
                  <a:lnTo>
                    <a:pt x="552" y="1874"/>
                  </a:lnTo>
                  <a:lnTo>
                    <a:pt x="556" y="1884"/>
                  </a:lnTo>
                  <a:lnTo>
                    <a:pt x="556" y="1888"/>
                  </a:lnTo>
                  <a:lnTo>
                    <a:pt x="561" y="1897"/>
                  </a:lnTo>
                  <a:lnTo>
                    <a:pt x="561" y="1907"/>
                  </a:lnTo>
                  <a:lnTo>
                    <a:pt x="561" y="1916"/>
                  </a:lnTo>
                  <a:lnTo>
                    <a:pt x="561" y="1920"/>
                  </a:lnTo>
                  <a:lnTo>
                    <a:pt x="561" y="1929"/>
                  </a:lnTo>
                  <a:lnTo>
                    <a:pt x="566" y="1929"/>
                  </a:lnTo>
                  <a:lnTo>
                    <a:pt x="566" y="1934"/>
                  </a:lnTo>
                  <a:lnTo>
                    <a:pt x="570" y="1943"/>
                  </a:lnTo>
                  <a:lnTo>
                    <a:pt x="570" y="1948"/>
                  </a:lnTo>
                  <a:lnTo>
                    <a:pt x="575" y="1957"/>
                  </a:lnTo>
                  <a:lnTo>
                    <a:pt x="575" y="1967"/>
                  </a:lnTo>
                  <a:lnTo>
                    <a:pt x="579" y="1972"/>
                  </a:lnTo>
                  <a:lnTo>
                    <a:pt x="579" y="1981"/>
                  </a:lnTo>
                  <a:lnTo>
                    <a:pt x="584" y="1990"/>
                  </a:lnTo>
                  <a:lnTo>
                    <a:pt x="584" y="1999"/>
                  </a:lnTo>
                  <a:lnTo>
                    <a:pt x="584" y="2004"/>
                  </a:lnTo>
                  <a:lnTo>
                    <a:pt x="593" y="2013"/>
                  </a:lnTo>
                  <a:lnTo>
                    <a:pt x="593" y="2018"/>
                  </a:lnTo>
                  <a:lnTo>
                    <a:pt x="598" y="2027"/>
                  </a:lnTo>
                  <a:lnTo>
                    <a:pt x="598" y="2036"/>
                  </a:lnTo>
                  <a:lnTo>
                    <a:pt x="598" y="2041"/>
                  </a:lnTo>
                  <a:lnTo>
                    <a:pt x="598" y="205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4" name="Freeform 5416"/>
            <p:cNvSpPr>
              <a:spLocks/>
            </p:cNvSpPr>
            <p:nvPr/>
          </p:nvSpPr>
          <p:spPr bwMode="auto">
            <a:xfrm>
              <a:off x="3570" y="2536"/>
              <a:ext cx="55" cy="196"/>
            </a:xfrm>
            <a:custGeom>
              <a:avLst/>
              <a:gdLst>
                <a:gd name="T0" fmla="*/ 0 w 279"/>
                <a:gd name="T1" fmla="*/ 10 h 980"/>
                <a:gd name="T2" fmla="*/ 5 w 279"/>
                <a:gd name="T3" fmla="*/ 23 h 980"/>
                <a:gd name="T4" fmla="*/ 18 w 279"/>
                <a:gd name="T5" fmla="*/ 47 h 980"/>
                <a:gd name="T6" fmla="*/ 23 w 279"/>
                <a:gd name="T7" fmla="*/ 70 h 980"/>
                <a:gd name="T8" fmla="*/ 23 w 279"/>
                <a:gd name="T9" fmla="*/ 89 h 980"/>
                <a:gd name="T10" fmla="*/ 32 w 279"/>
                <a:gd name="T11" fmla="*/ 112 h 980"/>
                <a:gd name="T12" fmla="*/ 41 w 279"/>
                <a:gd name="T13" fmla="*/ 134 h 980"/>
                <a:gd name="T14" fmla="*/ 46 w 279"/>
                <a:gd name="T15" fmla="*/ 154 h 980"/>
                <a:gd name="T16" fmla="*/ 56 w 279"/>
                <a:gd name="T17" fmla="*/ 177 h 980"/>
                <a:gd name="T18" fmla="*/ 61 w 279"/>
                <a:gd name="T19" fmla="*/ 200 h 980"/>
                <a:gd name="T20" fmla="*/ 70 w 279"/>
                <a:gd name="T21" fmla="*/ 218 h 980"/>
                <a:gd name="T22" fmla="*/ 75 w 279"/>
                <a:gd name="T23" fmla="*/ 237 h 980"/>
                <a:gd name="T24" fmla="*/ 79 w 279"/>
                <a:gd name="T25" fmla="*/ 260 h 980"/>
                <a:gd name="T26" fmla="*/ 88 w 279"/>
                <a:gd name="T27" fmla="*/ 283 h 980"/>
                <a:gd name="T28" fmla="*/ 88 w 279"/>
                <a:gd name="T29" fmla="*/ 306 h 980"/>
                <a:gd name="T30" fmla="*/ 98 w 279"/>
                <a:gd name="T31" fmla="*/ 330 h 980"/>
                <a:gd name="T32" fmla="*/ 102 w 279"/>
                <a:gd name="T33" fmla="*/ 353 h 980"/>
                <a:gd name="T34" fmla="*/ 111 w 279"/>
                <a:gd name="T35" fmla="*/ 372 h 980"/>
                <a:gd name="T36" fmla="*/ 111 w 279"/>
                <a:gd name="T37" fmla="*/ 390 h 980"/>
                <a:gd name="T38" fmla="*/ 116 w 279"/>
                <a:gd name="T39" fmla="*/ 413 h 980"/>
                <a:gd name="T40" fmla="*/ 125 w 279"/>
                <a:gd name="T41" fmla="*/ 437 h 980"/>
                <a:gd name="T42" fmla="*/ 134 w 279"/>
                <a:gd name="T43" fmla="*/ 455 h 980"/>
                <a:gd name="T44" fmla="*/ 139 w 279"/>
                <a:gd name="T45" fmla="*/ 474 h 980"/>
                <a:gd name="T46" fmla="*/ 149 w 279"/>
                <a:gd name="T47" fmla="*/ 497 h 980"/>
                <a:gd name="T48" fmla="*/ 154 w 279"/>
                <a:gd name="T49" fmla="*/ 520 h 980"/>
                <a:gd name="T50" fmla="*/ 154 w 279"/>
                <a:gd name="T51" fmla="*/ 543 h 980"/>
                <a:gd name="T52" fmla="*/ 167 w 279"/>
                <a:gd name="T53" fmla="*/ 566 h 980"/>
                <a:gd name="T54" fmla="*/ 172 w 279"/>
                <a:gd name="T55" fmla="*/ 589 h 980"/>
                <a:gd name="T56" fmla="*/ 177 w 279"/>
                <a:gd name="T57" fmla="*/ 609 h 980"/>
                <a:gd name="T58" fmla="*/ 181 w 279"/>
                <a:gd name="T59" fmla="*/ 627 h 980"/>
                <a:gd name="T60" fmla="*/ 186 w 279"/>
                <a:gd name="T61" fmla="*/ 650 h 980"/>
                <a:gd name="T62" fmla="*/ 190 w 279"/>
                <a:gd name="T63" fmla="*/ 673 h 980"/>
                <a:gd name="T64" fmla="*/ 195 w 279"/>
                <a:gd name="T65" fmla="*/ 691 h 980"/>
                <a:gd name="T66" fmla="*/ 204 w 279"/>
                <a:gd name="T67" fmla="*/ 711 h 980"/>
                <a:gd name="T68" fmla="*/ 209 w 279"/>
                <a:gd name="T69" fmla="*/ 734 h 980"/>
                <a:gd name="T70" fmla="*/ 213 w 279"/>
                <a:gd name="T71" fmla="*/ 757 h 980"/>
                <a:gd name="T72" fmla="*/ 222 w 279"/>
                <a:gd name="T73" fmla="*/ 780 h 980"/>
                <a:gd name="T74" fmla="*/ 232 w 279"/>
                <a:gd name="T75" fmla="*/ 803 h 980"/>
                <a:gd name="T76" fmla="*/ 232 w 279"/>
                <a:gd name="T77" fmla="*/ 826 h 980"/>
                <a:gd name="T78" fmla="*/ 242 w 279"/>
                <a:gd name="T79" fmla="*/ 840 h 980"/>
                <a:gd name="T80" fmla="*/ 251 w 279"/>
                <a:gd name="T81" fmla="*/ 863 h 980"/>
                <a:gd name="T82" fmla="*/ 256 w 279"/>
                <a:gd name="T83" fmla="*/ 887 h 980"/>
                <a:gd name="T84" fmla="*/ 260 w 279"/>
                <a:gd name="T85" fmla="*/ 910 h 980"/>
                <a:gd name="T86" fmla="*/ 265 w 279"/>
                <a:gd name="T87" fmla="*/ 924 h 980"/>
                <a:gd name="T88" fmla="*/ 274 w 279"/>
                <a:gd name="T89" fmla="*/ 947 h 980"/>
                <a:gd name="T90" fmla="*/ 279 w 279"/>
                <a:gd name="T91" fmla="*/ 970 h 9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79"/>
                <a:gd name="T139" fmla="*/ 0 h 980"/>
                <a:gd name="T140" fmla="*/ 279 w 279"/>
                <a:gd name="T141" fmla="*/ 980 h 9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79" h="98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9"/>
                  </a:lnTo>
                  <a:lnTo>
                    <a:pt x="5" y="23"/>
                  </a:lnTo>
                  <a:lnTo>
                    <a:pt x="9" y="32"/>
                  </a:lnTo>
                  <a:lnTo>
                    <a:pt x="14" y="43"/>
                  </a:lnTo>
                  <a:lnTo>
                    <a:pt x="18" y="47"/>
                  </a:lnTo>
                  <a:lnTo>
                    <a:pt x="18" y="56"/>
                  </a:lnTo>
                  <a:lnTo>
                    <a:pt x="23" y="66"/>
                  </a:lnTo>
                  <a:lnTo>
                    <a:pt x="23" y="70"/>
                  </a:lnTo>
                  <a:lnTo>
                    <a:pt x="23" y="79"/>
                  </a:lnTo>
                  <a:lnTo>
                    <a:pt x="23" y="84"/>
                  </a:lnTo>
                  <a:lnTo>
                    <a:pt x="23" y="89"/>
                  </a:lnTo>
                  <a:lnTo>
                    <a:pt x="28" y="93"/>
                  </a:lnTo>
                  <a:lnTo>
                    <a:pt x="28" y="102"/>
                  </a:lnTo>
                  <a:lnTo>
                    <a:pt x="32" y="112"/>
                  </a:lnTo>
                  <a:lnTo>
                    <a:pt x="32" y="116"/>
                  </a:lnTo>
                  <a:lnTo>
                    <a:pt x="37" y="125"/>
                  </a:lnTo>
                  <a:lnTo>
                    <a:pt x="41" y="134"/>
                  </a:lnTo>
                  <a:lnTo>
                    <a:pt x="41" y="140"/>
                  </a:lnTo>
                  <a:lnTo>
                    <a:pt x="46" y="149"/>
                  </a:lnTo>
                  <a:lnTo>
                    <a:pt x="46" y="154"/>
                  </a:lnTo>
                  <a:lnTo>
                    <a:pt x="52" y="163"/>
                  </a:lnTo>
                  <a:lnTo>
                    <a:pt x="56" y="172"/>
                  </a:lnTo>
                  <a:lnTo>
                    <a:pt x="56" y="177"/>
                  </a:lnTo>
                  <a:lnTo>
                    <a:pt x="61" y="186"/>
                  </a:lnTo>
                  <a:lnTo>
                    <a:pt x="61" y="195"/>
                  </a:lnTo>
                  <a:lnTo>
                    <a:pt x="61" y="200"/>
                  </a:lnTo>
                  <a:lnTo>
                    <a:pt x="65" y="209"/>
                  </a:lnTo>
                  <a:lnTo>
                    <a:pt x="70" y="218"/>
                  </a:lnTo>
                  <a:lnTo>
                    <a:pt x="70" y="223"/>
                  </a:lnTo>
                  <a:lnTo>
                    <a:pt x="75" y="233"/>
                  </a:lnTo>
                  <a:lnTo>
                    <a:pt x="75" y="237"/>
                  </a:lnTo>
                  <a:lnTo>
                    <a:pt x="75" y="247"/>
                  </a:lnTo>
                  <a:lnTo>
                    <a:pt x="79" y="256"/>
                  </a:lnTo>
                  <a:lnTo>
                    <a:pt x="79" y="260"/>
                  </a:lnTo>
                  <a:lnTo>
                    <a:pt x="84" y="270"/>
                  </a:lnTo>
                  <a:lnTo>
                    <a:pt x="88" y="279"/>
                  </a:lnTo>
                  <a:lnTo>
                    <a:pt x="88" y="283"/>
                  </a:lnTo>
                  <a:lnTo>
                    <a:pt x="88" y="293"/>
                  </a:lnTo>
                  <a:lnTo>
                    <a:pt x="88" y="302"/>
                  </a:lnTo>
                  <a:lnTo>
                    <a:pt x="88" y="306"/>
                  </a:lnTo>
                  <a:lnTo>
                    <a:pt x="88" y="315"/>
                  </a:lnTo>
                  <a:lnTo>
                    <a:pt x="93" y="320"/>
                  </a:lnTo>
                  <a:lnTo>
                    <a:pt x="98" y="330"/>
                  </a:lnTo>
                  <a:lnTo>
                    <a:pt x="98" y="339"/>
                  </a:lnTo>
                  <a:lnTo>
                    <a:pt x="102" y="344"/>
                  </a:lnTo>
                  <a:lnTo>
                    <a:pt x="102" y="353"/>
                  </a:lnTo>
                  <a:lnTo>
                    <a:pt x="107" y="362"/>
                  </a:lnTo>
                  <a:lnTo>
                    <a:pt x="111" y="372"/>
                  </a:lnTo>
                  <a:lnTo>
                    <a:pt x="111" y="376"/>
                  </a:lnTo>
                  <a:lnTo>
                    <a:pt x="111" y="385"/>
                  </a:lnTo>
                  <a:lnTo>
                    <a:pt x="111" y="390"/>
                  </a:lnTo>
                  <a:lnTo>
                    <a:pt x="116" y="399"/>
                  </a:lnTo>
                  <a:lnTo>
                    <a:pt x="116" y="404"/>
                  </a:lnTo>
                  <a:lnTo>
                    <a:pt x="116" y="413"/>
                  </a:lnTo>
                  <a:lnTo>
                    <a:pt x="120" y="423"/>
                  </a:lnTo>
                  <a:lnTo>
                    <a:pt x="125" y="432"/>
                  </a:lnTo>
                  <a:lnTo>
                    <a:pt x="125" y="437"/>
                  </a:lnTo>
                  <a:lnTo>
                    <a:pt x="130" y="446"/>
                  </a:lnTo>
                  <a:lnTo>
                    <a:pt x="134" y="455"/>
                  </a:lnTo>
                  <a:lnTo>
                    <a:pt x="134" y="460"/>
                  </a:lnTo>
                  <a:lnTo>
                    <a:pt x="139" y="469"/>
                  </a:lnTo>
                  <a:lnTo>
                    <a:pt x="139" y="474"/>
                  </a:lnTo>
                  <a:lnTo>
                    <a:pt x="143" y="483"/>
                  </a:lnTo>
                  <a:lnTo>
                    <a:pt x="143" y="487"/>
                  </a:lnTo>
                  <a:lnTo>
                    <a:pt x="149" y="497"/>
                  </a:lnTo>
                  <a:lnTo>
                    <a:pt x="149" y="506"/>
                  </a:lnTo>
                  <a:lnTo>
                    <a:pt x="149" y="516"/>
                  </a:lnTo>
                  <a:lnTo>
                    <a:pt x="154" y="520"/>
                  </a:lnTo>
                  <a:lnTo>
                    <a:pt x="154" y="530"/>
                  </a:lnTo>
                  <a:lnTo>
                    <a:pt x="154" y="539"/>
                  </a:lnTo>
                  <a:lnTo>
                    <a:pt x="154" y="543"/>
                  </a:lnTo>
                  <a:lnTo>
                    <a:pt x="158" y="553"/>
                  </a:lnTo>
                  <a:lnTo>
                    <a:pt x="163" y="557"/>
                  </a:lnTo>
                  <a:lnTo>
                    <a:pt x="167" y="566"/>
                  </a:lnTo>
                  <a:lnTo>
                    <a:pt x="167" y="576"/>
                  </a:lnTo>
                  <a:lnTo>
                    <a:pt x="172" y="580"/>
                  </a:lnTo>
                  <a:lnTo>
                    <a:pt x="172" y="589"/>
                  </a:lnTo>
                  <a:lnTo>
                    <a:pt x="172" y="598"/>
                  </a:lnTo>
                  <a:lnTo>
                    <a:pt x="177" y="604"/>
                  </a:lnTo>
                  <a:lnTo>
                    <a:pt x="177" y="609"/>
                  </a:lnTo>
                  <a:lnTo>
                    <a:pt x="177" y="613"/>
                  </a:lnTo>
                  <a:lnTo>
                    <a:pt x="177" y="622"/>
                  </a:lnTo>
                  <a:lnTo>
                    <a:pt x="181" y="627"/>
                  </a:lnTo>
                  <a:lnTo>
                    <a:pt x="186" y="636"/>
                  </a:lnTo>
                  <a:lnTo>
                    <a:pt x="186" y="641"/>
                  </a:lnTo>
                  <a:lnTo>
                    <a:pt x="186" y="650"/>
                  </a:lnTo>
                  <a:lnTo>
                    <a:pt x="190" y="659"/>
                  </a:lnTo>
                  <a:lnTo>
                    <a:pt x="190" y="664"/>
                  </a:lnTo>
                  <a:lnTo>
                    <a:pt x="190" y="673"/>
                  </a:lnTo>
                  <a:lnTo>
                    <a:pt x="195" y="682"/>
                  </a:lnTo>
                  <a:lnTo>
                    <a:pt x="195" y="691"/>
                  </a:lnTo>
                  <a:lnTo>
                    <a:pt x="200" y="696"/>
                  </a:lnTo>
                  <a:lnTo>
                    <a:pt x="200" y="706"/>
                  </a:lnTo>
                  <a:lnTo>
                    <a:pt x="204" y="711"/>
                  </a:lnTo>
                  <a:lnTo>
                    <a:pt x="204" y="720"/>
                  </a:lnTo>
                  <a:lnTo>
                    <a:pt x="209" y="724"/>
                  </a:lnTo>
                  <a:lnTo>
                    <a:pt x="209" y="734"/>
                  </a:lnTo>
                  <a:lnTo>
                    <a:pt x="213" y="743"/>
                  </a:lnTo>
                  <a:lnTo>
                    <a:pt x="213" y="747"/>
                  </a:lnTo>
                  <a:lnTo>
                    <a:pt x="213" y="757"/>
                  </a:lnTo>
                  <a:lnTo>
                    <a:pt x="218" y="766"/>
                  </a:lnTo>
                  <a:lnTo>
                    <a:pt x="222" y="775"/>
                  </a:lnTo>
                  <a:lnTo>
                    <a:pt x="222" y="780"/>
                  </a:lnTo>
                  <a:lnTo>
                    <a:pt x="222" y="789"/>
                  </a:lnTo>
                  <a:lnTo>
                    <a:pt x="227" y="794"/>
                  </a:lnTo>
                  <a:lnTo>
                    <a:pt x="232" y="803"/>
                  </a:lnTo>
                  <a:lnTo>
                    <a:pt x="232" y="808"/>
                  </a:lnTo>
                  <a:lnTo>
                    <a:pt x="232" y="817"/>
                  </a:lnTo>
                  <a:lnTo>
                    <a:pt x="232" y="826"/>
                  </a:lnTo>
                  <a:lnTo>
                    <a:pt x="236" y="836"/>
                  </a:lnTo>
                  <a:lnTo>
                    <a:pt x="242" y="836"/>
                  </a:lnTo>
                  <a:lnTo>
                    <a:pt x="242" y="840"/>
                  </a:lnTo>
                  <a:lnTo>
                    <a:pt x="242" y="849"/>
                  </a:lnTo>
                  <a:lnTo>
                    <a:pt x="246" y="859"/>
                  </a:lnTo>
                  <a:lnTo>
                    <a:pt x="251" y="863"/>
                  </a:lnTo>
                  <a:lnTo>
                    <a:pt x="251" y="872"/>
                  </a:lnTo>
                  <a:lnTo>
                    <a:pt x="251" y="877"/>
                  </a:lnTo>
                  <a:lnTo>
                    <a:pt x="256" y="887"/>
                  </a:lnTo>
                  <a:lnTo>
                    <a:pt x="260" y="896"/>
                  </a:lnTo>
                  <a:lnTo>
                    <a:pt x="260" y="901"/>
                  </a:lnTo>
                  <a:lnTo>
                    <a:pt x="260" y="910"/>
                  </a:lnTo>
                  <a:lnTo>
                    <a:pt x="265" y="910"/>
                  </a:lnTo>
                  <a:lnTo>
                    <a:pt x="265" y="919"/>
                  </a:lnTo>
                  <a:lnTo>
                    <a:pt x="265" y="924"/>
                  </a:lnTo>
                  <a:lnTo>
                    <a:pt x="265" y="933"/>
                  </a:lnTo>
                  <a:lnTo>
                    <a:pt x="269" y="942"/>
                  </a:lnTo>
                  <a:lnTo>
                    <a:pt x="274" y="947"/>
                  </a:lnTo>
                  <a:lnTo>
                    <a:pt x="274" y="956"/>
                  </a:lnTo>
                  <a:lnTo>
                    <a:pt x="279" y="965"/>
                  </a:lnTo>
                  <a:lnTo>
                    <a:pt x="279" y="970"/>
                  </a:lnTo>
                  <a:lnTo>
                    <a:pt x="279" y="98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5" name="Freeform 5417"/>
            <p:cNvSpPr>
              <a:spLocks/>
            </p:cNvSpPr>
            <p:nvPr/>
          </p:nvSpPr>
          <p:spPr bwMode="auto">
            <a:xfrm>
              <a:off x="3871" y="3572"/>
              <a:ext cx="79" cy="264"/>
            </a:xfrm>
            <a:custGeom>
              <a:avLst/>
              <a:gdLst>
                <a:gd name="T0" fmla="*/ 5 w 394"/>
                <a:gd name="T1" fmla="*/ 9 h 1323"/>
                <a:gd name="T2" fmla="*/ 14 w 394"/>
                <a:gd name="T3" fmla="*/ 42 h 1323"/>
                <a:gd name="T4" fmla="*/ 18 w 394"/>
                <a:gd name="T5" fmla="*/ 70 h 1323"/>
                <a:gd name="T6" fmla="*/ 23 w 394"/>
                <a:gd name="T7" fmla="*/ 102 h 1323"/>
                <a:gd name="T8" fmla="*/ 32 w 394"/>
                <a:gd name="T9" fmla="*/ 126 h 1323"/>
                <a:gd name="T10" fmla="*/ 41 w 394"/>
                <a:gd name="T11" fmla="*/ 154 h 1323"/>
                <a:gd name="T12" fmla="*/ 46 w 394"/>
                <a:gd name="T13" fmla="*/ 177 h 1323"/>
                <a:gd name="T14" fmla="*/ 51 w 394"/>
                <a:gd name="T15" fmla="*/ 201 h 1323"/>
                <a:gd name="T16" fmla="*/ 46 w 394"/>
                <a:gd name="T17" fmla="*/ 224 h 1323"/>
                <a:gd name="T18" fmla="*/ 65 w 394"/>
                <a:gd name="T19" fmla="*/ 246 h 1323"/>
                <a:gd name="T20" fmla="*/ 65 w 394"/>
                <a:gd name="T21" fmla="*/ 269 h 1323"/>
                <a:gd name="T22" fmla="*/ 61 w 394"/>
                <a:gd name="T23" fmla="*/ 298 h 1323"/>
                <a:gd name="T24" fmla="*/ 74 w 394"/>
                <a:gd name="T25" fmla="*/ 326 h 1323"/>
                <a:gd name="T26" fmla="*/ 84 w 394"/>
                <a:gd name="T27" fmla="*/ 353 h 1323"/>
                <a:gd name="T28" fmla="*/ 88 w 394"/>
                <a:gd name="T29" fmla="*/ 386 h 1323"/>
                <a:gd name="T30" fmla="*/ 97 w 394"/>
                <a:gd name="T31" fmla="*/ 409 h 1323"/>
                <a:gd name="T32" fmla="*/ 107 w 394"/>
                <a:gd name="T33" fmla="*/ 437 h 1323"/>
                <a:gd name="T34" fmla="*/ 111 w 394"/>
                <a:gd name="T35" fmla="*/ 460 h 1323"/>
                <a:gd name="T36" fmla="*/ 111 w 394"/>
                <a:gd name="T37" fmla="*/ 479 h 1323"/>
                <a:gd name="T38" fmla="*/ 125 w 394"/>
                <a:gd name="T39" fmla="*/ 507 h 1323"/>
                <a:gd name="T40" fmla="*/ 134 w 394"/>
                <a:gd name="T41" fmla="*/ 529 h 1323"/>
                <a:gd name="T42" fmla="*/ 144 w 394"/>
                <a:gd name="T43" fmla="*/ 562 h 1323"/>
                <a:gd name="T44" fmla="*/ 153 w 394"/>
                <a:gd name="T45" fmla="*/ 590 h 1323"/>
                <a:gd name="T46" fmla="*/ 167 w 394"/>
                <a:gd name="T47" fmla="*/ 613 h 1323"/>
                <a:gd name="T48" fmla="*/ 176 w 394"/>
                <a:gd name="T49" fmla="*/ 641 h 1323"/>
                <a:gd name="T50" fmla="*/ 186 w 394"/>
                <a:gd name="T51" fmla="*/ 669 h 1323"/>
                <a:gd name="T52" fmla="*/ 195 w 394"/>
                <a:gd name="T53" fmla="*/ 697 h 1323"/>
                <a:gd name="T54" fmla="*/ 195 w 394"/>
                <a:gd name="T55" fmla="*/ 729 h 1323"/>
                <a:gd name="T56" fmla="*/ 209 w 394"/>
                <a:gd name="T57" fmla="*/ 752 h 1323"/>
                <a:gd name="T58" fmla="*/ 218 w 394"/>
                <a:gd name="T59" fmla="*/ 780 h 1323"/>
                <a:gd name="T60" fmla="*/ 232 w 394"/>
                <a:gd name="T61" fmla="*/ 812 h 1323"/>
                <a:gd name="T62" fmla="*/ 236 w 394"/>
                <a:gd name="T63" fmla="*/ 840 h 1323"/>
                <a:gd name="T64" fmla="*/ 251 w 394"/>
                <a:gd name="T65" fmla="*/ 873 h 1323"/>
                <a:gd name="T66" fmla="*/ 260 w 394"/>
                <a:gd name="T67" fmla="*/ 901 h 1323"/>
                <a:gd name="T68" fmla="*/ 265 w 394"/>
                <a:gd name="T69" fmla="*/ 924 h 1323"/>
                <a:gd name="T70" fmla="*/ 278 w 394"/>
                <a:gd name="T71" fmla="*/ 957 h 1323"/>
                <a:gd name="T72" fmla="*/ 283 w 394"/>
                <a:gd name="T73" fmla="*/ 989 h 1323"/>
                <a:gd name="T74" fmla="*/ 297 w 394"/>
                <a:gd name="T75" fmla="*/ 1016 h 1323"/>
                <a:gd name="T76" fmla="*/ 297 w 394"/>
                <a:gd name="T77" fmla="*/ 1050 h 1323"/>
                <a:gd name="T78" fmla="*/ 301 w 394"/>
                <a:gd name="T79" fmla="*/ 1077 h 1323"/>
                <a:gd name="T80" fmla="*/ 315 w 394"/>
                <a:gd name="T81" fmla="*/ 1100 h 1323"/>
                <a:gd name="T82" fmla="*/ 320 w 394"/>
                <a:gd name="T83" fmla="*/ 1132 h 1323"/>
                <a:gd name="T84" fmla="*/ 339 w 394"/>
                <a:gd name="T85" fmla="*/ 1156 h 1323"/>
                <a:gd name="T86" fmla="*/ 344 w 394"/>
                <a:gd name="T87" fmla="*/ 1184 h 1323"/>
                <a:gd name="T88" fmla="*/ 353 w 394"/>
                <a:gd name="T89" fmla="*/ 1207 h 1323"/>
                <a:gd name="T90" fmla="*/ 362 w 394"/>
                <a:gd name="T91" fmla="*/ 1240 h 1323"/>
                <a:gd name="T92" fmla="*/ 367 w 394"/>
                <a:gd name="T93" fmla="*/ 1267 h 1323"/>
                <a:gd name="T94" fmla="*/ 380 w 394"/>
                <a:gd name="T95" fmla="*/ 1290 h 1323"/>
                <a:gd name="T96" fmla="*/ 390 w 394"/>
                <a:gd name="T97" fmla="*/ 1318 h 13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94"/>
                <a:gd name="T148" fmla="*/ 0 h 1323"/>
                <a:gd name="T149" fmla="*/ 394 w 394"/>
                <a:gd name="T150" fmla="*/ 1323 h 13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94" h="1323">
                  <a:moveTo>
                    <a:pt x="0" y="0"/>
                  </a:moveTo>
                  <a:lnTo>
                    <a:pt x="5" y="0"/>
                  </a:lnTo>
                  <a:lnTo>
                    <a:pt x="5" y="5"/>
                  </a:lnTo>
                  <a:lnTo>
                    <a:pt x="5" y="9"/>
                  </a:lnTo>
                  <a:lnTo>
                    <a:pt x="5" y="20"/>
                  </a:lnTo>
                  <a:lnTo>
                    <a:pt x="5" y="24"/>
                  </a:lnTo>
                  <a:lnTo>
                    <a:pt x="9" y="33"/>
                  </a:lnTo>
                  <a:lnTo>
                    <a:pt x="14" y="42"/>
                  </a:lnTo>
                  <a:lnTo>
                    <a:pt x="14" y="47"/>
                  </a:lnTo>
                  <a:lnTo>
                    <a:pt x="18" y="56"/>
                  </a:lnTo>
                  <a:lnTo>
                    <a:pt x="18" y="65"/>
                  </a:lnTo>
                  <a:lnTo>
                    <a:pt x="18" y="70"/>
                  </a:lnTo>
                  <a:lnTo>
                    <a:pt x="23" y="79"/>
                  </a:lnTo>
                  <a:lnTo>
                    <a:pt x="23" y="88"/>
                  </a:lnTo>
                  <a:lnTo>
                    <a:pt x="23" y="93"/>
                  </a:lnTo>
                  <a:lnTo>
                    <a:pt x="23" y="102"/>
                  </a:lnTo>
                  <a:lnTo>
                    <a:pt x="28" y="112"/>
                  </a:lnTo>
                  <a:lnTo>
                    <a:pt x="32" y="117"/>
                  </a:lnTo>
                  <a:lnTo>
                    <a:pt x="32" y="126"/>
                  </a:lnTo>
                  <a:lnTo>
                    <a:pt x="32" y="131"/>
                  </a:lnTo>
                  <a:lnTo>
                    <a:pt x="46" y="140"/>
                  </a:lnTo>
                  <a:lnTo>
                    <a:pt x="37" y="149"/>
                  </a:lnTo>
                  <a:lnTo>
                    <a:pt x="41" y="154"/>
                  </a:lnTo>
                  <a:lnTo>
                    <a:pt x="46" y="158"/>
                  </a:lnTo>
                  <a:lnTo>
                    <a:pt x="46" y="163"/>
                  </a:lnTo>
                  <a:lnTo>
                    <a:pt x="46" y="172"/>
                  </a:lnTo>
                  <a:lnTo>
                    <a:pt x="46" y="177"/>
                  </a:lnTo>
                  <a:lnTo>
                    <a:pt x="41" y="177"/>
                  </a:lnTo>
                  <a:lnTo>
                    <a:pt x="46" y="186"/>
                  </a:lnTo>
                  <a:lnTo>
                    <a:pt x="46" y="195"/>
                  </a:lnTo>
                  <a:lnTo>
                    <a:pt x="51" y="201"/>
                  </a:lnTo>
                  <a:lnTo>
                    <a:pt x="51" y="210"/>
                  </a:lnTo>
                  <a:lnTo>
                    <a:pt x="51" y="214"/>
                  </a:lnTo>
                  <a:lnTo>
                    <a:pt x="46" y="219"/>
                  </a:lnTo>
                  <a:lnTo>
                    <a:pt x="46" y="224"/>
                  </a:lnTo>
                  <a:lnTo>
                    <a:pt x="56" y="233"/>
                  </a:lnTo>
                  <a:lnTo>
                    <a:pt x="65" y="242"/>
                  </a:lnTo>
                  <a:lnTo>
                    <a:pt x="65" y="246"/>
                  </a:lnTo>
                  <a:lnTo>
                    <a:pt x="61" y="256"/>
                  </a:lnTo>
                  <a:lnTo>
                    <a:pt x="65" y="265"/>
                  </a:lnTo>
                  <a:lnTo>
                    <a:pt x="65" y="269"/>
                  </a:lnTo>
                  <a:lnTo>
                    <a:pt x="61" y="279"/>
                  </a:lnTo>
                  <a:lnTo>
                    <a:pt x="61" y="283"/>
                  </a:lnTo>
                  <a:lnTo>
                    <a:pt x="61" y="293"/>
                  </a:lnTo>
                  <a:lnTo>
                    <a:pt x="61" y="298"/>
                  </a:lnTo>
                  <a:lnTo>
                    <a:pt x="61" y="307"/>
                  </a:lnTo>
                  <a:lnTo>
                    <a:pt x="65" y="316"/>
                  </a:lnTo>
                  <a:lnTo>
                    <a:pt x="65" y="321"/>
                  </a:lnTo>
                  <a:lnTo>
                    <a:pt x="74" y="326"/>
                  </a:lnTo>
                  <a:lnTo>
                    <a:pt x="79" y="330"/>
                  </a:lnTo>
                  <a:lnTo>
                    <a:pt x="79" y="339"/>
                  </a:lnTo>
                  <a:lnTo>
                    <a:pt x="88" y="348"/>
                  </a:lnTo>
                  <a:lnTo>
                    <a:pt x="84" y="353"/>
                  </a:lnTo>
                  <a:lnTo>
                    <a:pt x="84" y="362"/>
                  </a:lnTo>
                  <a:lnTo>
                    <a:pt x="88" y="367"/>
                  </a:lnTo>
                  <a:lnTo>
                    <a:pt x="84" y="376"/>
                  </a:lnTo>
                  <a:lnTo>
                    <a:pt x="88" y="386"/>
                  </a:lnTo>
                  <a:lnTo>
                    <a:pt x="93" y="391"/>
                  </a:lnTo>
                  <a:lnTo>
                    <a:pt x="93" y="400"/>
                  </a:lnTo>
                  <a:lnTo>
                    <a:pt x="97" y="409"/>
                  </a:lnTo>
                  <a:lnTo>
                    <a:pt x="102" y="414"/>
                  </a:lnTo>
                  <a:lnTo>
                    <a:pt x="102" y="423"/>
                  </a:lnTo>
                  <a:lnTo>
                    <a:pt x="107" y="432"/>
                  </a:lnTo>
                  <a:lnTo>
                    <a:pt x="107" y="437"/>
                  </a:lnTo>
                  <a:lnTo>
                    <a:pt x="107" y="446"/>
                  </a:lnTo>
                  <a:lnTo>
                    <a:pt x="107" y="450"/>
                  </a:lnTo>
                  <a:lnTo>
                    <a:pt x="111" y="460"/>
                  </a:lnTo>
                  <a:lnTo>
                    <a:pt x="111" y="469"/>
                  </a:lnTo>
                  <a:lnTo>
                    <a:pt x="111" y="473"/>
                  </a:lnTo>
                  <a:lnTo>
                    <a:pt x="111" y="479"/>
                  </a:lnTo>
                  <a:lnTo>
                    <a:pt x="120" y="484"/>
                  </a:lnTo>
                  <a:lnTo>
                    <a:pt x="120" y="493"/>
                  </a:lnTo>
                  <a:lnTo>
                    <a:pt x="120" y="502"/>
                  </a:lnTo>
                  <a:lnTo>
                    <a:pt x="125" y="507"/>
                  </a:lnTo>
                  <a:lnTo>
                    <a:pt x="130" y="516"/>
                  </a:lnTo>
                  <a:lnTo>
                    <a:pt x="134" y="520"/>
                  </a:lnTo>
                  <a:lnTo>
                    <a:pt x="134" y="529"/>
                  </a:lnTo>
                  <a:lnTo>
                    <a:pt x="144" y="534"/>
                  </a:lnTo>
                  <a:lnTo>
                    <a:pt x="134" y="543"/>
                  </a:lnTo>
                  <a:lnTo>
                    <a:pt x="144" y="552"/>
                  </a:lnTo>
                  <a:lnTo>
                    <a:pt x="144" y="562"/>
                  </a:lnTo>
                  <a:lnTo>
                    <a:pt x="144" y="566"/>
                  </a:lnTo>
                  <a:lnTo>
                    <a:pt x="149" y="576"/>
                  </a:lnTo>
                  <a:lnTo>
                    <a:pt x="149" y="586"/>
                  </a:lnTo>
                  <a:lnTo>
                    <a:pt x="153" y="590"/>
                  </a:lnTo>
                  <a:lnTo>
                    <a:pt x="163" y="599"/>
                  </a:lnTo>
                  <a:lnTo>
                    <a:pt x="172" y="604"/>
                  </a:lnTo>
                  <a:lnTo>
                    <a:pt x="167" y="613"/>
                  </a:lnTo>
                  <a:lnTo>
                    <a:pt x="167" y="618"/>
                  </a:lnTo>
                  <a:lnTo>
                    <a:pt x="167" y="627"/>
                  </a:lnTo>
                  <a:lnTo>
                    <a:pt x="172" y="636"/>
                  </a:lnTo>
                  <a:lnTo>
                    <a:pt x="176" y="641"/>
                  </a:lnTo>
                  <a:lnTo>
                    <a:pt x="181" y="645"/>
                  </a:lnTo>
                  <a:lnTo>
                    <a:pt x="181" y="650"/>
                  </a:lnTo>
                  <a:lnTo>
                    <a:pt x="181" y="659"/>
                  </a:lnTo>
                  <a:lnTo>
                    <a:pt x="186" y="669"/>
                  </a:lnTo>
                  <a:lnTo>
                    <a:pt x="186" y="674"/>
                  </a:lnTo>
                  <a:lnTo>
                    <a:pt x="190" y="683"/>
                  </a:lnTo>
                  <a:lnTo>
                    <a:pt x="190" y="688"/>
                  </a:lnTo>
                  <a:lnTo>
                    <a:pt x="195" y="697"/>
                  </a:lnTo>
                  <a:lnTo>
                    <a:pt x="195" y="706"/>
                  </a:lnTo>
                  <a:lnTo>
                    <a:pt x="195" y="711"/>
                  </a:lnTo>
                  <a:lnTo>
                    <a:pt x="195" y="720"/>
                  </a:lnTo>
                  <a:lnTo>
                    <a:pt x="195" y="729"/>
                  </a:lnTo>
                  <a:lnTo>
                    <a:pt x="199" y="729"/>
                  </a:lnTo>
                  <a:lnTo>
                    <a:pt x="199" y="733"/>
                  </a:lnTo>
                  <a:lnTo>
                    <a:pt x="213" y="743"/>
                  </a:lnTo>
                  <a:lnTo>
                    <a:pt x="209" y="752"/>
                  </a:lnTo>
                  <a:lnTo>
                    <a:pt x="213" y="756"/>
                  </a:lnTo>
                  <a:lnTo>
                    <a:pt x="213" y="767"/>
                  </a:lnTo>
                  <a:lnTo>
                    <a:pt x="213" y="771"/>
                  </a:lnTo>
                  <a:lnTo>
                    <a:pt x="218" y="780"/>
                  </a:lnTo>
                  <a:lnTo>
                    <a:pt x="218" y="790"/>
                  </a:lnTo>
                  <a:lnTo>
                    <a:pt x="227" y="794"/>
                  </a:lnTo>
                  <a:lnTo>
                    <a:pt x="232" y="803"/>
                  </a:lnTo>
                  <a:lnTo>
                    <a:pt x="232" y="812"/>
                  </a:lnTo>
                  <a:lnTo>
                    <a:pt x="232" y="822"/>
                  </a:lnTo>
                  <a:lnTo>
                    <a:pt x="232" y="826"/>
                  </a:lnTo>
                  <a:lnTo>
                    <a:pt x="236" y="835"/>
                  </a:lnTo>
                  <a:lnTo>
                    <a:pt x="236" y="840"/>
                  </a:lnTo>
                  <a:lnTo>
                    <a:pt x="246" y="849"/>
                  </a:lnTo>
                  <a:lnTo>
                    <a:pt x="251" y="855"/>
                  </a:lnTo>
                  <a:lnTo>
                    <a:pt x="255" y="864"/>
                  </a:lnTo>
                  <a:lnTo>
                    <a:pt x="251" y="873"/>
                  </a:lnTo>
                  <a:lnTo>
                    <a:pt x="251" y="878"/>
                  </a:lnTo>
                  <a:lnTo>
                    <a:pt x="255" y="887"/>
                  </a:lnTo>
                  <a:lnTo>
                    <a:pt x="260" y="896"/>
                  </a:lnTo>
                  <a:lnTo>
                    <a:pt x="260" y="901"/>
                  </a:lnTo>
                  <a:lnTo>
                    <a:pt x="265" y="905"/>
                  </a:lnTo>
                  <a:lnTo>
                    <a:pt x="265" y="910"/>
                  </a:lnTo>
                  <a:lnTo>
                    <a:pt x="265" y="919"/>
                  </a:lnTo>
                  <a:lnTo>
                    <a:pt x="265" y="924"/>
                  </a:lnTo>
                  <a:lnTo>
                    <a:pt x="265" y="933"/>
                  </a:lnTo>
                  <a:lnTo>
                    <a:pt x="274" y="937"/>
                  </a:lnTo>
                  <a:lnTo>
                    <a:pt x="278" y="948"/>
                  </a:lnTo>
                  <a:lnTo>
                    <a:pt x="278" y="957"/>
                  </a:lnTo>
                  <a:lnTo>
                    <a:pt x="278" y="966"/>
                  </a:lnTo>
                  <a:lnTo>
                    <a:pt x="283" y="971"/>
                  </a:lnTo>
                  <a:lnTo>
                    <a:pt x="278" y="980"/>
                  </a:lnTo>
                  <a:lnTo>
                    <a:pt x="283" y="989"/>
                  </a:lnTo>
                  <a:lnTo>
                    <a:pt x="292" y="994"/>
                  </a:lnTo>
                  <a:lnTo>
                    <a:pt x="297" y="1003"/>
                  </a:lnTo>
                  <a:lnTo>
                    <a:pt x="297" y="1007"/>
                  </a:lnTo>
                  <a:lnTo>
                    <a:pt x="297" y="1016"/>
                  </a:lnTo>
                  <a:lnTo>
                    <a:pt x="297" y="1026"/>
                  </a:lnTo>
                  <a:lnTo>
                    <a:pt x="297" y="1030"/>
                  </a:lnTo>
                  <a:lnTo>
                    <a:pt x="297" y="1040"/>
                  </a:lnTo>
                  <a:lnTo>
                    <a:pt x="297" y="1050"/>
                  </a:lnTo>
                  <a:lnTo>
                    <a:pt x="301" y="1054"/>
                  </a:lnTo>
                  <a:lnTo>
                    <a:pt x="301" y="1063"/>
                  </a:lnTo>
                  <a:lnTo>
                    <a:pt x="297" y="1073"/>
                  </a:lnTo>
                  <a:lnTo>
                    <a:pt x="301" y="1077"/>
                  </a:lnTo>
                  <a:lnTo>
                    <a:pt x="306" y="1077"/>
                  </a:lnTo>
                  <a:lnTo>
                    <a:pt x="311" y="1086"/>
                  </a:lnTo>
                  <a:lnTo>
                    <a:pt x="315" y="1091"/>
                  </a:lnTo>
                  <a:lnTo>
                    <a:pt x="315" y="1100"/>
                  </a:lnTo>
                  <a:lnTo>
                    <a:pt x="320" y="1109"/>
                  </a:lnTo>
                  <a:lnTo>
                    <a:pt x="320" y="1114"/>
                  </a:lnTo>
                  <a:lnTo>
                    <a:pt x="320" y="1123"/>
                  </a:lnTo>
                  <a:lnTo>
                    <a:pt x="320" y="1132"/>
                  </a:lnTo>
                  <a:lnTo>
                    <a:pt x="324" y="1142"/>
                  </a:lnTo>
                  <a:lnTo>
                    <a:pt x="329" y="1147"/>
                  </a:lnTo>
                  <a:lnTo>
                    <a:pt x="339" y="1156"/>
                  </a:lnTo>
                  <a:lnTo>
                    <a:pt x="339" y="1161"/>
                  </a:lnTo>
                  <a:lnTo>
                    <a:pt x="339" y="1170"/>
                  </a:lnTo>
                  <a:lnTo>
                    <a:pt x="339" y="1179"/>
                  </a:lnTo>
                  <a:lnTo>
                    <a:pt x="344" y="1184"/>
                  </a:lnTo>
                  <a:lnTo>
                    <a:pt x="344" y="1193"/>
                  </a:lnTo>
                  <a:lnTo>
                    <a:pt x="348" y="1197"/>
                  </a:lnTo>
                  <a:lnTo>
                    <a:pt x="353" y="1197"/>
                  </a:lnTo>
                  <a:lnTo>
                    <a:pt x="353" y="1207"/>
                  </a:lnTo>
                  <a:lnTo>
                    <a:pt x="357" y="1216"/>
                  </a:lnTo>
                  <a:lnTo>
                    <a:pt x="357" y="1225"/>
                  </a:lnTo>
                  <a:lnTo>
                    <a:pt x="362" y="1231"/>
                  </a:lnTo>
                  <a:lnTo>
                    <a:pt x="362" y="1240"/>
                  </a:lnTo>
                  <a:lnTo>
                    <a:pt x="362" y="1244"/>
                  </a:lnTo>
                  <a:lnTo>
                    <a:pt x="362" y="1254"/>
                  </a:lnTo>
                  <a:lnTo>
                    <a:pt x="362" y="1263"/>
                  </a:lnTo>
                  <a:lnTo>
                    <a:pt x="367" y="1267"/>
                  </a:lnTo>
                  <a:lnTo>
                    <a:pt x="367" y="1272"/>
                  </a:lnTo>
                  <a:lnTo>
                    <a:pt x="380" y="1277"/>
                  </a:lnTo>
                  <a:lnTo>
                    <a:pt x="376" y="1286"/>
                  </a:lnTo>
                  <a:lnTo>
                    <a:pt x="380" y="1290"/>
                  </a:lnTo>
                  <a:lnTo>
                    <a:pt x="380" y="1299"/>
                  </a:lnTo>
                  <a:lnTo>
                    <a:pt x="385" y="1309"/>
                  </a:lnTo>
                  <a:lnTo>
                    <a:pt x="385" y="1313"/>
                  </a:lnTo>
                  <a:lnTo>
                    <a:pt x="390" y="1318"/>
                  </a:lnTo>
                  <a:lnTo>
                    <a:pt x="394" y="132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6" name="Freeform 5418"/>
            <p:cNvSpPr>
              <a:spLocks/>
            </p:cNvSpPr>
            <p:nvPr/>
          </p:nvSpPr>
          <p:spPr bwMode="auto">
            <a:xfrm>
              <a:off x="3326" y="787"/>
              <a:ext cx="14" cy="54"/>
            </a:xfrm>
            <a:custGeom>
              <a:avLst/>
              <a:gdLst>
                <a:gd name="T0" fmla="*/ 0 w 74"/>
                <a:gd name="T1" fmla="*/ 0 h 268"/>
                <a:gd name="T2" fmla="*/ 0 w 74"/>
                <a:gd name="T3" fmla="*/ 9 h 268"/>
                <a:gd name="T4" fmla="*/ 4 w 74"/>
                <a:gd name="T5" fmla="*/ 13 h 268"/>
                <a:gd name="T6" fmla="*/ 4 w 74"/>
                <a:gd name="T7" fmla="*/ 22 h 268"/>
                <a:gd name="T8" fmla="*/ 4 w 74"/>
                <a:gd name="T9" fmla="*/ 32 h 268"/>
                <a:gd name="T10" fmla="*/ 4 w 74"/>
                <a:gd name="T11" fmla="*/ 41 h 268"/>
                <a:gd name="T12" fmla="*/ 9 w 74"/>
                <a:gd name="T13" fmla="*/ 45 h 268"/>
                <a:gd name="T14" fmla="*/ 9 w 74"/>
                <a:gd name="T15" fmla="*/ 55 h 268"/>
                <a:gd name="T16" fmla="*/ 14 w 74"/>
                <a:gd name="T17" fmla="*/ 59 h 268"/>
                <a:gd name="T18" fmla="*/ 18 w 74"/>
                <a:gd name="T19" fmla="*/ 68 h 268"/>
                <a:gd name="T20" fmla="*/ 18 w 74"/>
                <a:gd name="T21" fmla="*/ 73 h 268"/>
                <a:gd name="T22" fmla="*/ 18 w 74"/>
                <a:gd name="T23" fmla="*/ 78 h 268"/>
                <a:gd name="T24" fmla="*/ 23 w 74"/>
                <a:gd name="T25" fmla="*/ 82 h 268"/>
                <a:gd name="T26" fmla="*/ 23 w 74"/>
                <a:gd name="T27" fmla="*/ 92 h 268"/>
                <a:gd name="T28" fmla="*/ 27 w 74"/>
                <a:gd name="T29" fmla="*/ 101 h 268"/>
                <a:gd name="T30" fmla="*/ 27 w 74"/>
                <a:gd name="T31" fmla="*/ 106 h 268"/>
                <a:gd name="T32" fmla="*/ 32 w 74"/>
                <a:gd name="T33" fmla="*/ 115 h 268"/>
                <a:gd name="T34" fmla="*/ 32 w 74"/>
                <a:gd name="T35" fmla="*/ 124 h 268"/>
                <a:gd name="T36" fmla="*/ 32 w 74"/>
                <a:gd name="T37" fmla="*/ 129 h 268"/>
                <a:gd name="T38" fmla="*/ 37 w 74"/>
                <a:gd name="T39" fmla="*/ 138 h 268"/>
                <a:gd name="T40" fmla="*/ 37 w 74"/>
                <a:gd name="T41" fmla="*/ 143 h 268"/>
                <a:gd name="T42" fmla="*/ 41 w 74"/>
                <a:gd name="T43" fmla="*/ 152 h 268"/>
                <a:gd name="T44" fmla="*/ 41 w 74"/>
                <a:gd name="T45" fmla="*/ 161 h 268"/>
                <a:gd name="T46" fmla="*/ 47 w 74"/>
                <a:gd name="T47" fmla="*/ 166 h 268"/>
                <a:gd name="T48" fmla="*/ 47 w 74"/>
                <a:gd name="T49" fmla="*/ 175 h 268"/>
                <a:gd name="T50" fmla="*/ 51 w 74"/>
                <a:gd name="T51" fmla="*/ 185 h 268"/>
                <a:gd name="T52" fmla="*/ 51 w 74"/>
                <a:gd name="T53" fmla="*/ 190 h 268"/>
                <a:gd name="T54" fmla="*/ 56 w 74"/>
                <a:gd name="T55" fmla="*/ 199 h 268"/>
                <a:gd name="T56" fmla="*/ 61 w 74"/>
                <a:gd name="T57" fmla="*/ 208 h 268"/>
                <a:gd name="T58" fmla="*/ 61 w 74"/>
                <a:gd name="T59" fmla="*/ 213 h 268"/>
                <a:gd name="T60" fmla="*/ 61 w 74"/>
                <a:gd name="T61" fmla="*/ 217 h 268"/>
                <a:gd name="T62" fmla="*/ 61 w 74"/>
                <a:gd name="T63" fmla="*/ 222 h 268"/>
                <a:gd name="T64" fmla="*/ 65 w 74"/>
                <a:gd name="T65" fmla="*/ 231 h 268"/>
                <a:gd name="T66" fmla="*/ 65 w 74"/>
                <a:gd name="T67" fmla="*/ 236 h 268"/>
                <a:gd name="T68" fmla="*/ 70 w 74"/>
                <a:gd name="T69" fmla="*/ 245 h 268"/>
                <a:gd name="T70" fmla="*/ 70 w 74"/>
                <a:gd name="T71" fmla="*/ 249 h 268"/>
                <a:gd name="T72" fmla="*/ 74 w 74"/>
                <a:gd name="T73" fmla="*/ 259 h 268"/>
                <a:gd name="T74" fmla="*/ 74 w 74"/>
                <a:gd name="T75" fmla="*/ 268 h 268"/>
                <a:gd name="T76" fmla="*/ 74 w 74"/>
                <a:gd name="T77" fmla="*/ 268 h 26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268"/>
                <a:gd name="T119" fmla="*/ 74 w 74"/>
                <a:gd name="T120" fmla="*/ 268 h 26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268">
                  <a:moveTo>
                    <a:pt x="0" y="0"/>
                  </a:moveTo>
                  <a:lnTo>
                    <a:pt x="0" y="9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4" y="32"/>
                  </a:lnTo>
                  <a:lnTo>
                    <a:pt x="4" y="41"/>
                  </a:lnTo>
                  <a:lnTo>
                    <a:pt x="9" y="45"/>
                  </a:lnTo>
                  <a:lnTo>
                    <a:pt x="9" y="55"/>
                  </a:lnTo>
                  <a:lnTo>
                    <a:pt x="14" y="59"/>
                  </a:lnTo>
                  <a:lnTo>
                    <a:pt x="18" y="68"/>
                  </a:lnTo>
                  <a:lnTo>
                    <a:pt x="18" y="73"/>
                  </a:lnTo>
                  <a:lnTo>
                    <a:pt x="18" y="78"/>
                  </a:lnTo>
                  <a:lnTo>
                    <a:pt x="23" y="82"/>
                  </a:lnTo>
                  <a:lnTo>
                    <a:pt x="23" y="92"/>
                  </a:lnTo>
                  <a:lnTo>
                    <a:pt x="27" y="101"/>
                  </a:lnTo>
                  <a:lnTo>
                    <a:pt x="27" y="106"/>
                  </a:lnTo>
                  <a:lnTo>
                    <a:pt x="32" y="115"/>
                  </a:lnTo>
                  <a:lnTo>
                    <a:pt x="32" y="124"/>
                  </a:lnTo>
                  <a:lnTo>
                    <a:pt x="32" y="129"/>
                  </a:lnTo>
                  <a:lnTo>
                    <a:pt x="37" y="138"/>
                  </a:lnTo>
                  <a:lnTo>
                    <a:pt x="37" y="143"/>
                  </a:lnTo>
                  <a:lnTo>
                    <a:pt x="41" y="152"/>
                  </a:lnTo>
                  <a:lnTo>
                    <a:pt x="41" y="161"/>
                  </a:lnTo>
                  <a:lnTo>
                    <a:pt x="47" y="166"/>
                  </a:lnTo>
                  <a:lnTo>
                    <a:pt x="47" y="175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6" y="199"/>
                  </a:lnTo>
                  <a:lnTo>
                    <a:pt x="61" y="208"/>
                  </a:lnTo>
                  <a:lnTo>
                    <a:pt x="61" y="213"/>
                  </a:lnTo>
                  <a:lnTo>
                    <a:pt x="61" y="217"/>
                  </a:lnTo>
                  <a:lnTo>
                    <a:pt x="61" y="222"/>
                  </a:lnTo>
                  <a:lnTo>
                    <a:pt x="65" y="231"/>
                  </a:lnTo>
                  <a:lnTo>
                    <a:pt x="65" y="236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59"/>
                  </a:lnTo>
                  <a:lnTo>
                    <a:pt x="74" y="2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7" name="Freeform 5419"/>
            <p:cNvSpPr>
              <a:spLocks/>
            </p:cNvSpPr>
            <p:nvPr/>
          </p:nvSpPr>
          <p:spPr bwMode="auto">
            <a:xfrm>
              <a:off x="3545" y="1561"/>
              <a:ext cx="55" cy="429"/>
            </a:xfrm>
            <a:custGeom>
              <a:avLst/>
              <a:gdLst>
                <a:gd name="T0" fmla="*/ 0 w 279"/>
                <a:gd name="T1" fmla="*/ 23 h 2148"/>
                <a:gd name="T2" fmla="*/ 5 w 279"/>
                <a:gd name="T3" fmla="*/ 56 h 2148"/>
                <a:gd name="T4" fmla="*/ 9 w 279"/>
                <a:gd name="T5" fmla="*/ 97 h 2148"/>
                <a:gd name="T6" fmla="*/ 23 w 279"/>
                <a:gd name="T7" fmla="*/ 125 h 2148"/>
                <a:gd name="T8" fmla="*/ 14 w 279"/>
                <a:gd name="T9" fmla="*/ 158 h 2148"/>
                <a:gd name="T10" fmla="*/ 19 w 279"/>
                <a:gd name="T11" fmla="*/ 195 h 2148"/>
                <a:gd name="T12" fmla="*/ 23 w 279"/>
                <a:gd name="T13" fmla="*/ 227 h 2148"/>
                <a:gd name="T14" fmla="*/ 28 w 279"/>
                <a:gd name="T15" fmla="*/ 265 h 2148"/>
                <a:gd name="T16" fmla="*/ 32 w 279"/>
                <a:gd name="T17" fmla="*/ 301 h 2148"/>
                <a:gd name="T18" fmla="*/ 37 w 279"/>
                <a:gd name="T19" fmla="*/ 344 h 2148"/>
                <a:gd name="T20" fmla="*/ 42 w 279"/>
                <a:gd name="T21" fmla="*/ 371 h 2148"/>
                <a:gd name="T22" fmla="*/ 46 w 279"/>
                <a:gd name="T23" fmla="*/ 408 h 2148"/>
                <a:gd name="T24" fmla="*/ 51 w 279"/>
                <a:gd name="T25" fmla="*/ 446 h 2148"/>
                <a:gd name="T26" fmla="*/ 55 w 279"/>
                <a:gd name="T27" fmla="*/ 487 h 2148"/>
                <a:gd name="T28" fmla="*/ 60 w 279"/>
                <a:gd name="T29" fmla="*/ 525 h 2148"/>
                <a:gd name="T30" fmla="*/ 69 w 279"/>
                <a:gd name="T31" fmla="*/ 561 h 2148"/>
                <a:gd name="T32" fmla="*/ 69 w 279"/>
                <a:gd name="T33" fmla="*/ 598 h 2148"/>
                <a:gd name="T34" fmla="*/ 74 w 279"/>
                <a:gd name="T35" fmla="*/ 636 h 2148"/>
                <a:gd name="T36" fmla="*/ 78 w 279"/>
                <a:gd name="T37" fmla="*/ 677 h 2148"/>
                <a:gd name="T38" fmla="*/ 84 w 279"/>
                <a:gd name="T39" fmla="*/ 715 h 2148"/>
                <a:gd name="T40" fmla="*/ 88 w 279"/>
                <a:gd name="T41" fmla="*/ 747 h 2148"/>
                <a:gd name="T42" fmla="*/ 98 w 279"/>
                <a:gd name="T43" fmla="*/ 784 h 2148"/>
                <a:gd name="T44" fmla="*/ 98 w 279"/>
                <a:gd name="T45" fmla="*/ 821 h 2148"/>
                <a:gd name="T46" fmla="*/ 107 w 279"/>
                <a:gd name="T47" fmla="*/ 858 h 2148"/>
                <a:gd name="T48" fmla="*/ 107 w 279"/>
                <a:gd name="T49" fmla="*/ 890 h 2148"/>
                <a:gd name="T50" fmla="*/ 116 w 279"/>
                <a:gd name="T51" fmla="*/ 928 h 2148"/>
                <a:gd name="T52" fmla="*/ 121 w 279"/>
                <a:gd name="T53" fmla="*/ 965 h 2148"/>
                <a:gd name="T54" fmla="*/ 125 w 279"/>
                <a:gd name="T55" fmla="*/ 1007 h 2148"/>
                <a:gd name="T56" fmla="*/ 130 w 279"/>
                <a:gd name="T57" fmla="*/ 1035 h 2148"/>
                <a:gd name="T58" fmla="*/ 134 w 279"/>
                <a:gd name="T59" fmla="*/ 1071 h 2148"/>
                <a:gd name="T60" fmla="*/ 139 w 279"/>
                <a:gd name="T61" fmla="*/ 1109 h 2148"/>
                <a:gd name="T62" fmla="*/ 143 w 279"/>
                <a:gd name="T63" fmla="*/ 1150 h 2148"/>
                <a:gd name="T64" fmla="*/ 148 w 279"/>
                <a:gd name="T65" fmla="*/ 1188 h 2148"/>
                <a:gd name="T66" fmla="*/ 153 w 279"/>
                <a:gd name="T67" fmla="*/ 1216 h 2148"/>
                <a:gd name="T68" fmla="*/ 157 w 279"/>
                <a:gd name="T69" fmla="*/ 1257 h 2148"/>
                <a:gd name="T70" fmla="*/ 166 w 279"/>
                <a:gd name="T71" fmla="*/ 1295 h 2148"/>
                <a:gd name="T72" fmla="*/ 171 w 279"/>
                <a:gd name="T73" fmla="*/ 1331 h 2148"/>
                <a:gd name="T74" fmla="*/ 177 w 279"/>
                <a:gd name="T75" fmla="*/ 1364 h 2148"/>
                <a:gd name="T76" fmla="*/ 181 w 279"/>
                <a:gd name="T77" fmla="*/ 1401 h 2148"/>
                <a:gd name="T78" fmla="*/ 186 w 279"/>
                <a:gd name="T79" fmla="*/ 1438 h 2148"/>
                <a:gd name="T80" fmla="*/ 190 w 279"/>
                <a:gd name="T81" fmla="*/ 1480 h 2148"/>
                <a:gd name="T82" fmla="*/ 195 w 279"/>
                <a:gd name="T83" fmla="*/ 1508 h 2148"/>
                <a:gd name="T84" fmla="*/ 200 w 279"/>
                <a:gd name="T85" fmla="*/ 1544 h 2148"/>
                <a:gd name="T86" fmla="*/ 209 w 279"/>
                <a:gd name="T87" fmla="*/ 1582 h 2148"/>
                <a:gd name="T88" fmla="*/ 213 w 279"/>
                <a:gd name="T89" fmla="*/ 1623 h 2148"/>
                <a:gd name="T90" fmla="*/ 213 w 279"/>
                <a:gd name="T91" fmla="*/ 1652 h 2148"/>
                <a:gd name="T92" fmla="*/ 223 w 279"/>
                <a:gd name="T93" fmla="*/ 1689 h 2148"/>
                <a:gd name="T94" fmla="*/ 227 w 279"/>
                <a:gd name="T95" fmla="*/ 1730 h 2148"/>
                <a:gd name="T96" fmla="*/ 232 w 279"/>
                <a:gd name="T97" fmla="*/ 1768 h 2148"/>
                <a:gd name="T98" fmla="*/ 236 w 279"/>
                <a:gd name="T99" fmla="*/ 1805 h 2148"/>
                <a:gd name="T100" fmla="*/ 241 w 279"/>
                <a:gd name="T101" fmla="*/ 1838 h 2148"/>
                <a:gd name="T102" fmla="*/ 245 w 279"/>
                <a:gd name="T103" fmla="*/ 1874 h 2148"/>
                <a:gd name="T104" fmla="*/ 250 w 279"/>
                <a:gd name="T105" fmla="*/ 1911 h 2148"/>
                <a:gd name="T106" fmla="*/ 255 w 279"/>
                <a:gd name="T107" fmla="*/ 1949 h 2148"/>
                <a:gd name="T108" fmla="*/ 259 w 279"/>
                <a:gd name="T109" fmla="*/ 1981 h 2148"/>
                <a:gd name="T110" fmla="*/ 264 w 279"/>
                <a:gd name="T111" fmla="*/ 2019 h 2148"/>
                <a:gd name="T112" fmla="*/ 268 w 279"/>
                <a:gd name="T113" fmla="*/ 2060 h 2148"/>
                <a:gd name="T114" fmla="*/ 274 w 279"/>
                <a:gd name="T115" fmla="*/ 2092 h 2148"/>
                <a:gd name="T116" fmla="*/ 279 w 279"/>
                <a:gd name="T117" fmla="*/ 2134 h 21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9"/>
                <a:gd name="T178" fmla="*/ 0 h 2148"/>
                <a:gd name="T179" fmla="*/ 279 w 279"/>
                <a:gd name="T180" fmla="*/ 2148 h 21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9" h="2148">
                  <a:moveTo>
                    <a:pt x="0" y="0"/>
                  </a:moveTo>
                  <a:lnTo>
                    <a:pt x="0" y="4"/>
                  </a:lnTo>
                  <a:lnTo>
                    <a:pt x="0" y="14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5" y="37"/>
                  </a:lnTo>
                  <a:lnTo>
                    <a:pt x="5" y="41"/>
                  </a:lnTo>
                  <a:lnTo>
                    <a:pt x="5" y="50"/>
                  </a:lnTo>
                  <a:lnTo>
                    <a:pt x="5" y="56"/>
                  </a:lnTo>
                  <a:lnTo>
                    <a:pt x="5" y="65"/>
                  </a:lnTo>
                  <a:lnTo>
                    <a:pt x="5" y="74"/>
                  </a:lnTo>
                  <a:lnTo>
                    <a:pt x="9" y="83"/>
                  </a:lnTo>
                  <a:lnTo>
                    <a:pt x="9" y="88"/>
                  </a:lnTo>
                  <a:lnTo>
                    <a:pt x="9" y="97"/>
                  </a:lnTo>
                  <a:lnTo>
                    <a:pt x="9" y="106"/>
                  </a:lnTo>
                  <a:lnTo>
                    <a:pt x="9" y="111"/>
                  </a:lnTo>
                  <a:lnTo>
                    <a:pt x="9" y="120"/>
                  </a:lnTo>
                  <a:lnTo>
                    <a:pt x="19" y="125"/>
                  </a:lnTo>
                  <a:lnTo>
                    <a:pt x="23" y="125"/>
                  </a:lnTo>
                  <a:lnTo>
                    <a:pt x="19" y="129"/>
                  </a:lnTo>
                  <a:lnTo>
                    <a:pt x="14" y="134"/>
                  </a:lnTo>
                  <a:lnTo>
                    <a:pt x="14" y="143"/>
                  </a:lnTo>
                  <a:lnTo>
                    <a:pt x="14" y="149"/>
                  </a:lnTo>
                  <a:lnTo>
                    <a:pt x="14" y="158"/>
                  </a:lnTo>
                  <a:lnTo>
                    <a:pt x="14" y="167"/>
                  </a:lnTo>
                  <a:lnTo>
                    <a:pt x="19" y="172"/>
                  </a:lnTo>
                  <a:lnTo>
                    <a:pt x="19" y="181"/>
                  </a:lnTo>
                  <a:lnTo>
                    <a:pt x="19" y="190"/>
                  </a:lnTo>
                  <a:lnTo>
                    <a:pt x="19" y="195"/>
                  </a:lnTo>
                  <a:lnTo>
                    <a:pt x="19" y="199"/>
                  </a:lnTo>
                  <a:lnTo>
                    <a:pt x="19" y="204"/>
                  </a:lnTo>
                  <a:lnTo>
                    <a:pt x="23" y="208"/>
                  </a:lnTo>
                  <a:lnTo>
                    <a:pt x="23" y="218"/>
                  </a:lnTo>
                  <a:lnTo>
                    <a:pt x="23" y="227"/>
                  </a:lnTo>
                  <a:lnTo>
                    <a:pt x="23" y="231"/>
                  </a:lnTo>
                  <a:lnTo>
                    <a:pt x="28" y="242"/>
                  </a:lnTo>
                  <a:lnTo>
                    <a:pt x="28" y="251"/>
                  </a:lnTo>
                  <a:lnTo>
                    <a:pt x="28" y="260"/>
                  </a:lnTo>
                  <a:lnTo>
                    <a:pt x="28" y="265"/>
                  </a:lnTo>
                  <a:lnTo>
                    <a:pt x="28" y="274"/>
                  </a:lnTo>
                  <a:lnTo>
                    <a:pt x="32" y="278"/>
                  </a:lnTo>
                  <a:lnTo>
                    <a:pt x="32" y="287"/>
                  </a:lnTo>
                  <a:lnTo>
                    <a:pt x="32" y="292"/>
                  </a:lnTo>
                  <a:lnTo>
                    <a:pt x="32" y="301"/>
                  </a:lnTo>
                  <a:lnTo>
                    <a:pt x="37" y="310"/>
                  </a:lnTo>
                  <a:lnTo>
                    <a:pt x="37" y="320"/>
                  </a:lnTo>
                  <a:lnTo>
                    <a:pt x="37" y="324"/>
                  </a:lnTo>
                  <a:lnTo>
                    <a:pt x="37" y="333"/>
                  </a:lnTo>
                  <a:lnTo>
                    <a:pt x="37" y="344"/>
                  </a:lnTo>
                  <a:lnTo>
                    <a:pt x="42" y="348"/>
                  </a:lnTo>
                  <a:lnTo>
                    <a:pt x="42" y="357"/>
                  </a:lnTo>
                  <a:lnTo>
                    <a:pt x="42" y="362"/>
                  </a:lnTo>
                  <a:lnTo>
                    <a:pt x="42" y="371"/>
                  </a:lnTo>
                  <a:lnTo>
                    <a:pt x="42" y="380"/>
                  </a:lnTo>
                  <a:lnTo>
                    <a:pt x="42" y="385"/>
                  </a:lnTo>
                  <a:lnTo>
                    <a:pt x="46" y="394"/>
                  </a:lnTo>
                  <a:lnTo>
                    <a:pt x="46" y="403"/>
                  </a:lnTo>
                  <a:lnTo>
                    <a:pt x="46" y="408"/>
                  </a:lnTo>
                  <a:lnTo>
                    <a:pt x="46" y="417"/>
                  </a:lnTo>
                  <a:lnTo>
                    <a:pt x="51" y="426"/>
                  </a:lnTo>
                  <a:lnTo>
                    <a:pt x="51" y="432"/>
                  </a:lnTo>
                  <a:lnTo>
                    <a:pt x="51" y="441"/>
                  </a:lnTo>
                  <a:lnTo>
                    <a:pt x="51" y="446"/>
                  </a:lnTo>
                  <a:lnTo>
                    <a:pt x="51" y="455"/>
                  </a:lnTo>
                  <a:lnTo>
                    <a:pt x="55" y="464"/>
                  </a:lnTo>
                  <a:lnTo>
                    <a:pt x="55" y="468"/>
                  </a:lnTo>
                  <a:lnTo>
                    <a:pt x="55" y="478"/>
                  </a:lnTo>
                  <a:lnTo>
                    <a:pt x="55" y="487"/>
                  </a:lnTo>
                  <a:lnTo>
                    <a:pt x="60" y="491"/>
                  </a:lnTo>
                  <a:lnTo>
                    <a:pt x="60" y="501"/>
                  </a:lnTo>
                  <a:lnTo>
                    <a:pt x="60" y="510"/>
                  </a:lnTo>
                  <a:lnTo>
                    <a:pt x="60" y="514"/>
                  </a:lnTo>
                  <a:lnTo>
                    <a:pt x="60" y="525"/>
                  </a:lnTo>
                  <a:lnTo>
                    <a:pt x="64" y="534"/>
                  </a:lnTo>
                  <a:lnTo>
                    <a:pt x="64" y="538"/>
                  </a:lnTo>
                  <a:lnTo>
                    <a:pt x="64" y="548"/>
                  </a:lnTo>
                  <a:lnTo>
                    <a:pt x="64" y="552"/>
                  </a:lnTo>
                  <a:lnTo>
                    <a:pt x="69" y="561"/>
                  </a:lnTo>
                  <a:lnTo>
                    <a:pt x="69" y="570"/>
                  </a:lnTo>
                  <a:lnTo>
                    <a:pt x="69" y="580"/>
                  </a:lnTo>
                  <a:lnTo>
                    <a:pt x="69" y="584"/>
                  </a:lnTo>
                  <a:lnTo>
                    <a:pt x="69" y="593"/>
                  </a:lnTo>
                  <a:lnTo>
                    <a:pt x="69" y="598"/>
                  </a:lnTo>
                  <a:lnTo>
                    <a:pt x="69" y="607"/>
                  </a:lnTo>
                  <a:lnTo>
                    <a:pt x="74" y="617"/>
                  </a:lnTo>
                  <a:lnTo>
                    <a:pt x="74" y="622"/>
                  </a:lnTo>
                  <a:lnTo>
                    <a:pt x="74" y="631"/>
                  </a:lnTo>
                  <a:lnTo>
                    <a:pt x="74" y="636"/>
                  </a:lnTo>
                  <a:lnTo>
                    <a:pt x="78" y="645"/>
                  </a:lnTo>
                  <a:lnTo>
                    <a:pt x="78" y="654"/>
                  </a:lnTo>
                  <a:lnTo>
                    <a:pt x="78" y="663"/>
                  </a:lnTo>
                  <a:lnTo>
                    <a:pt x="78" y="668"/>
                  </a:lnTo>
                  <a:lnTo>
                    <a:pt x="78" y="677"/>
                  </a:lnTo>
                  <a:lnTo>
                    <a:pt x="84" y="686"/>
                  </a:lnTo>
                  <a:lnTo>
                    <a:pt x="84" y="691"/>
                  </a:lnTo>
                  <a:lnTo>
                    <a:pt x="84" y="700"/>
                  </a:lnTo>
                  <a:lnTo>
                    <a:pt x="84" y="705"/>
                  </a:lnTo>
                  <a:lnTo>
                    <a:pt x="84" y="715"/>
                  </a:lnTo>
                  <a:lnTo>
                    <a:pt x="88" y="724"/>
                  </a:lnTo>
                  <a:lnTo>
                    <a:pt x="88" y="729"/>
                  </a:lnTo>
                  <a:lnTo>
                    <a:pt x="88" y="738"/>
                  </a:lnTo>
                  <a:lnTo>
                    <a:pt x="88" y="747"/>
                  </a:lnTo>
                  <a:lnTo>
                    <a:pt x="93" y="752"/>
                  </a:lnTo>
                  <a:lnTo>
                    <a:pt x="93" y="761"/>
                  </a:lnTo>
                  <a:lnTo>
                    <a:pt x="93" y="770"/>
                  </a:lnTo>
                  <a:lnTo>
                    <a:pt x="93" y="774"/>
                  </a:lnTo>
                  <a:lnTo>
                    <a:pt x="98" y="784"/>
                  </a:lnTo>
                  <a:lnTo>
                    <a:pt x="98" y="788"/>
                  </a:lnTo>
                  <a:lnTo>
                    <a:pt x="98" y="797"/>
                  </a:lnTo>
                  <a:lnTo>
                    <a:pt x="98" y="808"/>
                  </a:lnTo>
                  <a:lnTo>
                    <a:pt x="98" y="812"/>
                  </a:lnTo>
                  <a:lnTo>
                    <a:pt x="98" y="821"/>
                  </a:lnTo>
                  <a:lnTo>
                    <a:pt x="102" y="831"/>
                  </a:lnTo>
                  <a:lnTo>
                    <a:pt x="102" y="840"/>
                  </a:lnTo>
                  <a:lnTo>
                    <a:pt x="102" y="844"/>
                  </a:lnTo>
                  <a:lnTo>
                    <a:pt x="102" y="853"/>
                  </a:lnTo>
                  <a:lnTo>
                    <a:pt x="107" y="858"/>
                  </a:lnTo>
                  <a:lnTo>
                    <a:pt x="107" y="867"/>
                  </a:lnTo>
                  <a:lnTo>
                    <a:pt x="107" y="872"/>
                  </a:lnTo>
                  <a:lnTo>
                    <a:pt x="107" y="881"/>
                  </a:lnTo>
                  <a:lnTo>
                    <a:pt x="107" y="890"/>
                  </a:lnTo>
                  <a:lnTo>
                    <a:pt x="111" y="900"/>
                  </a:lnTo>
                  <a:lnTo>
                    <a:pt x="111" y="905"/>
                  </a:lnTo>
                  <a:lnTo>
                    <a:pt x="111" y="914"/>
                  </a:lnTo>
                  <a:lnTo>
                    <a:pt x="111" y="923"/>
                  </a:lnTo>
                  <a:lnTo>
                    <a:pt x="116" y="928"/>
                  </a:lnTo>
                  <a:lnTo>
                    <a:pt x="116" y="937"/>
                  </a:lnTo>
                  <a:lnTo>
                    <a:pt x="116" y="942"/>
                  </a:lnTo>
                  <a:lnTo>
                    <a:pt x="116" y="951"/>
                  </a:lnTo>
                  <a:lnTo>
                    <a:pt x="121" y="955"/>
                  </a:lnTo>
                  <a:lnTo>
                    <a:pt x="121" y="965"/>
                  </a:lnTo>
                  <a:lnTo>
                    <a:pt x="121" y="974"/>
                  </a:lnTo>
                  <a:lnTo>
                    <a:pt x="121" y="983"/>
                  </a:lnTo>
                  <a:lnTo>
                    <a:pt x="121" y="988"/>
                  </a:lnTo>
                  <a:lnTo>
                    <a:pt x="125" y="998"/>
                  </a:lnTo>
                  <a:lnTo>
                    <a:pt x="125" y="1007"/>
                  </a:lnTo>
                  <a:lnTo>
                    <a:pt x="125" y="1012"/>
                  </a:lnTo>
                  <a:lnTo>
                    <a:pt x="125" y="1021"/>
                  </a:lnTo>
                  <a:lnTo>
                    <a:pt x="125" y="1025"/>
                  </a:lnTo>
                  <a:lnTo>
                    <a:pt x="125" y="1030"/>
                  </a:lnTo>
                  <a:lnTo>
                    <a:pt x="130" y="1035"/>
                  </a:lnTo>
                  <a:lnTo>
                    <a:pt x="130" y="1044"/>
                  </a:lnTo>
                  <a:lnTo>
                    <a:pt x="130" y="1048"/>
                  </a:lnTo>
                  <a:lnTo>
                    <a:pt x="130" y="1057"/>
                  </a:lnTo>
                  <a:lnTo>
                    <a:pt x="130" y="1067"/>
                  </a:lnTo>
                  <a:lnTo>
                    <a:pt x="134" y="1071"/>
                  </a:lnTo>
                  <a:lnTo>
                    <a:pt x="134" y="1080"/>
                  </a:lnTo>
                  <a:lnTo>
                    <a:pt x="134" y="1091"/>
                  </a:lnTo>
                  <a:lnTo>
                    <a:pt x="134" y="1095"/>
                  </a:lnTo>
                  <a:lnTo>
                    <a:pt x="139" y="1104"/>
                  </a:lnTo>
                  <a:lnTo>
                    <a:pt x="139" y="1109"/>
                  </a:lnTo>
                  <a:lnTo>
                    <a:pt x="139" y="1118"/>
                  </a:lnTo>
                  <a:lnTo>
                    <a:pt x="139" y="1127"/>
                  </a:lnTo>
                  <a:lnTo>
                    <a:pt x="143" y="1132"/>
                  </a:lnTo>
                  <a:lnTo>
                    <a:pt x="143" y="1141"/>
                  </a:lnTo>
                  <a:lnTo>
                    <a:pt x="143" y="1150"/>
                  </a:lnTo>
                  <a:lnTo>
                    <a:pt x="143" y="1159"/>
                  </a:lnTo>
                  <a:lnTo>
                    <a:pt x="148" y="1164"/>
                  </a:lnTo>
                  <a:lnTo>
                    <a:pt x="148" y="1173"/>
                  </a:lnTo>
                  <a:lnTo>
                    <a:pt x="148" y="1179"/>
                  </a:lnTo>
                  <a:lnTo>
                    <a:pt x="148" y="1188"/>
                  </a:lnTo>
                  <a:lnTo>
                    <a:pt x="153" y="1193"/>
                  </a:lnTo>
                  <a:lnTo>
                    <a:pt x="153" y="1202"/>
                  </a:lnTo>
                  <a:lnTo>
                    <a:pt x="153" y="1211"/>
                  </a:lnTo>
                  <a:lnTo>
                    <a:pt x="153" y="1216"/>
                  </a:lnTo>
                  <a:lnTo>
                    <a:pt x="157" y="1225"/>
                  </a:lnTo>
                  <a:lnTo>
                    <a:pt x="157" y="1234"/>
                  </a:lnTo>
                  <a:lnTo>
                    <a:pt x="157" y="1243"/>
                  </a:lnTo>
                  <a:lnTo>
                    <a:pt x="157" y="1248"/>
                  </a:lnTo>
                  <a:lnTo>
                    <a:pt x="157" y="1257"/>
                  </a:lnTo>
                  <a:lnTo>
                    <a:pt x="162" y="1261"/>
                  </a:lnTo>
                  <a:lnTo>
                    <a:pt x="162" y="1272"/>
                  </a:lnTo>
                  <a:lnTo>
                    <a:pt x="162" y="1276"/>
                  </a:lnTo>
                  <a:lnTo>
                    <a:pt x="162" y="1285"/>
                  </a:lnTo>
                  <a:lnTo>
                    <a:pt x="166" y="1295"/>
                  </a:lnTo>
                  <a:lnTo>
                    <a:pt x="166" y="1304"/>
                  </a:lnTo>
                  <a:lnTo>
                    <a:pt x="166" y="1308"/>
                  </a:lnTo>
                  <a:lnTo>
                    <a:pt x="166" y="1318"/>
                  </a:lnTo>
                  <a:lnTo>
                    <a:pt x="171" y="1327"/>
                  </a:lnTo>
                  <a:lnTo>
                    <a:pt x="171" y="1331"/>
                  </a:lnTo>
                  <a:lnTo>
                    <a:pt x="171" y="1340"/>
                  </a:lnTo>
                  <a:lnTo>
                    <a:pt x="177" y="1345"/>
                  </a:lnTo>
                  <a:lnTo>
                    <a:pt x="177" y="1354"/>
                  </a:lnTo>
                  <a:lnTo>
                    <a:pt x="177" y="1364"/>
                  </a:lnTo>
                  <a:lnTo>
                    <a:pt x="177" y="1369"/>
                  </a:lnTo>
                  <a:lnTo>
                    <a:pt x="181" y="1378"/>
                  </a:lnTo>
                  <a:lnTo>
                    <a:pt x="181" y="1387"/>
                  </a:lnTo>
                  <a:lnTo>
                    <a:pt x="181" y="1392"/>
                  </a:lnTo>
                  <a:lnTo>
                    <a:pt x="181" y="1401"/>
                  </a:lnTo>
                  <a:lnTo>
                    <a:pt x="186" y="1410"/>
                  </a:lnTo>
                  <a:lnTo>
                    <a:pt x="186" y="1415"/>
                  </a:lnTo>
                  <a:lnTo>
                    <a:pt x="186" y="1424"/>
                  </a:lnTo>
                  <a:lnTo>
                    <a:pt x="186" y="1429"/>
                  </a:lnTo>
                  <a:lnTo>
                    <a:pt x="186" y="1438"/>
                  </a:lnTo>
                  <a:lnTo>
                    <a:pt x="186" y="1447"/>
                  </a:lnTo>
                  <a:lnTo>
                    <a:pt x="190" y="1452"/>
                  </a:lnTo>
                  <a:lnTo>
                    <a:pt x="190" y="1462"/>
                  </a:lnTo>
                  <a:lnTo>
                    <a:pt x="190" y="1471"/>
                  </a:lnTo>
                  <a:lnTo>
                    <a:pt x="190" y="1480"/>
                  </a:lnTo>
                  <a:lnTo>
                    <a:pt x="195" y="1485"/>
                  </a:lnTo>
                  <a:lnTo>
                    <a:pt x="195" y="1494"/>
                  </a:lnTo>
                  <a:lnTo>
                    <a:pt x="195" y="1499"/>
                  </a:lnTo>
                  <a:lnTo>
                    <a:pt x="195" y="1508"/>
                  </a:lnTo>
                  <a:lnTo>
                    <a:pt x="195" y="1512"/>
                  </a:lnTo>
                  <a:lnTo>
                    <a:pt x="200" y="1522"/>
                  </a:lnTo>
                  <a:lnTo>
                    <a:pt x="200" y="1531"/>
                  </a:lnTo>
                  <a:lnTo>
                    <a:pt x="200" y="1535"/>
                  </a:lnTo>
                  <a:lnTo>
                    <a:pt x="200" y="1544"/>
                  </a:lnTo>
                  <a:lnTo>
                    <a:pt x="204" y="1555"/>
                  </a:lnTo>
                  <a:lnTo>
                    <a:pt x="204" y="1564"/>
                  </a:lnTo>
                  <a:lnTo>
                    <a:pt x="204" y="1568"/>
                  </a:lnTo>
                  <a:lnTo>
                    <a:pt x="204" y="1578"/>
                  </a:lnTo>
                  <a:lnTo>
                    <a:pt x="209" y="1582"/>
                  </a:lnTo>
                  <a:lnTo>
                    <a:pt x="209" y="1591"/>
                  </a:lnTo>
                  <a:lnTo>
                    <a:pt x="209" y="1601"/>
                  </a:lnTo>
                  <a:lnTo>
                    <a:pt x="209" y="1605"/>
                  </a:lnTo>
                  <a:lnTo>
                    <a:pt x="213" y="1614"/>
                  </a:lnTo>
                  <a:lnTo>
                    <a:pt x="213" y="1623"/>
                  </a:lnTo>
                  <a:lnTo>
                    <a:pt x="213" y="1628"/>
                  </a:lnTo>
                  <a:lnTo>
                    <a:pt x="213" y="1637"/>
                  </a:lnTo>
                  <a:lnTo>
                    <a:pt x="213" y="1642"/>
                  </a:lnTo>
                  <a:lnTo>
                    <a:pt x="213" y="1647"/>
                  </a:lnTo>
                  <a:lnTo>
                    <a:pt x="213" y="1652"/>
                  </a:lnTo>
                  <a:lnTo>
                    <a:pt x="218" y="1661"/>
                  </a:lnTo>
                  <a:lnTo>
                    <a:pt x="218" y="1666"/>
                  </a:lnTo>
                  <a:lnTo>
                    <a:pt x="218" y="1675"/>
                  </a:lnTo>
                  <a:lnTo>
                    <a:pt x="218" y="1684"/>
                  </a:lnTo>
                  <a:lnTo>
                    <a:pt x="223" y="1689"/>
                  </a:lnTo>
                  <a:lnTo>
                    <a:pt x="223" y="1698"/>
                  </a:lnTo>
                  <a:lnTo>
                    <a:pt x="223" y="1707"/>
                  </a:lnTo>
                  <a:lnTo>
                    <a:pt x="223" y="1712"/>
                  </a:lnTo>
                  <a:lnTo>
                    <a:pt x="223" y="1721"/>
                  </a:lnTo>
                  <a:lnTo>
                    <a:pt x="227" y="1730"/>
                  </a:lnTo>
                  <a:lnTo>
                    <a:pt x="227" y="1735"/>
                  </a:lnTo>
                  <a:lnTo>
                    <a:pt x="227" y="1745"/>
                  </a:lnTo>
                  <a:lnTo>
                    <a:pt x="227" y="1754"/>
                  </a:lnTo>
                  <a:lnTo>
                    <a:pt x="232" y="1759"/>
                  </a:lnTo>
                  <a:lnTo>
                    <a:pt x="232" y="1768"/>
                  </a:lnTo>
                  <a:lnTo>
                    <a:pt x="232" y="1772"/>
                  </a:lnTo>
                  <a:lnTo>
                    <a:pt x="232" y="1782"/>
                  </a:lnTo>
                  <a:lnTo>
                    <a:pt x="236" y="1791"/>
                  </a:lnTo>
                  <a:lnTo>
                    <a:pt x="236" y="1795"/>
                  </a:lnTo>
                  <a:lnTo>
                    <a:pt x="236" y="1805"/>
                  </a:lnTo>
                  <a:lnTo>
                    <a:pt x="236" y="1814"/>
                  </a:lnTo>
                  <a:lnTo>
                    <a:pt x="236" y="1823"/>
                  </a:lnTo>
                  <a:lnTo>
                    <a:pt x="241" y="1827"/>
                  </a:lnTo>
                  <a:lnTo>
                    <a:pt x="241" y="1838"/>
                  </a:lnTo>
                  <a:lnTo>
                    <a:pt x="241" y="1842"/>
                  </a:lnTo>
                  <a:lnTo>
                    <a:pt x="241" y="1851"/>
                  </a:lnTo>
                  <a:lnTo>
                    <a:pt x="241" y="1856"/>
                  </a:lnTo>
                  <a:lnTo>
                    <a:pt x="241" y="1865"/>
                  </a:lnTo>
                  <a:lnTo>
                    <a:pt x="245" y="1874"/>
                  </a:lnTo>
                  <a:lnTo>
                    <a:pt x="245" y="1884"/>
                  </a:lnTo>
                  <a:lnTo>
                    <a:pt x="245" y="1888"/>
                  </a:lnTo>
                  <a:lnTo>
                    <a:pt x="245" y="1897"/>
                  </a:lnTo>
                  <a:lnTo>
                    <a:pt x="245" y="1907"/>
                  </a:lnTo>
                  <a:lnTo>
                    <a:pt x="250" y="1911"/>
                  </a:lnTo>
                  <a:lnTo>
                    <a:pt x="250" y="1920"/>
                  </a:lnTo>
                  <a:lnTo>
                    <a:pt x="250" y="1926"/>
                  </a:lnTo>
                  <a:lnTo>
                    <a:pt x="250" y="1935"/>
                  </a:lnTo>
                  <a:lnTo>
                    <a:pt x="255" y="1944"/>
                  </a:lnTo>
                  <a:lnTo>
                    <a:pt x="255" y="1949"/>
                  </a:lnTo>
                  <a:lnTo>
                    <a:pt x="255" y="1958"/>
                  </a:lnTo>
                  <a:lnTo>
                    <a:pt x="255" y="1967"/>
                  </a:lnTo>
                  <a:lnTo>
                    <a:pt x="255" y="1972"/>
                  </a:lnTo>
                  <a:lnTo>
                    <a:pt x="259" y="1972"/>
                  </a:lnTo>
                  <a:lnTo>
                    <a:pt x="259" y="1981"/>
                  </a:lnTo>
                  <a:lnTo>
                    <a:pt x="259" y="1990"/>
                  </a:lnTo>
                  <a:lnTo>
                    <a:pt x="259" y="1995"/>
                  </a:lnTo>
                  <a:lnTo>
                    <a:pt x="259" y="2004"/>
                  </a:lnTo>
                  <a:lnTo>
                    <a:pt x="264" y="2008"/>
                  </a:lnTo>
                  <a:lnTo>
                    <a:pt x="264" y="2019"/>
                  </a:lnTo>
                  <a:lnTo>
                    <a:pt x="264" y="2028"/>
                  </a:lnTo>
                  <a:lnTo>
                    <a:pt x="264" y="2032"/>
                  </a:lnTo>
                  <a:lnTo>
                    <a:pt x="264" y="2042"/>
                  </a:lnTo>
                  <a:lnTo>
                    <a:pt x="268" y="2051"/>
                  </a:lnTo>
                  <a:lnTo>
                    <a:pt x="268" y="2060"/>
                  </a:lnTo>
                  <a:lnTo>
                    <a:pt x="268" y="2065"/>
                  </a:lnTo>
                  <a:lnTo>
                    <a:pt x="268" y="2074"/>
                  </a:lnTo>
                  <a:lnTo>
                    <a:pt x="274" y="2078"/>
                  </a:lnTo>
                  <a:lnTo>
                    <a:pt x="274" y="2088"/>
                  </a:lnTo>
                  <a:lnTo>
                    <a:pt x="274" y="2092"/>
                  </a:lnTo>
                  <a:lnTo>
                    <a:pt x="274" y="2101"/>
                  </a:lnTo>
                  <a:lnTo>
                    <a:pt x="274" y="2110"/>
                  </a:lnTo>
                  <a:lnTo>
                    <a:pt x="274" y="2116"/>
                  </a:lnTo>
                  <a:lnTo>
                    <a:pt x="274" y="2125"/>
                  </a:lnTo>
                  <a:lnTo>
                    <a:pt x="279" y="2134"/>
                  </a:lnTo>
                  <a:lnTo>
                    <a:pt x="279" y="2144"/>
                  </a:lnTo>
                  <a:lnTo>
                    <a:pt x="279" y="21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8" name="Freeform 5420"/>
            <p:cNvSpPr>
              <a:spLocks/>
            </p:cNvSpPr>
            <p:nvPr/>
          </p:nvSpPr>
          <p:spPr bwMode="auto">
            <a:xfrm>
              <a:off x="3431" y="1144"/>
              <a:ext cx="114" cy="417"/>
            </a:xfrm>
            <a:custGeom>
              <a:avLst/>
              <a:gdLst>
                <a:gd name="T0" fmla="*/ 9 w 570"/>
                <a:gd name="T1" fmla="*/ 23 h 2083"/>
                <a:gd name="T2" fmla="*/ 23 w 570"/>
                <a:gd name="T3" fmla="*/ 59 h 2083"/>
                <a:gd name="T4" fmla="*/ 32 w 570"/>
                <a:gd name="T5" fmla="*/ 93 h 2083"/>
                <a:gd name="T6" fmla="*/ 41 w 570"/>
                <a:gd name="T7" fmla="*/ 129 h 2083"/>
                <a:gd name="T8" fmla="*/ 50 w 570"/>
                <a:gd name="T9" fmla="*/ 166 h 2083"/>
                <a:gd name="T10" fmla="*/ 59 w 570"/>
                <a:gd name="T11" fmla="*/ 199 h 2083"/>
                <a:gd name="T12" fmla="*/ 73 w 570"/>
                <a:gd name="T13" fmla="*/ 236 h 2083"/>
                <a:gd name="T14" fmla="*/ 82 w 570"/>
                <a:gd name="T15" fmla="*/ 263 h 2083"/>
                <a:gd name="T16" fmla="*/ 92 w 570"/>
                <a:gd name="T17" fmla="*/ 306 h 2083"/>
                <a:gd name="T18" fmla="*/ 102 w 570"/>
                <a:gd name="T19" fmla="*/ 333 h 2083"/>
                <a:gd name="T20" fmla="*/ 115 w 570"/>
                <a:gd name="T21" fmla="*/ 371 h 2083"/>
                <a:gd name="T22" fmla="*/ 120 w 570"/>
                <a:gd name="T23" fmla="*/ 403 h 2083"/>
                <a:gd name="T24" fmla="*/ 134 w 570"/>
                <a:gd name="T25" fmla="*/ 440 h 2083"/>
                <a:gd name="T26" fmla="*/ 147 w 570"/>
                <a:gd name="T27" fmla="*/ 478 h 2083"/>
                <a:gd name="T28" fmla="*/ 157 w 570"/>
                <a:gd name="T29" fmla="*/ 514 h 2083"/>
                <a:gd name="T30" fmla="*/ 166 w 570"/>
                <a:gd name="T31" fmla="*/ 547 h 2083"/>
                <a:gd name="T32" fmla="*/ 175 w 570"/>
                <a:gd name="T33" fmla="*/ 584 h 2083"/>
                <a:gd name="T34" fmla="*/ 190 w 570"/>
                <a:gd name="T35" fmla="*/ 625 h 2083"/>
                <a:gd name="T36" fmla="*/ 199 w 570"/>
                <a:gd name="T37" fmla="*/ 663 h 2083"/>
                <a:gd name="T38" fmla="*/ 208 w 570"/>
                <a:gd name="T39" fmla="*/ 691 h 2083"/>
                <a:gd name="T40" fmla="*/ 222 w 570"/>
                <a:gd name="T41" fmla="*/ 732 h 2083"/>
                <a:gd name="T42" fmla="*/ 231 w 570"/>
                <a:gd name="T43" fmla="*/ 761 h 2083"/>
                <a:gd name="T44" fmla="*/ 240 w 570"/>
                <a:gd name="T45" fmla="*/ 802 h 2083"/>
                <a:gd name="T46" fmla="*/ 249 w 570"/>
                <a:gd name="T47" fmla="*/ 830 h 2083"/>
                <a:gd name="T48" fmla="*/ 263 w 570"/>
                <a:gd name="T49" fmla="*/ 867 h 2083"/>
                <a:gd name="T50" fmla="*/ 272 w 570"/>
                <a:gd name="T51" fmla="*/ 904 h 2083"/>
                <a:gd name="T52" fmla="*/ 283 w 570"/>
                <a:gd name="T53" fmla="*/ 946 h 2083"/>
                <a:gd name="T54" fmla="*/ 292 w 570"/>
                <a:gd name="T55" fmla="*/ 974 h 2083"/>
                <a:gd name="T56" fmla="*/ 306 w 570"/>
                <a:gd name="T57" fmla="*/ 1010 h 2083"/>
                <a:gd name="T58" fmla="*/ 315 w 570"/>
                <a:gd name="T59" fmla="*/ 1044 h 2083"/>
                <a:gd name="T60" fmla="*/ 324 w 570"/>
                <a:gd name="T61" fmla="*/ 1080 h 2083"/>
                <a:gd name="T62" fmla="*/ 333 w 570"/>
                <a:gd name="T63" fmla="*/ 1113 h 2083"/>
                <a:gd name="T64" fmla="*/ 347 w 570"/>
                <a:gd name="T65" fmla="*/ 1150 h 2083"/>
                <a:gd name="T66" fmla="*/ 351 w 570"/>
                <a:gd name="T67" fmla="*/ 1182 h 2083"/>
                <a:gd name="T68" fmla="*/ 365 w 570"/>
                <a:gd name="T69" fmla="*/ 1220 h 2083"/>
                <a:gd name="T70" fmla="*/ 375 w 570"/>
                <a:gd name="T71" fmla="*/ 1252 h 2083"/>
                <a:gd name="T72" fmla="*/ 385 w 570"/>
                <a:gd name="T73" fmla="*/ 1289 h 2083"/>
                <a:gd name="T74" fmla="*/ 398 w 570"/>
                <a:gd name="T75" fmla="*/ 1327 h 2083"/>
                <a:gd name="T76" fmla="*/ 408 w 570"/>
                <a:gd name="T77" fmla="*/ 1359 h 2083"/>
                <a:gd name="T78" fmla="*/ 417 w 570"/>
                <a:gd name="T79" fmla="*/ 1392 h 2083"/>
                <a:gd name="T80" fmla="*/ 426 w 570"/>
                <a:gd name="T81" fmla="*/ 1424 h 2083"/>
                <a:gd name="T82" fmla="*/ 435 w 570"/>
                <a:gd name="T83" fmla="*/ 1461 h 2083"/>
                <a:gd name="T84" fmla="*/ 444 w 570"/>
                <a:gd name="T85" fmla="*/ 1494 h 2083"/>
                <a:gd name="T86" fmla="*/ 458 w 570"/>
                <a:gd name="T87" fmla="*/ 1531 h 2083"/>
                <a:gd name="T88" fmla="*/ 468 w 570"/>
                <a:gd name="T89" fmla="*/ 1563 h 2083"/>
                <a:gd name="T90" fmla="*/ 477 w 570"/>
                <a:gd name="T91" fmla="*/ 1600 h 2083"/>
                <a:gd name="T92" fmla="*/ 491 w 570"/>
                <a:gd name="T93" fmla="*/ 1637 h 2083"/>
                <a:gd name="T94" fmla="*/ 500 w 570"/>
                <a:gd name="T95" fmla="*/ 1675 h 2083"/>
                <a:gd name="T96" fmla="*/ 510 w 570"/>
                <a:gd name="T97" fmla="*/ 1707 h 2083"/>
                <a:gd name="T98" fmla="*/ 523 w 570"/>
                <a:gd name="T99" fmla="*/ 1744 h 2083"/>
                <a:gd name="T100" fmla="*/ 532 w 570"/>
                <a:gd name="T101" fmla="*/ 1777 h 2083"/>
                <a:gd name="T102" fmla="*/ 542 w 570"/>
                <a:gd name="T103" fmla="*/ 1814 h 2083"/>
                <a:gd name="T104" fmla="*/ 546 w 570"/>
                <a:gd name="T105" fmla="*/ 1850 h 2083"/>
                <a:gd name="T106" fmla="*/ 551 w 570"/>
                <a:gd name="T107" fmla="*/ 1883 h 2083"/>
                <a:gd name="T108" fmla="*/ 551 w 570"/>
                <a:gd name="T109" fmla="*/ 1920 h 2083"/>
                <a:gd name="T110" fmla="*/ 555 w 570"/>
                <a:gd name="T111" fmla="*/ 1958 h 2083"/>
                <a:gd name="T112" fmla="*/ 561 w 570"/>
                <a:gd name="T113" fmla="*/ 1995 h 2083"/>
                <a:gd name="T114" fmla="*/ 566 w 570"/>
                <a:gd name="T115" fmla="*/ 2036 h 2083"/>
                <a:gd name="T116" fmla="*/ 566 w 570"/>
                <a:gd name="T117" fmla="*/ 2074 h 208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70"/>
                <a:gd name="T178" fmla="*/ 0 h 2083"/>
                <a:gd name="T179" fmla="*/ 570 w 570"/>
                <a:gd name="T180" fmla="*/ 2083 h 208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70" h="2083">
                  <a:moveTo>
                    <a:pt x="0" y="0"/>
                  </a:moveTo>
                  <a:lnTo>
                    <a:pt x="4" y="4"/>
                  </a:lnTo>
                  <a:lnTo>
                    <a:pt x="4" y="14"/>
                  </a:lnTo>
                  <a:lnTo>
                    <a:pt x="9" y="23"/>
                  </a:lnTo>
                  <a:lnTo>
                    <a:pt x="13" y="27"/>
                  </a:lnTo>
                  <a:lnTo>
                    <a:pt x="13" y="37"/>
                  </a:lnTo>
                  <a:lnTo>
                    <a:pt x="18" y="46"/>
                  </a:lnTo>
                  <a:lnTo>
                    <a:pt x="18" y="55"/>
                  </a:lnTo>
                  <a:lnTo>
                    <a:pt x="23" y="59"/>
                  </a:lnTo>
                  <a:lnTo>
                    <a:pt x="23" y="69"/>
                  </a:lnTo>
                  <a:lnTo>
                    <a:pt x="27" y="73"/>
                  </a:lnTo>
                  <a:lnTo>
                    <a:pt x="27" y="83"/>
                  </a:lnTo>
                  <a:lnTo>
                    <a:pt x="32" y="88"/>
                  </a:lnTo>
                  <a:lnTo>
                    <a:pt x="32" y="93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1"/>
                  </a:lnTo>
                  <a:lnTo>
                    <a:pt x="36" y="120"/>
                  </a:lnTo>
                  <a:lnTo>
                    <a:pt x="41" y="129"/>
                  </a:lnTo>
                  <a:lnTo>
                    <a:pt x="41" y="139"/>
                  </a:lnTo>
                  <a:lnTo>
                    <a:pt x="45" y="143"/>
                  </a:lnTo>
                  <a:lnTo>
                    <a:pt x="45" y="152"/>
                  </a:lnTo>
                  <a:lnTo>
                    <a:pt x="50" y="157"/>
                  </a:lnTo>
                  <a:lnTo>
                    <a:pt x="50" y="166"/>
                  </a:lnTo>
                  <a:lnTo>
                    <a:pt x="55" y="166"/>
                  </a:lnTo>
                  <a:lnTo>
                    <a:pt x="55" y="172"/>
                  </a:lnTo>
                  <a:lnTo>
                    <a:pt x="59" y="181"/>
                  </a:lnTo>
                  <a:lnTo>
                    <a:pt x="59" y="190"/>
                  </a:lnTo>
                  <a:lnTo>
                    <a:pt x="59" y="199"/>
                  </a:lnTo>
                  <a:lnTo>
                    <a:pt x="64" y="204"/>
                  </a:lnTo>
                  <a:lnTo>
                    <a:pt x="64" y="213"/>
                  </a:lnTo>
                  <a:lnTo>
                    <a:pt x="68" y="222"/>
                  </a:lnTo>
                  <a:lnTo>
                    <a:pt x="68" y="227"/>
                  </a:lnTo>
                  <a:lnTo>
                    <a:pt x="73" y="236"/>
                  </a:lnTo>
                  <a:lnTo>
                    <a:pt x="73" y="24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63"/>
                  </a:lnTo>
                  <a:lnTo>
                    <a:pt x="82" y="274"/>
                  </a:lnTo>
                  <a:lnTo>
                    <a:pt x="88" y="283"/>
                  </a:lnTo>
                  <a:lnTo>
                    <a:pt x="88" y="287"/>
                  </a:lnTo>
                  <a:lnTo>
                    <a:pt x="88" y="297"/>
                  </a:lnTo>
                  <a:lnTo>
                    <a:pt x="92" y="306"/>
                  </a:lnTo>
                  <a:lnTo>
                    <a:pt x="97" y="310"/>
                  </a:lnTo>
                  <a:lnTo>
                    <a:pt x="97" y="315"/>
                  </a:lnTo>
                  <a:lnTo>
                    <a:pt x="97" y="320"/>
                  </a:lnTo>
                  <a:lnTo>
                    <a:pt x="102" y="324"/>
                  </a:lnTo>
                  <a:lnTo>
                    <a:pt x="102" y="333"/>
                  </a:lnTo>
                  <a:lnTo>
                    <a:pt x="106" y="342"/>
                  </a:lnTo>
                  <a:lnTo>
                    <a:pt x="106" y="347"/>
                  </a:lnTo>
                  <a:lnTo>
                    <a:pt x="111" y="356"/>
                  </a:lnTo>
                  <a:lnTo>
                    <a:pt x="111" y="366"/>
                  </a:lnTo>
                  <a:lnTo>
                    <a:pt x="115" y="371"/>
                  </a:lnTo>
                  <a:lnTo>
                    <a:pt x="115" y="380"/>
                  </a:lnTo>
                  <a:lnTo>
                    <a:pt x="115" y="385"/>
                  </a:lnTo>
                  <a:lnTo>
                    <a:pt x="115" y="389"/>
                  </a:lnTo>
                  <a:lnTo>
                    <a:pt x="120" y="394"/>
                  </a:lnTo>
                  <a:lnTo>
                    <a:pt x="120" y="403"/>
                  </a:lnTo>
                  <a:lnTo>
                    <a:pt x="125" y="408"/>
                  </a:lnTo>
                  <a:lnTo>
                    <a:pt x="125" y="417"/>
                  </a:lnTo>
                  <a:lnTo>
                    <a:pt x="129" y="426"/>
                  </a:lnTo>
                  <a:lnTo>
                    <a:pt x="134" y="431"/>
                  </a:lnTo>
                  <a:lnTo>
                    <a:pt x="134" y="440"/>
                  </a:lnTo>
                  <a:lnTo>
                    <a:pt x="138" y="449"/>
                  </a:lnTo>
                  <a:lnTo>
                    <a:pt x="138" y="459"/>
                  </a:lnTo>
                  <a:lnTo>
                    <a:pt x="143" y="464"/>
                  </a:lnTo>
                  <a:lnTo>
                    <a:pt x="143" y="473"/>
                  </a:lnTo>
                  <a:lnTo>
                    <a:pt x="147" y="478"/>
                  </a:lnTo>
                  <a:lnTo>
                    <a:pt x="147" y="487"/>
                  </a:lnTo>
                  <a:lnTo>
                    <a:pt x="147" y="496"/>
                  </a:lnTo>
                  <a:lnTo>
                    <a:pt x="152" y="501"/>
                  </a:lnTo>
                  <a:lnTo>
                    <a:pt x="152" y="510"/>
                  </a:lnTo>
                  <a:lnTo>
                    <a:pt x="157" y="514"/>
                  </a:lnTo>
                  <a:lnTo>
                    <a:pt x="157" y="524"/>
                  </a:lnTo>
                  <a:lnTo>
                    <a:pt x="161" y="528"/>
                  </a:lnTo>
                  <a:lnTo>
                    <a:pt x="161" y="533"/>
                  </a:lnTo>
                  <a:lnTo>
                    <a:pt x="161" y="542"/>
                  </a:lnTo>
                  <a:lnTo>
                    <a:pt x="166" y="547"/>
                  </a:lnTo>
                  <a:lnTo>
                    <a:pt x="166" y="557"/>
                  </a:lnTo>
                  <a:lnTo>
                    <a:pt x="170" y="561"/>
                  </a:lnTo>
                  <a:lnTo>
                    <a:pt x="175" y="570"/>
                  </a:lnTo>
                  <a:lnTo>
                    <a:pt x="175" y="580"/>
                  </a:lnTo>
                  <a:lnTo>
                    <a:pt x="175" y="584"/>
                  </a:lnTo>
                  <a:lnTo>
                    <a:pt x="181" y="593"/>
                  </a:lnTo>
                  <a:lnTo>
                    <a:pt x="181" y="603"/>
                  </a:lnTo>
                  <a:lnTo>
                    <a:pt x="185" y="607"/>
                  </a:lnTo>
                  <a:lnTo>
                    <a:pt x="185" y="616"/>
                  </a:lnTo>
                  <a:lnTo>
                    <a:pt x="190" y="625"/>
                  </a:lnTo>
                  <a:lnTo>
                    <a:pt x="190" y="630"/>
                  </a:lnTo>
                  <a:lnTo>
                    <a:pt x="194" y="640"/>
                  </a:lnTo>
                  <a:lnTo>
                    <a:pt x="194" y="649"/>
                  </a:lnTo>
                  <a:lnTo>
                    <a:pt x="199" y="654"/>
                  </a:lnTo>
                  <a:lnTo>
                    <a:pt x="199" y="663"/>
                  </a:lnTo>
                  <a:lnTo>
                    <a:pt x="204" y="668"/>
                  </a:lnTo>
                  <a:lnTo>
                    <a:pt x="204" y="672"/>
                  </a:lnTo>
                  <a:lnTo>
                    <a:pt x="204" y="677"/>
                  </a:lnTo>
                  <a:lnTo>
                    <a:pt x="204" y="686"/>
                  </a:lnTo>
                  <a:lnTo>
                    <a:pt x="208" y="691"/>
                  </a:lnTo>
                  <a:lnTo>
                    <a:pt x="213" y="700"/>
                  </a:lnTo>
                  <a:lnTo>
                    <a:pt x="213" y="709"/>
                  </a:lnTo>
                  <a:lnTo>
                    <a:pt x="217" y="714"/>
                  </a:lnTo>
                  <a:lnTo>
                    <a:pt x="217" y="723"/>
                  </a:lnTo>
                  <a:lnTo>
                    <a:pt x="222" y="732"/>
                  </a:lnTo>
                  <a:lnTo>
                    <a:pt x="222" y="738"/>
                  </a:lnTo>
                  <a:lnTo>
                    <a:pt x="227" y="747"/>
                  </a:lnTo>
                  <a:lnTo>
                    <a:pt x="227" y="751"/>
                  </a:lnTo>
                  <a:lnTo>
                    <a:pt x="231" y="761"/>
                  </a:lnTo>
                  <a:lnTo>
                    <a:pt x="231" y="770"/>
                  </a:lnTo>
                  <a:lnTo>
                    <a:pt x="231" y="779"/>
                  </a:lnTo>
                  <a:lnTo>
                    <a:pt x="236" y="784"/>
                  </a:lnTo>
                  <a:lnTo>
                    <a:pt x="236" y="793"/>
                  </a:lnTo>
                  <a:lnTo>
                    <a:pt x="240" y="802"/>
                  </a:lnTo>
                  <a:lnTo>
                    <a:pt x="240" y="807"/>
                  </a:lnTo>
                  <a:lnTo>
                    <a:pt x="245" y="816"/>
                  </a:lnTo>
                  <a:lnTo>
                    <a:pt x="245" y="820"/>
                  </a:lnTo>
                  <a:lnTo>
                    <a:pt x="249" y="830"/>
                  </a:lnTo>
                  <a:lnTo>
                    <a:pt x="249" y="835"/>
                  </a:lnTo>
                  <a:lnTo>
                    <a:pt x="254" y="844"/>
                  </a:lnTo>
                  <a:lnTo>
                    <a:pt x="259" y="853"/>
                  </a:lnTo>
                  <a:lnTo>
                    <a:pt x="259" y="863"/>
                  </a:lnTo>
                  <a:lnTo>
                    <a:pt x="263" y="867"/>
                  </a:lnTo>
                  <a:lnTo>
                    <a:pt x="263" y="876"/>
                  </a:lnTo>
                  <a:lnTo>
                    <a:pt x="263" y="886"/>
                  </a:lnTo>
                  <a:lnTo>
                    <a:pt x="268" y="890"/>
                  </a:lnTo>
                  <a:lnTo>
                    <a:pt x="268" y="899"/>
                  </a:lnTo>
                  <a:lnTo>
                    <a:pt x="272" y="904"/>
                  </a:lnTo>
                  <a:lnTo>
                    <a:pt x="272" y="913"/>
                  </a:lnTo>
                  <a:lnTo>
                    <a:pt x="278" y="923"/>
                  </a:lnTo>
                  <a:lnTo>
                    <a:pt x="278" y="928"/>
                  </a:lnTo>
                  <a:lnTo>
                    <a:pt x="283" y="937"/>
                  </a:lnTo>
                  <a:lnTo>
                    <a:pt x="283" y="946"/>
                  </a:lnTo>
                  <a:lnTo>
                    <a:pt x="287" y="951"/>
                  </a:lnTo>
                  <a:lnTo>
                    <a:pt x="287" y="960"/>
                  </a:lnTo>
                  <a:lnTo>
                    <a:pt x="292" y="965"/>
                  </a:lnTo>
                  <a:lnTo>
                    <a:pt x="292" y="969"/>
                  </a:lnTo>
                  <a:lnTo>
                    <a:pt x="292" y="974"/>
                  </a:lnTo>
                  <a:lnTo>
                    <a:pt x="296" y="983"/>
                  </a:lnTo>
                  <a:lnTo>
                    <a:pt x="296" y="988"/>
                  </a:lnTo>
                  <a:lnTo>
                    <a:pt x="301" y="997"/>
                  </a:lnTo>
                  <a:lnTo>
                    <a:pt x="301" y="1006"/>
                  </a:lnTo>
                  <a:lnTo>
                    <a:pt x="306" y="1010"/>
                  </a:lnTo>
                  <a:lnTo>
                    <a:pt x="306" y="1021"/>
                  </a:lnTo>
                  <a:lnTo>
                    <a:pt x="310" y="1030"/>
                  </a:lnTo>
                  <a:lnTo>
                    <a:pt x="310" y="1034"/>
                  </a:lnTo>
                  <a:lnTo>
                    <a:pt x="310" y="1039"/>
                  </a:lnTo>
                  <a:lnTo>
                    <a:pt x="315" y="1044"/>
                  </a:lnTo>
                  <a:lnTo>
                    <a:pt x="315" y="1053"/>
                  </a:lnTo>
                  <a:lnTo>
                    <a:pt x="319" y="1057"/>
                  </a:lnTo>
                  <a:lnTo>
                    <a:pt x="319" y="1067"/>
                  </a:lnTo>
                  <a:lnTo>
                    <a:pt x="319" y="1071"/>
                  </a:lnTo>
                  <a:lnTo>
                    <a:pt x="324" y="1080"/>
                  </a:lnTo>
                  <a:lnTo>
                    <a:pt x="324" y="1090"/>
                  </a:lnTo>
                  <a:lnTo>
                    <a:pt x="328" y="1094"/>
                  </a:lnTo>
                  <a:lnTo>
                    <a:pt x="333" y="1103"/>
                  </a:lnTo>
                  <a:lnTo>
                    <a:pt x="333" y="1109"/>
                  </a:lnTo>
                  <a:lnTo>
                    <a:pt x="333" y="1113"/>
                  </a:lnTo>
                  <a:lnTo>
                    <a:pt x="338" y="1123"/>
                  </a:lnTo>
                  <a:lnTo>
                    <a:pt x="338" y="1127"/>
                  </a:lnTo>
                  <a:lnTo>
                    <a:pt x="342" y="1136"/>
                  </a:lnTo>
                  <a:lnTo>
                    <a:pt x="342" y="1141"/>
                  </a:lnTo>
                  <a:lnTo>
                    <a:pt x="347" y="1150"/>
                  </a:lnTo>
                  <a:lnTo>
                    <a:pt x="347" y="1155"/>
                  </a:lnTo>
                  <a:lnTo>
                    <a:pt x="347" y="1164"/>
                  </a:lnTo>
                  <a:lnTo>
                    <a:pt x="351" y="1173"/>
                  </a:lnTo>
                  <a:lnTo>
                    <a:pt x="351" y="1178"/>
                  </a:lnTo>
                  <a:lnTo>
                    <a:pt x="351" y="1182"/>
                  </a:lnTo>
                  <a:lnTo>
                    <a:pt x="356" y="1187"/>
                  </a:lnTo>
                  <a:lnTo>
                    <a:pt x="356" y="1196"/>
                  </a:lnTo>
                  <a:lnTo>
                    <a:pt x="361" y="1206"/>
                  </a:lnTo>
                  <a:lnTo>
                    <a:pt x="361" y="1211"/>
                  </a:lnTo>
                  <a:lnTo>
                    <a:pt x="365" y="1220"/>
                  </a:lnTo>
                  <a:lnTo>
                    <a:pt x="365" y="1225"/>
                  </a:lnTo>
                  <a:lnTo>
                    <a:pt x="371" y="1234"/>
                  </a:lnTo>
                  <a:lnTo>
                    <a:pt x="375" y="1243"/>
                  </a:lnTo>
                  <a:lnTo>
                    <a:pt x="375" y="1248"/>
                  </a:lnTo>
                  <a:lnTo>
                    <a:pt x="375" y="1252"/>
                  </a:lnTo>
                  <a:lnTo>
                    <a:pt x="380" y="1257"/>
                  </a:lnTo>
                  <a:lnTo>
                    <a:pt x="380" y="1266"/>
                  </a:lnTo>
                  <a:lnTo>
                    <a:pt x="380" y="1271"/>
                  </a:lnTo>
                  <a:lnTo>
                    <a:pt x="385" y="1280"/>
                  </a:lnTo>
                  <a:lnTo>
                    <a:pt x="385" y="1289"/>
                  </a:lnTo>
                  <a:lnTo>
                    <a:pt x="389" y="1295"/>
                  </a:lnTo>
                  <a:lnTo>
                    <a:pt x="389" y="1304"/>
                  </a:lnTo>
                  <a:lnTo>
                    <a:pt x="394" y="1308"/>
                  </a:lnTo>
                  <a:lnTo>
                    <a:pt x="394" y="1317"/>
                  </a:lnTo>
                  <a:lnTo>
                    <a:pt x="398" y="1327"/>
                  </a:lnTo>
                  <a:lnTo>
                    <a:pt x="398" y="1331"/>
                  </a:lnTo>
                  <a:lnTo>
                    <a:pt x="403" y="1340"/>
                  </a:lnTo>
                  <a:lnTo>
                    <a:pt x="403" y="1350"/>
                  </a:lnTo>
                  <a:lnTo>
                    <a:pt x="408" y="1359"/>
                  </a:lnTo>
                  <a:lnTo>
                    <a:pt x="408" y="1363"/>
                  </a:lnTo>
                  <a:lnTo>
                    <a:pt x="412" y="1373"/>
                  </a:lnTo>
                  <a:lnTo>
                    <a:pt x="412" y="1377"/>
                  </a:lnTo>
                  <a:lnTo>
                    <a:pt x="417" y="1386"/>
                  </a:lnTo>
                  <a:lnTo>
                    <a:pt x="417" y="1392"/>
                  </a:lnTo>
                  <a:lnTo>
                    <a:pt x="417" y="1396"/>
                  </a:lnTo>
                  <a:lnTo>
                    <a:pt x="421" y="1401"/>
                  </a:lnTo>
                  <a:lnTo>
                    <a:pt x="421" y="1410"/>
                  </a:lnTo>
                  <a:lnTo>
                    <a:pt x="426" y="1415"/>
                  </a:lnTo>
                  <a:lnTo>
                    <a:pt x="426" y="1424"/>
                  </a:lnTo>
                  <a:lnTo>
                    <a:pt x="430" y="1433"/>
                  </a:lnTo>
                  <a:lnTo>
                    <a:pt x="430" y="1442"/>
                  </a:lnTo>
                  <a:lnTo>
                    <a:pt x="435" y="1447"/>
                  </a:lnTo>
                  <a:lnTo>
                    <a:pt x="435" y="1456"/>
                  </a:lnTo>
                  <a:lnTo>
                    <a:pt x="435" y="1461"/>
                  </a:lnTo>
                  <a:lnTo>
                    <a:pt x="440" y="1470"/>
                  </a:lnTo>
                  <a:lnTo>
                    <a:pt x="440" y="1479"/>
                  </a:lnTo>
                  <a:lnTo>
                    <a:pt x="444" y="1485"/>
                  </a:lnTo>
                  <a:lnTo>
                    <a:pt x="444" y="1494"/>
                  </a:lnTo>
                  <a:lnTo>
                    <a:pt x="449" y="1503"/>
                  </a:lnTo>
                  <a:lnTo>
                    <a:pt x="453" y="1508"/>
                  </a:lnTo>
                  <a:lnTo>
                    <a:pt x="453" y="1517"/>
                  </a:lnTo>
                  <a:lnTo>
                    <a:pt x="458" y="1526"/>
                  </a:lnTo>
                  <a:lnTo>
                    <a:pt x="458" y="1531"/>
                  </a:lnTo>
                  <a:lnTo>
                    <a:pt x="464" y="1540"/>
                  </a:lnTo>
                  <a:lnTo>
                    <a:pt x="464" y="1544"/>
                  </a:lnTo>
                  <a:lnTo>
                    <a:pt x="464" y="1554"/>
                  </a:lnTo>
                  <a:lnTo>
                    <a:pt x="468" y="1563"/>
                  </a:lnTo>
                  <a:lnTo>
                    <a:pt x="468" y="1567"/>
                  </a:lnTo>
                  <a:lnTo>
                    <a:pt x="473" y="1578"/>
                  </a:lnTo>
                  <a:lnTo>
                    <a:pt x="473" y="1587"/>
                  </a:lnTo>
                  <a:lnTo>
                    <a:pt x="477" y="1591"/>
                  </a:lnTo>
                  <a:lnTo>
                    <a:pt x="477" y="1600"/>
                  </a:lnTo>
                  <a:lnTo>
                    <a:pt x="482" y="1610"/>
                  </a:lnTo>
                  <a:lnTo>
                    <a:pt x="482" y="1614"/>
                  </a:lnTo>
                  <a:lnTo>
                    <a:pt x="487" y="1623"/>
                  </a:lnTo>
                  <a:lnTo>
                    <a:pt x="487" y="1633"/>
                  </a:lnTo>
                  <a:lnTo>
                    <a:pt x="491" y="1637"/>
                  </a:lnTo>
                  <a:lnTo>
                    <a:pt x="496" y="1646"/>
                  </a:lnTo>
                  <a:lnTo>
                    <a:pt x="496" y="1651"/>
                  </a:lnTo>
                  <a:lnTo>
                    <a:pt x="496" y="1660"/>
                  </a:lnTo>
                  <a:lnTo>
                    <a:pt x="500" y="1670"/>
                  </a:lnTo>
                  <a:lnTo>
                    <a:pt x="500" y="1675"/>
                  </a:lnTo>
                  <a:lnTo>
                    <a:pt x="505" y="1684"/>
                  </a:lnTo>
                  <a:lnTo>
                    <a:pt x="505" y="1693"/>
                  </a:lnTo>
                  <a:lnTo>
                    <a:pt x="510" y="1698"/>
                  </a:lnTo>
                  <a:lnTo>
                    <a:pt x="510" y="1707"/>
                  </a:lnTo>
                  <a:lnTo>
                    <a:pt x="514" y="1716"/>
                  </a:lnTo>
                  <a:lnTo>
                    <a:pt x="514" y="1721"/>
                  </a:lnTo>
                  <a:lnTo>
                    <a:pt x="519" y="1730"/>
                  </a:lnTo>
                  <a:lnTo>
                    <a:pt x="519" y="1735"/>
                  </a:lnTo>
                  <a:lnTo>
                    <a:pt x="523" y="1744"/>
                  </a:lnTo>
                  <a:lnTo>
                    <a:pt x="523" y="1753"/>
                  </a:lnTo>
                  <a:lnTo>
                    <a:pt x="523" y="1758"/>
                  </a:lnTo>
                  <a:lnTo>
                    <a:pt x="523" y="1763"/>
                  </a:lnTo>
                  <a:lnTo>
                    <a:pt x="528" y="1768"/>
                  </a:lnTo>
                  <a:lnTo>
                    <a:pt x="532" y="1777"/>
                  </a:lnTo>
                  <a:lnTo>
                    <a:pt x="532" y="1786"/>
                  </a:lnTo>
                  <a:lnTo>
                    <a:pt x="537" y="1791"/>
                  </a:lnTo>
                  <a:lnTo>
                    <a:pt x="537" y="1800"/>
                  </a:lnTo>
                  <a:lnTo>
                    <a:pt x="542" y="1804"/>
                  </a:lnTo>
                  <a:lnTo>
                    <a:pt x="542" y="1814"/>
                  </a:lnTo>
                  <a:lnTo>
                    <a:pt x="546" y="1823"/>
                  </a:lnTo>
                  <a:lnTo>
                    <a:pt x="546" y="1827"/>
                  </a:lnTo>
                  <a:lnTo>
                    <a:pt x="546" y="1837"/>
                  </a:lnTo>
                  <a:lnTo>
                    <a:pt x="546" y="1846"/>
                  </a:lnTo>
                  <a:lnTo>
                    <a:pt x="546" y="1850"/>
                  </a:lnTo>
                  <a:lnTo>
                    <a:pt x="546" y="1856"/>
                  </a:lnTo>
                  <a:lnTo>
                    <a:pt x="546" y="1861"/>
                  </a:lnTo>
                  <a:lnTo>
                    <a:pt x="551" y="1870"/>
                  </a:lnTo>
                  <a:lnTo>
                    <a:pt x="551" y="1874"/>
                  </a:lnTo>
                  <a:lnTo>
                    <a:pt x="551" y="1883"/>
                  </a:lnTo>
                  <a:lnTo>
                    <a:pt x="551" y="1888"/>
                  </a:lnTo>
                  <a:lnTo>
                    <a:pt x="551" y="1897"/>
                  </a:lnTo>
                  <a:lnTo>
                    <a:pt x="551" y="1906"/>
                  </a:lnTo>
                  <a:lnTo>
                    <a:pt x="551" y="1911"/>
                  </a:lnTo>
                  <a:lnTo>
                    <a:pt x="551" y="1920"/>
                  </a:lnTo>
                  <a:lnTo>
                    <a:pt x="551" y="1929"/>
                  </a:lnTo>
                  <a:lnTo>
                    <a:pt x="551" y="1939"/>
                  </a:lnTo>
                  <a:lnTo>
                    <a:pt x="555" y="1943"/>
                  </a:lnTo>
                  <a:lnTo>
                    <a:pt x="555" y="1953"/>
                  </a:lnTo>
                  <a:lnTo>
                    <a:pt x="555" y="1958"/>
                  </a:lnTo>
                  <a:lnTo>
                    <a:pt x="555" y="1967"/>
                  </a:lnTo>
                  <a:lnTo>
                    <a:pt x="555" y="1972"/>
                  </a:lnTo>
                  <a:lnTo>
                    <a:pt x="555" y="1981"/>
                  </a:lnTo>
                  <a:lnTo>
                    <a:pt x="561" y="1990"/>
                  </a:lnTo>
                  <a:lnTo>
                    <a:pt x="561" y="1995"/>
                  </a:lnTo>
                  <a:lnTo>
                    <a:pt x="561" y="2004"/>
                  </a:lnTo>
                  <a:lnTo>
                    <a:pt x="561" y="2013"/>
                  </a:lnTo>
                  <a:lnTo>
                    <a:pt x="561" y="2022"/>
                  </a:lnTo>
                  <a:lnTo>
                    <a:pt x="561" y="2027"/>
                  </a:lnTo>
                  <a:lnTo>
                    <a:pt x="566" y="2036"/>
                  </a:lnTo>
                  <a:lnTo>
                    <a:pt x="566" y="2041"/>
                  </a:lnTo>
                  <a:lnTo>
                    <a:pt x="566" y="2051"/>
                  </a:lnTo>
                  <a:lnTo>
                    <a:pt x="566" y="2055"/>
                  </a:lnTo>
                  <a:lnTo>
                    <a:pt x="566" y="2065"/>
                  </a:lnTo>
                  <a:lnTo>
                    <a:pt x="566" y="2074"/>
                  </a:lnTo>
                  <a:lnTo>
                    <a:pt x="570" y="20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69" name="Freeform 5421"/>
            <p:cNvSpPr>
              <a:spLocks/>
            </p:cNvSpPr>
            <p:nvPr/>
          </p:nvSpPr>
          <p:spPr bwMode="auto">
            <a:xfrm>
              <a:off x="3370" y="940"/>
              <a:ext cx="61" cy="204"/>
            </a:xfrm>
            <a:custGeom>
              <a:avLst/>
              <a:gdLst>
                <a:gd name="T0" fmla="*/ 5 w 303"/>
                <a:gd name="T1" fmla="*/ 5 h 1021"/>
                <a:gd name="T2" fmla="*/ 9 w 303"/>
                <a:gd name="T3" fmla="*/ 27 h 1021"/>
                <a:gd name="T4" fmla="*/ 15 w 303"/>
                <a:gd name="T5" fmla="*/ 41 h 1021"/>
                <a:gd name="T6" fmla="*/ 20 w 303"/>
                <a:gd name="T7" fmla="*/ 64 h 1021"/>
                <a:gd name="T8" fmla="*/ 29 w 303"/>
                <a:gd name="T9" fmla="*/ 88 h 1021"/>
                <a:gd name="T10" fmla="*/ 33 w 303"/>
                <a:gd name="T11" fmla="*/ 106 h 1021"/>
                <a:gd name="T12" fmla="*/ 43 w 303"/>
                <a:gd name="T13" fmla="*/ 125 h 1021"/>
                <a:gd name="T14" fmla="*/ 47 w 303"/>
                <a:gd name="T15" fmla="*/ 148 h 1021"/>
                <a:gd name="T16" fmla="*/ 52 w 303"/>
                <a:gd name="T17" fmla="*/ 176 h 1021"/>
                <a:gd name="T18" fmla="*/ 56 w 303"/>
                <a:gd name="T19" fmla="*/ 190 h 1021"/>
                <a:gd name="T20" fmla="*/ 65 w 303"/>
                <a:gd name="T21" fmla="*/ 208 h 1021"/>
                <a:gd name="T22" fmla="*/ 70 w 303"/>
                <a:gd name="T23" fmla="*/ 231 h 1021"/>
                <a:gd name="T24" fmla="*/ 75 w 303"/>
                <a:gd name="T25" fmla="*/ 250 h 1021"/>
                <a:gd name="T26" fmla="*/ 84 w 303"/>
                <a:gd name="T27" fmla="*/ 274 h 1021"/>
                <a:gd name="T28" fmla="*/ 88 w 303"/>
                <a:gd name="T29" fmla="*/ 292 h 1021"/>
                <a:gd name="T30" fmla="*/ 98 w 303"/>
                <a:gd name="T31" fmla="*/ 320 h 1021"/>
                <a:gd name="T32" fmla="*/ 102 w 303"/>
                <a:gd name="T33" fmla="*/ 333 h 1021"/>
                <a:gd name="T34" fmla="*/ 108 w 303"/>
                <a:gd name="T35" fmla="*/ 357 h 1021"/>
                <a:gd name="T36" fmla="*/ 117 w 303"/>
                <a:gd name="T37" fmla="*/ 380 h 1021"/>
                <a:gd name="T38" fmla="*/ 122 w 303"/>
                <a:gd name="T39" fmla="*/ 394 h 1021"/>
                <a:gd name="T40" fmla="*/ 126 w 303"/>
                <a:gd name="T41" fmla="*/ 417 h 1021"/>
                <a:gd name="T42" fmla="*/ 131 w 303"/>
                <a:gd name="T43" fmla="*/ 440 h 1021"/>
                <a:gd name="T44" fmla="*/ 140 w 303"/>
                <a:gd name="T45" fmla="*/ 464 h 1021"/>
                <a:gd name="T46" fmla="*/ 145 w 303"/>
                <a:gd name="T47" fmla="*/ 487 h 1021"/>
                <a:gd name="T48" fmla="*/ 154 w 303"/>
                <a:gd name="T49" fmla="*/ 510 h 1021"/>
                <a:gd name="T50" fmla="*/ 158 w 303"/>
                <a:gd name="T51" fmla="*/ 533 h 1021"/>
                <a:gd name="T52" fmla="*/ 163 w 303"/>
                <a:gd name="T53" fmla="*/ 548 h 1021"/>
                <a:gd name="T54" fmla="*/ 172 w 303"/>
                <a:gd name="T55" fmla="*/ 571 h 1021"/>
                <a:gd name="T56" fmla="*/ 177 w 303"/>
                <a:gd name="T57" fmla="*/ 593 h 1021"/>
                <a:gd name="T58" fmla="*/ 181 w 303"/>
                <a:gd name="T59" fmla="*/ 607 h 1021"/>
                <a:gd name="T60" fmla="*/ 186 w 303"/>
                <a:gd name="T61" fmla="*/ 630 h 1021"/>
                <a:gd name="T62" fmla="*/ 195 w 303"/>
                <a:gd name="T63" fmla="*/ 654 h 1021"/>
                <a:gd name="T64" fmla="*/ 205 w 303"/>
                <a:gd name="T65" fmla="*/ 677 h 1021"/>
                <a:gd name="T66" fmla="*/ 210 w 303"/>
                <a:gd name="T67" fmla="*/ 691 h 1021"/>
                <a:gd name="T68" fmla="*/ 214 w 303"/>
                <a:gd name="T69" fmla="*/ 714 h 1021"/>
                <a:gd name="T70" fmla="*/ 219 w 303"/>
                <a:gd name="T71" fmla="*/ 738 h 1021"/>
                <a:gd name="T72" fmla="*/ 228 w 303"/>
                <a:gd name="T73" fmla="*/ 761 h 1021"/>
                <a:gd name="T74" fmla="*/ 237 w 303"/>
                <a:gd name="T75" fmla="*/ 784 h 1021"/>
                <a:gd name="T76" fmla="*/ 242 w 303"/>
                <a:gd name="T77" fmla="*/ 807 h 1021"/>
                <a:gd name="T78" fmla="*/ 246 w 303"/>
                <a:gd name="T79" fmla="*/ 826 h 1021"/>
                <a:gd name="T80" fmla="*/ 251 w 303"/>
                <a:gd name="T81" fmla="*/ 844 h 1021"/>
                <a:gd name="T82" fmla="*/ 260 w 303"/>
                <a:gd name="T83" fmla="*/ 867 h 1021"/>
                <a:gd name="T84" fmla="*/ 265 w 303"/>
                <a:gd name="T85" fmla="*/ 890 h 1021"/>
                <a:gd name="T86" fmla="*/ 269 w 303"/>
                <a:gd name="T87" fmla="*/ 904 h 1021"/>
                <a:gd name="T88" fmla="*/ 279 w 303"/>
                <a:gd name="T89" fmla="*/ 928 h 1021"/>
                <a:gd name="T90" fmla="*/ 283 w 303"/>
                <a:gd name="T91" fmla="*/ 951 h 1021"/>
                <a:gd name="T92" fmla="*/ 292 w 303"/>
                <a:gd name="T93" fmla="*/ 969 h 1021"/>
                <a:gd name="T94" fmla="*/ 298 w 303"/>
                <a:gd name="T95" fmla="*/ 988 h 1021"/>
                <a:gd name="T96" fmla="*/ 303 w 303"/>
                <a:gd name="T97" fmla="*/ 1012 h 102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3"/>
                <a:gd name="T148" fmla="*/ 0 h 1021"/>
                <a:gd name="T149" fmla="*/ 303 w 303"/>
                <a:gd name="T150" fmla="*/ 1021 h 102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3" h="1021">
                  <a:moveTo>
                    <a:pt x="0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9" y="23"/>
                  </a:lnTo>
                  <a:lnTo>
                    <a:pt x="9" y="27"/>
                  </a:lnTo>
                  <a:lnTo>
                    <a:pt x="9" y="32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50"/>
                  </a:lnTo>
                  <a:lnTo>
                    <a:pt x="20" y="60"/>
                  </a:lnTo>
                  <a:lnTo>
                    <a:pt x="20" y="64"/>
                  </a:lnTo>
                  <a:lnTo>
                    <a:pt x="24" y="74"/>
                  </a:lnTo>
                  <a:lnTo>
                    <a:pt x="24" y="84"/>
                  </a:lnTo>
                  <a:lnTo>
                    <a:pt x="29" y="88"/>
                  </a:lnTo>
                  <a:lnTo>
                    <a:pt x="29" y="97"/>
                  </a:lnTo>
                  <a:lnTo>
                    <a:pt x="33" y="102"/>
                  </a:lnTo>
                  <a:lnTo>
                    <a:pt x="33" y="106"/>
                  </a:lnTo>
                  <a:lnTo>
                    <a:pt x="38" y="111"/>
                  </a:lnTo>
                  <a:lnTo>
                    <a:pt x="38" y="120"/>
                  </a:lnTo>
                  <a:lnTo>
                    <a:pt x="43" y="125"/>
                  </a:lnTo>
                  <a:lnTo>
                    <a:pt x="43" y="134"/>
                  </a:lnTo>
                  <a:lnTo>
                    <a:pt x="43" y="143"/>
                  </a:lnTo>
                  <a:lnTo>
                    <a:pt x="47" y="148"/>
                  </a:lnTo>
                  <a:lnTo>
                    <a:pt x="47" y="157"/>
                  </a:lnTo>
                  <a:lnTo>
                    <a:pt x="52" y="167"/>
                  </a:lnTo>
                  <a:lnTo>
                    <a:pt x="52" y="176"/>
                  </a:lnTo>
                  <a:lnTo>
                    <a:pt x="56" y="181"/>
                  </a:lnTo>
                  <a:lnTo>
                    <a:pt x="56" y="190"/>
                  </a:lnTo>
                  <a:lnTo>
                    <a:pt x="61" y="195"/>
                  </a:lnTo>
                  <a:lnTo>
                    <a:pt x="61" y="204"/>
                  </a:lnTo>
                  <a:lnTo>
                    <a:pt x="65" y="208"/>
                  </a:lnTo>
                  <a:lnTo>
                    <a:pt x="65" y="218"/>
                  </a:lnTo>
                  <a:lnTo>
                    <a:pt x="70" y="227"/>
                  </a:lnTo>
                  <a:lnTo>
                    <a:pt x="70" y="231"/>
                  </a:lnTo>
                  <a:lnTo>
                    <a:pt x="75" y="241"/>
                  </a:lnTo>
                  <a:lnTo>
                    <a:pt x="75" y="245"/>
                  </a:lnTo>
                  <a:lnTo>
                    <a:pt x="75" y="250"/>
                  </a:lnTo>
                  <a:lnTo>
                    <a:pt x="79" y="260"/>
                  </a:lnTo>
                  <a:lnTo>
                    <a:pt x="79" y="265"/>
                  </a:lnTo>
                  <a:lnTo>
                    <a:pt x="84" y="274"/>
                  </a:lnTo>
                  <a:lnTo>
                    <a:pt x="84" y="278"/>
                  </a:lnTo>
                  <a:lnTo>
                    <a:pt x="88" y="288"/>
                  </a:lnTo>
                  <a:lnTo>
                    <a:pt x="88" y="292"/>
                  </a:lnTo>
                  <a:lnTo>
                    <a:pt x="93" y="301"/>
                  </a:lnTo>
                  <a:lnTo>
                    <a:pt x="93" y="310"/>
                  </a:lnTo>
                  <a:lnTo>
                    <a:pt x="98" y="320"/>
                  </a:lnTo>
                  <a:lnTo>
                    <a:pt x="98" y="324"/>
                  </a:lnTo>
                  <a:lnTo>
                    <a:pt x="102" y="333"/>
                  </a:lnTo>
                  <a:lnTo>
                    <a:pt x="102" y="343"/>
                  </a:lnTo>
                  <a:lnTo>
                    <a:pt x="102" y="347"/>
                  </a:lnTo>
                  <a:lnTo>
                    <a:pt x="108" y="357"/>
                  </a:lnTo>
                  <a:lnTo>
                    <a:pt x="108" y="362"/>
                  </a:lnTo>
                  <a:lnTo>
                    <a:pt x="112" y="371"/>
                  </a:lnTo>
                  <a:lnTo>
                    <a:pt x="117" y="380"/>
                  </a:lnTo>
                  <a:lnTo>
                    <a:pt x="117" y="385"/>
                  </a:lnTo>
                  <a:lnTo>
                    <a:pt x="117" y="394"/>
                  </a:lnTo>
                  <a:lnTo>
                    <a:pt x="122" y="394"/>
                  </a:lnTo>
                  <a:lnTo>
                    <a:pt x="122" y="403"/>
                  </a:lnTo>
                  <a:lnTo>
                    <a:pt x="126" y="408"/>
                  </a:lnTo>
                  <a:lnTo>
                    <a:pt x="126" y="417"/>
                  </a:lnTo>
                  <a:lnTo>
                    <a:pt x="131" y="426"/>
                  </a:lnTo>
                  <a:lnTo>
                    <a:pt x="131" y="431"/>
                  </a:lnTo>
                  <a:lnTo>
                    <a:pt x="131" y="440"/>
                  </a:lnTo>
                  <a:lnTo>
                    <a:pt x="135" y="446"/>
                  </a:lnTo>
                  <a:lnTo>
                    <a:pt x="135" y="455"/>
                  </a:lnTo>
                  <a:lnTo>
                    <a:pt x="140" y="464"/>
                  </a:lnTo>
                  <a:lnTo>
                    <a:pt x="140" y="469"/>
                  </a:lnTo>
                  <a:lnTo>
                    <a:pt x="145" y="478"/>
                  </a:lnTo>
                  <a:lnTo>
                    <a:pt x="145" y="487"/>
                  </a:lnTo>
                  <a:lnTo>
                    <a:pt x="149" y="491"/>
                  </a:lnTo>
                  <a:lnTo>
                    <a:pt x="149" y="501"/>
                  </a:lnTo>
                  <a:lnTo>
                    <a:pt x="154" y="510"/>
                  </a:lnTo>
                  <a:lnTo>
                    <a:pt x="158" y="514"/>
                  </a:lnTo>
                  <a:lnTo>
                    <a:pt x="158" y="524"/>
                  </a:lnTo>
                  <a:lnTo>
                    <a:pt x="158" y="533"/>
                  </a:lnTo>
                  <a:lnTo>
                    <a:pt x="158" y="538"/>
                  </a:lnTo>
                  <a:lnTo>
                    <a:pt x="163" y="538"/>
                  </a:lnTo>
                  <a:lnTo>
                    <a:pt x="163" y="548"/>
                  </a:lnTo>
                  <a:lnTo>
                    <a:pt x="167" y="552"/>
                  </a:lnTo>
                  <a:lnTo>
                    <a:pt x="167" y="561"/>
                  </a:lnTo>
                  <a:lnTo>
                    <a:pt x="172" y="571"/>
                  </a:lnTo>
                  <a:lnTo>
                    <a:pt x="172" y="580"/>
                  </a:lnTo>
                  <a:lnTo>
                    <a:pt x="177" y="584"/>
                  </a:lnTo>
                  <a:lnTo>
                    <a:pt x="177" y="593"/>
                  </a:lnTo>
                  <a:lnTo>
                    <a:pt x="181" y="598"/>
                  </a:lnTo>
                  <a:lnTo>
                    <a:pt x="181" y="607"/>
                  </a:lnTo>
                  <a:lnTo>
                    <a:pt x="186" y="616"/>
                  </a:lnTo>
                  <a:lnTo>
                    <a:pt x="186" y="621"/>
                  </a:lnTo>
                  <a:lnTo>
                    <a:pt x="186" y="630"/>
                  </a:lnTo>
                  <a:lnTo>
                    <a:pt x="190" y="640"/>
                  </a:lnTo>
                  <a:lnTo>
                    <a:pt x="195" y="645"/>
                  </a:lnTo>
                  <a:lnTo>
                    <a:pt x="195" y="654"/>
                  </a:lnTo>
                  <a:lnTo>
                    <a:pt x="201" y="663"/>
                  </a:lnTo>
                  <a:lnTo>
                    <a:pt x="201" y="668"/>
                  </a:lnTo>
                  <a:lnTo>
                    <a:pt x="205" y="677"/>
                  </a:lnTo>
                  <a:lnTo>
                    <a:pt x="205" y="682"/>
                  </a:lnTo>
                  <a:lnTo>
                    <a:pt x="205" y="686"/>
                  </a:lnTo>
                  <a:lnTo>
                    <a:pt x="210" y="691"/>
                  </a:lnTo>
                  <a:lnTo>
                    <a:pt x="210" y="700"/>
                  </a:lnTo>
                  <a:lnTo>
                    <a:pt x="214" y="705"/>
                  </a:lnTo>
                  <a:lnTo>
                    <a:pt x="214" y="714"/>
                  </a:lnTo>
                  <a:lnTo>
                    <a:pt x="219" y="723"/>
                  </a:lnTo>
                  <a:lnTo>
                    <a:pt x="219" y="729"/>
                  </a:lnTo>
                  <a:lnTo>
                    <a:pt x="219" y="738"/>
                  </a:lnTo>
                  <a:lnTo>
                    <a:pt x="224" y="747"/>
                  </a:lnTo>
                  <a:lnTo>
                    <a:pt x="224" y="756"/>
                  </a:lnTo>
                  <a:lnTo>
                    <a:pt x="228" y="761"/>
                  </a:lnTo>
                  <a:lnTo>
                    <a:pt x="228" y="770"/>
                  </a:lnTo>
                  <a:lnTo>
                    <a:pt x="233" y="775"/>
                  </a:lnTo>
                  <a:lnTo>
                    <a:pt x="237" y="784"/>
                  </a:lnTo>
                  <a:lnTo>
                    <a:pt x="237" y="788"/>
                  </a:lnTo>
                  <a:lnTo>
                    <a:pt x="242" y="797"/>
                  </a:lnTo>
                  <a:lnTo>
                    <a:pt x="242" y="807"/>
                  </a:lnTo>
                  <a:lnTo>
                    <a:pt x="246" y="811"/>
                  </a:lnTo>
                  <a:lnTo>
                    <a:pt x="246" y="821"/>
                  </a:lnTo>
                  <a:lnTo>
                    <a:pt x="246" y="826"/>
                  </a:lnTo>
                  <a:lnTo>
                    <a:pt x="246" y="831"/>
                  </a:lnTo>
                  <a:lnTo>
                    <a:pt x="251" y="840"/>
                  </a:lnTo>
                  <a:lnTo>
                    <a:pt x="251" y="844"/>
                  </a:lnTo>
                  <a:lnTo>
                    <a:pt x="256" y="854"/>
                  </a:lnTo>
                  <a:lnTo>
                    <a:pt x="256" y="858"/>
                  </a:lnTo>
                  <a:lnTo>
                    <a:pt x="260" y="867"/>
                  </a:lnTo>
                  <a:lnTo>
                    <a:pt x="260" y="872"/>
                  </a:lnTo>
                  <a:lnTo>
                    <a:pt x="265" y="881"/>
                  </a:lnTo>
                  <a:lnTo>
                    <a:pt x="265" y="890"/>
                  </a:lnTo>
                  <a:lnTo>
                    <a:pt x="269" y="899"/>
                  </a:lnTo>
                  <a:lnTo>
                    <a:pt x="269" y="904"/>
                  </a:lnTo>
                  <a:lnTo>
                    <a:pt x="274" y="914"/>
                  </a:lnTo>
                  <a:lnTo>
                    <a:pt x="274" y="923"/>
                  </a:lnTo>
                  <a:lnTo>
                    <a:pt x="279" y="928"/>
                  </a:lnTo>
                  <a:lnTo>
                    <a:pt x="279" y="937"/>
                  </a:lnTo>
                  <a:lnTo>
                    <a:pt x="283" y="942"/>
                  </a:lnTo>
                  <a:lnTo>
                    <a:pt x="283" y="951"/>
                  </a:lnTo>
                  <a:lnTo>
                    <a:pt x="288" y="956"/>
                  </a:lnTo>
                  <a:lnTo>
                    <a:pt x="288" y="965"/>
                  </a:lnTo>
                  <a:lnTo>
                    <a:pt x="292" y="969"/>
                  </a:lnTo>
                  <a:lnTo>
                    <a:pt x="292" y="974"/>
                  </a:lnTo>
                  <a:lnTo>
                    <a:pt x="292" y="983"/>
                  </a:lnTo>
                  <a:lnTo>
                    <a:pt x="298" y="988"/>
                  </a:lnTo>
                  <a:lnTo>
                    <a:pt x="298" y="997"/>
                  </a:lnTo>
                  <a:lnTo>
                    <a:pt x="303" y="1007"/>
                  </a:lnTo>
                  <a:lnTo>
                    <a:pt x="303" y="1012"/>
                  </a:lnTo>
                  <a:lnTo>
                    <a:pt x="303" y="10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0" name="Freeform 5422"/>
            <p:cNvSpPr>
              <a:spLocks/>
            </p:cNvSpPr>
            <p:nvPr/>
          </p:nvSpPr>
          <p:spPr bwMode="auto">
            <a:xfrm>
              <a:off x="3833" y="2564"/>
              <a:ext cx="215" cy="377"/>
            </a:xfrm>
            <a:custGeom>
              <a:avLst/>
              <a:gdLst>
                <a:gd name="T0" fmla="*/ 14 w 1076"/>
                <a:gd name="T1" fmla="*/ 23 h 1884"/>
                <a:gd name="T2" fmla="*/ 32 w 1076"/>
                <a:gd name="T3" fmla="*/ 55 h 1884"/>
                <a:gd name="T4" fmla="*/ 51 w 1076"/>
                <a:gd name="T5" fmla="*/ 93 h 1884"/>
                <a:gd name="T6" fmla="*/ 70 w 1076"/>
                <a:gd name="T7" fmla="*/ 120 h 1884"/>
                <a:gd name="T8" fmla="*/ 83 w 1076"/>
                <a:gd name="T9" fmla="*/ 153 h 1884"/>
                <a:gd name="T10" fmla="*/ 106 w 1076"/>
                <a:gd name="T11" fmla="*/ 186 h 1884"/>
                <a:gd name="T12" fmla="*/ 129 w 1076"/>
                <a:gd name="T13" fmla="*/ 222 h 1884"/>
                <a:gd name="T14" fmla="*/ 143 w 1076"/>
                <a:gd name="T15" fmla="*/ 250 h 1884"/>
                <a:gd name="T16" fmla="*/ 162 w 1076"/>
                <a:gd name="T17" fmla="*/ 292 h 1884"/>
                <a:gd name="T18" fmla="*/ 185 w 1076"/>
                <a:gd name="T19" fmla="*/ 320 h 1884"/>
                <a:gd name="T20" fmla="*/ 199 w 1076"/>
                <a:gd name="T21" fmla="*/ 347 h 1884"/>
                <a:gd name="T22" fmla="*/ 218 w 1076"/>
                <a:gd name="T23" fmla="*/ 380 h 1884"/>
                <a:gd name="T24" fmla="*/ 236 w 1076"/>
                <a:gd name="T25" fmla="*/ 417 h 1884"/>
                <a:gd name="T26" fmla="*/ 255 w 1076"/>
                <a:gd name="T27" fmla="*/ 449 h 1884"/>
                <a:gd name="T28" fmla="*/ 278 w 1076"/>
                <a:gd name="T29" fmla="*/ 487 h 1884"/>
                <a:gd name="T30" fmla="*/ 297 w 1076"/>
                <a:gd name="T31" fmla="*/ 519 h 1884"/>
                <a:gd name="T32" fmla="*/ 320 w 1076"/>
                <a:gd name="T33" fmla="*/ 556 h 1884"/>
                <a:gd name="T34" fmla="*/ 339 w 1076"/>
                <a:gd name="T35" fmla="*/ 584 h 1884"/>
                <a:gd name="T36" fmla="*/ 357 w 1076"/>
                <a:gd name="T37" fmla="*/ 626 h 1884"/>
                <a:gd name="T38" fmla="*/ 376 w 1076"/>
                <a:gd name="T39" fmla="*/ 654 h 1884"/>
                <a:gd name="T40" fmla="*/ 394 w 1076"/>
                <a:gd name="T41" fmla="*/ 686 h 1884"/>
                <a:gd name="T42" fmla="*/ 412 w 1076"/>
                <a:gd name="T43" fmla="*/ 719 h 1884"/>
                <a:gd name="T44" fmla="*/ 432 w 1076"/>
                <a:gd name="T45" fmla="*/ 756 h 1884"/>
                <a:gd name="T46" fmla="*/ 455 w 1076"/>
                <a:gd name="T47" fmla="*/ 784 h 1884"/>
                <a:gd name="T48" fmla="*/ 473 w 1076"/>
                <a:gd name="T49" fmla="*/ 821 h 1884"/>
                <a:gd name="T50" fmla="*/ 487 w 1076"/>
                <a:gd name="T51" fmla="*/ 854 h 1884"/>
                <a:gd name="T52" fmla="*/ 505 w 1076"/>
                <a:gd name="T53" fmla="*/ 886 h 1884"/>
                <a:gd name="T54" fmla="*/ 525 w 1076"/>
                <a:gd name="T55" fmla="*/ 923 h 1884"/>
                <a:gd name="T56" fmla="*/ 552 w 1076"/>
                <a:gd name="T57" fmla="*/ 960 h 1884"/>
                <a:gd name="T58" fmla="*/ 566 w 1076"/>
                <a:gd name="T59" fmla="*/ 992 h 1884"/>
                <a:gd name="T60" fmla="*/ 584 w 1076"/>
                <a:gd name="T61" fmla="*/ 1020 h 1884"/>
                <a:gd name="T62" fmla="*/ 603 w 1076"/>
                <a:gd name="T63" fmla="*/ 1053 h 1884"/>
                <a:gd name="T64" fmla="*/ 622 w 1076"/>
                <a:gd name="T65" fmla="*/ 1085 h 1884"/>
                <a:gd name="T66" fmla="*/ 645 w 1076"/>
                <a:gd name="T67" fmla="*/ 1117 h 1884"/>
                <a:gd name="T68" fmla="*/ 659 w 1076"/>
                <a:gd name="T69" fmla="*/ 1150 h 1884"/>
                <a:gd name="T70" fmla="*/ 677 w 1076"/>
                <a:gd name="T71" fmla="*/ 1183 h 1884"/>
                <a:gd name="T72" fmla="*/ 695 w 1076"/>
                <a:gd name="T73" fmla="*/ 1216 h 1884"/>
                <a:gd name="T74" fmla="*/ 715 w 1076"/>
                <a:gd name="T75" fmla="*/ 1243 h 1884"/>
                <a:gd name="T76" fmla="*/ 728 w 1076"/>
                <a:gd name="T77" fmla="*/ 1275 h 1884"/>
                <a:gd name="T78" fmla="*/ 747 w 1076"/>
                <a:gd name="T79" fmla="*/ 1313 h 1884"/>
                <a:gd name="T80" fmla="*/ 765 w 1076"/>
                <a:gd name="T81" fmla="*/ 1341 h 1884"/>
                <a:gd name="T82" fmla="*/ 784 w 1076"/>
                <a:gd name="T83" fmla="*/ 1373 h 1884"/>
                <a:gd name="T84" fmla="*/ 797 w 1076"/>
                <a:gd name="T85" fmla="*/ 1401 h 1884"/>
                <a:gd name="T86" fmla="*/ 821 w 1076"/>
                <a:gd name="T87" fmla="*/ 1433 h 1884"/>
                <a:gd name="T88" fmla="*/ 840 w 1076"/>
                <a:gd name="T89" fmla="*/ 1470 h 1884"/>
                <a:gd name="T90" fmla="*/ 853 w 1076"/>
                <a:gd name="T91" fmla="*/ 1503 h 1884"/>
                <a:gd name="T92" fmla="*/ 872 w 1076"/>
                <a:gd name="T93" fmla="*/ 1535 h 1884"/>
                <a:gd name="T94" fmla="*/ 890 w 1076"/>
                <a:gd name="T95" fmla="*/ 1563 h 1884"/>
                <a:gd name="T96" fmla="*/ 910 w 1076"/>
                <a:gd name="T97" fmla="*/ 1596 h 1884"/>
                <a:gd name="T98" fmla="*/ 932 w 1076"/>
                <a:gd name="T99" fmla="*/ 1624 h 1884"/>
                <a:gd name="T100" fmla="*/ 951 w 1076"/>
                <a:gd name="T101" fmla="*/ 1660 h 1884"/>
                <a:gd name="T102" fmla="*/ 969 w 1076"/>
                <a:gd name="T103" fmla="*/ 1698 h 1884"/>
                <a:gd name="T104" fmla="*/ 988 w 1076"/>
                <a:gd name="T105" fmla="*/ 1726 h 1884"/>
                <a:gd name="T106" fmla="*/ 1007 w 1076"/>
                <a:gd name="T107" fmla="*/ 1762 h 1884"/>
                <a:gd name="T108" fmla="*/ 1025 w 1076"/>
                <a:gd name="T109" fmla="*/ 1791 h 1884"/>
                <a:gd name="T110" fmla="*/ 1044 w 1076"/>
                <a:gd name="T111" fmla="*/ 1823 h 1884"/>
                <a:gd name="T112" fmla="*/ 1062 w 1076"/>
                <a:gd name="T113" fmla="*/ 1855 h 1884"/>
                <a:gd name="T114" fmla="*/ 1076 w 1076"/>
                <a:gd name="T115" fmla="*/ 1884 h 1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76"/>
                <a:gd name="T175" fmla="*/ 0 h 1884"/>
                <a:gd name="T176" fmla="*/ 1076 w 1076"/>
                <a:gd name="T177" fmla="*/ 1884 h 18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76" h="1884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14"/>
                  </a:lnTo>
                  <a:lnTo>
                    <a:pt x="14" y="23"/>
                  </a:lnTo>
                  <a:lnTo>
                    <a:pt x="18" y="32"/>
                  </a:lnTo>
                  <a:lnTo>
                    <a:pt x="18" y="37"/>
                  </a:lnTo>
                  <a:lnTo>
                    <a:pt x="23" y="37"/>
                  </a:lnTo>
                  <a:lnTo>
                    <a:pt x="27" y="46"/>
                  </a:lnTo>
                  <a:lnTo>
                    <a:pt x="32" y="55"/>
                  </a:lnTo>
                  <a:lnTo>
                    <a:pt x="37" y="60"/>
                  </a:lnTo>
                  <a:lnTo>
                    <a:pt x="41" y="69"/>
                  </a:lnTo>
                  <a:lnTo>
                    <a:pt x="46" y="78"/>
                  </a:lnTo>
                  <a:lnTo>
                    <a:pt x="46" y="83"/>
                  </a:lnTo>
                  <a:lnTo>
                    <a:pt x="51" y="93"/>
                  </a:lnTo>
                  <a:lnTo>
                    <a:pt x="56" y="97"/>
                  </a:lnTo>
                  <a:lnTo>
                    <a:pt x="60" y="107"/>
                  </a:lnTo>
                  <a:lnTo>
                    <a:pt x="65" y="111"/>
                  </a:lnTo>
                  <a:lnTo>
                    <a:pt x="65" y="116"/>
                  </a:lnTo>
                  <a:lnTo>
                    <a:pt x="70" y="120"/>
                  </a:lnTo>
                  <a:lnTo>
                    <a:pt x="74" y="130"/>
                  </a:lnTo>
                  <a:lnTo>
                    <a:pt x="79" y="139"/>
                  </a:lnTo>
                  <a:lnTo>
                    <a:pt x="83" y="148"/>
                  </a:lnTo>
                  <a:lnTo>
                    <a:pt x="83" y="153"/>
                  </a:lnTo>
                  <a:lnTo>
                    <a:pt x="93" y="162"/>
                  </a:lnTo>
                  <a:lnTo>
                    <a:pt x="93" y="166"/>
                  </a:lnTo>
                  <a:lnTo>
                    <a:pt x="102" y="175"/>
                  </a:lnTo>
                  <a:lnTo>
                    <a:pt x="106" y="180"/>
                  </a:lnTo>
                  <a:lnTo>
                    <a:pt x="106" y="186"/>
                  </a:lnTo>
                  <a:lnTo>
                    <a:pt x="111" y="190"/>
                  </a:lnTo>
                  <a:lnTo>
                    <a:pt x="116" y="199"/>
                  </a:lnTo>
                  <a:lnTo>
                    <a:pt x="116" y="204"/>
                  </a:lnTo>
                  <a:lnTo>
                    <a:pt x="120" y="213"/>
                  </a:lnTo>
                  <a:lnTo>
                    <a:pt x="129" y="222"/>
                  </a:lnTo>
                  <a:lnTo>
                    <a:pt x="129" y="232"/>
                  </a:lnTo>
                  <a:lnTo>
                    <a:pt x="134" y="236"/>
                  </a:lnTo>
                  <a:lnTo>
                    <a:pt x="139" y="245"/>
                  </a:lnTo>
                  <a:lnTo>
                    <a:pt x="143" y="250"/>
                  </a:lnTo>
                  <a:lnTo>
                    <a:pt x="143" y="259"/>
                  </a:lnTo>
                  <a:lnTo>
                    <a:pt x="149" y="264"/>
                  </a:lnTo>
                  <a:lnTo>
                    <a:pt x="153" y="273"/>
                  </a:lnTo>
                  <a:lnTo>
                    <a:pt x="162" y="283"/>
                  </a:lnTo>
                  <a:lnTo>
                    <a:pt x="162" y="292"/>
                  </a:lnTo>
                  <a:lnTo>
                    <a:pt x="167" y="297"/>
                  </a:lnTo>
                  <a:lnTo>
                    <a:pt x="172" y="301"/>
                  </a:lnTo>
                  <a:lnTo>
                    <a:pt x="176" y="306"/>
                  </a:lnTo>
                  <a:lnTo>
                    <a:pt x="181" y="315"/>
                  </a:lnTo>
                  <a:lnTo>
                    <a:pt x="185" y="320"/>
                  </a:lnTo>
                  <a:lnTo>
                    <a:pt x="185" y="329"/>
                  </a:lnTo>
                  <a:lnTo>
                    <a:pt x="190" y="334"/>
                  </a:lnTo>
                  <a:lnTo>
                    <a:pt x="195" y="343"/>
                  </a:lnTo>
                  <a:lnTo>
                    <a:pt x="199" y="347"/>
                  </a:lnTo>
                  <a:lnTo>
                    <a:pt x="208" y="357"/>
                  </a:lnTo>
                  <a:lnTo>
                    <a:pt x="208" y="366"/>
                  </a:lnTo>
                  <a:lnTo>
                    <a:pt x="213" y="376"/>
                  </a:lnTo>
                  <a:lnTo>
                    <a:pt x="218" y="380"/>
                  </a:lnTo>
                  <a:lnTo>
                    <a:pt x="222" y="390"/>
                  </a:lnTo>
                  <a:lnTo>
                    <a:pt x="227" y="399"/>
                  </a:lnTo>
                  <a:lnTo>
                    <a:pt x="227" y="403"/>
                  </a:lnTo>
                  <a:lnTo>
                    <a:pt x="231" y="413"/>
                  </a:lnTo>
                  <a:lnTo>
                    <a:pt x="236" y="417"/>
                  </a:lnTo>
                  <a:lnTo>
                    <a:pt x="241" y="417"/>
                  </a:lnTo>
                  <a:lnTo>
                    <a:pt x="246" y="426"/>
                  </a:lnTo>
                  <a:lnTo>
                    <a:pt x="251" y="436"/>
                  </a:lnTo>
                  <a:lnTo>
                    <a:pt x="251" y="440"/>
                  </a:lnTo>
                  <a:lnTo>
                    <a:pt x="255" y="449"/>
                  </a:lnTo>
                  <a:lnTo>
                    <a:pt x="264" y="458"/>
                  </a:lnTo>
                  <a:lnTo>
                    <a:pt x="264" y="464"/>
                  </a:lnTo>
                  <a:lnTo>
                    <a:pt x="269" y="473"/>
                  </a:lnTo>
                  <a:lnTo>
                    <a:pt x="274" y="482"/>
                  </a:lnTo>
                  <a:lnTo>
                    <a:pt x="278" y="487"/>
                  </a:lnTo>
                  <a:lnTo>
                    <a:pt x="278" y="492"/>
                  </a:lnTo>
                  <a:lnTo>
                    <a:pt x="283" y="496"/>
                  </a:lnTo>
                  <a:lnTo>
                    <a:pt x="287" y="501"/>
                  </a:lnTo>
                  <a:lnTo>
                    <a:pt x="292" y="510"/>
                  </a:lnTo>
                  <a:lnTo>
                    <a:pt x="297" y="519"/>
                  </a:lnTo>
                  <a:lnTo>
                    <a:pt x="301" y="524"/>
                  </a:lnTo>
                  <a:lnTo>
                    <a:pt x="306" y="533"/>
                  </a:lnTo>
                  <a:lnTo>
                    <a:pt x="310" y="542"/>
                  </a:lnTo>
                  <a:lnTo>
                    <a:pt x="315" y="551"/>
                  </a:lnTo>
                  <a:lnTo>
                    <a:pt x="320" y="556"/>
                  </a:lnTo>
                  <a:lnTo>
                    <a:pt x="320" y="561"/>
                  </a:lnTo>
                  <a:lnTo>
                    <a:pt x="324" y="566"/>
                  </a:lnTo>
                  <a:lnTo>
                    <a:pt x="329" y="571"/>
                  </a:lnTo>
                  <a:lnTo>
                    <a:pt x="334" y="580"/>
                  </a:lnTo>
                  <a:lnTo>
                    <a:pt x="339" y="584"/>
                  </a:lnTo>
                  <a:lnTo>
                    <a:pt x="339" y="594"/>
                  </a:lnTo>
                  <a:lnTo>
                    <a:pt x="343" y="603"/>
                  </a:lnTo>
                  <a:lnTo>
                    <a:pt x="348" y="612"/>
                  </a:lnTo>
                  <a:lnTo>
                    <a:pt x="353" y="617"/>
                  </a:lnTo>
                  <a:lnTo>
                    <a:pt x="357" y="626"/>
                  </a:lnTo>
                  <a:lnTo>
                    <a:pt x="362" y="635"/>
                  </a:lnTo>
                  <a:lnTo>
                    <a:pt x="366" y="635"/>
                  </a:lnTo>
                  <a:lnTo>
                    <a:pt x="366" y="640"/>
                  </a:lnTo>
                  <a:lnTo>
                    <a:pt x="371" y="649"/>
                  </a:lnTo>
                  <a:lnTo>
                    <a:pt x="376" y="654"/>
                  </a:lnTo>
                  <a:lnTo>
                    <a:pt x="380" y="663"/>
                  </a:lnTo>
                  <a:lnTo>
                    <a:pt x="385" y="668"/>
                  </a:lnTo>
                  <a:lnTo>
                    <a:pt x="389" y="668"/>
                  </a:lnTo>
                  <a:lnTo>
                    <a:pt x="389" y="677"/>
                  </a:lnTo>
                  <a:lnTo>
                    <a:pt x="394" y="686"/>
                  </a:lnTo>
                  <a:lnTo>
                    <a:pt x="399" y="696"/>
                  </a:lnTo>
                  <a:lnTo>
                    <a:pt x="403" y="700"/>
                  </a:lnTo>
                  <a:lnTo>
                    <a:pt x="408" y="705"/>
                  </a:lnTo>
                  <a:lnTo>
                    <a:pt x="412" y="709"/>
                  </a:lnTo>
                  <a:lnTo>
                    <a:pt x="412" y="719"/>
                  </a:lnTo>
                  <a:lnTo>
                    <a:pt x="412" y="723"/>
                  </a:lnTo>
                  <a:lnTo>
                    <a:pt x="422" y="732"/>
                  </a:lnTo>
                  <a:lnTo>
                    <a:pt x="426" y="737"/>
                  </a:lnTo>
                  <a:lnTo>
                    <a:pt x="432" y="747"/>
                  </a:lnTo>
                  <a:lnTo>
                    <a:pt x="432" y="756"/>
                  </a:lnTo>
                  <a:lnTo>
                    <a:pt x="436" y="761"/>
                  </a:lnTo>
                  <a:lnTo>
                    <a:pt x="441" y="770"/>
                  </a:lnTo>
                  <a:lnTo>
                    <a:pt x="445" y="779"/>
                  </a:lnTo>
                  <a:lnTo>
                    <a:pt x="450" y="784"/>
                  </a:lnTo>
                  <a:lnTo>
                    <a:pt x="455" y="784"/>
                  </a:lnTo>
                  <a:lnTo>
                    <a:pt x="455" y="793"/>
                  </a:lnTo>
                  <a:lnTo>
                    <a:pt x="455" y="802"/>
                  </a:lnTo>
                  <a:lnTo>
                    <a:pt x="464" y="807"/>
                  </a:lnTo>
                  <a:lnTo>
                    <a:pt x="468" y="816"/>
                  </a:lnTo>
                  <a:lnTo>
                    <a:pt x="473" y="821"/>
                  </a:lnTo>
                  <a:lnTo>
                    <a:pt x="473" y="825"/>
                  </a:lnTo>
                  <a:lnTo>
                    <a:pt x="473" y="830"/>
                  </a:lnTo>
                  <a:lnTo>
                    <a:pt x="482" y="840"/>
                  </a:lnTo>
                  <a:lnTo>
                    <a:pt x="482" y="844"/>
                  </a:lnTo>
                  <a:lnTo>
                    <a:pt x="487" y="854"/>
                  </a:lnTo>
                  <a:lnTo>
                    <a:pt x="491" y="858"/>
                  </a:lnTo>
                  <a:lnTo>
                    <a:pt x="496" y="863"/>
                  </a:lnTo>
                  <a:lnTo>
                    <a:pt x="496" y="872"/>
                  </a:lnTo>
                  <a:lnTo>
                    <a:pt x="501" y="877"/>
                  </a:lnTo>
                  <a:lnTo>
                    <a:pt x="505" y="886"/>
                  </a:lnTo>
                  <a:lnTo>
                    <a:pt x="510" y="890"/>
                  </a:lnTo>
                  <a:lnTo>
                    <a:pt x="510" y="900"/>
                  </a:lnTo>
                  <a:lnTo>
                    <a:pt x="514" y="909"/>
                  </a:lnTo>
                  <a:lnTo>
                    <a:pt x="519" y="913"/>
                  </a:lnTo>
                  <a:lnTo>
                    <a:pt x="525" y="923"/>
                  </a:lnTo>
                  <a:lnTo>
                    <a:pt x="529" y="927"/>
                  </a:lnTo>
                  <a:lnTo>
                    <a:pt x="534" y="937"/>
                  </a:lnTo>
                  <a:lnTo>
                    <a:pt x="538" y="946"/>
                  </a:lnTo>
                  <a:lnTo>
                    <a:pt x="543" y="956"/>
                  </a:lnTo>
                  <a:lnTo>
                    <a:pt x="552" y="960"/>
                  </a:lnTo>
                  <a:lnTo>
                    <a:pt x="552" y="969"/>
                  </a:lnTo>
                  <a:lnTo>
                    <a:pt x="557" y="974"/>
                  </a:lnTo>
                  <a:lnTo>
                    <a:pt x="557" y="979"/>
                  </a:lnTo>
                  <a:lnTo>
                    <a:pt x="566" y="983"/>
                  </a:lnTo>
                  <a:lnTo>
                    <a:pt x="566" y="992"/>
                  </a:lnTo>
                  <a:lnTo>
                    <a:pt x="570" y="997"/>
                  </a:lnTo>
                  <a:lnTo>
                    <a:pt x="575" y="1006"/>
                  </a:lnTo>
                  <a:lnTo>
                    <a:pt x="580" y="1015"/>
                  </a:lnTo>
                  <a:lnTo>
                    <a:pt x="584" y="1020"/>
                  </a:lnTo>
                  <a:lnTo>
                    <a:pt x="593" y="1030"/>
                  </a:lnTo>
                  <a:lnTo>
                    <a:pt x="593" y="1039"/>
                  </a:lnTo>
                  <a:lnTo>
                    <a:pt x="598" y="1044"/>
                  </a:lnTo>
                  <a:lnTo>
                    <a:pt x="598" y="1048"/>
                  </a:lnTo>
                  <a:lnTo>
                    <a:pt x="603" y="1053"/>
                  </a:lnTo>
                  <a:lnTo>
                    <a:pt x="607" y="1062"/>
                  </a:lnTo>
                  <a:lnTo>
                    <a:pt x="612" y="1067"/>
                  </a:lnTo>
                  <a:lnTo>
                    <a:pt x="617" y="1076"/>
                  </a:lnTo>
                  <a:lnTo>
                    <a:pt x="622" y="1081"/>
                  </a:lnTo>
                  <a:lnTo>
                    <a:pt x="622" y="1085"/>
                  </a:lnTo>
                  <a:lnTo>
                    <a:pt x="626" y="1090"/>
                  </a:lnTo>
                  <a:lnTo>
                    <a:pt x="626" y="1099"/>
                  </a:lnTo>
                  <a:lnTo>
                    <a:pt x="631" y="1104"/>
                  </a:lnTo>
                  <a:lnTo>
                    <a:pt x="640" y="1113"/>
                  </a:lnTo>
                  <a:lnTo>
                    <a:pt x="645" y="1117"/>
                  </a:lnTo>
                  <a:lnTo>
                    <a:pt x="645" y="1123"/>
                  </a:lnTo>
                  <a:lnTo>
                    <a:pt x="649" y="1132"/>
                  </a:lnTo>
                  <a:lnTo>
                    <a:pt x="654" y="1137"/>
                  </a:lnTo>
                  <a:lnTo>
                    <a:pt x="659" y="1146"/>
                  </a:lnTo>
                  <a:lnTo>
                    <a:pt x="659" y="1150"/>
                  </a:lnTo>
                  <a:lnTo>
                    <a:pt x="663" y="1160"/>
                  </a:lnTo>
                  <a:lnTo>
                    <a:pt x="663" y="1164"/>
                  </a:lnTo>
                  <a:lnTo>
                    <a:pt x="668" y="1164"/>
                  </a:lnTo>
                  <a:lnTo>
                    <a:pt x="672" y="1173"/>
                  </a:lnTo>
                  <a:lnTo>
                    <a:pt x="677" y="1183"/>
                  </a:lnTo>
                  <a:lnTo>
                    <a:pt x="682" y="1187"/>
                  </a:lnTo>
                  <a:lnTo>
                    <a:pt x="686" y="1196"/>
                  </a:lnTo>
                  <a:lnTo>
                    <a:pt x="686" y="1201"/>
                  </a:lnTo>
                  <a:lnTo>
                    <a:pt x="691" y="1206"/>
                  </a:lnTo>
                  <a:lnTo>
                    <a:pt x="695" y="1216"/>
                  </a:lnTo>
                  <a:lnTo>
                    <a:pt x="700" y="1220"/>
                  </a:lnTo>
                  <a:lnTo>
                    <a:pt x="705" y="1229"/>
                  </a:lnTo>
                  <a:lnTo>
                    <a:pt x="710" y="1234"/>
                  </a:lnTo>
                  <a:lnTo>
                    <a:pt x="715" y="1243"/>
                  </a:lnTo>
                  <a:lnTo>
                    <a:pt x="715" y="1248"/>
                  </a:lnTo>
                  <a:lnTo>
                    <a:pt x="719" y="1257"/>
                  </a:lnTo>
                  <a:lnTo>
                    <a:pt x="724" y="1266"/>
                  </a:lnTo>
                  <a:lnTo>
                    <a:pt x="728" y="1275"/>
                  </a:lnTo>
                  <a:lnTo>
                    <a:pt x="728" y="1280"/>
                  </a:lnTo>
                  <a:lnTo>
                    <a:pt x="733" y="1289"/>
                  </a:lnTo>
                  <a:lnTo>
                    <a:pt x="738" y="1298"/>
                  </a:lnTo>
                  <a:lnTo>
                    <a:pt x="742" y="1303"/>
                  </a:lnTo>
                  <a:lnTo>
                    <a:pt x="747" y="1313"/>
                  </a:lnTo>
                  <a:lnTo>
                    <a:pt x="751" y="1318"/>
                  </a:lnTo>
                  <a:lnTo>
                    <a:pt x="756" y="1327"/>
                  </a:lnTo>
                  <a:lnTo>
                    <a:pt x="761" y="1336"/>
                  </a:lnTo>
                  <a:lnTo>
                    <a:pt x="765" y="1341"/>
                  </a:lnTo>
                  <a:lnTo>
                    <a:pt x="770" y="1350"/>
                  </a:lnTo>
                  <a:lnTo>
                    <a:pt x="774" y="1354"/>
                  </a:lnTo>
                  <a:lnTo>
                    <a:pt x="774" y="1359"/>
                  </a:lnTo>
                  <a:lnTo>
                    <a:pt x="779" y="1364"/>
                  </a:lnTo>
                  <a:lnTo>
                    <a:pt x="784" y="1373"/>
                  </a:lnTo>
                  <a:lnTo>
                    <a:pt x="788" y="1382"/>
                  </a:lnTo>
                  <a:lnTo>
                    <a:pt x="793" y="1387"/>
                  </a:lnTo>
                  <a:lnTo>
                    <a:pt x="797" y="1391"/>
                  </a:lnTo>
                  <a:lnTo>
                    <a:pt x="797" y="1396"/>
                  </a:lnTo>
                  <a:lnTo>
                    <a:pt x="797" y="1401"/>
                  </a:lnTo>
                  <a:lnTo>
                    <a:pt x="808" y="1411"/>
                  </a:lnTo>
                  <a:lnTo>
                    <a:pt x="808" y="1420"/>
                  </a:lnTo>
                  <a:lnTo>
                    <a:pt x="812" y="1424"/>
                  </a:lnTo>
                  <a:lnTo>
                    <a:pt x="817" y="1429"/>
                  </a:lnTo>
                  <a:lnTo>
                    <a:pt x="821" y="1433"/>
                  </a:lnTo>
                  <a:lnTo>
                    <a:pt x="826" y="1443"/>
                  </a:lnTo>
                  <a:lnTo>
                    <a:pt x="830" y="1452"/>
                  </a:lnTo>
                  <a:lnTo>
                    <a:pt x="830" y="1456"/>
                  </a:lnTo>
                  <a:lnTo>
                    <a:pt x="835" y="1466"/>
                  </a:lnTo>
                  <a:lnTo>
                    <a:pt x="840" y="1470"/>
                  </a:lnTo>
                  <a:lnTo>
                    <a:pt x="844" y="1479"/>
                  </a:lnTo>
                  <a:lnTo>
                    <a:pt x="849" y="1484"/>
                  </a:lnTo>
                  <a:lnTo>
                    <a:pt x="853" y="1494"/>
                  </a:lnTo>
                  <a:lnTo>
                    <a:pt x="853" y="1503"/>
                  </a:lnTo>
                  <a:lnTo>
                    <a:pt x="858" y="1508"/>
                  </a:lnTo>
                  <a:lnTo>
                    <a:pt x="863" y="1517"/>
                  </a:lnTo>
                  <a:lnTo>
                    <a:pt x="872" y="1526"/>
                  </a:lnTo>
                  <a:lnTo>
                    <a:pt x="872" y="1535"/>
                  </a:lnTo>
                  <a:lnTo>
                    <a:pt x="876" y="1540"/>
                  </a:lnTo>
                  <a:lnTo>
                    <a:pt x="881" y="1545"/>
                  </a:lnTo>
                  <a:lnTo>
                    <a:pt x="886" y="1549"/>
                  </a:lnTo>
                  <a:lnTo>
                    <a:pt x="890" y="1554"/>
                  </a:lnTo>
                  <a:lnTo>
                    <a:pt x="890" y="1563"/>
                  </a:lnTo>
                  <a:lnTo>
                    <a:pt x="895" y="1568"/>
                  </a:lnTo>
                  <a:lnTo>
                    <a:pt x="895" y="1577"/>
                  </a:lnTo>
                  <a:lnTo>
                    <a:pt x="900" y="1587"/>
                  </a:lnTo>
                  <a:lnTo>
                    <a:pt x="905" y="1592"/>
                  </a:lnTo>
                  <a:lnTo>
                    <a:pt x="910" y="1596"/>
                  </a:lnTo>
                  <a:lnTo>
                    <a:pt x="919" y="1601"/>
                  </a:lnTo>
                  <a:lnTo>
                    <a:pt x="919" y="1610"/>
                  </a:lnTo>
                  <a:lnTo>
                    <a:pt x="923" y="1614"/>
                  </a:lnTo>
                  <a:lnTo>
                    <a:pt x="923" y="1619"/>
                  </a:lnTo>
                  <a:lnTo>
                    <a:pt x="932" y="1624"/>
                  </a:lnTo>
                  <a:lnTo>
                    <a:pt x="932" y="1633"/>
                  </a:lnTo>
                  <a:lnTo>
                    <a:pt x="937" y="1637"/>
                  </a:lnTo>
                  <a:lnTo>
                    <a:pt x="942" y="1647"/>
                  </a:lnTo>
                  <a:lnTo>
                    <a:pt x="946" y="1651"/>
                  </a:lnTo>
                  <a:lnTo>
                    <a:pt x="951" y="1660"/>
                  </a:lnTo>
                  <a:lnTo>
                    <a:pt x="955" y="1670"/>
                  </a:lnTo>
                  <a:lnTo>
                    <a:pt x="955" y="1679"/>
                  </a:lnTo>
                  <a:lnTo>
                    <a:pt x="960" y="1684"/>
                  </a:lnTo>
                  <a:lnTo>
                    <a:pt x="965" y="1694"/>
                  </a:lnTo>
                  <a:lnTo>
                    <a:pt x="969" y="1698"/>
                  </a:lnTo>
                  <a:lnTo>
                    <a:pt x="969" y="1703"/>
                  </a:lnTo>
                  <a:lnTo>
                    <a:pt x="974" y="1707"/>
                  </a:lnTo>
                  <a:lnTo>
                    <a:pt x="978" y="1716"/>
                  </a:lnTo>
                  <a:lnTo>
                    <a:pt x="988" y="1721"/>
                  </a:lnTo>
                  <a:lnTo>
                    <a:pt x="988" y="1726"/>
                  </a:lnTo>
                  <a:lnTo>
                    <a:pt x="993" y="1730"/>
                  </a:lnTo>
                  <a:lnTo>
                    <a:pt x="998" y="1739"/>
                  </a:lnTo>
                  <a:lnTo>
                    <a:pt x="998" y="1744"/>
                  </a:lnTo>
                  <a:lnTo>
                    <a:pt x="1002" y="1753"/>
                  </a:lnTo>
                  <a:lnTo>
                    <a:pt x="1007" y="1762"/>
                  </a:lnTo>
                  <a:lnTo>
                    <a:pt x="1011" y="1767"/>
                  </a:lnTo>
                  <a:lnTo>
                    <a:pt x="1021" y="1777"/>
                  </a:lnTo>
                  <a:lnTo>
                    <a:pt x="1021" y="1786"/>
                  </a:lnTo>
                  <a:lnTo>
                    <a:pt x="1025" y="1791"/>
                  </a:lnTo>
                  <a:lnTo>
                    <a:pt x="1034" y="1800"/>
                  </a:lnTo>
                  <a:lnTo>
                    <a:pt x="1034" y="1805"/>
                  </a:lnTo>
                  <a:lnTo>
                    <a:pt x="1039" y="1814"/>
                  </a:lnTo>
                  <a:lnTo>
                    <a:pt x="1044" y="1823"/>
                  </a:lnTo>
                  <a:lnTo>
                    <a:pt x="1048" y="1828"/>
                  </a:lnTo>
                  <a:lnTo>
                    <a:pt x="1053" y="1832"/>
                  </a:lnTo>
                  <a:lnTo>
                    <a:pt x="1057" y="1837"/>
                  </a:lnTo>
                  <a:lnTo>
                    <a:pt x="1057" y="1846"/>
                  </a:lnTo>
                  <a:lnTo>
                    <a:pt x="1062" y="1855"/>
                  </a:lnTo>
                  <a:lnTo>
                    <a:pt x="1062" y="1860"/>
                  </a:lnTo>
                  <a:lnTo>
                    <a:pt x="1067" y="1870"/>
                  </a:lnTo>
                  <a:lnTo>
                    <a:pt x="1071" y="1875"/>
                  </a:lnTo>
                  <a:lnTo>
                    <a:pt x="1076" y="188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1" name="Freeform 5423"/>
            <p:cNvSpPr>
              <a:spLocks/>
            </p:cNvSpPr>
            <p:nvPr/>
          </p:nvSpPr>
          <p:spPr bwMode="auto">
            <a:xfrm>
              <a:off x="3646" y="2173"/>
              <a:ext cx="187" cy="391"/>
            </a:xfrm>
            <a:custGeom>
              <a:avLst/>
              <a:gdLst>
                <a:gd name="T0" fmla="*/ 9 w 937"/>
                <a:gd name="T1" fmla="*/ 32 h 1953"/>
                <a:gd name="T2" fmla="*/ 18 w 937"/>
                <a:gd name="T3" fmla="*/ 64 h 1953"/>
                <a:gd name="T4" fmla="*/ 32 w 937"/>
                <a:gd name="T5" fmla="*/ 97 h 1953"/>
                <a:gd name="T6" fmla="*/ 45 w 937"/>
                <a:gd name="T7" fmla="*/ 138 h 1953"/>
                <a:gd name="T8" fmla="*/ 56 w 937"/>
                <a:gd name="T9" fmla="*/ 166 h 1953"/>
                <a:gd name="T10" fmla="*/ 69 w 937"/>
                <a:gd name="T11" fmla="*/ 208 h 1953"/>
                <a:gd name="T12" fmla="*/ 79 w 937"/>
                <a:gd name="T13" fmla="*/ 236 h 1953"/>
                <a:gd name="T14" fmla="*/ 92 w 937"/>
                <a:gd name="T15" fmla="*/ 273 h 1953"/>
                <a:gd name="T16" fmla="*/ 106 w 937"/>
                <a:gd name="T17" fmla="*/ 305 h 1953"/>
                <a:gd name="T18" fmla="*/ 120 w 937"/>
                <a:gd name="T19" fmla="*/ 342 h 1953"/>
                <a:gd name="T20" fmla="*/ 134 w 937"/>
                <a:gd name="T21" fmla="*/ 385 h 1953"/>
                <a:gd name="T22" fmla="*/ 148 w 937"/>
                <a:gd name="T23" fmla="*/ 417 h 1953"/>
                <a:gd name="T24" fmla="*/ 167 w 937"/>
                <a:gd name="T25" fmla="*/ 459 h 1953"/>
                <a:gd name="T26" fmla="*/ 181 w 937"/>
                <a:gd name="T27" fmla="*/ 496 h 1953"/>
                <a:gd name="T28" fmla="*/ 199 w 937"/>
                <a:gd name="T29" fmla="*/ 532 h 1953"/>
                <a:gd name="T30" fmla="*/ 213 w 937"/>
                <a:gd name="T31" fmla="*/ 570 h 1953"/>
                <a:gd name="T32" fmla="*/ 231 w 937"/>
                <a:gd name="T33" fmla="*/ 611 h 1953"/>
                <a:gd name="T34" fmla="*/ 246 w 937"/>
                <a:gd name="T35" fmla="*/ 649 h 1953"/>
                <a:gd name="T36" fmla="*/ 260 w 937"/>
                <a:gd name="T37" fmla="*/ 677 h 1953"/>
                <a:gd name="T38" fmla="*/ 278 w 937"/>
                <a:gd name="T39" fmla="*/ 709 h 1953"/>
                <a:gd name="T40" fmla="*/ 296 w 937"/>
                <a:gd name="T41" fmla="*/ 747 h 1953"/>
                <a:gd name="T42" fmla="*/ 310 w 937"/>
                <a:gd name="T43" fmla="*/ 783 h 1953"/>
                <a:gd name="T44" fmla="*/ 329 w 937"/>
                <a:gd name="T45" fmla="*/ 815 h 1953"/>
                <a:gd name="T46" fmla="*/ 348 w 937"/>
                <a:gd name="T47" fmla="*/ 849 h 1953"/>
                <a:gd name="T48" fmla="*/ 362 w 937"/>
                <a:gd name="T49" fmla="*/ 876 h 1953"/>
                <a:gd name="T50" fmla="*/ 375 w 937"/>
                <a:gd name="T51" fmla="*/ 908 h 1953"/>
                <a:gd name="T52" fmla="*/ 398 w 937"/>
                <a:gd name="T53" fmla="*/ 946 h 1953"/>
                <a:gd name="T54" fmla="*/ 412 w 937"/>
                <a:gd name="T55" fmla="*/ 978 h 1953"/>
                <a:gd name="T56" fmla="*/ 431 w 937"/>
                <a:gd name="T57" fmla="*/ 1006 h 1953"/>
                <a:gd name="T58" fmla="*/ 441 w 937"/>
                <a:gd name="T59" fmla="*/ 1039 h 1953"/>
                <a:gd name="T60" fmla="*/ 464 w 937"/>
                <a:gd name="T61" fmla="*/ 1075 h 1953"/>
                <a:gd name="T62" fmla="*/ 482 w 937"/>
                <a:gd name="T63" fmla="*/ 1113 h 1953"/>
                <a:gd name="T64" fmla="*/ 496 w 937"/>
                <a:gd name="T65" fmla="*/ 1145 h 1953"/>
                <a:gd name="T66" fmla="*/ 509 w 937"/>
                <a:gd name="T67" fmla="*/ 1173 h 1953"/>
                <a:gd name="T68" fmla="*/ 529 w 937"/>
                <a:gd name="T69" fmla="*/ 1206 h 1953"/>
                <a:gd name="T70" fmla="*/ 547 w 937"/>
                <a:gd name="T71" fmla="*/ 1243 h 1953"/>
                <a:gd name="T72" fmla="*/ 566 w 937"/>
                <a:gd name="T73" fmla="*/ 1275 h 1953"/>
                <a:gd name="T74" fmla="*/ 579 w 937"/>
                <a:gd name="T75" fmla="*/ 1303 h 1953"/>
                <a:gd name="T76" fmla="*/ 593 w 937"/>
                <a:gd name="T77" fmla="*/ 1336 h 1953"/>
                <a:gd name="T78" fmla="*/ 612 w 937"/>
                <a:gd name="T79" fmla="*/ 1372 h 1953"/>
                <a:gd name="T80" fmla="*/ 631 w 937"/>
                <a:gd name="T81" fmla="*/ 1401 h 1953"/>
                <a:gd name="T82" fmla="*/ 649 w 937"/>
                <a:gd name="T83" fmla="*/ 1433 h 1953"/>
                <a:gd name="T84" fmla="*/ 668 w 937"/>
                <a:gd name="T85" fmla="*/ 1470 h 1953"/>
                <a:gd name="T86" fmla="*/ 686 w 937"/>
                <a:gd name="T87" fmla="*/ 1503 h 1953"/>
                <a:gd name="T88" fmla="*/ 704 w 937"/>
                <a:gd name="T89" fmla="*/ 1535 h 1953"/>
                <a:gd name="T90" fmla="*/ 719 w 937"/>
                <a:gd name="T91" fmla="*/ 1567 h 1953"/>
                <a:gd name="T92" fmla="*/ 742 w 937"/>
                <a:gd name="T93" fmla="*/ 1600 h 1953"/>
                <a:gd name="T94" fmla="*/ 756 w 937"/>
                <a:gd name="T95" fmla="*/ 1632 h 1953"/>
                <a:gd name="T96" fmla="*/ 779 w 937"/>
                <a:gd name="T97" fmla="*/ 1670 h 1953"/>
                <a:gd name="T98" fmla="*/ 797 w 937"/>
                <a:gd name="T99" fmla="*/ 1702 h 1953"/>
                <a:gd name="T100" fmla="*/ 812 w 937"/>
                <a:gd name="T101" fmla="*/ 1730 h 1953"/>
                <a:gd name="T102" fmla="*/ 830 w 937"/>
                <a:gd name="T103" fmla="*/ 1763 h 1953"/>
                <a:gd name="T104" fmla="*/ 849 w 937"/>
                <a:gd name="T105" fmla="*/ 1795 h 1953"/>
                <a:gd name="T106" fmla="*/ 867 w 937"/>
                <a:gd name="T107" fmla="*/ 1832 h 1953"/>
                <a:gd name="T108" fmla="*/ 885 w 937"/>
                <a:gd name="T109" fmla="*/ 1860 h 1953"/>
                <a:gd name="T110" fmla="*/ 900 w 937"/>
                <a:gd name="T111" fmla="*/ 1892 h 1953"/>
                <a:gd name="T112" fmla="*/ 918 w 937"/>
                <a:gd name="T113" fmla="*/ 1925 h 19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7"/>
                <a:gd name="T172" fmla="*/ 0 h 1953"/>
                <a:gd name="T173" fmla="*/ 937 w 937"/>
                <a:gd name="T174" fmla="*/ 1953 h 19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7" h="1953">
                  <a:moveTo>
                    <a:pt x="0" y="0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4" y="22"/>
                  </a:lnTo>
                  <a:lnTo>
                    <a:pt x="9" y="32"/>
                  </a:lnTo>
                  <a:lnTo>
                    <a:pt x="9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3" y="55"/>
                  </a:lnTo>
                  <a:lnTo>
                    <a:pt x="18" y="64"/>
                  </a:lnTo>
                  <a:lnTo>
                    <a:pt x="22" y="68"/>
                  </a:lnTo>
                  <a:lnTo>
                    <a:pt x="22" y="79"/>
                  </a:lnTo>
                  <a:lnTo>
                    <a:pt x="27" y="83"/>
                  </a:lnTo>
                  <a:lnTo>
                    <a:pt x="27" y="92"/>
                  </a:lnTo>
                  <a:lnTo>
                    <a:pt x="32" y="97"/>
                  </a:lnTo>
                  <a:lnTo>
                    <a:pt x="32" y="106"/>
                  </a:lnTo>
                  <a:lnTo>
                    <a:pt x="36" y="115"/>
                  </a:lnTo>
                  <a:lnTo>
                    <a:pt x="36" y="124"/>
                  </a:lnTo>
                  <a:lnTo>
                    <a:pt x="41" y="129"/>
                  </a:lnTo>
                  <a:lnTo>
                    <a:pt x="45" y="138"/>
                  </a:lnTo>
                  <a:lnTo>
                    <a:pt x="45" y="147"/>
                  </a:lnTo>
                  <a:lnTo>
                    <a:pt x="51" y="152"/>
                  </a:lnTo>
                  <a:lnTo>
                    <a:pt x="51" y="161"/>
                  </a:lnTo>
                  <a:lnTo>
                    <a:pt x="56" y="161"/>
                  </a:lnTo>
                  <a:lnTo>
                    <a:pt x="56" y="166"/>
                  </a:lnTo>
                  <a:lnTo>
                    <a:pt x="56" y="176"/>
                  </a:lnTo>
                  <a:lnTo>
                    <a:pt x="60" y="185"/>
                  </a:lnTo>
                  <a:lnTo>
                    <a:pt x="60" y="190"/>
                  </a:lnTo>
                  <a:lnTo>
                    <a:pt x="65" y="199"/>
                  </a:lnTo>
                  <a:lnTo>
                    <a:pt x="69" y="208"/>
                  </a:lnTo>
                  <a:lnTo>
                    <a:pt x="69" y="213"/>
                  </a:lnTo>
                  <a:lnTo>
                    <a:pt x="74" y="222"/>
                  </a:lnTo>
                  <a:lnTo>
                    <a:pt x="79" y="231"/>
                  </a:lnTo>
                  <a:lnTo>
                    <a:pt x="79" y="236"/>
                  </a:lnTo>
                  <a:lnTo>
                    <a:pt x="83" y="245"/>
                  </a:lnTo>
                  <a:lnTo>
                    <a:pt x="83" y="249"/>
                  </a:lnTo>
                  <a:lnTo>
                    <a:pt x="88" y="259"/>
                  </a:lnTo>
                  <a:lnTo>
                    <a:pt x="92" y="269"/>
                  </a:lnTo>
                  <a:lnTo>
                    <a:pt x="92" y="273"/>
                  </a:lnTo>
                  <a:lnTo>
                    <a:pt x="97" y="278"/>
                  </a:lnTo>
                  <a:lnTo>
                    <a:pt x="97" y="283"/>
                  </a:lnTo>
                  <a:lnTo>
                    <a:pt x="97" y="292"/>
                  </a:lnTo>
                  <a:lnTo>
                    <a:pt x="102" y="301"/>
                  </a:lnTo>
                  <a:lnTo>
                    <a:pt x="106" y="305"/>
                  </a:lnTo>
                  <a:lnTo>
                    <a:pt x="111" y="315"/>
                  </a:lnTo>
                  <a:lnTo>
                    <a:pt x="111" y="319"/>
                  </a:lnTo>
                  <a:lnTo>
                    <a:pt x="115" y="328"/>
                  </a:lnTo>
                  <a:lnTo>
                    <a:pt x="115" y="333"/>
                  </a:lnTo>
                  <a:lnTo>
                    <a:pt x="120" y="342"/>
                  </a:lnTo>
                  <a:lnTo>
                    <a:pt x="124" y="351"/>
                  </a:lnTo>
                  <a:lnTo>
                    <a:pt x="124" y="356"/>
                  </a:lnTo>
                  <a:lnTo>
                    <a:pt x="129" y="366"/>
                  </a:lnTo>
                  <a:lnTo>
                    <a:pt x="134" y="375"/>
                  </a:lnTo>
                  <a:lnTo>
                    <a:pt x="134" y="385"/>
                  </a:lnTo>
                  <a:lnTo>
                    <a:pt x="138" y="389"/>
                  </a:lnTo>
                  <a:lnTo>
                    <a:pt x="144" y="398"/>
                  </a:lnTo>
                  <a:lnTo>
                    <a:pt x="144" y="403"/>
                  </a:lnTo>
                  <a:lnTo>
                    <a:pt x="148" y="412"/>
                  </a:lnTo>
                  <a:lnTo>
                    <a:pt x="148" y="417"/>
                  </a:lnTo>
                  <a:lnTo>
                    <a:pt x="153" y="426"/>
                  </a:lnTo>
                  <a:lnTo>
                    <a:pt x="158" y="435"/>
                  </a:lnTo>
                  <a:lnTo>
                    <a:pt x="162" y="444"/>
                  </a:lnTo>
                  <a:lnTo>
                    <a:pt x="162" y="449"/>
                  </a:lnTo>
                  <a:lnTo>
                    <a:pt x="167" y="459"/>
                  </a:lnTo>
                  <a:lnTo>
                    <a:pt x="171" y="468"/>
                  </a:lnTo>
                  <a:lnTo>
                    <a:pt x="171" y="473"/>
                  </a:lnTo>
                  <a:lnTo>
                    <a:pt x="176" y="482"/>
                  </a:lnTo>
                  <a:lnTo>
                    <a:pt x="176" y="486"/>
                  </a:lnTo>
                  <a:lnTo>
                    <a:pt x="181" y="496"/>
                  </a:lnTo>
                  <a:lnTo>
                    <a:pt x="185" y="505"/>
                  </a:lnTo>
                  <a:lnTo>
                    <a:pt x="190" y="509"/>
                  </a:lnTo>
                  <a:lnTo>
                    <a:pt x="194" y="519"/>
                  </a:lnTo>
                  <a:lnTo>
                    <a:pt x="194" y="528"/>
                  </a:lnTo>
                  <a:lnTo>
                    <a:pt x="199" y="532"/>
                  </a:lnTo>
                  <a:lnTo>
                    <a:pt x="204" y="542"/>
                  </a:lnTo>
                  <a:lnTo>
                    <a:pt x="204" y="552"/>
                  </a:lnTo>
                  <a:lnTo>
                    <a:pt x="208" y="556"/>
                  </a:lnTo>
                  <a:lnTo>
                    <a:pt x="213" y="566"/>
                  </a:lnTo>
                  <a:lnTo>
                    <a:pt x="213" y="570"/>
                  </a:lnTo>
                  <a:lnTo>
                    <a:pt x="217" y="579"/>
                  </a:lnTo>
                  <a:lnTo>
                    <a:pt x="222" y="588"/>
                  </a:lnTo>
                  <a:lnTo>
                    <a:pt x="226" y="593"/>
                  </a:lnTo>
                  <a:lnTo>
                    <a:pt x="226" y="602"/>
                  </a:lnTo>
                  <a:lnTo>
                    <a:pt x="231" y="611"/>
                  </a:lnTo>
                  <a:lnTo>
                    <a:pt x="231" y="621"/>
                  </a:lnTo>
                  <a:lnTo>
                    <a:pt x="237" y="625"/>
                  </a:lnTo>
                  <a:lnTo>
                    <a:pt x="241" y="634"/>
                  </a:lnTo>
                  <a:lnTo>
                    <a:pt x="246" y="640"/>
                  </a:lnTo>
                  <a:lnTo>
                    <a:pt x="246" y="649"/>
                  </a:lnTo>
                  <a:lnTo>
                    <a:pt x="250" y="649"/>
                  </a:lnTo>
                  <a:lnTo>
                    <a:pt x="250" y="658"/>
                  </a:lnTo>
                  <a:lnTo>
                    <a:pt x="255" y="663"/>
                  </a:lnTo>
                  <a:lnTo>
                    <a:pt x="260" y="672"/>
                  </a:lnTo>
                  <a:lnTo>
                    <a:pt x="260" y="677"/>
                  </a:lnTo>
                  <a:lnTo>
                    <a:pt x="264" y="686"/>
                  </a:lnTo>
                  <a:lnTo>
                    <a:pt x="269" y="690"/>
                  </a:lnTo>
                  <a:lnTo>
                    <a:pt x="269" y="695"/>
                  </a:lnTo>
                  <a:lnTo>
                    <a:pt x="273" y="704"/>
                  </a:lnTo>
                  <a:lnTo>
                    <a:pt x="278" y="709"/>
                  </a:lnTo>
                  <a:lnTo>
                    <a:pt x="283" y="718"/>
                  </a:lnTo>
                  <a:lnTo>
                    <a:pt x="287" y="723"/>
                  </a:lnTo>
                  <a:lnTo>
                    <a:pt x="287" y="733"/>
                  </a:lnTo>
                  <a:lnTo>
                    <a:pt x="292" y="742"/>
                  </a:lnTo>
                  <a:lnTo>
                    <a:pt x="296" y="747"/>
                  </a:lnTo>
                  <a:lnTo>
                    <a:pt x="301" y="756"/>
                  </a:lnTo>
                  <a:lnTo>
                    <a:pt x="301" y="765"/>
                  </a:lnTo>
                  <a:lnTo>
                    <a:pt x="306" y="770"/>
                  </a:lnTo>
                  <a:lnTo>
                    <a:pt x="310" y="779"/>
                  </a:lnTo>
                  <a:lnTo>
                    <a:pt x="310" y="783"/>
                  </a:lnTo>
                  <a:lnTo>
                    <a:pt x="315" y="788"/>
                  </a:lnTo>
                  <a:lnTo>
                    <a:pt x="315" y="792"/>
                  </a:lnTo>
                  <a:lnTo>
                    <a:pt x="319" y="802"/>
                  </a:lnTo>
                  <a:lnTo>
                    <a:pt x="324" y="811"/>
                  </a:lnTo>
                  <a:lnTo>
                    <a:pt x="329" y="815"/>
                  </a:lnTo>
                  <a:lnTo>
                    <a:pt x="334" y="820"/>
                  </a:lnTo>
                  <a:lnTo>
                    <a:pt x="334" y="825"/>
                  </a:lnTo>
                  <a:lnTo>
                    <a:pt x="339" y="830"/>
                  </a:lnTo>
                  <a:lnTo>
                    <a:pt x="343" y="839"/>
                  </a:lnTo>
                  <a:lnTo>
                    <a:pt x="348" y="849"/>
                  </a:lnTo>
                  <a:lnTo>
                    <a:pt x="348" y="853"/>
                  </a:lnTo>
                  <a:lnTo>
                    <a:pt x="352" y="862"/>
                  </a:lnTo>
                  <a:lnTo>
                    <a:pt x="352" y="867"/>
                  </a:lnTo>
                  <a:lnTo>
                    <a:pt x="357" y="871"/>
                  </a:lnTo>
                  <a:lnTo>
                    <a:pt x="362" y="876"/>
                  </a:lnTo>
                  <a:lnTo>
                    <a:pt x="366" y="885"/>
                  </a:lnTo>
                  <a:lnTo>
                    <a:pt x="371" y="894"/>
                  </a:lnTo>
                  <a:lnTo>
                    <a:pt x="375" y="899"/>
                  </a:lnTo>
                  <a:lnTo>
                    <a:pt x="375" y="904"/>
                  </a:lnTo>
                  <a:lnTo>
                    <a:pt x="375" y="908"/>
                  </a:lnTo>
                  <a:lnTo>
                    <a:pt x="380" y="913"/>
                  </a:lnTo>
                  <a:lnTo>
                    <a:pt x="385" y="923"/>
                  </a:lnTo>
                  <a:lnTo>
                    <a:pt x="389" y="932"/>
                  </a:lnTo>
                  <a:lnTo>
                    <a:pt x="394" y="937"/>
                  </a:lnTo>
                  <a:lnTo>
                    <a:pt x="398" y="946"/>
                  </a:lnTo>
                  <a:lnTo>
                    <a:pt x="403" y="955"/>
                  </a:lnTo>
                  <a:lnTo>
                    <a:pt x="403" y="964"/>
                  </a:lnTo>
                  <a:lnTo>
                    <a:pt x="407" y="969"/>
                  </a:lnTo>
                  <a:lnTo>
                    <a:pt x="412" y="978"/>
                  </a:lnTo>
                  <a:lnTo>
                    <a:pt x="417" y="983"/>
                  </a:lnTo>
                  <a:lnTo>
                    <a:pt x="417" y="987"/>
                  </a:lnTo>
                  <a:lnTo>
                    <a:pt x="421" y="992"/>
                  </a:lnTo>
                  <a:lnTo>
                    <a:pt x="421" y="996"/>
                  </a:lnTo>
                  <a:lnTo>
                    <a:pt x="431" y="1006"/>
                  </a:lnTo>
                  <a:lnTo>
                    <a:pt x="431" y="1016"/>
                  </a:lnTo>
                  <a:lnTo>
                    <a:pt x="431" y="1025"/>
                  </a:lnTo>
                  <a:lnTo>
                    <a:pt x="436" y="1030"/>
                  </a:lnTo>
                  <a:lnTo>
                    <a:pt x="441" y="1034"/>
                  </a:lnTo>
                  <a:lnTo>
                    <a:pt x="441" y="1039"/>
                  </a:lnTo>
                  <a:lnTo>
                    <a:pt x="450" y="1048"/>
                  </a:lnTo>
                  <a:lnTo>
                    <a:pt x="450" y="1053"/>
                  </a:lnTo>
                  <a:lnTo>
                    <a:pt x="454" y="1062"/>
                  </a:lnTo>
                  <a:lnTo>
                    <a:pt x="459" y="1066"/>
                  </a:lnTo>
                  <a:lnTo>
                    <a:pt x="464" y="1075"/>
                  </a:lnTo>
                  <a:lnTo>
                    <a:pt x="468" y="1085"/>
                  </a:lnTo>
                  <a:lnTo>
                    <a:pt x="468" y="1089"/>
                  </a:lnTo>
                  <a:lnTo>
                    <a:pt x="473" y="1098"/>
                  </a:lnTo>
                  <a:lnTo>
                    <a:pt x="477" y="1109"/>
                  </a:lnTo>
                  <a:lnTo>
                    <a:pt x="482" y="1113"/>
                  </a:lnTo>
                  <a:lnTo>
                    <a:pt x="482" y="1118"/>
                  </a:lnTo>
                  <a:lnTo>
                    <a:pt x="487" y="1122"/>
                  </a:lnTo>
                  <a:lnTo>
                    <a:pt x="487" y="1132"/>
                  </a:lnTo>
                  <a:lnTo>
                    <a:pt x="491" y="1136"/>
                  </a:lnTo>
                  <a:lnTo>
                    <a:pt x="496" y="1145"/>
                  </a:lnTo>
                  <a:lnTo>
                    <a:pt x="500" y="1150"/>
                  </a:lnTo>
                  <a:lnTo>
                    <a:pt x="500" y="1159"/>
                  </a:lnTo>
                  <a:lnTo>
                    <a:pt x="505" y="1164"/>
                  </a:lnTo>
                  <a:lnTo>
                    <a:pt x="509" y="1168"/>
                  </a:lnTo>
                  <a:lnTo>
                    <a:pt x="509" y="1173"/>
                  </a:lnTo>
                  <a:lnTo>
                    <a:pt x="520" y="1182"/>
                  </a:lnTo>
                  <a:lnTo>
                    <a:pt x="520" y="1191"/>
                  </a:lnTo>
                  <a:lnTo>
                    <a:pt x="524" y="1201"/>
                  </a:lnTo>
                  <a:lnTo>
                    <a:pt x="529" y="1206"/>
                  </a:lnTo>
                  <a:lnTo>
                    <a:pt x="529" y="1215"/>
                  </a:lnTo>
                  <a:lnTo>
                    <a:pt x="538" y="1220"/>
                  </a:lnTo>
                  <a:lnTo>
                    <a:pt x="538" y="1229"/>
                  </a:lnTo>
                  <a:lnTo>
                    <a:pt x="543" y="1234"/>
                  </a:lnTo>
                  <a:lnTo>
                    <a:pt x="547" y="1243"/>
                  </a:lnTo>
                  <a:lnTo>
                    <a:pt x="547" y="1247"/>
                  </a:lnTo>
                  <a:lnTo>
                    <a:pt x="547" y="1252"/>
                  </a:lnTo>
                  <a:lnTo>
                    <a:pt x="556" y="1256"/>
                  </a:lnTo>
                  <a:lnTo>
                    <a:pt x="561" y="1266"/>
                  </a:lnTo>
                  <a:lnTo>
                    <a:pt x="566" y="1275"/>
                  </a:lnTo>
                  <a:lnTo>
                    <a:pt x="566" y="1284"/>
                  </a:lnTo>
                  <a:lnTo>
                    <a:pt x="570" y="1284"/>
                  </a:lnTo>
                  <a:lnTo>
                    <a:pt x="570" y="1289"/>
                  </a:lnTo>
                  <a:lnTo>
                    <a:pt x="575" y="1299"/>
                  </a:lnTo>
                  <a:lnTo>
                    <a:pt x="579" y="1303"/>
                  </a:lnTo>
                  <a:lnTo>
                    <a:pt x="579" y="1313"/>
                  </a:lnTo>
                  <a:lnTo>
                    <a:pt x="584" y="1317"/>
                  </a:lnTo>
                  <a:lnTo>
                    <a:pt x="589" y="1326"/>
                  </a:lnTo>
                  <a:lnTo>
                    <a:pt x="589" y="1336"/>
                  </a:lnTo>
                  <a:lnTo>
                    <a:pt x="593" y="1336"/>
                  </a:lnTo>
                  <a:lnTo>
                    <a:pt x="598" y="1345"/>
                  </a:lnTo>
                  <a:lnTo>
                    <a:pt x="602" y="1349"/>
                  </a:lnTo>
                  <a:lnTo>
                    <a:pt x="607" y="1358"/>
                  </a:lnTo>
                  <a:lnTo>
                    <a:pt x="607" y="1368"/>
                  </a:lnTo>
                  <a:lnTo>
                    <a:pt x="612" y="1372"/>
                  </a:lnTo>
                  <a:lnTo>
                    <a:pt x="617" y="1381"/>
                  </a:lnTo>
                  <a:lnTo>
                    <a:pt x="622" y="1386"/>
                  </a:lnTo>
                  <a:lnTo>
                    <a:pt x="626" y="1396"/>
                  </a:lnTo>
                  <a:lnTo>
                    <a:pt x="631" y="1401"/>
                  </a:lnTo>
                  <a:lnTo>
                    <a:pt x="631" y="1410"/>
                  </a:lnTo>
                  <a:lnTo>
                    <a:pt x="635" y="1415"/>
                  </a:lnTo>
                  <a:lnTo>
                    <a:pt x="635" y="1419"/>
                  </a:lnTo>
                  <a:lnTo>
                    <a:pt x="640" y="1428"/>
                  </a:lnTo>
                  <a:lnTo>
                    <a:pt x="649" y="1433"/>
                  </a:lnTo>
                  <a:lnTo>
                    <a:pt x="649" y="1442"/>
                  </a:lnTo>
                  <a:lnTo>
                    <a:pt x="654" y="1451"/>
                  </a:lnTo>
                  <a:lnTo>
                    <a:pt x="658" y="1456"/>
                  </a:lnTo>
                  <a:lnTo>
                    <a:pt x="663" y="1465"/>
                  </a:lnTo>
                  <a:lnTo>
                    <a:pt x="668" y="1470"/>
                  </a:lnTo>
                  <a:lnTo>
                    <a:pt x="672" y="1479"/>
                  </a:lnTo>
                  <a:lnTo>
                    <a:pt x="677" y="1489"/>
                  </a:lnTo>
                  <a:lnTo>
                    <a:pt x="681" y="1494"/>
                  </a:lnTo>
                  <a:lnTo>
                    <a:pt x="686" y="1503"/>
                  </a:lnTo>
                  <a:lnTo>
                    <a:pt x="691" y="1512"/>
                  </a:lnTo>
                  <a:lnTo>
                    <a:pt x="695" y="1517"/>
                  </a:lnTo>
                  <a:lnTo>
                    <a:pt x="695" y="1526"/>
                  </a:lnTo>
                  <a:lnTo>
                    <a:pt x="704" y="1535"/>
                  </a:lnTo>
                  <a:lnTo>
                    <a:pt x="704" y="1540"/>
                  </a:lnTo>
                  <a:lnTo>
                    <a:pt x="710" y="1549"/>
                  </a:lnTo>
                  <a:lnTo>
                    <a:pt x="714" y="1553"/>
                  </a:lnTo>
                  <a:lnTo>
                    <a:pt x="719" y="1562"/>
                  </a:lnTo>
                  <a:lnTo>
                    <a:pt x="719" y="1567"/>
                  </a:lnTo>
                  <a:lnTo>
                    <a:pt x="724" y="1572"/>
                  </a:lnTo>
                  <a:lnTo>
                    <a:pt x="724" y="1577"/>
                  </a:lnTo>
                  <a:lnTo>
                    <a:pt x="728" y="1586"/>
                  </a:lnTo>
                  <a:lnTo>
                    <a:pt x="737" y="1596"/>
                  </a:lnTo>
                  <a:lnTo>
                    <a:pt x="742" y="1600"/>
                  </a:lnTo>
                  <a:lnTo>
                    <a:pt x="742" y="1605"/>
                  </a:lnTo>
                  <a:lnTo>
                    <a:pt x="747" y="1609"/>
                  </a:lnTo>
                  <a:lnTo>
                    <a:pt x="751" y="1619"/>
                  </a:lnTo>
                  <a:lnTo>
                    <a:pt x="751" y="1623"/>
                  </a:lnTo>
                  <a:lnTo>
                    <a:pt x="756" y="1632"/>
                  </a:lnTo>
                  <a:lnTo>
                    <a:pt x="760" y="1641"/>
                  </a:lnTo>
                  <a:lnTo>
                    <a:pt x="765" y="1646"/>
                  </a:lnTo>
                  <a:lnTo>
                    <a:pt x="770" y="1655"/>
                  </a:lnTo>
                  <a:lnTo>
                    <a:pt x="774" y="1664"/>
                  </a:lnTo>
                  <a:lnTo>
                    <a:pt x="779" y="1670"/>
                  </a:lnTo>
                  <a:lnTo>
                    <a:pt x="779" y="1679"/>
                  </a:lnTo>
                  <a:lnTo>
                    <a:pt x="783" y="1688"/>
                  </a:lnTo>
                  <a:lnTo>
                    <a:pt x="788" y="1693"/>
                  </a:lnTo>
                  <a:lnTo>
                    <a:pt x="797" y="1702"/>
                  </a:lnTo>
                  <a:lnTo>
                    <a:pt x="803" y="1707"/>
                  </a:lnTo>
                  <a:lnTo>
                    <a:pt x="807" y="1716"/>
                  </a:lnTo>
                  <a:lnTo>
                    <a:pt x="812" y="1725"/>
                  </a:lnTo>
                  <a:lnTo>
                    <a:pt x="812" y="1730"/>
                  </a:lnTo>
                  <a:lnTo>
                    <a:pt x="816" y="1739"/>
                  </a:lnTo>
                  <a:lnTo>
                    <a:pt x="826" y="1748"/>
                  </a:lnTo>
                  <a:lnTo>
                    <a:pt x="826" y="1753"/>
                  </a:lnTo>
                  <a:lnTo>
                    <a:pt x="830" y="1757"/>
                  </a:lnTo>
                  <a:lnTo>
                    <a:pt x="830" y="1763"/>
                  </a:lnTo>
                  <a:lnTo>
                    <a:pt x="835" y="1772"/>
                  </a:lnTo>
                  <a:lnTo>
                    <a:pt x="839" y="1777"/>
                  </a:lnTo>
                  <a:lnTo>
                    <a:pt x="844" y="1786"/>
                  </a:lnTo>
                  <a:lnTo>
                    <a:pt x="849" y="1795"/>
                  </a:lnTo>
                  <a:lnTo>
                    <a:pt x="853" y="1800"/>
                  </a:lnTo>
                  <a:lnTo>
                    <a:pt x="853" y="1809"/>
                  </a:lnTo>
                  <a:lnTo>
                    <a:pt x="862" y="1813"/>
                  </a:lnTo>
                  <a:lnTo>
                    <a:pt x="867" y="1823"/>
                  </a:lnTo>
                  <a:lnTo>
                    <a:pt x="867" y="1832"/>
                  </a:lnTo>
                  <a:lnTo>
                    <a:pt x="872" y="1832"/>
                  </a:lnTo>
                  <a:lnTo>
                    <a:pt x="872" y="1836"/>
                  </a:lnTo>
                  <a:lnTo>
                    <a:pt x="876" y="1845"/>
                  </a:lnTo>
                  <a:lnTo>
                    <a:pt x="881" y="1856"/>
                  </a:lnTo>
                  <a:lnTo>
                    <a:pt x="885" y="1860"/>
                  </a:lnTo>
                  <a:lnTo>
                    <a:pt x="890" y="1869"/>
                  </a:lnTo>
                  <a:lnTo>
                    <a:pt x="895" y="1869"/>
                  </a:lnTo>
                  <a:lnTo>
                    <a:pt x="895" y="1879"/>
                  </a:lnTo>
                  <a:lnTo>
                    <a:pt x="900" y="1883"/>
                  </a:lnTo>
                  <a:lnTo>
                    <a:pt x="900" y="1892"/>
                  </a:lnTo>
                  <a:lnTo>
                    <a:pt x="905" y="1897"/>
                  </a:lnTo>
                  <a:lnTo>
                    <a:pt x="909" y="1906"/>
                  </a:lnTo>
                  <a:lnTo>
                    <a:pt x="914" y="1915"/>
                  </a:lnTo>
                  <a:lnTo>
                    <a:pt x="918" y="1925"/>
                  </a:lnTo>
                  <a:lnTo>
                    <a:pt x="923" y="1929"/>
                  </a:lnTo>
                  <a:lnTo>
                    <a:pt x="928" y="1938"/>
                  </a:lnTo>
                  <a:lnTo>
                    <a:pt x="932" y="1947"/>
                  </a:lnTo>
                  <a:lnTo>
                    <a:pt x="937" y="195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2" name="Freeform 5424"/>
            <p:cNvSpPr>
              <a:spLocks/>
            </p:cNvSpPr>
            <p:nvPr/>
          </p:nvSpPr>
          <p:spPr bwMode="auto">
            <a:xfrm>
              <a:off x="3623" y="2095"/>
              <a:ext cx="23" cy="78"/>
            </a:xfrm>
            <a:custGeom>
              <a:avLst/>
              <a:gdLst>
                <a:gd name="T0" fmla="*/ 0 w 116"/>
                <a:gd name="T1" fmla="*/ 0 h 391"/>
                <a:gd name="T2" fmla="*/ 0 w 116"/>
                <a:gd name="T3" fmla="*/ 0 h 391"/>
                <a:gd name="T4" fmla="*/ 0 w 116"/>
                <a:gd name="T5" fmla="*/ 10 h 391"/>
                <a:gd name="T6" fmla="*/ 0 w 116"/>
                <a:gd name="T7" fmla="*/ 19 h 391"/>
                <a:gd name="T8" fmla="*/ 0 w 116"/>
                <a:gd name="T9" fmla="*/ 24 h 391"/>
                <a:gd name="T10" fmla="*/ 4 w 116"/>
                <a:gd name="T11" fmla="*/ 33 h 391"/>
                <a:gd name="T12" fmla="*/ 4 w 116"/>
                <a:gd name="T13" fmla="*/ 42 h 391"/>
                <a:gd name="T14" fmla="*/ 9 w 116"/>
                <a:gd name="T15" fmla="*/ 47 h 391"/>
                <a:gd name="T16" fmla="*/ 9 w 116"/>
                <a:gd name="T17" fmla="*/ 56 h 391"/>
                <a:gd name="T18" fmla="*/ 14 w 116"/>
                <a:gd name="T19" fmla="*/ 65 h 391"/>
                <a:gd name="T20" fmla="*/ 14 w 116"/>
                <a:gd name="T21" fmla="*/ 70 h 391"/>
                <a:gd name="T22" fmla="*/ 18 w 116"/>
                <a:gd name="T23" fmla="*/ 79 h 391"/>
                <a:gd name="T24" fmla="*/ 18 w 116"/>
                <a:gd name="T25" fmla="*/ 84 h 391"/>
                <a:gd name="T26" fmla="*/ 18 w 116"/>
                <a:gd name="T27" fmla="*/ 84 h 391"/>
                <a:gd name="T28" fmla="*/ 23 w 116"/>
                <a:gd name="T29" fmla="*/ 93 h 391"/>
                <a:gd name="T30" fmla="*/ 23 w 116"/>
                <a:gd name="T31" fmla="*/ 103 h 391"/>
                <a:gd name="T32" fmla="*/ 27 w 116"/>
                <a:gd name="T33" fmla="*/ 112 h 391"/>
                <a:gd name="T34" fmla="*/ 27 w 116"/>
                <a:gd name="T35" fmla="*/ 117 h 391"/>
                <a:gd name="T36" fmla="*/ 27 w 116"/>
                <a:gd name="T37" fmla="*/ 126 h 391"/>
                <a:gd name="T38" fmla="*/ 32 w 116"/>
                <a:gd name="T39" fmla="*/ 130 h 391"/>
                <a:gd name="T40" fmla="*/ 32 w 116"/>
                <a:gd name="T41" fmla="*/ 140 h 391"/>
                <a:gd name="T42" fmla="*/ 37 w 116"/>
                <a:gd name="T43" fmla="*/ 149 h 391"/>
                <a:gd name="T44" fmla="*/ 37 w 116"/>
                <a:gd name="T45" fmla="*/ 153 h 391"/>
                <a:gd name="T46" fmla="*/ 41 w 116"/>
                <a:gd name="T47" fmla="*/ 158 h 391"/>
                <a:gd name="T48" fmla="*/ 41 w 116"/>
                <a:gd name="T49" fmla="*/ 163 h 391"/>
                <a:gd name="T50" fmla="*/ 46 w 116"/>
                <a:gd name="T51" fmla="*/ 167 h 391"/>
                <a:gd name="T52" fmla="*/ 46 w 116"/>
                <a:gd name="T53" fmla="*/ 176 h 391"/>
                <a:gd name="T54" fmla="*/ 50 w 116"/>
                <a:gd name="T55" fmla="*/ 186 h 391"/>
                <a:gd name="T56" fmla="*/ 50 w 116"/>
                <a:gd name="T57" fmla="*/ 196 h 391"/>
                <a:gd name="T58" fmla="*/ 55 w 116"/>
                <a:gd name="T59" fmla="*/ 200 h 391"/>
                <a:gd name="T60" fmla="*/ 55 w 116"/>
                <a:gd name="T61" fmla="*/ 209 h 391"/>
                <a:gd name="T62" fmla="*/ 55 w 116"/>
                <a:gd name="T63" fmla="*/ 219 h 391"/>
                <a:gd name="T64" fmla="*/ 59 w 116"/>
                <a:gd name="T65" fmla="*/ 223 h 391"/>
                <a:gd name="T66" fmla="*/ 59 w 116"/>
                <a:gd name="T67" fmla="*/ 228 h 391"/>
                <a:gd name="T68" fmla="*/ 59 w 116"/>
                <a:gd name="T69" fmla="*/ 232 h 391"/>
                <a:gd name="T70" fmla="*/ 64 w 116"/>
                <a:gd name="T71" fmla="*/ 237 h 391"/>
                <a:gd name="T72" fmla="*/ 64 w 116"/>
                <a:gd name="T73" fmla="*/ 246 h 391"/>
                <a:gd name="T74" fmla="*/ 70 w 116"/>
                <a:gd name="T75" fmla="*/ 255 h 391"/>
                <a:gd name="T76" fmla="*/ 74 w 116"/>
                <a:gd name="T77" fmla="*/ 260 h 391"/>
                <a:gd name="T78" fmla="*/ 74 w 116"/>
                <a:gd name="T79" fmla="*/ 269 h 391"/>
                <a:gd name="T80" fmla="*/ 79 w 116"/>
                <a:gd name="T81" fmla="*/ 278 h 391"/>
                <a:gd name="T82" fmla="*/ 79 w 116"/>
                <a:gd name="T83" fmla="*/ 284 h 391"/>
                <a:gd name="T84" fmla="*/ 83 w 116"/>
                <a:gd name="T85" fmla="*/ 293 h 391"/>
                <a:gd name="T86" fmla="*/ 83 w 116"/>
                <a:gd name="T87" fmla="*/ 298 h 391"/>
                <a:gd name="T88" fmla="*/ 83 w 116"/>
                <a:gd name="T89" fmla="*/ 302 h 391"/>
                <a:gd name="T90" fmla="*/ 83 w 116"/>
                <a:gd name="T91" fmla="*/ 307 h 391"/>
                <a:gd name="T92" fmla="*/ 88 w 116"/>
                <a:gd name="T93" fmla="*/ 316 h 391"/>
                <a:gd name="T94" fmla="*/ 93 w 116"/>
                <a:gd name="T95" fmla="*/ 321 h 391"/>
                <a:gd name="T96" fmla="*/ 93 w 116"/>
                <a:gd name="T97" fmla="*/ 330 h 391"/>
                <a:gd name="T98" fmla="*/ 97 w 116"/>
                <a:gd name="T99" fmla="*/ 339 h 391"/>
                <a:gd name="T100" fmla="*/ 97 w 116"/>
                <a:gd name="T101" fmla="*/ 344 h 391"/>
                <a:gd name="T102" fmla="*/ 102 w 116"/>
                <a:gd name="T103" fmla="*/ 353 h 391"/>
                <a:gd name="T104" fmla="*/ 106 w 116"/>
                <a:gd name="T105" fmla="*/ 362 h 391"/>
                <a:gd name="T106" fmla="*/ 106 w 116"/>
                <a:gd name="T107" fmla="*/ 371 h 391"/>
                <a:gd name="T108" fmla="*/ 111 w 116"/>
                <a:gd name="T109" fmla="*/ 377 h 391"/>
                <a:gd name="T110" fmla="*/ 111 w 116"/>
                <a:gd name="T111" fmla="*/ 386 h 391"/>
                <a:gd name="T112" fmla="*/ 116 w 116"/>
                <a:gd name="T113" fmla="*/ 391 h 3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6"/>
                <a:gd name="T172" fmla="*/ 0 h 391"/>
                <a:gd name="T173" fmla="*/ 116 w 116"/>
                <a:gd name="T174" fmla="*/ 391 h 3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6" h="391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4" y="33"/>
                  </a:lnTo>
                  <a:lnTo>
                    <a:pt x="4" y="42"/>
                  </a:lnTo>
                  <a:lnTo>
                    <a:pt x="9" y="47"/>
                  </a:lnTo>
                  <a:lnTo>
                    <a:pt x="9" y="56"/>
                  </a:lnTo>
                  <a:lnTo>
                    <a:pt x="14" y="65"/>
                  </a:lnTo>
                  <a:lnTo>
                    <a:pt x="14" y="70"/>
                  </a:lnTo>
                  <a:lnTo>
                    <a:pt x="18" y="79"/>
                  </a:lnTo>
                  <a:lnTo>
                    <a:pt x="18" y="84"/>
                  </a:lnTo>
                  <a:lnTo>
                    <a:pt x="23" y="93"/>
                  </a:lnTo>
                  <a:lnTo>
                    <a:pt x="23" y="103"/>
                  </a:lnTo>
                  <a:lnTo>
                    <a:pt x="27" y="112"/>
                  </a:lnTo>
                  <a:lnTo>
                    <a:pt x="27" y="117"/>
                  </a:lnTo>
                  <a:lnTo>
                    <a:pt x="27" y="126"/>
                  </a:lnTo>
                  <a:lnTo>
                    <a:pt x="32" y="130"/>
                  </a:lnTo>
                  <a:lnTo>
                    <a:pt x="32" y="140"/>
                  </a:lnTo>
                  <a:lnTo>
                    <a:pt x="37" y="149"/>
                  </a:lnTo>
                  <a:lnTo>
                    <a:pt x="37" y="153"/>
                  </a:lnTo>
                  <a:lnTo>
                    <a:pt x="41" y="158"/>
                  </a:lnTo>
                  <a:lnTo>
                    <a:pt x="41" y="163"/>
                  </a:lnTo>
                  <a:lnTo>
                    <a:pt x="46" y="167"/>
                  </a:lnTo>
                  <a:lnTo>
                    <a:pt x="46" y="176"/>
                  </a:lnTo>
                  <a:lnTo>
                    <a:pt x="50" y="186"/>
                  </a:lnTo>
                  <a:lnTo>
                    <a:pt x="50" y="196"/>
                  </a:lnTo>
                  <a:lnTo>
                    <a:pt x="55" y="200"/>
                  </a:lnTo>
                  <a:lnTo>
                    <a:pt x="55" y="209"/>
                  </a:lnTo>
                  <a:lnTo>
                    <a:pt x="55" y="219"/>
                  </a:lnTo>
                  <a:lnTo>
                    <a:pt x="59" y="223"/>
                  </a:lnTo>
                  <a:lnTo>
                    <a:pt x="59" y="228"/>
                  </a:lnTo>
                  <a:lnTo>
                    <a:pt x="59" y="232"/>
                  </a:lnTo>
                  <a:lnTo>
                    <a:pt x="64" y="237"/>
                  </a:lnTo>
                  <a:lnTo>
                    <a:pt x="64" y="246"/>
                  </a:lnTo>
                  <a:lnTo>
                    <a:pt x="70" y="255"/>
                  </a:lnTo>
                  <a:lnTo>
                    <a:pt x="74" y="260"/>
                  </a:lnTo>
                  <a:lnTo>
                    <a:pt x="74" y="269"/>
                  </a:lnTo>
                  <a:lnTo>
                    <a:pt x="79" y="278"/>
                  </a:lnTo>
                  <a:lnTo>
                    <a:pt x="79" y="284"/>
                  </a:lnTo>
                  <a:lnTo>
                    <a:pt x="83" y="293"/>
                  </a:lnTo>
                  <a:lnTo>
                    <a:pt x="83" y="298"/>
                  </a:lnTo>
                  <a:lnTo>
                    <a:pt x="83" y="302"/>
                  </a:lnTo>
                  <a:lnTo>
                    <a:pt x="83" y="307"/>
                  </a:lnTo>
                  <a:lnTo>
                    <a:pt x="88" y="316"/>
                  </a:lnTo>
                  <a:lnTo>
                    <a:pt x="93" y="321"/>
                  </a:lnTo>
                  <a:lnTo>
                    <a:pt x="93" y="330"/>
                  </a:lnTo>
                  <a:lnTo>
                    <a:pt x="97" y="339"/>
                  </a:lnTo>
                  <a:lnTo>
                    <a:pt x="97" y="344"/>
                  </a:lnTo>
                  <a:lnTo>
                    <a:pt x="102" y="353"/>
                  </a:lnTo>
                  <a:lnTo>
                    <a:pt x="106" y="362"/>
                  </a:lnTo>
                  <a:lnTo>
                    <a:pt x="106" y="371"/>
                  </a:lnTo>
                  <a:lnTo>
                    <a:pt x="111" y="377"/>
                  </a:lnTo>
                  <a:lnTo>
                    <a:pt x="111" y="386"/>
                  </a:lnTo>
                  <a:lnTo>
                    <a:pt x="116" y="39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3" name="Freeform 5425"/>
            <p:cNvSpPr>
              <a:spLocks/>
            </p:cNvSpPr>
            <p:nvPr/>
          </p:nvSpPr>
          <p:spPr bwMode="auto">
            <a:xfrm>
              <a:off x="4367" y="3485"/>
              <a:ext cx="211" cy="351"/>
            </a:xfrm>
            <a:custGeom>
              <a:avLst/>
              <a:gdLst>
                <a:gd name="T0" fmla="*/ 9 w 1059"/>
                <a:gd name="T1" fmla="*/ 14 h 1754"/>
                <a:gd name="T2" fmla="*/ 24 w 1059"/>
                <a:gd name="T3" fmla="*/ 46 h 1754"/>
                <a:gd name="T4" fmla="*/ 47 w 1059"/>
                <a:gd name="T5" fmla="*/ 84 h 1754"/>
                <a:gd name="T6" fmla="*/ 66 w 1059"/>
                <a:gd name="T7" fmla="*/ 116 h 1754"/>
                <a:gd name="T8" fmla="*/ 88 w 1059"/>
                <a:gd name="T9" fmla="*/ 148 h 1754"/>
                <a:gd name="T10" fmla="*/ 111 w 1059"/>
                <a:gd name="T11" fmla="*/ 177 h 1754"/>
                <a:gd name="T12" fmla="*/ 126 w 1059"/>
                <a:gd name="T13" fmla="*/ 213 h 1754"/>
                <a:gd name="T14" fmla="*/ 145 w 1059"/>
                <a:gd name="T15" fmla="*/ 241 h 1754"/>
                <a:gd name="T16" fmla="*/ 163 w 1059"/>
                <a:gd name="T17" fmla="*/ 274 h 1754"/>
                <a:gd name="T18" fmla="*/ 181 w 1059"/>
                <a:gd name="T19" fmla="*/ 311 h 1754"/>
                <a:gd name="T20" fmla="*/ 200 w 1059"/>
                <a:gd name="T21" fmla="*/ 343 h 1754"/>
                <a:gd name="T22" fmla="*/ 228 w 1059"/>
                <a:gd name="T23" fmla="*/ 381 h 1754"/>
                <a:gd name="T24" fmla="*/ 251 w 1059"/>
                <a:gd name="T25" fmla="*/ 413 h 1754"/>
                <a:gd name="T26" fmla="*/ 265 w 1059"/>
                <a:gd name="T27" fmla="*/ 451 h 1754"/>
                <a:gd name="T28" fmla="*/ 283 w 1059"/>
                <a:gd name="T29" fmla="*/ 478 h 1754"/>
                <a:gd name="T30" fmla="*/ 307 w 1059"/>
                <a:gd name="T31" fmla="*/ 510 h 1754"/>
                <a:gd name="T32" fmla="*/ 326 w 1059"/>
                <a:gd name="T33" fmla="*/ 543 h 1754"/>
                <a:gd name="T34" fmla="*/ 330 w 1059"/>
                <a:gd name="T35" fmla="*/ 562 h 1754"/>
                <a:gd name="T36" fmla="*/ 344 w 1059"/>
                <a:gd name="T37" fmla="*/ 598 h 1754"/>
                <a:gd name="T38" fmla="*/ 367 w 1059"/>
                <a:gd name="T39" fmla="*/ 632 h 1754"/>
                <a:gd name="T40" fmla="*/ 381 w 1059"/>
                <a:gd name="T41" fmla="*/ 664 h 1754"/>
                <a:gd name="T42" fmla="*/ 405 w 1059"/>
                <a:gd name="T43" fmla="*/ 696 h 1754"/>
                <a:gd name="T44" fmla="*/ 423 w 1059"/>
                <a:gd name="T45" fmla="*/ 724 h 1754"/>
                <a:gd name="T46" fmla="*/ 437 w 1059"/>
                <a:gd name="T47" fmla="*/ 761 h 1754"/>
                <a:gd name="T48" fmla="*/ 460 w 1059"/>
                <a:gd name="T49" fmla="*/ 793 h 1754"/>
                <a:gd name="T50" fmla="*/ 487 w 1059"/>
                <a:gd name="T51" fmla="*/ 831 h 1754"/>
                <a:gd name="T52" fmla="*/ 507 w 1059"/>
                <a:gd name="T53" fmla="*/ 863 h 1754"/>
                <a:gd name="T54" fmla="*/ 525 w 1059"/>
                <a:gd name="T55" fmla="*/ 900 h 1754"/>
                <a:gd name="T56" fmla="*/ 543 w 1059"/>
                <a:gd name="T57" fmla="*/ 933 h 1754"/>
                <a:gd name="T58" fmla="*/ 562 w 1059"/>
                <a:gd name="T59" fmla="*/ 960 h 1754"/>
                <a:gd name="T60" fmla="*/ 580 w 1059"/>
                <a:gd name="T61" fmla="*/ 997 h 1754"/>
                <a:gd name="T62" fmla="*/ 609 w 1059"/>
                <a:gd name="T63" fmla="*/ 1035 h 1754"/>
                <a:gd name="T64" fmla="*/ 627 w 1059"/>
                <a:gd name="T65" fmla="*/ 1072 h 1754"/>
                <a:gd name="T66" fmla="*/ 645 w 1059"/>
                <a:gd name="T67" fmla="*/ 1105 h 1754"/>
                <a:gd name="T68" fmla="*/ 668 w 1059"/>
                <a:gd name="T69" fmla="*/ 1137 h 1754"/>
                <a:gd name="T70" fmla="*/ 688 w 1059"/>
                <a:gd name="T71" fmla="*/ 1164 h 1754"/>
                <a:gd name="T72" fmla="*/ 697 w 1059"/>
                <a:gd name="T73" fmla="*/ 1187 h 1754"/>
                <a:gd name="T74" fmla="*/ 711 w 1059"/>
                <a:gd name="T75" fmla="*/ 1211 h 1754"/>
                <a:gd name="T76" fmla="*/ 711 w 1059"/>
                <a:gd name="T77" fmla="*/ 1230 h 1754"/>
                <a:gd name="T78" fmla="*/ 729 w 1059"/>
                <a:gd name="T79" fmla="*/ 1266 h 1754"/>
                <a:gd name="T80" fmla="*/ 752 w 1059"/>
                <a:gd name="T81" fmla="*/ 1295 h 1754"/>
                <a:gd name="T82" fmla="*/ 776 w 1059"/>
                <a:gd name="T83" fmla="*/ 1313 h 1754"/>
                <a:gd name="T84" fmla="*/ 790 w 1059"/>
                <a:gd name="T85" fmla="*/ 1341 h 1754"/>
                <a:gd name="T86" fmla="*/ 799 w 1059"/>
                <a:gd name="T87" fmla="*/ 1368 h 1754"/>
                <a:gd name="T88" fmla="*/ 822 w 1059"/>
                <a:gd name="T89" fmla="*/ 1402 h 1754"/>
                <a:gd name="T90" fmla="*/ 836 w 1059"/>
                <a:gd name="T91" fmla="*/ 1438 h 1754"/>
                <a:gd name="T92" fmla="*/ 854 w 1059"/>
                <a:gd name="T93" fmla="*/ 1471 h 1754"/>
                <a:gd name="T94" fmla="*/ 873 w 1059"/>
                <a:gd name="T95" fmla="*/ 1504 h 1754"/>
                <a:gd name="T96" fmla="*/ 892 w 1059"/>
                <a:gd name="T97" fmla="*/ 1531 h 1754"/>
                <a:gd name="T98" fmla="*/ 910 w 1059"/>
                <a:gd name="T99" fmla="*/ 1563 h 1754"/>
                <a:gd name="T100" fmla="*/ 928 w 1059"/>
                <a:gd name="T101" fmla="*/ 1592 h 1754"/>
                <a:gd name="T102" fmla="*/ 947 w 1059"/>
                <a:gd name="T103" fmla="*/ 1624 h 1754"/>
                <a:gd name="T104" fmla="*/ 947 w 1059"/>
                <a:gd name="T105" fmla="*/ 1647 h 1754"/>
                <a:gd name="T106" fmla="*/ 980 w 1059"/>
                <a:gd name="T107" fmla="*/ 1675 h 1754"/>
                <a:gd name="T108" fmla="*/ 1012 w 1059"/>
                <a:gd name="T109" fmla="*/ 1708 h 1754"/>
                <a:gd name="T110" fmla="*/ 1021 w 1059"/>
                <a:gd name="T111" fmla="*/ 1721 h 1754"/>
                <a:gd name="T112" fmla="*/ 1059 w 1059"/>
                <a:gd name="T113" fmla="*/ 1749 h 17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9"/>
                <a:gd name="T172" fmla="*/ 0 h 1754"/>
                <a:gd name="T173" fmla="*/ 1059 w 1059"/>
                <a:gd name="T174" fmla="*/ 1754 h 17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9" h="1754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32"/>
                  </a:lnTo>
                  <a:lnTo>
                    <a:pt x="14" y="37"/>
                  </a:lnTo>
                  <a:lnTo>
                    <a:pt x="19" y="46"/>
                  </a:lnTo>
                  <a:lnTo>
                    <a:pt x="24" y="46"/>
                  </a:lnTo>
                  <a:lnTo>
                    <a:pt x="29" y="51"/>
                  </a:lnTo>
                  <a:lnTo>
                    <a:pt x="33" y="60"/>
                  </a:lnTo>
                  <a:lnTo>
                    <a:pt x="38" y="65"/>
                  </a:lnTo>
                  <a:lnTo>
                    <a:pt x="47" y="75"/>
                  </a:lnTo>
                  <a:lnTo>
                    <a:pt x="47" y="84"/>
                  </a:lnTo>
                  <a:lnTo>
                    <a:pt x="52" y="93"/>
                  </a:lnTo>
                  <a:lnTo>
                    <a:pt x="61" y="98"/>
                  </a:lnTo>
                  <a:lnTo>
                    <a:pt x="66" y="107"/>
                  </a:lnTo>
                  <a:lnTo>
                    <a:pt x="66" y="116"/>
                  </a:lnTo>
                  <a:lnTo>
                    <a:pt x="70" y="121"/>
                  </a:lnTo>
                  <a:lnTo>
                    <a:pt x="75" y="130"/>
                  </a:lnTo>
                  <a:lnTo>
                    <a:pt x="84" y="134"/>
                  </a:lnTo>
                  <a:lnTo>
                    <a:pt x="84" y="144"/>
                  </a:lnTo>
                  <a:lnTo>
                    <a:pt x="88" y="148"/>
                  </a:lnTo>
                  <a:lnTo>
                    <a:pt x="93" y="148"/>
                  </a:lnTo>
                  <a:lnTo>
                    <a:pt x="98" y="157"/>
                  </a:lnTo>
                  <a:lnTo>
                    <a:pt x="102" y="168"/>
                  </a:lnTo>
                  <a:lnTo>
                    <a:pt x="107" y="172"/>
                  </a:lnTo>
                  <a:lnTo>
                    <a:pt x="111" y="177"/>
                  </a:lnTo>
                  <a:lnTo>
                    <a:pt x="111" y="181"/>
                  </a:lnTo>
                  <a:lnTo>
                    <a:pt x="117" y="190"/>
                  </a:lnTo>
                  <a:lnTo>
                    <a:pt x="117" y="200"/>
                  </a:lnTo>
                  <a:lnTo>
                    <a:pt x="122" y="204"/>
                  </a:lnTo>
                  <a:lnTo>
                    <a:pt x="126" y="213"/>
                  </a:lnTo>
                  <a:lnTo>
                    <a:pt x="131" y="218"/>
                  </a:lnTo>
                  <a:lnTo>
                    <a:pt x="131" y="223"/>
                  </a:lnTo>
                  <a:lnTo>
                    <a:pt x="135" y="227"/>
                  </a:lnTo>
                  <a:lnTo>
                    <a:pt x="140" y="236"/>
                  </a:lnTo>
                  <a:lnTo>
                    <a:pt x="145" y="241"/>
                  </a:lnTo>
                  <a:lnTo>
                    <a:pt x="149" y="250"/>
                  </a:lnTo>
                  <a:lnTo>
                    <a:pt x="154" y="256"/>
                  </a:lnTo>
                  <a:lnTo>
                    <a:pt x="154" y="260"/>
                  </a:lnTo>
                  <a:lnTo>
                    <a:pt x="158" y="265"/>
                  </a:lnTo>
                  <a:lnTo>
                    <a:pt x="163" y="274"/>
                  </a:lnTo>
                  <a:lnTo>
                    <a:pt x="168" y="283"/>
                  </a:lnTo>
                  <a:lnTo>
                    <a:pt x="168" y="288"/>
                  </a:lnTo>
                  <a:lnTo>
                    <a:pt x="172" y="297"/>
                  </a:lnTo>
                  <a:lnTo>
                    <a:pt x="181" y="302"/>
                  </a:lnTo>
                  <a:lnTo>
                    <a:pt x="181" y="311"/>
                  </a:lnTo>
                  <a:lnTo>
                    <a:pt x="186" y="320"/>
                  </a:lnTo>
                  <a:lnTo>
                    <a:pt x="195" y="325"/>
                  </a:lnTo>
                  <a:lnTo>
                    <a:pt x="195" y="334"/>
                  </a:lnTo>
                  <a:lnTo>
                    <a:pt x="200" y="343"/>
                  </a:lnTo>
                  <a:lnTo>
                    <a:pt x="200" y="353"/>
                  </a:lnTo>
                  <a:lnTo>
                    <a:pt x="210" y="358"/>
                  </a:lnTo>
                  <a:lnTo>
                    <a:pt x="219" y="367"/>
                  </a:lnTo>
                  <a:lnTo>
                    <a:pt x="224" y="372"/>
                  </a:lnTo>
                  <a:lnTo>
                    <a:pt x="228" y="381"/>
                  </a:lnTo>
                  <a:lnTo>
                    <a:pt x="233" y="390"/>
                  </a:lnTo>
                  <a:lnTo>
                    <a:pt x="237" y="390"/>
                  </a:lnTo>
                  <a:lnTo>
                    <a:pt x="242" y="394"/>
                  </a:lnTo>
                  <a:lnTo>
                    <a:pt x="242" y="404"/>
                  </a:lnTo>
                  <a:lnTo>
                    <a:pt x="251" y="413"/>
                  </a:lnTo>
                  <a:lnTo>
                    <a:pt x="256" y="417"/>
                  </a:lnTo>
                  <a:lnTo>
                    <a:pt x="256" y="427"/>
                  </a:lnTo>
                  <a:lnTo>
                    <a:pt x="256" y="436"/>
                  </a:lnTo>
                  <a:lnTo>
                    <a:pt x="260" y="440"/>
                  </a:lnTo>
                  <a:lnTo>
                    <a:pt x="265" y="451"/>
                  </a:lnTo>
                  <a:lnTo>
                    <a:pt x="269" y="455"/>
                  </a:lnTo>
                  <a:lnTo>
                    <a:pt x="279" y="464"/>
                  </a:lnTo>
                  <a:lnTo>
                    <a:pt x="279" y="473"/>
                  </a:lnTo>
                  <a:lnTo>
                    <a:pt x="283" y="478"/>
                  </a:lnTo>
                  <a:lnTo>
                    <a:pt x="288" y="487"/>
                  </a:lnTo>
                  <a:lnTo>
                    <a:pt x="292" y="496"/>
                  </a:lnTo>
                  <a:lnTo>
                    <a:pt x="292" y="501"/>
                  </a:lnTo>
                  <a:lnTo>
                    <a:pt x="303" y="506"/>
                  </a:lnTo>
                  <a:lnTo>
                    <a:pt x="307" y="510"/>
                  </a:lnTo>
                  <a:lnTo>
                    <a:pt x="307" y="519"/>
                  </a:lnTo>
                  <a:lnTo>
                    <a:pt x="316" y="524"/>
                  </a:lnTo>
                  <a:lnTo>
                    <a:pt x="316" y="533"/>
                  </a:lnTo>
                  <a:lnTo>
                    <a:pt x="326" y="539"/>
                  </a:lnTo>
                  <a:lnTo>
                    <a:pt x="326" y="543"/>
                  </a:lnTo>
                  <a:lnTo>
                    <a:pt x="321" y="548"/>
                  </a:lnTo>
                  <a:lnTo>
                    <a:pt x="326" y="553"/>
                  </a:lnTo>
                  <a:lnTo>
                    <a:pt x="326" y="557"/>
                  </a:lnTo>
                  <a:lnTo>
                    <a:pt x="330" y="562"/>
                  </a:lnTo>
                  <a:lnTo>
                    <a:pt x="335" y="571"/>
                  </a:lnTo>
                  <a:lnTo>
                    <a:pt x="335" y="580"/>
                  </a:lnTo>
                  <a:lnTo>
                    <a:pt x="339" y="585"/>
                  </a:lnTo>
                  <a:lnTo>
                    <a:pt x="339" y="594"/>
                  </a:lnTo>
                  <a:lnTo>
                    <a:pt x="344" y="598"/>
                  </a:lnTo>
                  <a:lnTo>
                    <a:pt x="349" y="603"/>
                  </a:lnTo>
                  <a:lnTo>
                    <a:pt x="353" y="608"/>
                  </a:lnTo>
                  <a:lnTo>
                    <a:pt x="353" y="617"/>
                  </a:lnTo>
                  <a:lnTo>
                    <a:pt x="358" y="626"/>
                  </a:lnTo>
                  <a:lnTo>
                    <a:pt x="367" y="632"/>
                  </a:lnTo>
                  <a:lnTo>
                    <a:pt x="371" y="641"/>
                  </a:lnTo>
                  <a:lnTo>
                    <a:pt x="371" y="645"/>
                  </a:lnTo>
                  <a:lnTo>
                    <a:pt x="376" y="655"/>
                  </a:lnTo>
                  <a:lnTo>
                    <a:pt x="381" y="664"/>
                  </a:lnTo>
                  <a:lnTo>
                    <a:pt x="385" y="673"/>
                  </a:lnTo>
                  <a:lnTo>
                    <a:pt x="390" y="673"/>
                  </a:lnTo>
                  <a:lnTo>
                    <a:pt x="394" y="677"/>
                  </a:lnTo>
                  <a:lnTo>
                    <a:pt x="394" y="687"/>
                  </a:lnTo>
                  <a:lnTo>
                    <a:pt x="405" y="696"/>
                  </a:lnTo>
                  <a:lnTo>
                    <a:pt x="405" y="700"/>
                  </a:lnTo>
                  <a:lnTo>
                    <a:pt x="409" y="705"/>
                  </a:lnTo>
                  <a:lnTo>
                    <a:pt x="414" y="710"/>
                  </a:lnTo>
                  <a:lnTo>
                    <a:pt x="418" y="714"/>
                  </a:lnTo>
                  <a:lnTo>
                    <a:pt x="423" y="724"/>
                  </a:lnTo>
                  <a:lnTo>
                    <a:pt x="428" y="729"/>
                  </a:lnTo>
                  <a:lnTo>
                    <a:pt x="432" y="738"/>
                  </a:lnTo>
                  <a:lnTo>
                    <a:pt x="432" y="747"/>
                  </a:lnTo>
                  <a:lnTo>
                    <a:pt x="432" y="757"/>
                  </a:lnTo>
                  <a:lnTo>
                    <a:pt x="437" y="761"/>
                  </a:lnTo>
                  <a:lnTo>
                    <a:pt x="446" y="770"/>
                  </a:lnTo>
                  <a:lnTo>
                    <a:pt x="451" y="779"/>
                  </a:lnTo>
                  <a:lnTo>
                    <a:pt x="455" y="779"/>
                  </a:lnTo>
                  <a:lnTo>
                    <a:pt x="455" y="784"/>
                  </a:lnTo>
                  <a:lnTo>
                    <a:pt x="460" y="793"/>
                  </a:lnTo>
                  <a:lnTo>
                    <a:pt x="464" y="798"/>
                  </a:lnTo>
                  <a:lnTo>
                    <a:pt x="469" y="807"/>
                  </a:lnTo>
                  <a:lnTo>
                    <a:pt x="473" y="817"/>
                  </a:lnTo>
                  <a:lnTo>
                    <a:pt x="483" y="822"/>
                  </a:lnTo>
                  <a:lnTo>
                    <a:pt x="487" y="831"/>
                  </a:lnTo>
                  <a:lnTo>
                    <a:pt x="487" y="840"/>
                  </a:lnTo>
                  <a:lnTo>
                    <a:pt x="497" y="845"/>
                  </a:lnTo>
                  <a:lnTo>
                    <a:pt x="502" y="854"/>
                  </a:lnTo>
                  <a:lnTo>
                    <a:pt x="507" y="863"/>
                  </a:lnTo>
                  <a:lnTo>
                    <a:pt x="502" y="868"/>
                  </a:lnTo>
                  <a:lnTo>
                    <a:pt x="511" y="877"/>
                  </a:lnTo>
                  <a:lnTo>
                    <a:pt x="516" y="881"/>
                  </a:lnTo>
                  <a:lnTo>
                    <a:pt x="516" y="891"/>
                  </a:lnTo>
                  <a:lnTo>
                    <a:pt x="525" y="900"/>
                  </a:lnTo>
                  <a:lnTo>
                    <a:pt x="530" y="904"/>
                  </a:lnTo>
                  <a:lnTo>
                    <a:pt x="534" y="915"/>
                  </a:lnTo>
                  <a:lnTo>
                    <a:pt x="534" y="924"/>
                  </a:lnTo>
                  <a:lnTo>
                    <a:pt x="539" y="928"/>
                  </a:lnTo>
                  <a:lnTo>
                    <a:pt x="543" y="933"/>
                  </a:lnTo>
                  <a:lnTo>
                    <a:pt x="548" y="938"/>
                  </a:lnTo>
                  <a:lnTo>
                    <a:pt x="539" y="947"/>
                  </a:lnTo>
                  <a:lnTo>
                    <a:pt x="553" y="951"/>
                  </a:lnTo>
                  <a:lnTo>
                    <a:pt x="557" y="960"/>
                  </a:lnTo>
                  <a:lnTo>
                    <a:pt x="562" y="960"/>
                  </a:lnTo>
                  <a:lnTo>
                    <a:pt x="566" y="965"/>
                  </a:lnTo>
                  <a:lnTo>
                    <a:pt x="571" y="974"/>
                  </a:lnTo>
                  <a:lnTo>
                    <a:pt x="571" y="983"/>
                  </a:lnTo>
                  <a:lnTo>
                    <a:pt x="580" y="993"/>
                  </a:lnTo>
                  <a:lnTo>
                    <a:pt x="580" y="997"/>
                  </a:lnTo>
                  <a:lnTo>
                    <a:pt x="590" y="1007"/>
                  </a:lnTo>
                  <a:lnTo>
                    <a:pt x="595" y="1017"/>
                  </a:lnTo>
                  <a:lnTo>
                    <a:pt x="604" y="1021"/>
                  </a:lnTo>
                  <a:lnTo>
                    <a:pt x="604" y="1030"/>
                  </a:lnTo>
                  <a:lnTo>
                    <a:pt x="609" y="1035"/>
                  </a:lnTo>
                  <a:lnTo>
                    <a:pt x="613" y="1044"/>
                  </a:lnTo>
                  <a:lnTo>
                    <a:pt x="613" y="1049"/>
                  </a:lnTo>
                  <a:lnTo>
                    <a:pt x="622" y="1058"/>
                  </a:lnTo>
                  <a:lnTo>
                    <a:pt x="622" y="1067"/>
                  </a:lnTo>
                  <a:lnTo>
                    <a:pt x="627" y="1072"/>
                  </a:lnTo>
                  <a:lnTo>
                    <a:pt x="627" y="1076"/>
                  </a:lnTo>
                  <a:lnTo>
                    <a:pt x="632" y="1081"/>
                  </a:lnTo>
                  <a:lnTo>
                    <a:pt x="641" y="1090"/>
                  </a:lnTo>
                  <a:lnTo>
                    <a:pt x="641" y="1100"/>
                  </a:lnTo>
                  <a:lnTo>
                    <a:pt x="645" y="1105"/>
                  </a:lnTo>
                  <a:lnTo>
                    <a:pt x="645" y="1109"/>
                  </a:lnTo>
                  <a:lnTo>
                    <a:pt x="650" y="1114"/>
                  </a:lnTo>
                  <a:lnTo>
                    <a:pt x="654" y="1119"/>
                  </a:lnTo>
                  <a:lnTo>
                    <a:pt x="654" y="1128"/>
                  </a:lnTo>
                  <a:lnTo>
                    <a:pt x="668" y="1137"/>
                  </a:lnTo>
                  <a:lnTo>
                    <a:pt x="673" y="1142"/>
                  </a:lnTo>
                  <a:lnTo>
                    <a:pt x="677" y="1151"/>
                  </a:lnTo>
                  <a:lnTo>
                    <a:pt x="668" y="1160"/>
                  </a:lnTo>
                  <a:lnTo>
                    <a:pt x="688" y="1164"/>
                  </a:lnTo>
                  <a:lnTo>
                    <a:pt x="688" y="1169"/>
                  </a:lnTo>
                  <a:lnTo>
                    <a:pt x="697" y="1174"/>
                  </a:lnTo>
                  <a:lnTo>
                    <a:pt x="688" y="1178"/>
                  </a:lnTo>
                  <a:lnTo>
                    <a:pt x="688" y="1183"/>
                  </a:lnTo>
                  <a:lnTo>
                    <a:pt x="697" y="1187"/>
                  </a:lnTo>
                  <a:lnTo>
                    <a:pt x="697" y="1198"/>
                  </a:lnTo>
                  <a:lnTo>
                    <a:pt x="711" y="1202"/>
                  </a:lnTo>
                  <a:lnTo>
                    <a:pt x="715" y="1202"/>
                  </a:lnTo>
                  <a:lnTo>
                    <a:pt x="711" y="1211"/>
                  </a:lnTo>
                  <a:lnTo>
                    <a:pt x="711" y="1216"/>
                  </a:lnTo>
                  <a:lnTo>
                    <a:pt x="715" y="1221"/>
                  </a:lnTo>
                  <a:lnTo>
                    <a:pt x="711" y="1225"/>
                  </a:lnTo>
                  <a:lnTo>
                    <a:pt x="711" y="1230"/>
                  </a:lnTo>
                  <a:lnTo>
                    <a:pt x="715" y="1234"/>
                  </a:lnTo>
                  <a:lnTo>
                    <a:pt x="720" y="1243"/>
                  </a:lnTo>
                  <a:lnTo>
                    <a:pt x="724" y="1253"/>
                  </a:lnTo>
                  <a:lnTo>
                    <a:pt x="724" y="1257"/>
                  </a:lnTo>
                  <a:lnTo>
                    <a:pt x="729" y="1266"/>
                  </a:lnTo>
                  <a:lnTo>
                    <a:pt x="729" y="1271"/>
                  </a:lnTo>
                  <a:lnTo>
                    <a:pt x="734" y="1276"/>
                  </a:lnTo>
                  <a:lnTo>
                    <a:pt x="747" y="1280"/>
                  </a:lnTo>
                  <a:lnTo>
                    <a:pt x="747" y="1286"/>
                  </a:lnTo>
                  <a:lnTo>
                    <a:pt x="752" y="1295"/>
                  </a:lnTo>
                  <a:lnTo>
                    <a:pt x="756" y="1295"/>
                  </a:lnTo>
                  <a:lnTo>
                    <a:pt x="761" y="1304"/>
                  </a:lnTo>
                  <a:lnTo>
                    <a:pt x="776" y="1309"/>
                  </a:lnTo>
                  <a:lnTo>
                    <a:pt x="776" y="1313"/>
                  </a:lnTo>
                  <a:lnTo>
                    <a:pt x="776" y="1318"/>
                  </a:lnTo>
                  <a:lnTo>
                    <a:pt x="776" y="1323"/>
                  </a:lnTo>
                  <a:lnTo>
                    <a:pt x="780" y="1327"/>
                  </a:lnTo>
                  <a:lnTo>
                    <a:pt x="785" y="1336"/>
                  </a:lnTo>
                  <a:lnTo>
                    <a:pt x="790" y="1341"/>
                  </a:lnTo>
                  <a:lnTo>
                    <a:pt x="794" y="1350"/>
                  </a:lnTo>
                  <a:lnTo>
                    <a:pt x="794" y="1355"/>
                  </a:lnTo>
                  <a:lnTo>
                    <a:pt x="794" y="1364"/>
                  </a:lnTo>
                  <a:lnTo>
                    <a:pt x="799" y="1368"/>
                  </a:lnTo>
                  <a:lnTo>
                    <a:pt x="803" y="1379"/>
                  </a:lnTo>
                  <a:lnTo>
                    <a:pt x="803" y="1388"/>
                  </a:lnTo>
                  <a:lnTo>
                    <a:pt x="808" y="1397"/>
                  </a:lnTo>
                  <a:lnTo>
                    <a:pt x="817" y="1402"/>
                  </a:lnTo>
                  <a:lnTo>
                    <a:pt x="822" y="1402"/>
                  </a:lnTo>
                  <a:lnTo>
                    <a:pt x="822" y="1411"/>
                  </a:lnTo>
                  <a:lnTo>
                    <a:pt x="826" y="1420"/>
                  </a:lnTo>
                  <a:lnTo>
                    <a:pt x="831" y="1425"/>
                  </a:lnTo>
                  <a:lnTo>
                    <a:pt x="831" y="1434"/>
                  </a:lnTo>
                  <a:lnTo>
                    <a:pt x="836" y="1438"/>
                  </a:lnTo>
                  <a:lnTo>
                    <a:pt x="840" y="1447"/>
                  </a:lnTo>
                  <a:lnTo>
                    <a:pt x="845" y="1447"/>
                  </a:lnTo>
                  <a:lnTo>
                    <a:pt x="840" y="1457"/>
                  </a:lnTo>
                  <a:lnTo>
                    <a:pt x="854" y="1461"/>
                  </a:lnTo>
                  <a:lnTo>
                    <a:pt x="854" y="1471"/>
                  </a:lnTo>
                  <a:lnTo>
                    <a:pt x="858" y="1481"/>
                  </a:lnTo>
                  <a:lnTo>
                    <a:pt x="858" y="1485"/>
                  </a:lnTo>
                  <a:lnTo>
                    <a:pt x="863" y="1485"/>
                  </a:lnTo>
                  <a:lnTo>
                    <a:pt x="869" y="1494"/>
                  </a:lnTo>
                  <a:lnTo>
                    <a:pt x="873" y="1504"/>
                  </a:lnTo>
                  <a:lnTo>
                    <a:pt x="878" y="1508"/>
                  </a:lnTo>
                  <a:lnTo>
                    <a:pt x="882" y="1513"/>
                  </a:lnTo>
                  <a:lnTo>
                    <a:pt x="887" y="1517"/>
                  </a:lnTo>
                  <a:lnTo>
                    <a:pt x="892" y="1522"/>
                  </a:lnTo>
                  <a:lnTo>
                    <a:pt x="892" y="1531"/>
                  </a:lnTo>
                  <a:lnTo>
                    <a:pt x="901" y="1540"/>
                  </a:lnTo>
                  <a:lnTo>
                    <a:pt x="901" y="1545"/>
                  </a:lnTo>
                  <a:lnTo>
                    <a:pt x="905" y="1549"/>
                  </a:lnTo>
                  <a:lnTo>
                    <a:pt x="910" y="1554"/>
                  </a:lnTo>
                  <a:lnTo>
                    <a:pt x="910" y="1563"/>
                  </a:lnTo>
                  <a:lnTo>
                    <a:pt x="919" y="1573"/>
                  </a:lnTo>
                  <a:lnTo>
                    <a:pt x="919" y="1578"/>
                  </a:lnTo>
                  <a:lnTo>
                    <a:pt x="924" y="1587"/>
                  </a:lnTo>
                  <a:lnTo>
                    <a:pt x="924" y="1592"/>
                  </a:lnTo>
                  <a:lnTo>
                    <a:pt x="928" y="1592"/>
                  </a:lnTo>
                  <a:lnTo>
                    <a:pt x="933" y="1601"/>
                  </a:lnTo>
                  <a:lnTo>
                    <a:pt x="938" y="1610"/>
                  </a:lnTo>
                  <a:lnTo>
                    <a:pt x="942" y="1615"/>
                  </a:lnTo>
                  <a:lnTo>
                    <a:pt x="947" y="1624"/>
                  </a:lnTo>
                  <a:lnTo>
                    <a:pt x="951" y="1628"/>
                  </a:lnTo>
                  <a:lnTo>
                    <a:pt x="947" y="1638"/>
                  </a:lnTo>
                  <a:lnTo>
                    <a:pt x="947" y="1647"/>
                  </a:lnTo>
                  <a:lnTo>
                    <a:pt x="956" y="1656"/>
                  </a:lnTo>
                  <a:lnTo>
                    <a:pt x="971" y="1662"/>
                  </a:lnTo>
                  <a:lnTo>
                    <a:pt x="975" y="1671"/>
                  </a:lnTo>
                  <a:lnTo>
                    <a:pt x="980" y="1675"/>
                  </a:lnTo>
                  <a:lnTo>
                    <a:pt x="994" y="1680"/>
                  </a:lnTo>
                  <a:lnTo>
                    <a:pt x="998" y="1685"/>
                  </a:lnTo>
                  <a:lnTo>
                    <a:pt x="1003" y="1694"/>
                  </a:lnTo>
                  <a:lnTo>
                    <a:pt x="1007" y="1698"/>
                  </a:lnTo>
                  <a:lnTo>
                    <a:pt x="1012" y="1708"/>
                  </a:lnTo>
                  <a:lnTo>
                    <a:pt x="1012" y="1712"/>
                  </a:lnTo>
                  <a:lnTo>
                    <a:pt x="1007" y="1717"/>
                  </a:lnTo>
                  <a:lnTo>
                    <a:pt x="1012" y="1717"/>
                  </a:lnTo>
                  <a:lnTo>
                    <a:pt x="1021" y="1721"/>
                  </a:lnTo>
                  <a:lnTo>
                    <a:pt x="1021" y="1730"/>
                  </a:lnTo>
                  <a:lnTo>
                    <a:pt x="1030" y="1740"/>
                  </a:lnTo>
                  <a:lnTo>
                    <a:pt x="1035" y="1740"/>
                  </a:lnTo>
                  <a:lnTo>
                    <a:pt x="1049" y="1744"/>
                  </a:lnTo>
                  <a:lnTo>
                    <a:pt x="1059" y="1749"/>
                  </a:lnTo>
                  <a:lnTo>
                    <a:pt x="1059" y="175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4" name="Freeform 5426"/>
            <p:cNvSpPr>
              <a:spLocks/>
            </p:cNvSpPr>
            <p:nvPr/>
          </p:nvSpPr>
          <p:spPr bwMode="auto">
            <a:xfrm>
              <a:off x="4151" y="3118"/>
              <a:ext cx="216" cy="367"/>
            </a:xfrm>
            <a:custGeom>
              <a:avLst/>
              <a:gdLst>
                <a:gd name="T0" fmla="*/ 14 w 1076"/>
                <a:gd name="T1" fmla="*/ 28 h 1838"/>
                <a:gd name="T2" fmla="*/ 32 w 1076"/>
                <a:gd name="T3" fmla="*/ 61 h 1838"/>
                <a:gd name="T4" fmla="*/ 51 w 1076"/>
                <a:gd name="T5" fmla="*/ 89 h 1838"/>
                <a:gd name="T6" fmla="*/ 70 w 1076"/>
                <a:gd name="T7" fmla="*/ 121 h 1838"/>
                <a:gd name="T8" fmla="*/ 93 w 1076"/>
                <a:gd name="T9" fmla="*/ 154 h 1838"/>
                <a:gd name="T10" fmla="*/ 107 w 1076"/>
                <a:gd name="T11" fmla="*/ 186 h 1838"/>
                <a:gd name="T12" fmla="*/ 125 w 1076"/>
                <a:gd name="T13" fmla="*/ 218 h 1838"/>
                <a:gd name="T14" fmla="*/ 144 w 1076"/>
                <a:gd name="T15" fmla="*/ 251 h 1838"/>
                <a:gd name="T16" fmla="*/ 168 w 1076"/>
                <a:gd name="T17" fmla="*/ 288 h 1838"/>
                <a:gd name="T18" fmla="*/ 186 w 1076"/>
                <a:gd name="T19" fmla="*/ 321 h 1838"/>
                <a:gd name="T20" fmla="*/ 204 w 1076"/>
                <a:gd name="T21" fmla="*/ 349 h 1838"/>
                <a:gd name="T22" fmla="*/ 223 w 1076"/>
                <a:gd name="T23" fmla="*/ 381 h 1838"/>
                <a:gd name="T24" fmla="*/ 246 w 1076"/>
                <a:gd name="T25" fmla="*/ 419 h 1838"/>
                <a:gd name="T26" fmla="*/ 260 w 1076"/>
                <a:gd name="T27" fmla="*/ 451 h 1838"/>
                <a:gd name="T28" fmla="*/ 283 w 1076"/>
                <a:gd name="T29" fmla="*/ 483 h 1838"/>
                <a:gd name="T30" fmla="*/ 302 w 1076"/>
                <a:gd name="T31" fmla="*/ 516 h 1838"/>
                <a:gd name="T32" fmla="*/ 320 w 1076"/>
                <a:gd name="T33" fmla="*/ 548 h 1838"/>
                <a:gd name="T34" fmla="*/ 338 w 1076"/>
                <a:gd name="T35" fmla="*/ 580 h 1838"/>
                <a:gd name="T36" fmla="*/ 362 w 1076"/>
                <a:gd name="T37" fmla="*/ 609 h 1838"/>
                <a:gd name="T38" fmla="*/ 381 w 1076"/>
                <a:gd name="T39" fmla="*/ 641 h 1838"/>
                <a:gd name="T40" fmla="*/ 399 w 1076"/>
                <a:gd name="T41" fmla="*/ 669 h 1838"/>
                <a:gd name="T42" fmla="*/ 422 w 1076"/>
                <a:gd name="T43" fmla="*/ 711 h 1838"/>
                <a:gd name="T44" fmla="*/ 441 w 1076"/>
                <a:gd name="T45" fmla="*/ 738 h 1838"/>
                <a:gd name="T46" fmla="*/ 455 w 1076"/>
                <a:gd name="T47" fmla="*/ 770 h 1838"/>
                <a:gd name="T48" fmla="*/ 478 w 1076"/>
                <a:gd name="T49" fmla="*/ 799 h 1838"/>
                <a:gd name="T50" fmla="*/ 496 w 1076"/>
                <a:gd name="T51" fmla="*/ 831 h 1838"/>
                <a:gd name="T52" fmla="*/ 501 w 1076"/>
                <a:gd name="T53" fmla="*/ 854 h 1838"/>
                <a:gd name="T54" fmla="*/ 519 w 1076"/>
                <a:gd name="T55" fmla="*/ 887 h 1838"/>
                <a:gd name="T56" fmla="*/ 543 w 1076"/>
                <a:gd name="T57" fmla="*/ 919 h 1838"/>
                <a:gd name="T58" fmla="*/ 566 w 1076"/>
                <a:gd name="T59" fmla="*/ 952 h 1838"/>
                <a:gd name="T60" fmla="*/ 585 w 1076"/>
                <a:gd name="T61" fmla="*/ 985 h 1838"/>
                <a:gd name="T62" fmla="*/ 603 w 1076"/>
                <a:gd name="T63" fmla="*/ 1012 h 1838"/>
                <a:gd name="T64" fmla="*/ 627 w 1076"/>
                <a:gd name="T65" fmla="*/ 1044 h 1838"/>
                <a:gd name="T66" fmla="*/ 636 w 1076"/>
                <a:gd name="T67" fmla="*/ 1068 h 1838"/>
                <a:gd name="T68" fmla="*/ 659 w 1076"/>
                <a:gd name="T69" fmla="*/ 1105 h 1838"/>
                <a:gd name="T70" fmla="*/ 673 w 1076"/>
                <a:gd name="T71" fmla="*/ 1137 h 1838"/>
                <a:gd name="T72" fmla="*/ 691 w 1076"/>
                <a:gd name="T73" fmla="*/ 1170 h 1838"/>
                <a:gd name="T74" fmla="*/ 710 w 1076"/>
                <a:gd name="T75" fmla="*/ 1202 h 1838"/>
                <a:gd name="T76" fmla="*/ 729 w 1076"/>
                <a:gd name="T77" fmla="*/ 1235 h 1838"/>
                <a:gd name="T78" fmla="*/ 747 w 1076"/>
                <a:gd name="T79" fmla="*/ 1263 h 1838"/>
                <a:gd name="T80" fmla="*/ 770 w 1076"/>
                <a:gd name="T81" fmla="*/ 1295 h 1838"/>
                <a:gd name="T82" fmla="*/ 789 w 1076"/>
                <a:gd name="T83" fmla="*/ 1327 h 1838"/>
                <a:gd name="T84" fmla="*/ 807 w 1076"/>
                <a:gd name="T85" fmla="*/ 1356 h 1838"/>
                <a:gd name="T86" fmla="*/ 826 w 1076"/>
                <a:gd name="T87" fmla="*/ 1388 h 1838"/>
                <a:gd name="T88" fmla="*/ 840 w 1076"/>
                <a:gd name="T89" fmla="*/ 1420 h 1838"/>
                <a:gd name="T90" fmla="*/ 863 w 1076"/>
                <a:gd name="T91" fmla="*/ 1449 h 1838"/>
                <a:gd name="T92" fmla="*/ 881 w 1076"/>
                <a:gd name="T93" fmla="*/ 1485 h 1838"/>
                <a:gd name="T94" fmla="*/ 900 w 1076"/>
                <a:gd name="T95" fmla="*/ 1518 h 1838"/>
                <a:gd name="T96" fmla="*/ 924 w 1076"/>
                <a:gd name="T97" fmla="*/ 1546 h 1838"/>
                <a:gd name="T98" fmla="*/ 924 w 1076"/>
                <a:gd name="T99" fmla="*/ 1569 h 1838"/>
                <a:gd name="T100" fmla="*/ 947 w 1076"/>
                <a:gd name="T101" fmla="*/ 1597 h 1838"/>
                <a:gd name="T102" fmla="*/ 965 w 1076"/>
                <a:gd name="T103" fmla="*/ 1634 h 1838"/>
                <a:gd name="T104" fmla="*/ 983 w 1076"/>
                <a:gd name="T105" fmla="*/ 1662 h 1838"/>
                <a:gd name="T106" fmla="*/ 997 w 1076"/>
                <a:gd name="T107" fmla="*/ 1694 h 1838"/>
                <a:gd name="T108" fmla="*/ 1012 w 1076"/>
                <a:gd name="T109" fmla="*/ 1727 h 1838"/>
                <a:gd name="T110" fmla="*/ 1030 w 1076"/>
                <a:gd name="T111" fmla="*/ 1759 h 1838"/>
                <a:gd name="T112" fmla="*/ 1049 w 1076"/>
                <a:gd name="T113" fmla="*/ 1791 h 1838"/>
                <a:gd name="T114" fmla="*/ 1067 w 1076"/>
                <a:gd name="T115" fmla="*/ 1820 h 18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76"/>
                <a:gd name="T175" fmla="*/ 0 h 1838"/>
                <a:gd name="T176" fmla="*/ 1076 w 1076"/>
                <a:gd name="T177" fmla="*/ 1838 h 18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76" h="1838">
                  <a:moveTo>
                    <a:pt x="5" y="0"/>
                  </a:moveTo>
                  <a:lnTo>
                    <a:pt x="0" y="5"/>
                  </a:lnTo>
                  <a:lnTo>
                    <a:pt x="5" y="14"/>
                  </a:lnTo>
                  <a:lnTo>
                    <a:pt x="5" y="19"/>
                  </a:lnTo>
                  <a:lnTo>
                    <a:pt x="14" y="28"/>
                  </a:lnTo>
                  <a:lnTo>
                    <a:pt x="19" y="38"/>
                  </a:lnTo>
                  <a:lnTo>
                    <a:pt x="23" y="47"/>
                  </a:lnTo>
                  <a:lnTo>
                    <a:pt x="32" y="52"/>
                  </a:lnTo>
                  <a:lnTo>
                    <a:pt x="32" y="61"/>
                  </a:lnTo>
                  <a:lnTo>
                    <a:pt x="37" y="70"/>
                  </a:lnTo>
                  <a:lnTo>
                    <a:pt x="42" y="75"/>
                  </a:lnTo>
                  <a:lnTo>
                    <a:pt x="51" y="84"/>
                  </a:lnTo>
                  <a:lnTo>
                    <a:pt x="51" y="89"/>
                  </a:lnTo>
                  <a:lnTo>
                    <a:pt x="55" y="98"/>
                  </a:lnTo>
                  <a:lnTo>
                    <a:pt x="61" y="107"/>
                  </a:lnTo>
                  <a:lnTo>
                    <a:pt x="66" y="112"/>
                  </a:lnTo>
                  <a:lnTo>
                    <a:pt x="70" y="121"/>
                  </a:lnTo>
                  <a:lnTo>
                    <a:pt x="75" y="131"/>
                  </a:lnTo>
                  <a:lnTo>
                    <a:pt x="79" y="136"/>
                  </a:lnTo>
                  <a:lnTo>
                    <a:pt x="79" y="145"/>
                  </a:lnTo>
                  <a:lnTo>
                    <a:pt x="84" y="149"/>
                  </a:lnTo>
                  <a:lnTo>
                    <a:pt x="93" y="154"/>
                  </a:lnTo>
                  <a:lnTo>
                    <a:pt x="93" y="159"/>
                  </a:lnTo>
                  <a:lnTo>
                    <a:pt x="98" y="168"/>
                  </a:lnTo>
                  <a:lnTo>
                    <a:pt x="102" y="172"/>
                  </a:lnTo>
                  <a:lnTo>
                    <a:pt x="102" y="182"/>
                  </a:lnTo>
                  <a:lnTo>
                    <a:pt x="107" y="186"/>
                  </a:lnTo>
                  <a:lnTo>
                    <a:pt x="111" y="191"/>
                  </a:lnTo>
                  <a:lnTo>
                    <a:pt x="116" y="195"/>
                  </a:lnTo>
                  <a:lnTo>
                    <a:pt x="121" y="204"/>
                  </a:lnTo>
                  <a:lnTo>
                    <a:pt x="121" y="214"/>
                  </a:lnTo>
                  <a:lnTo>
                    <a:pt x="125" y="218"/>
                  </a:lnTo>
                  <a:lnTo>
                    <a:pt x="125" y="228"/>
                  </a:lnTo>
                  <a:lnTo>
                    <a:pt x="130" y="228"/>
                  </a:lnTo>
                  <a:lnTo>
                    <a:pt x="134" y="238"/>
                  </a:lnTo>
                  <a:lnTo>
                    <a:pt x="139" y="242"/>
                  </a:lnTo>
                  <a:lnTo>
                    <a:pt x="144" y="251"/>
                  </a:lnTo>
                  <a:lnTo>
                    <a:pt x="144" y="261"/>
                  </a:lnTo>
                  <a:lnTo>
                    <a:pt x="153" y="265"/>
                  </a:lnTo>
                  <a:lnTo>
                    <a:pt x="158" y="274"/>
                  </a:lnTo>
                  <a:lnTo>
                    <a:pt x="163" y="279"/>
                  </a:lnTo>
                  <a:lnTo>
                    <a:pt x="168" y="288"/>
                  </a:lnTo>
                  <a:lnTo>
                    <a:pt x="172" y="297"/>
                  </a:lnTo>
                  <a:lnTo>
                    <a:pt x="177" y="306"/>
                  </a:lnTo>
                  <a:lnTo>
                    <a:pt x="181" y="311"/>
                  </a:lnTo>
                  <a:lnTo>
                    <a:pt x="186" y="321"/>
                  </a:lnTo>
                  <a:lnTo>
                    <a:pt x="190" y="326"/>
                  </a:lnTo>
                  <a:lnTo>
                    <a:pt x="195" y="335"/>
                  </a:lnTo>
                  <a:lnTo>
                    <a:pt x="200" y="344"/>
                  </a:lnTo>
                  <a:lnTo>
                    <a:pt x="204" y="349"/>
                  </a:lnTo>
                  <a:lnTo>
                    <a:pt x="209" y="358"/>
                  </a:lnTo>
                  <a:lnTo>
                    <a:pt x="213" y="363"/>
                  </a:lnTo>
                  <a:lnTo>
                    <a:pt x="218" y="367"/>
                  </a:lnTo>
                  <a:lnTo>
                    <a:pt x="218" y="372"/>
                  </a:lnTo>
                  <a:lnTo>
                    <a:pt x="223" y="381"/>
                  </a:lnTo>
                  <a:lnTo>
                    <a:pt x="227" y="390"/>
                  </a:lnTo>
                  <a:lnTo>
                    <a:pt x="232" y="395"/>
                  </a:lnTo>
                  <a:lnTo>
                    <a:pt x="236" y="404"/>
                  </a:lnTo>
                  <a:lnTo>
                    <a:pt x="241" y="414"/>
                  </a:lnTo>
                  <a:lnTo>
                    <a:pt x="246" y="419"/>
                  </a:lnTo>
                  <a:lnTo>
                    <a:pt x="251" y="428"/>
                  </a:lnTo>
                  <a:lnTo>
                    <a:pt x="256" y="432"/>
                  </a:lnTo>
                  <a:lnTo>
                    <a:pt x="256" y="442"/>
                  </a:lnTo>
                  <a:lnTo>
                    <a:pt x="256" y="451"/>
                  </a:lnTo>
                  <a:lnTo>
                    <a:pt x="260" y="451"/>
                  </a:lnTo>
                  <a:lnTo>
                    <a:pt x="270" y="455"/>
                  </a:lnTo>
                  <a:lnTo>
                    <a:pt x="270" y="465"/>
                  </a:lnTo>
                  <a:lnTo>
                    <a:pt x="274" y="474"/>
                  </a:lnTo>
                  <a:lnTo>
                    <a:pt x="279" y="478"/>
                  </a:lnTo>
                  <a:lnTo>
                    <a:pt x="283" y="483"/>
                  </a:lnTo>
                  <a:lnTo>
                    <a:pt x="283" y="487"/>
                  </a:lnTo>
                  <a:lnTo>
                    <a:pt x="288" y="497"/>
                  </a:lnTo>
                  <a:lnTo>
                    <a:pt x="292" y="502"/>
                  </a:lnTo>
                  <a:lnTo>
                    <a:pt x="297" y="511"/>
                  </a:lnTo>
                  <a:lnTo>
                    <a:pt x="302" y="516"/>
                  </a:lnTo>
                  <a:lnTo>
                    <a:pt x="306" y="516"/>
                  </a:lnTo>
                  <a:lnTo>
                    <a:pt x="306" y="525"/>
                  </a:lnTo>
                  <a:lnTo>
                    <a:pt x="311" y="534"/>
                  </a:lnTo>
                  <a:lnTo>
                    <a:pt x="315" y="539"/>
                  </a:lnTo>
                  <a:lnTo>
                    <a:pt x="320" y="548"/>
                  </a:lnTo>
                  <a:lnTo>
                    <a:pt x="320" y="557"/>
                  </a:lnTo>
                  <a:lnTo>
                    <a:pt x="325" y="557"/>
                  </a:lnTo>
                  <a:lnTo>
                    <a:pt x="329" y="567"/>
                  </a:lnTo>
                  <a:lnTo>
                    <a:pt x="334" y="571"/>
                  </a:lnTo>
                  <a:lnTo>
                    <a:pt x="338" y="580"/>
                  </a:lnTo>
                  <a:lnTo>
                    <a:pt x="344" y="585"/>
                  </a:lnTo>
                  <a:lnTo>
                    <a:pt x="344" y="589"/>
                  </a:lnTo>
                  <a:lnTo>
                    <a:pt x="349" y="594"/>
                  </a:lnTo>
                  <a:lnTo>
                    <a:pt x="353" y="600"/>
                  </a:lnTo>
                  <a:lnTo>
                    <a:pt x="362" y="609"/>
                  </a:lnTo>
                  <a:lnTo>
                    <a:pt x="362" y="618"/>
                  </a:lnTo>
                  <a:lnTo>
                    <a:pt x="362" y="623"/>
                  </a:lnTo>
                  <a:lnTo>
                    <a:pt x="367" y="627"/>
                  </a:lnTo>
                  <a:lnTo>
                    <a:pt x="376" y="632"/>
                  </a:lnTo>
                  <a:lnTo>
                    <a:pt x="381" y="641"/>
                  </a:lnTo>
                  <a:lnTo>
                    <a:pt x="385" y="650"/>
                  </a:lnTo>
                  <a:lnTo>
                    <a:pt x="390" y="655"/>
                  </a:lnTo>
                  <a:lnTo>
                    <a:pt x="399" y="664"/>
                  </a:lnTo>
                  <a:lnTo>
                    <a:pt x="399" y="669"/>
                  </a:lnTo>
                  <a:lnTo>
                    <a:pt x="404" y="678"/>
                  </a:lnTo>
                  <a:lnTo>
                    <a:pt x="404" y="682"/>
                  </a:lnTo>
                  <a:lnTo>
                    <a:pt x="408" y="692"/>
                  </a:lnTo>
                  <a:lnTo>
                    <a:pt x="417" y="702"/>
                  </a:lnTo>
                  <a:lnTo>
                    <a:pt x="422" y="711"/>
                  </a:lnTo>
                  <a:lnTo>
                    <a:pt x="422" y="715"/>
                  </a:lnTo>
                  <a:lnTo>
                    <a:pt x="427" y="725"/>
                  </a:lnTo>
                  <a:lnTo>
                    <a:pt x="427" y="734"/>
                  </a:lnTo>
                  <a:lnTo>
                    <a:pt x="431" y="734"/>
                  </a:lnTo>
                  <a:lnTo>
                    <a:pt x="441" y="738"/>
                  </a:lnTo>
                  <a:lnTo>
                    <a:pt x="446" y="748"/>
                  </a:lnTo>
                  <a:lnTo>
                    <a:pt x="446" y="752"/>
                  </a:lnTo>
                  <a:lnTo>
                    <a:pt x="451" y="761"/>
                  </a:lnTo>
                  <a:lnTo>
                    <a:pt x="455" y="770"/>
                  </a:lnTo>
                  <a:lnTo>
                    <a:pt x="460" y="775"/>
                  </a:lnTo>
                  <a:lnTo>
                    <a:pt x="464" y="785"/>
                  </a:lnTo>
                  <a:lnTo>
                    <a:pt x="474" y="790"/>
                  </a:lnTo>
                  <a:lnTo>
                    <a:pt x="474" y="794"/>
                  </a:lnTo>
                  <a:lnTo>
                    <a:pt x="478" y="799"/>
                  </a:lnTo>
                  <a:lnTo>
                    <a:pt x="478" y="808"/>
                  </a:lnTo>
                  <a:lnTo>
                    <a:pt x="478" y="817"/>
                  </a:lnTo>
                  <a:lnTo>
                    <a:pt x="487" y="822"/>
                  </a:lnTo>
                  <a:lnTo>
                    <a:pt x="496" y="827"/>
                  </a:lnTo>
                  <a:lnTo>
                    <a:pt x="496" y="831"/>
                  </a:lnTo>
                  <a:lnTo>
                    <a:pt x="492" y="836"/>
                  </a:lnTo>
                  <a:lnTo>
                    <a:pt x="496" y="845"/>
                  </a:lnTo>
                  <a:lnTo>
                    <a:pt x="501" y="854"/>
                  </a:lnTo>
                  <a:lnTo>
                    <a:pt x="501" y="859"/>
                  </a:lnTo>
                  <a:lnTo>
                    <a:pt x="510" y="868"/>
                  </a:lnTo>
                  <a:lnTo>
                    <a:pt x="515" y="872"/>
                  </a:lnTo>
                  <a:lnTo>
                    <a:pt x="519" y="878"/>
                  </a:lnTo>
                  <a:lnTo>
                    <a:pt x="519" y="887"/>
                  </a:lnTo>
                  <a:lnTo>
                    <a:pt x="529" y="892"/>
                  </a:lnTo>
                  <a:lnTo>
                    <a:pt x="529" y="901"/>
                  </a:lnTo>
                  <a:lnTo>
                    <a:pt x="534" y="906"/>
                  </a:lnTo>
                  <a:lnTo>
                    <a:pt x="539" y="915"/>
                  </a:lnTo>
                  <a:lnTo>
                    <a:pt x="543" y="919"/>
                  </a:lnTo>
                  <a:lnTo>
                    <a:pt x="548" y="929"/>
                  </a:lnTo>
                  <a:lnTo>
                    <a:pt x="553" y="938"/>
                  </a:lnTo>
                  <a:lnTo>
                    <a:pt x="557" y="942"/>
                  </a:lnTo>
                  <a:lnTo>
                    <a:pt x="562" y="947"/>
                  </a:lnTo>
                  <a:lnTo>
                    <a:pt x="566" y="952"/>
                  </a:lnTo>
                  <a:lnTo>
                    <a:pt x="566" y="961"/>
                  </a:lnTo>
                  <a:lnTo>
                    <a:pt x="575" y="971"/>
                  </a:lnTo>
                  <a:lnTo>
                    <a:pt x="575" y="975"/>
                  </a:lnTo>
                  <a:lnTo>
                    <a:pt x="580" y="980"/>
                  </a:lnTo>
                  <a:lnTo>
                    <a:pt x="585" y="985"/>
                  </a:lnTo>
                  <a:lnTo>
                    <a:pt x="585" y="989"/>
                  </a:lnTo>
                  <a:lnTo>
                    <a:pt x="589" y="998"/>
                  </a:lnTo>
                  <a:lnTo>
                    <a:pt x="594" y="1003"/>
                  </a:lnTo>
                  <a:lnTo>
                    <a:pt x="603" y="1012"/>
                  </a:lnTo>
                  <a:lnTo>
                    <a:pt x="603" y="1021"/>
                  </a:lnTo>
                  <a:lnTo>
                    <a:pt x="608" y="1031"/>
                  </a:lnTo>
                  <a:lnTo>
                    <a:pt x="612" y="1035"/>
                  </a:lnTo>
                  <a:lnTo>
                    <a:pt x="627" y="1040"/>
                  </a:lnTo>
                  <a:lnTo>
                    <a:pt x="627" y="1044"/>
                  </a:lnTo>
                  <a:lnTo>
                    <a:pt x="627" y="1049"/>
                  </a:lnTo>
                  <a:lnTo>
                    <a:pt x="621" y="1054"/>
                  </a:lnTo>
                  <a:lnTo>
                    <a:pt x="627" y="1054"/>
                  </a:lnTo>
                  <a:lnTo>
                    <a:pt x="632" y="1058"/>
                  </a:lnTo>
                  <a:lnTo>
                    <a:pt x="636" y="1068"/>
                  </a:lnTo>
                  <a:lnTo>
                    <a:pt x="641" y="1073"/>
                  </a:lnTo>
                  <a:lnTo>
                    <a:pt x="645" y="1082"/>
                  </a:lnTo>
                  <a:lnTo>
                    <a:pt x="650" y="1091"/>
                  </a:lnTo>
                  <a:lnTo>
                    <a:pt x="655" y="1096"/>
                  </a:lnTo>
                  <a:lnTo>
                    <a:pt x="659" y="1105"/>
                  </a:lnTo>
                  <a:lnTo>
                    <a:pt x="659" y="1114"/>
                  </a:lnTo>
                  <a:lnTo>
                    <a:pt x="664" y="1119"/>
                  </a:lnTo>
                  <a:lnTo>
                    <a:pt x="668" y="1123"/>
                  </a:lnTo>
                  <a:lnTo>
                    <a:pt x="668" y="1128"/>
                  </a:lnTo>
                  <a:lnTo>
                    <a:pt x="673" y="1137"/>
                  </a:lnTo>
                  <a:lnTo>
                    <a:pt x="677" y="1142"/>
                  </a:lnTo>
                  <a:lnTo>
                    <a:pt x="682" y="1151"/>
                  </a:lnTo>
                  <a:lnTo>
                    <a:pt x="687" y="1155"/>
                  </a:lnTo>
                  <a:lnTo>
                    <a:pt x="687" y="1166"/>
                  </a:lnTo>
                  <a:lnTo>
                    <a:pt x="691" y="1170"/>
                  </a:lnTo>
                  <a:lnTo>
                    <a:pt x="696" y="1175"/>
                  </a:lnTo>
                  <a:lnTo>
                    <a:pt x="700" y="1179"/>
                  </a:lnTo>
                  <a:lnTo>
                    <a:pt x="700" y="1189"/>
                  </a:lnTo>
                  <a:lnTo>
                    <a:pt x="705" y="1198"/>
                  </a:lnTo>
                  <a:lnTo>
                    <a:pt x="710" y="1202"/>
                  </a:lnTo>
                  <a:lnTo>
                    <a:pt x="720" y="1212"/>
                  </a:lnTo>
                  <a:lnTo>
                    <a:pt x="724" y="1221"/>
                  </a:lnTo>
                  <a:lnTo>
                    <a:pt x="724" y="1225"/>
                  </a:lnTo>
                  <a:lnTo>
                    <a:pt x="729" y="1235"/>
                  </a:lnTo>
                  <a:lnTo>
                    <a:pt x="734" y="1239"/>
                  </a:lnTo>
                  <a:lnTo>
                    <a:pt x="738" y="1244"/>
                  </a:lnTo>
                  <a:lnTo>
                    <a:pt x="738" y="1248"/>
                  </a:lnTo>
                  <a:lnTo>
                    <a:pt x="747" y="1258"/>
                  </a:lnTo>
                  <a:lnTo>
                    <a:pt x="747" y="1263"/>
                  </a:lnTo>
                  <a:lnTo>
                    <a:pt x="752" y="1268"/>
                  </a:lnTo>
                  <a:lnTo>
                    <a:pt x="757" y="1272"/>
                  </a:lnTo>
                  <a:lnTo>
                    <a:pt x="757" y="1281"/>
                  </a:lnTo>
                  <a:lnTo>
                    <a:pt x="766" y="1291"/>
                  </a:lnTo>
                  <a:lnTo>
                    <a:pt x="770" y="1295"/>
                  </a:lnTo>
                  <a:lnTo>
                    <a:pt x="775" y="1304"/>
                  </a:lnTo>
                  <a:lnTo>
                    <a:pt x="775" y="1309"/>
                  </a:lnTo>
                  <a:lnTo>
                    <a:pt x="779" y="1309"/>
                  </a:lnTo>
                  <a:lnTo>
                    <a:pt x="784" y="1318"/>
                  </a:lnTo>
                  <a:lnTo>
                    <a:pt x="789" y="1327"/>
                  </a:lnTo>
                  <a:lnTo>
                    <a:pt x="793" y="1332"/>
                  </a:lnTo>
                  <a:lnTo>
                    <a:pt x="798" y="1337"/>
                  </a:lnTo>
                  <a:lnTo>
                    <a:pt x="802" y="1341"/>
                  </a:lnTo>
                  <a:lnTo>
                    <a:pt x="807" y="1351"/>
                  </a:lnTo>
                  <a:lnTo>
                    <a:pt x="807" y="1356"/>
                  </a:lnTo>
                  <a:lnTo>
                    <a:pt x="812" y="1365"/>
                  </a:lnTo>
                  <a:lnTo>
                    <a:pt x="817" y="1370"/>
                  </a:lnTo>
                  <a:lnTo>
                    <a:pt x="822" y="1374"/>
                  </a:lnTo>
                  <a:lnTo>
                    <a:pt x="826" y="1379"/>
                  </a:lnTo>
                  <a:lnTo>
                    <a:pt x="826" y="1388"/>
                  </a:lnTo>
                  <a:lnTo>
                    <a:pt x="826" y="1397"/>
                  </a:lnTo>
                  <a:lnTo>
                    <a:pt x="831" y="1402"/>
                  </a:lnTo>
                  <a:lnTo>
                    <a:pt x="836" y="1411"/>
                  </a:lnTo>
                  <a:lnTo>
                    <a:pt x="840" y="1416"/>
                  </a:lnTo>
                  <a:lnTo>
                    <a:pt x="840" y="1420"/>
                  </a:lnTo>
                  <a:lnTo>
                    <a:pt x="845" y="1425"/>
                  </a:lnTo>
                  <a:lnTo>
                    <a:pt x="849" y="1434"/>
                  </a:lnTo>
                  <a:lnTo>
                    <a:pt x="859" y="1440"/>
                  </a:lnTo>
                  <a:lnTo>
                    <a:pt x="863" y="1444"/>
                  </a:lnTo>
                  <a:lnTo>
                    <a:pt x="863" y="1449"/>
                  </a:lnTo>
                  <a:lnTo>
                    <a:pt x="863" y="1458"/>
                  </a:lnTo>
                  <a:lnTo>
                    <a:pt x="863" y="1462"/>
                  </a:lnTo>
                  <a:lnTo>
                    <a:pt x="877" y="1472"/>
                  </a:lnTo>
                  <a:lnTo>
                    <a:pt x="877" y="1481"/>
                  </a:lnTo>
                  <a:lnTo>
                    <a:pt x="881" y="1485"/>
                  </a:lnTo>
                  <a:lnTo>
                    <a:pt x="881" y="1495"/>
                  </a:lnTo>
                  <a:lnTo>
                    <a:pt x="886" y="1495"/>
                  </a:lnTo>
                  <a:lnTo>
                    <a:pt x="891" y="1499"/>
                  </a:lnTo>
                  <a:lnTo>
                    <a:pt x="895" y="1508"/>
                  </a:lnTo>
                  <a:lnTo>
                    <a:pt x="900" y="1518"/>
                  </a:lnTo>
                  <a:lnTo>
                    <a:pt x="904" y="1522"/>
                  </a:lnTo>
                  <a:lnTo>
                    <a:pt x="910" y="1522"/>
                  </a:lnTo>
                  <a:lnTo>
                    <a:pt x="915" y="1532"/>
                  </a:lnTo>
                  <a:lnTo>
                    <a:pt x="919" y="1541"/>
                  </a:lnTo>
                  <a:lnTo>
                    <a:pt x="924" y="1546"/>
                  </a:lnTo>
                  <a:lnTo>
                    <a:pt x="924" y="1551"/>
                  </a:lnTo>
                  <a:lnTo>
                    <a:pt x="928" y="1555"/>
                  </a:lnTo>
                  <a:lnTo>
                    <a:pt x="933" y="1564"/>
                  </a:lnTo>
                  <a:lnTo>
                    <a:pt x="924" y="1569"/>
                  </a:lnTo>
                  <a:lnTo>
                    <a:pt x="924" y="1578"/>
                  </a:lnTo>
                  <a:lnTo>
                    <a:pt x="924" y="1583"/>
                  </a:lnTo>
                  <a:lnTo>
                    <a:pt x="938" y="1583"/>
                  </a:lnTo>
                  <a:lnTo>
                    <a:pt x="947" y="1592"/>
                  </a:lnTo>
                  <a:lnTo>
                    <a:pt x="947" y="1597"/>
                  </a:lnTo>
                  <a:lnTo>
                    <a:pt x="951" y="1601"/>
                  </a:lnTo>
                  <a:lnTo>
                    <a:pt x="947" y="1610"/>
                  </a:lnTo>
                  <a:lnTo>
                    <a:pt x="951" y="1615"/>
                  </a:lnTo>
                  <a:lnTo>
                    <a:pt x="947" y="1625"/>
                  </a:lnTo>
                  <a:lnTo>
                    <a:pt x="965" y="1634"/>
                  </a:lnTo>
                  <a:lnTo>
                    <a:pt x="970" y="1639"/>
                  </a:lnTo>
                  <a:lnTo>
                    <a:pt x="974" y="1648"/>
                  </a:lnTo>
                  <a:lnTo>
                    <a:pt x="979" y="1653"/>
                  </a:lnTo>
                  <a:lnTo>
                    <a:pt x="983" y="1662"/>
                  </a:lnTo>
                  <a:lnTo>
                    <a:pt x="983" y="1666"/>
                  </a:lnTo>
                  <a:lnTo>
                    <a:pt x="988" y="1676"/>
                  </a:lnTo>
                  <a:lnTo>
                    <a:pt x="988" y="1680"/>
                  </a:lnTo>
                  <a:lnTo>
                    <a:pt x="997" y="1685"/>
                  </a:lnTo>
                  <a:lnTo>
                    <a:pt x="997" y="1694"/>
                  </a:lnTo>
                  <a:lnTo>
                    <a:pt x="1003" y="1699"/>
                  </a:lnTo>
                  <a:lnTo>
                    <a:pt x="1003" y="1708"/>
                  </a:lnTo>
                  <a:lnTo>
                    <a:pt x="1007" y="1718"/>
                  </a:lnTo>
                  <a:lnTo>
                    <a:pt x="1007" y="1723"/>
                  </a:lnTo>
                  <a:lnTo>
                    <a:pt x="1012" y="1727"/>
                  </a:lnTo>
                  <a:lnTo>
                    <a:pt x="1012" y="1732"/>
                  </a:lnTo>
                  <a:lnTo>
                    <a:pt x="1021" y="1736"/>
                  </a:lnTo>
                  <a:lnTo>
                    <a:pt x="1026" y="1745"/>
                  </a:lnTo>
                  <a:lnTo>
                    <a:pt x="1026" y="1755"/>
                  </a:lnTo>
                  <a:lnTo>
                    <a:pt x="1030" y="1759"/>
                  </a:lnTo>
                  <a:lnTo>
                    <a:pt x="1035" y="1764"/>
                  </a:lnTo>
                  <a:lnTo>
                    <a:pt x="1040" y="1768"/>
                  </a:lnTo>
                  <a:lnTo>
                    <a:pt x="1040" y="1778"/>
                  </a:lnTo>
                  <a:lnTo>
                    <a:pt x="1044" y="1782"/>
                  </a:lnTo>
                  <a:lnTo>
                    <a:pt x="1049" y="1791"/>
                  </a:lnTo>
                  <a:lnTo>
                    <a:pt x="1049" y="1801"/>
                  </a:lnTo>
                  <a:lnTo>
                    <a:pt x="1053" y="1805"/>
                  </a:lnTo>
                  <a:lnTo>
                    <a:pt x="1062" y="1805"/>
                  </a:lnTo>
                  <a:lnTo>
                    <a:pt x="1062" y="1815"/>
                  </a:lnTo>
                  <a:lnTo>
                    <a:pt x="1067" y="1820"/>
                  </a:lnTo>
                  <a:lnTo>
                    <a:pt x="1076" y="1829"/>
                  </a:lnTo>
                  <a:lnTo>
                    <a:pt x="1076" y="18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5" name="Freeform 5427"/>
            <p:cNvSpPr>
              <a:spLocks/>
            </p:cNvSpPr>
            <p:nvPr/>
          </p:nvSpPr>
          <p:spPr bwMode="auto">
            <a:xfrm>
              <a:off x="4093" y="3017"/>
              <a:ext cx="59" cy="101"/>
            </a:xfrm>
            <a:custGeom>
              <a:avLst/>
              <a:gdLst>
                <a:gd name="T0" fmla="*/ 0 w 297"/>
                <a:gd name="T1" fmla="*/ 0 h 505"/>
                <a:gd name="T2" fmla="*/ 9 w 297"/>
                <a:gd name="T3" fmla="*/ 19 h 505"/>
                <a:gd name="T4" fmla="*/ 18 w 297"/>
                <a:gd name="T5" fmla="*/ 23 h 505"/>
                <a:gd name="T6" fmla="*/ 23 w 297"/>
                <a:gd name="T7" fmla="*/ 37 h 505"/>
                <a:gd name="T8" fmla="*/ 32 w 297"/>
                <a:gd name="T9" fmla="*/ 51 h 505"/>
                <a:gd name="T10" fmla="*/ 41 w 297"/>
                <a:gd name="T11" fmla="*/ 60 h 505"/>
                <a:gd name="T12" fmla="*/ 46 w 297"/>
                <a:gd name="T13" fmla="*/ 79 h 505"/>
                <a:gd name="T14" fmla="*/ 55 w 297"/>
                <a:gd name="T15" fmla="*/ 93 h 505"/>
                <a:gd name="T16" fmla="*/ 60 w 297"/>
                <a:gd name="T17" fmla="*/ 102 h 505"/>
                <a:gd name="T18" fmla="*/ 69 w 297"/>
                <a:gd name="T19" fmla="*/ 116 h 505"/>
                <a:gd name="T20" fmla="*/ 84 w 297"/>
                <a:gd name="T21" fmla="*/ 120 h 505"/>
                <a:gd name="T22" fmla="*/ 84 w 297"/>
                <a:gd name="T23" fmla="*/ 139 h 505"/>
                <a:gd name="T24" fmla="*/ 88 w 297"/>
                <a:gd name="T25" fmla="*/ 153 h 505"/>
                <a:gd name="T26" fmla="*/ 97 w 297"/>
                <a:gd name="T27" fmla="*/ 172 h 505"/>
                <a:gd name="T28" fmla="*/ 107 w 297"/>
                <a:gd name="T29" fmla="*/ 186 h 505"/>
                <a:gd name="T30" fmla="*/ 116 w 297"/>
                <a:gd name="T31" fmla="*/ 200 h 505"/>
                <a:gd name="T32" fmla="*/ 125 w 297"/>
                <a:gd name="T33" fmla="*/ 204 h 505"/>
                <a:gd name="T34" fmla="*/ 130 w 297"/>
                <a:gd name="T35" fmla="*/ 222 h 505"/>
                <a:gd name="T36" fmla="*/ 139 w 297"/>
                <a:gd name="T37" fmla="*/ 232 h 505"/>
                <a:gd name="T38" fmla="*/ 143 w 297"/>
                <a:gd name="T39" fmla="*/ 245 h 505"/>
                <a:gd name="T40" fmla="*/ 153 w 297"/>
                <a:gd name="T41" fmla="*/ 260 h 505"/>
                <a:gd name="T42" fmla="*/ 162 w 297"/>
                <a:gd name="T43" fmla="*/ 269 h 505"/>
                <a:gd name="T44" fmla="*/ 172 w 297"/>
                <a:gd name="T45" fmla="*/ 283 h 505"/>
                <a:gd name="T46" fmla="*/ 172 w 297"/>
                <a:gd name="T47" fmla="*/ 297 h 505"/>
                <a:gd name="T48" fmla="*/ 181 w 297"/>
                <a:gd name="T49" fmla="*/ 315 h 505"/>
                <a:gd name="T50" fmla="*/ 186 w 297"/>
                <a:gd name="T51" fmla="*/ 324 h 505"/>
                <a:gd name="T52" fmla="*/ 190 w 297"/>
                <a:gd name="T53" fmla="*/ 338 h 505"/>
                <a:gd name="T54" fmla="*/ 204 w 297"/>
                <a:gd name="T55" fmla="*/ 347 h 505"/>
                <a:gd name="T56" fmla="*/ 213 w 297"/>
                <a:gd name="T57" fmla="*/ 358 h 505"/>
                <a:gd name="T58" fmla="*/ 218 w 297"/>
                <a:gd name="T59" fmla="*/ 376 h 505"/>
                <a:gd name="T60" fmla="*/ 227 w 297"/>
                <a:gd name="T61" fmla="*/ 385 h 505"/>
                <a:gd name="T62" fmla="*/ 236 w 297"/>
                <a:gd name="T63" fmla="*/ 399 h 505"/>
                <a:gd name="T64" fmla="*/ 245 w 297"/>
                <a:gd name="T65" fmla="*/ 413 h 505"/>
                <a:gd name="T66" fmla="*/ 250 w 297"/>
                <a:gd name="T67" fmla="*/ 422 h 505"/>
                <a:gd name="T68" fmla="*/ 250 w 297"/>
                <a:gd name="T69" fmla="*/ 431 h 505"/>
                <a:gd name="T70" fmla="*/ 260 w 297"/>
                <a:gd name="T71" fmla="*/ 440 h 505"/>
                <a:gd name="T72" fmla="*/ 269 w 297"/>
                <a:gd name="T73" fmla="*/ 460 h 505"/>
                <a:gd name="T74" fmla="*/ 274 w 297"/>
                <a:gd name="T75" fmla="*/ 464 h 505"/>
                <a:gd name="T76" fmla="*/ 283 w 297"/>
                <a:gd name="T77" fmla="*/ 483 h 505"/>
                <a:gd name="T78" fmla="*/ 292 w 297"/>
                <a:gd name="T79" fmla="*/ 496 h 505"/>
                <a:gd name="T80" fmla="*/ 297 w 297"/>
                <a:gd name="T81" fmla="*/ 505 h 5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7"/>
                <a:gd name="T124" fmla="*/ 0 h 505"/>
                <a:gd name="T125" fmla="*/ 297 w 297"/>
                <a:gd name="T126" fmla="*/ 505 h 5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7" h="505">
                  <a:moveTo>
                    <a:pt x="0" y="0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9" y="19"/>
                  </a:lnTo>
                  <a:lnTo>
                    <a:pt x="14" y="19"/>
                  </a:lnTo>
                  <a:lnTo>
                    <a:pt x="18" y="23"/>
                  </a:lnTo>
                  <a:lnTo>
                    <a:pt x="18" y="32"/>
                  </a:lnTo>
                  <a:lnTo>
                    <a:pt x="23" y="37"/>
                  </a:lnTo>
                  <a:lnTo>
                    <a:pt x="28" y="46"/>
                  </a:lnTo>
                  <a:lnTo>
                    <a:pt x="32" y="51"/>
                  </a:lnTo>
                  <a:lnTo>
                    <a:pt x="37" y="55"/>
                  </a:lnTo>
                  <a:lnTo>
                    <a:pt x="41" y="60"/>
                  </a:lnTo>
                  <a:lnTo>
                    <a:pt x="41" y="69"/>
                  </a:lnTo>
                  <a:lnTo>
                    <a:pt x="46" y="79"/>
                  </a:lnTo>
                  <a:lnTo>
                    <a:pt x="55" y="88"/>
                  </a:lnTo>
                  <a:lnTo>
                    <a:pt x="55" y="93"/>
                  </a:lnTo>
                  <a:lnTo>
                    <a:pt x="60" y="102"/>
                  </a:lnTo>
                  <a:lnTo>
                    <a:pt x="64" y="107"/>
                  </a:lnTo>
                  <a:lnTo>
                    <a:pt x="69" y="116"/>
                  </a:lnTo>
                  <a:lnTo>
                    <a:pt x="79" y="116"/>
                  </a:lnTo>
                  <a:lnTo>
                    <a:pt x="84" y="120"/>
                  </a:lnTo>
                  <a:lnTo>
                    <a:pt x="84" y="130"/>
                  </a:lnTo>
                  <a:lnTo>
                    <a:pt x="84" y="139"/>
                  </a:lnTo>
                  <a:lnTo>
                    <a:pt x="84" y="143"/>
                  </a:lnTo>
                  <a:lnTo>
                    <a:pt x="88" y="153"/>
                  </a:lnTo>
                  <a:lnTo>
                    <a:pt x="93" y="162"/>
                  </a:lnTo>
                  <a:lnTo>
                    <a:pt x="97" y="172"/>
                  </a:lnTo>
                  <a:lnTo>
                    <a:pt x="107" y="177"/>
                  </a:lnTo>
                  <a:lnTo>
                    <a:pt x="107" y="186"/>
                  </a:lnTo>
                  <a:lnTo>
                    <a:pt x="111" y="190"/>
                  </a:lnTo>
                  <a:lnTo>
                    <a:pt x="116" y="200"/>
                  </a:lnTo>
                  <a:lnTo>
                    <a:pt x="120" y="204"/>
                  </a:lnTo>
                  <a:lnTo>
                    <a:pt x="125" y="204"/>
                  </a:lnTo>
                  <a:lnTo>
                    <a:pt x="120" y="213"/>
                  </a:lnTo>
                  <a:lnTo>
                    <a:pt x="130" y="222"/>
                  </a:lnTo>
                  <a:lnTo>
                    <a:pt x="134" y="232"/>
                  </a:lnTo>
                  <a:lnTo>
                    <a:pt x="139" y="232"/>
                  </a:lnTo>
                  <a:lnTo>
                    <a:pt x="143" y="236"/>
                  </a:lnTo>
                  <a:lnTo>
                    <a:pt x="143" y="245"/>
                  </a:lnTo>
                  <a:lnTo>
                    <a:pt x="143" y="255"/>
                  </a:lnTo>
                  <a:lnTo>
                    <a:pt x="153" y="260"/>
                  </a:lnTo>
                  <a:lnTo>
                    <a:pt x="153" y="269"/>
                  </a:lnTo>
                  <a:lnTo>
                    <a:pt x="162" y="269"/>
                  </a:lnTo>
                  <a:lnTo>
                    <a:pt x="167" y="274"/>
                  </a:lnTo>
                  <a:lnTo>
                    <a:pt x="172" y="283"/>
                  </a:lnTo>
                  <a:lnTo>
                    <a:pt x="167" y="288"/>
                  </a:lnTo>
                  <a:lnTo>
                    <a:pt x="172" y="297"/>
                  </a:lnTo>
                  <a:lnTo>
                    <a:pt x="177" y="306"/>
                  </a:lnTo>
                  <a:lnTo>
                    <a:pt x="181" y="315"/>
                  </a:lnTo>
                  <a:lnTo>
                    <a:pt x="181" y="320"/>
                  </a:lnTo>
                  <a:lnTo>
                    <a:pt x="186" y="324"/>
                  </a:lnTo>
                  <a:lnTo>
                    <a:pt x="190" y="329"/>
                  </a:lnTo>
                  <a:lnTo>
                    <a:pt x="190" y="338"/>
                  </a:lnTo>
                  <a:lnTo>
                    <a:pt x="199" y="343"/>
                  </a:lnTo>
                  <a:lnTo>
                    <a:pt x="204" y="347"/>
                  </a:lnTo>
                  <a:lnTo>
                    <a:pt x="209" y="353"/>
                  </a:lnTo>
                  <a:lnTo>
                    <a:pt x="213" y="358"/>
                  </a:lnTo>
                  <a:lnTo>
                    <a:pt x="213" y="367"/>
                  </a:lnTo>
                  <a:lnTo>
                    <a:pt x="218" y="376"/>
                  </a:lnTo>
                  <a:lnTo>
                    <a:pt x="227" y="381"/>
                  </a:lnTo>
                  <a:lnTo>
                    <a:pt x="227" y="385"/>
                  </a:lnTo>
                  <a:lnTo>
                    <a:pt x="227" y="390"/>
                  </a:lnTo>
                  <a:lnTo>
                    <a:pt x="236" y="399"/>
                  </a:lnTo>
                  <a:lnTo>
                    <a:pt x="241" y="404"/>
                  </a:lnTo>
                  <a:lnTo>
                    <a:pt x="245" y="413"/>
                  </a:lnTo>
                  <a:lnTo>
                    <a:pt x="250" y="417"/>
                  </a:lnTo>
                  <a:lnTo>
                    <a:pt x="250" y="422"/>
                  </a:lnTo>
                  <a:lnTo>
                    <a:pt x="250" y="426"/>
                  </a:lnTo>
                  <a:lnTo>
                    <a:pt x="250" y="431"/>
                  </a:lnTo>
                  <a:lnTo>
                    <a:pt x="255" y="436"/>
                  </a:lnTo>
                  <a:lnTo>
                    <a:pt x="260" y="440"/>
                  </a:lnTo>
                  <a:lnTo>
                    <a:pt x="265" y="450"/>
                  </a:lnTo>
                  <a:lnTo>
                    <a:pt x="269" y="460"/>
                  </a:lnTo>
                  <a:lnTo>
                    <a:pt x="274" y="460"/>
                  </a:lnTo>
                  <a:lnTo>
                    <a:pt x="274" y="464"/>
                  </a:lnTo>
                  <a:lnTo>
                    <a:pt x="279" y="473"/>
                  </a:lnTo>
                  <a:lnTo>
                    <a:pt x="283" y="483"/>
                  </a:lnTo>
                  <a:lnTo>
                    <a:pt x="283" y="492"/>
                  </a:lnTo>
                  <a:lnTo>
                    <a:pt x="292" y="496"/>
                  </a:lnTo>
                  <a:lnTo>
                    <a:pt x="297" y="50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6" name="Freeform 5428"/>
            <p:cNvSpPr>
              <a:spLocks/>
            </p:cNvSpPr>
            <p:nvPr/>
          </p:nvSpPr>
          <p:spPr bwMode="auto">
            <a:xfrm>
              <a:off x="3326" y="787"/>
              <a:ext cx="105" cy="233"/>
            </a:xfrm>
            <a:custGeom>
              <a:avLst/>
              <a:gdLst>
                <a:gd name="T0" fmla="*/ 4 w 525"/>
                <a:gd name="T1" fmla="*/ 13 h 1164"/>
                <a:gd name="T2" fmla="*/ 14 w 525"/>
                <a:gd name="T3" fmla="*/ 41 h 1164"/>
                <a:gd name="T4" fmla="*/ 18 w 525"/>
                <a:gd name="T5" fmla="*/ 55 h 1164"/>
                <a:gd name="T6" fmla="*/ 32 w 525"/>
                <a:gd name="T7" fmla="*/ 78 h 1164"/>
                <a:gd name="T8" fmla="*/ 37 w 525"/>
                <a:gd name="T9" fmla="*/ 97 h 1164"/>
                <a:gd name="T10" fmla="*/ 47 w 525"/>
                <a:gd name="T11" fmla="*/ 115 h 1164"/>
                <a:gd name="T12" fmla="*/ 61 w 525"/>
                <a:gd name="T13" fmla="*/ 138 h 1164"/>
                <a:gd name="T14" fmla="*/ 65 w 525"/>
                <a:gd name="T15" fmla="*/ 152 h 1164"/>
                <a:gd name="T16" fmla="*/ 74 w 525"/>
                <a:gd name="T17" fmla="*/ 175 h 1164"/>
                <a:gd name="T18" fmla="*/ 88 w 525"/>
                <a:gd name="T19" fmla="*/ 199 h 1164"/>
                <a:gd name="T20" fmla="*/ 97 w 525"/>
                <a:gd name="T21" fmla="*/ 222 h 1164"/>
                <a:gd name="T22" fmla="*/ 102 w 525"/>
                <a:gd name="T23" fmla="*/ 240 h 1164"/>
                <a:gd name="T24" fmla="*/ 116 w 525"/>
                <a:gd name="T25" fmla="*/ 259 h 1164"/>
                <a:gd name="T26" fmla="*/ 120 w 525"/>
                <a:gd name="T27" fmla="*/ 283 h 1164"/>
                <a:gd name="T28" fmla="*/ 129 w 525"/>
                <a:gd name="T29" fmla="*/ 296 h 1164"/>
                <a:gd name="T30" fmla="*/ 139 w 525"/>
                <a:gd name="T31" fmla="*/ 319 h 1164"/>
                <a:gd name="T32" fmla="*/ 149 w 525"/>
                <a:gd name="T33" fmla="*/ 333 h 1164"/>
                <a:gd name="T34" fmla="*/ 158 w 525"/>
                <a:gd name="T35" fmla="*/ 361 h 1164"/>
                <a:gd name="T36" fmla="*/ 167 w 525"/>
                <a:gd name="T37" fmla="*/ 380 h 1164"/>
                <a:gd name="T38" fmla="*/ 176 w 525"/>
                <a:gd name="T39" fmla="*/ 398 h 1164"/>
                <a:gd name="T40" fmla="*/ 185 w 525"/>
                <a:gd name="T41" fmla="*/ 417 h 1164"/>
                <a:gd name="T42" fmla="*/ 195 w 525"/>
                <a:gd name="T43" fmla="*/ 444 h 1164"/>
                <a:gd name="T44" fmla="*/ 208 w 525"/>
                <a:gd name="T45" fmla="*/ 468 h 1164"/>
                <a:gd name="T46" fmla="*/ 213 w 525"/>
                <a:gd name="T47" fmla="*/ 482 h 1164"/>
                <a:gd name="T48" fmla="*/ 222 w 525"/>
                <a:gd name="T49" fmla="*/ 505 h 1164"/>
                <a:gd name="T50" fmla="*/ 231 w 525"/>
                <a:gd name="T51" fmla="*/ 523 h 1164"/>
                <a:gd name="T52" fmla="*/ 242 w 525"/>
                <a:gd name="T53" fmla="*/ 542 h 1164"/>
                <a:gd name="T54" fmla="*/ 251 w 525"/>
                <a:gd name="T55" fmla="*/ 566 h 1164"/>
                <a:gd name="T56" fmla="*/ 265 w 525"/>
                <a:gd name="T57" fmla="*/ 588 h 1164"/>
                <a:gd name="T58" fmla="*/ 269 w 525"/>
                <a:gd name="T59" fmla="*/ 611 h 1164"/>
                <a:gd name="T60" fmla="*/ 283 w 525"/>
                <a:gd name="T61" fmla="*/ 634 h 1164"/>
                <a:gd name="T62" fmla="*/ 292 w 525"/>
                <a:gd name="T63" fmla="*/ 654 h 1164"/>
                <a:gd name="T64" fmla="*/ 297 w 525"/>
                <a:gd name="T65" fmla="*/ 672 h 1164"/>
                <a:gd name="T66" fmla="*/ 310 w 525"/>
                <a:gd name="T67" fmla="*/ 695 h 1164"/>
                <a:gd name="T68" fmla="*/ 320 w 525"/>
                <a:gd name="T69" fmla="*/ 713 h 1164"/>
                <a:gd name="T70" fmla="*/ 324 w 525"/>
                <a:gd name="T71" fmla="*/ 732 h 1164"/>
                <a:gd name="T72" fmla="*/ 339 w 525"/>
                <a:gd name="T73" fmla="*/ 756 h 1164"/>
                <a:gd name="T74" fmla="*/ 344 w 525"/>
                <a:gd name="T75" fmla="*/ 770 h 1164"/>
                <a:gd name="T76" fmla="*/ 353 w 525"/>
                <a:gd name="T77" fmla="*/ 792 h 1164"/>
                <a:gd name="T78" fmla="*/ 362 w 525"/>
                <a:gd name="T79" fmla="*/ 811 h 1164"/>
                <a:gd name="T80" fmla="*/ 371 w 525"/>
                <a:gd name="T81" fmla="*/ 829 h 1164"/>
                <a:gd name="T82" fmla="*/ 380 w 525"/>
                <a:gd name="T83" fmla="*/ 853 h 1164"/>
                <a:gd name="T84" fmla="*/ 389 w 525"/>
                <a:gd name="T85" fmla="*/ 871 h 1164"/>
                <a:gd name="T86" fmla="*/ 399 w 525"/>
                <a:gd name="T87" fmla="*/ 890 h 1164"/>
                <a:gd name="T88" fmla="*/ 408 w 525"/>
                <a:gd name="T89" fmla="*/ 908 h 1164"/>
                <a:gd name="T90" fmla="*/ 417 w 525"/>
                <a:gd name="T91" fmla="*/ 932 h 1164"/>
                <a:gd name="T92" fmla="*/ 427 w 525"/>
                <a:gd name="T93" fmla="*/ 951 h 1164"/>
                <a:gd name="T94" fmla="*/ 436 w 525"/>
                <a:gd name="T95" fmla="*/ 969 h 1164"/>
                <a:gd name="T96" fmla="*/ 446 w 525"/>
                <a:gd name="T97" fmla="*/ 992 h 1164"/>
                <a:gd name="T98" fmla="*/ 455 w 525"/>
                <a:gd name="T99" fmla="*/ 1015 h 1164"/>
                <a:gd name="T100" fmla="*/ 464 w 525"/>
                <a:gd name="T101" fmla="*/ 1039 h 1164"/>
                <a:gd name="T102" fmla="*/ 473 w 525"/>
                <a:gd name="T103" fmla="*/ 1053 h 1164"/>
                <a:gd name="T104" fmla="*/ 482 w 525"/>
                <a:gd name="T105" fmla="*/ 1075 h 1164"/>
                <a:gd name="T106" fmla="*/ 491 w 525"/>
                <a:gd name="T107" fmla="*/ 1094 h 1164"/>
                <a:gd name="T108" fmla="*/ 496 w 525"/>
                <a:gd name="T109" fmla="*/ 1112 h 1164"/>
                <a:gd name="T110" fmla="*/ 510 w 525"/>
                <a:gd name="T111" fmla="*/ 1136 h 1164"/>
                <a:gd name="T112" fmla="*/ 520 w 525"/>
                <a:gd name="T113" fmla="*/ 1150 h 11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25"/>
                <a:gd name="T172" fmla="*/ 0 h 1164"/>
                <a:gd name="T173" fmla="*/ 525 w 525"/>
                <a:gd name="T174" fmla="*/ 1164 h 11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25" h="1164">
                  <a:moveTo>
                    <a:pt x="0" y="0"/>
                  </a:moveTo>
                  <a:lnTo>
                    <a:pt x="4" y="9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9" y="32"/>
                  </a:lnTo>
                  <a:lnTo>
                    <a:pt x="14" y="41"/>
                  </a:lnTo>
                  <a:lnTo>
                    <a:pt x="18" y="45"/>
                  </a:lnTo>
                  <a:lnTo>
                    <a:pt x="18" y="55"/>
                  </a:lnTo>
                  <a:lnTo>
                    <a:pt x="23" y="59"/>
                  </a:lnTo>
                  <a:lnTo>
                    <a:pt x="27" y="68"/>
                  </a:lnTo>
                  <a:lnTo>
                    <a:pt x="32" y="78"/>
                  </a:lnTo>
                  <a:lnTo>
                    <a:pt x="32" y="82"/>
                  </a:lnTo>
                  <a:lnTo>
                    <a:pt x="37" y="92"/>
                  </a:lnTo>
                  <a:lnTo>
                    <a:pt x="37" y="97"/>
                  </a:lnTo>
                  <a:lnTo>
                    <a:pt x="41" y="101"/>
                  </a:lnTo>
                  <a:lnTo>
                    <a:pt x="47" y="106"/>
                  </a:lnTo>
                  <a:lnTo>
                    <a:pt x="47" y="115"/>
                  </a:lnTo>
                  <a:lnTo>
                    <a:pt x="51" y="124"/>
                  </a:lnTo>
                  <a:lnTo>
                    <a:pt x="56" y="129"/>
                  </a:lnTo>
                  <a:lnTo>
                    <a:pt x="61" y="138"/>
                  </a:lnTo>
                  <a:lnTo>
                    <a:pt x="61" y="143"/>
                  </a:lnTo>
                  <a:lnTo>
                    <a:pt x="65" y="152"/>
                  </a:lnTo>
                  <a:lnTo>
                    <a:pt x="70" y="161"/>
                  </a:lnTo>
                  <a:lnTo>
                    <a:pt x="70" y="166"/>
                  </a:lnTo>
                  <a:lnTo>
                    <a:pt x="74" y="175"/>
                  </a:lnTo>
                  <a:lnTo>
                    <a:pt x="79" y="185"/>
                  </a:lnTo>
                  <a:lnTo>
                    <a:pt x="83" y="190"/>
                  </a:lnTo>
                  <a:lnTo>
                    <a:pt x="88" y="199"/>
                  </a:lnTo>
                  <a:lnTo>
                    <a:pt x="88" y="208"/>
                  </a:lnTo>
                  <a:lnTo>
                    <a:pt x="93" y="213"/>
                  </a:lnTo>
                  <a:lnTo>
                    <a:pt x="97" y="222"/>
                  </a:lnTo>
                  <a:lnTo>
                    <a:pt x="97" y="231"/>
                  </a:lnTo>
                  <a:lnTo>
                    <a:pt x="102" y="236"/>
                  </a:lnTo>
                  <a:lnTo>
                    <a:pt x="102" y="240"/>
                  </a:lnTo>
                  <a:lnTo>
                    <a:pt x="106" y="245"/>
                  </a:lnTo>
                  <a:lnTo>
                    <a:pt x="111" y="249"/>
                  </a:lnTo>
                  <a:lnTo>
                    <a:pt x="116" y="259"/>
                  </a:lnTo>
                  <a:lnTo>
                    <a:pt x="116" y="268"/>
                  </a:lnTo>
                  <a:lnTo>
                    <a:pt x="120" y="272"/>
                  </a:lnTo>
                  <a:lnTo>
                    <a:pt x="120" y="283"/>
                  </a:lnTo>
                  <a:lnTo>
                    <a:pt x="125" y="287"/>
                  </a:lnTo>
                  <a:lnTo>
                    <a:pt x="125" y="292"/>
                  </a:lnTo>
                  <a:lnTo>
                    <a:pt x="129" y="296"/>
                  </a:lnTo>
                  <a:lnTo>
                    <a:pt x="134" y="305"/>
                  </a:lnTo>
                  <a:lnTo>
                    <a:pt x="139" y="315"/>
                  </a:lnTo>
                  <a:lnTo>
                    <a:pt x="139" y="319"/>
                  </a:lnTo>
                  <a:lnTo>
                    <a:pt x="144" y="328"/>
                  </a:lnTo>
                  <a:lnTo>
                    <a:pt x="149" y="333"/>
                  </a:lnTo>
                  <a:lnTo>
                    <a:pt x="149" y="342"/>
                  </a:lnTo>
                  <a:lnTo>
                    <a:pt x="153" y="351"/>
                  </a:lnTo>
                  <a:lnTo>
                    <a:pt x="158" y="361"/>
                  </a:lnTo>
                  <a:lnTo>
                    <a:pt x="163" y="365"/>
                  </a:lnTo>
                  <a:lnTo>
                    <a:pt x="167" y="375"/>
                  </a:lnTo>
                  <a:lnTo>
                    <a:pt x="167" y="380"/>
                  </a:lnTo>
                  <a:lnTo>
                    <a:pt x="167" y="385"/>
                  </a:lnTo>
                  <a:lnTo>
                    <a:pt x="172" y="389"/>
                  </a:lnTo>
                  <a:lnTo>
                    <a:pt x="176" y="398"/>
                  </a:lnTo>
                  <a:lnTo>
                    <a:pt x="176" y="403"/>
                  </a:lnTo>
                  <a:lnTo>
                    <a:pt x="181" y="412"/>
                  </a:lnTo>
                  <a:lnTo>
                    <a:pt x="185" y="417"/>
                  </a:lnTo>
                  <a:lnTo>
                    <a:pt x="190" y="426"/>
                  </a:lnTo>
                  <a:lnTo>
                    <a:pt x="195" y="435"/>
                  </a:lnTo>
                  <a:lnTo>
                    <a:pt x="195" y="444"/>
                  </a:lnTo>
                  <a:lnTo>
                    <a:pt x="199" y="449"/>
                  </a:lnTo>
                  <a:lnTo>
                    <a:pt x="204" y="458"/>
                  </a:lnTo>
                  <a:lnTo>
                    <a:pt x="208" y="468"/>
                  </a:lnTo>
                  <a:lnTo>
                    <a:pt x="208" y="473"/>
                  </a:lnTo>
                  <a:lnTo>
                    <a:pt x="208" y="477"/>
                  </a:lnTo>
                  <a:lnTo>
                    <a:pt x="213" y="482"/>
                  </a:lnTo>
                  <a:lnTo>
                    <a:pt x="218" y="486"/>
                  </a:lnTo>
                  <a:lnTo>
                    <a:pt x="218" y="496"/>
                  </a:lnTo>
                  <a:lnTo>
                    <a:pt x="222" y="505"/>
                  </a:lnTo>
                  <a:lnTo>
                    <a:pt x="227" y="509"/>
                  </a:lnTo>
                  <a:lnTo>
                    <a:pt x="231" y="519"/>
                  </a:lnTo>
                  <a:lnTo>
                    <a:pt x="231" y="523"/>
                  </a:lnTo>
                  <a:lnTo>
                    <a:pt x="237" y="528"/>
                  </a:lnTo>
                  <a:lnTo>
                    <a:pt x="237" y="532"/>
                  </a:lnTo>
                  <a:lnTo>
                    <a:pt x="242" y="542"/>
                  </a:lnTo>
                  <a:lnTo>
                    <a:pt x="246" y="551"/>
                  </a:lnTo>
                  <a:lnTo>
                    <a:pt x="246" y="556"/>
                  </a:lnTo>
                  <a:lnTo>
                    <a:pt x="251" y="566"/>
                  </a:lnTo>
                  <a:lnTo>
                    <a:pt x="255" y="570"/>
                  </a:lnTo>
                  <a:lnTo>
                    <a:pt x="260" y="579"/>
                  </a:lnTo>
                  <a:lnTo>
                    <a:pt x="265" y="588"/>
                  </a:lnTo>
                  <a:lnTo>
                    <a:pt x="265" y="593"/>
                  </a:lnTo>
                  <a:lnTo>
                    <a:pt x="269" y="602"/>
                  </a:lnTo>
                  <a:lnTo>
                    <a:pt x="269" y="611"/>
                  </a:lnTo>
                  <a:lnTo>
                    <a:pt x="274" y="621"/>
                  </a:lnTo>
                  <a:lnTo>
                    <a:pt x="278" y="625"/>
                  </a:lnTo>
                  <a:lnTo>
                    <a:pt x="283" y="634"/>
                  </a:lnTo>
                  <a:lnTo>
                    <a:pt x="287" y="639"/>
                  </a:lnTo>
                  <a:lnTo>
                    <a:pt x="292" y="649"/>
                  </a:lnTo>
                  <a:lnTo>
                    <a:pt x="292" y="654"/>
                  </a:lnTo>
                  <a:lnTo>
                    <a:pt x="297" y="663"/>
                  </a:lnTo>
                  <a:lnTo>
                    <a:pt x="297" y="668"/>
                  </a:lnTo>
                  <a:lnTo>
                    <a:pt x="297" y="672"/>
                  </a:lnTo>
                  <a:lnTo>
                    <a:pt x="301" y="677"/>
                  </a:lnTo>
                  <a:lnTo>
                    <a:pt x="306" y="686"/>
                  </a:lnTo>
                  <a:lnTo>
                    <a:pt x="310" y="695"/>
                  </a:lnTo>
                  <a:lnTo>
                    <a:pt x="315" y="704"/>
                  </a:lnTo>
                  <a:lnTo>
                    <a:pt x="315" y="709"/>
                  </a:lnTo>
                  <a:lnTo>
                    <a:pt x="320" y="713"/>
                  </a:lnTo>
                  <a:lnTo>
                    <a:pt x="320" y="718"/>
                  </a:lnTo>
                  <a:lnTo>
                    <a:pt x="324" y="723"/>
                  </a:lnTo>
                  <a:lnTo>
                    <a:pt x="324" y="732"/>
                  </a:lnTo>
                  <a:lnTo>
                    <a:pt x="330" y="736"/>
                  </a:lnTo>
                  <a:lnTo>
                    <a:pt x="334" y="747"/>
                  </a:lnTo>
                  <a:lnTo>
                    <a:pt x="339" y="756"/>
                  </a:lnTo>
                  <a:lnTo>
                    <a:pt x="339" y="765"/>
                  </a:lnTo>
                  <a:lnTo>
                    <a:pt x="344" y="765"/>
                  </a:lnTo>
                  <a:lnTo>
                    <a:pt x="344" y="770"/>
                  </a:lnTo>
                  <a:lnTo>
                    <a:pt x="348" y="779"/>
                  </a:lnTo>
                  <a:lnTo>
                    <a:pt x="353" y="788"/>
                  </a:lnTo>
                  <a:lnTo>
                    <a:pt x="353" y="792"/>
                  </a:lnTo>
                  <a:lnTo>
                    <a:pt x="357" y="802"/>
                  </a:lnTo>
                  <a:lnTo>
                    <a:pt x="362" y="806"/>
                  </a:lnTo>
                  <a:lnTo>
                    <a:pt x="362" y="811"/>
                  </a:lnTo>
                  <a:lnTo>
                    <a:pt x="367" y="815"/>
                  </a:lnTo>
                  <a:lnTo>
                    <a:pt x="367" y="825"/>
                  </a:lnTo>
                  <a:lnTo>
                    <a:pt x="371" y="829"/>
                  </a:lnTo>
                  <a:lnTo>
                    <a:pt x="376" y="839"/>
                  </a:lnTo>
                  <a:lnTo>
                    <a:pt x="380" y="849"/>
                  </a:lnTo>
                  <a:lnTo>
                    <a:pt x="380" y="853"/>
                  </a:lnTo>
                  <a:lnTo>
                    <a:pt x="380" y="858"/>
                  </a:lnTo>
                  <a:lnTo>
                    <a:pt x="385" y="862"/>
                  </a:lnTo>
                  <a:lnTo>
                    <a:pt x="389" y="871"/>
                  </a:lnTo>
                  <a:lnTo>
                    <a:pt x="394" y="876"/>
                  </a:lnTo>
                  <a:lnTo>
                    <a:pt x="394" y="885"/>
                  </a:lnTo>
                  <a:lnTo>
                    <a:pt x="399" y="890"/>
                  </a:lnTo>
                  <a:lnTo>
                    <a:pt x="403" y="899"/>
                  </a:lnTo>
                  <a:lnTo>
                    <a:pt x="403" y="904"/>
                  </a:lnTo>
                  <a:lnTo>
                    <a:pt x="408" y="908"/>
                  </a:lnTo>
                  <a:lnTo>
                    <a:pt x="408" y="913"/>
                  </a:lnTo>
                  <a:lnTo>
                    <a:pt x="412" y="922"/>
                  </a:lnTo>
                  <a:lnTo>
                    <a:pt x="417" y="932"/>
                  </a:lnTo>
                  <a:lnTo>
                    <a:pt x="423" y="941"/>
                  </a:lnTo>
                  <a:lnTo>
                    <a:pt x="423" y="946"/>
                  </a:lnTo>
                  <a:lnTo>
                    <a:pt x="427" y="951"/>
                  </a:lnTo>
                  <a:lnTo>
                    <a:pt x="427" y="955"/>
                  </a:lnTo>
                  <a:lnTo>
                    <a:pt x="432" y="960"/>
                  </a:lnTo>
                  <a:lnTo>
                    <a:pt x="436" y="969"/>
                  </a:lnTo>
                  <a:lnTo>
                    <a:pt x="441" y="973"/>
                  </a:lnTo>
                  <a:lnTo>
                    <a:pt x="441" y="983"/>
                  </a:lnTo>
                  <a:lnTo>
                    <a:pt x="446" y="992"/>
                  </a:lnTo>
                  <a:lnTo>
                    <a:pt x="446" y="996"/>
                  </a:lnTo>
                  <a:lnTo>
                    <a:pt x="450" y="1006"/>
                  </a:lnTo>
                  <a:lnTo>
                    <a:pt x="455" y="1015"/>
                  </a:lnTo>
                  <a:lnTo>
                    <a:pt x="459" y="1025"/>
                  </a:lnTo>
                  <a:lnTo>
                    <a:pt x="464" y="1030"/>
                  </a:lnTo>
                  <a:lnTo>
                    <a:pt x="464" y="1039"/>
                  </a:lnTo>
                  <a:lnTo>
                    <a:pt x="468" y="1043"/>
                  </a:lnTo>
                  <a:lnTo>
                    <a:pt x="468" y="1048"/>
                  </a:lnTo>
                  <a:lnTo>
                    <a:pt x="473" y="1053"/>
                  </a:lnTo>
                  <a:lnTo>
                    <a:pt x="473" y="1057"/>
                  </a:lnTo>
                  <a:lnTo>
                    <a:pt x="478" y="1066"/>
                  </a:lnTo>
                  <a:lnTo>
                    <a:pt x="482" y="1075"/>
                  </a:lnTo>
                  <a:lnTo>
                    <a:pt x="487" y="1085"/>
                  </a:lnTo>
                  <a:lnTo>
                    <a:pt x="491" y="1089"/>
                  </a:lnTo>
                  <a:lnTo>
                    <a:pt x="491" y="1094"/>
                  </a:lnTo>
                  <a:lnTo>
                    <a:pt x="491" y="1098"/>
                  </a:lnTo>
                  <a:lnTo>
                    <a:pt x="496" y="1108"/>
                  </a:lnTo>
                  <a:lnTo>
                    <a:pt x="496" y="1112"/>
                  </a:lnTo>
                  <a:lnTo>
                    <a:pt x="501" y="1122"/>
                  </a:lnTo>
                  <a:lnTo>
                    <a:pt x="505" y="1127"/>
                  </a:lnTo>
                  <a:lnTo>
                    <a:pt x="510" y="1136"/>
                  </a:lnTo>
                  <a:lnTo>
                    <a:pt x="514" y="1141"/>
                  </a:lnTo>
                  <a:lnTo>
                    <a:pt x="514" y="1145"/>
                  </a:lnTo>
                  <a:lnTo>
                    <a:pt x="520" y="1150"/>
                  </a:lnTo>
                  <a:lnTo>
                    <a:pt x="520" y="1159"/>
                  </a:lnTo>
                  <a:lnTo>
                    <a:pt x="525" y="116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7" name="Freeform 5429"/>
            <p:cNvSpPr>
              <a:spLocks/>
            </p:cNvSpPr>
            <p:nvPr/>
          </p:nvSpPr>
          <p:spPr bwMode="auto">
            <a:xfrm>
              <a:off x="3677" y="1671"/>
              <a:ext cx="94" cy="421"/>
            </a:xfrm>
            <a:custGeom>
              <a:avLst/>
              <a:gdLst>
                <a:gd name="T0" fmla="*/ 4 w 468"/>
                <a:gd name="T1" fmla="*/ 28 h 2106"/>
                <a:gd name="T2" fmla="*/ 9 w 468"/>
                <a:gd name="T3" fmla="*/ 65 h 2106"/>
                <a:gd name="T4" fmla="*/ 13 w 468"/>
                <a:gd name="T5" fmla="*/ 102 h 2106"/>
                <a:gd name="T6" fmla="*/ 23 w 468"/>
                <a:gd name="T7" fmla="*/ 139 h 2106"/>
                <a:gd name="T8" fmla="*/ 27 w 468"/>
                <a:gd name="T9" fmla="*/ 172 h 2106"/>
                <a:gd name="T10" fmla="*/ 36 w 468"/>
                <a:gd name="T11" fmla="*/ 209 h 2106"/>
                <a:gd name="T12" fmla="*/ 41 w 468"/>
                <a:gd name="T13" fmla="*/ 245 h 2106"/>
                <a:gd name="T14" fmla="*/ 50 w 468"/>
                <a:gd name="T15" fmla="*/ 288 h 2106"/>
                <a:gd name="T16" fmla="*/ 59 w 468"/>
                <a:gd name="T17" fmla="*/ 320 h 2106"/>
                <a:gd name="T18" fmla="*/ 64 w 468"/>
                <a:gd name="T19" fmla="*/ 362 h 2106"/>
                <a:gd name="T20" fmla="*/ 73 w 468"/>
                <a:gd name="T21" fmla="*/ 390 h 2106"/>
                <a:gd name="T22" fmla="*/ 79 w 468"/>
                <a:gd name="T23" fmla="*/ 431 h 2106"/>
                <a:gd name="T24" fmla="*/ 88 w 468"/>
                <a:gd name="T25" fmla="*/ 469 h 2106"/>
                <a:gd name="T26" fmla="*/ 92 w 468"/>
                <a:gd name="T27" fmla="*/ 496 h 2106"/>
                <a:gd name="T28" fmla="*/ 102 w 468"/>
                <a:gd name="T29" fmla="*/ 539 h 2106"/>
                <a:gd name="T30" fmla="*/ 106 w 468"/>
                <a:gd name="T31" fmla="*/ 575 h 2106"/>
                <a:gd name="T32" fmla="*/ 115 w 468"/>
                <a:gd name="T33" fmla="*/ 607 h 2106"/>
                <a:gd name="T34" fmla="*/ 125 w 468"/>
                <a:gd name="T35" fmla="*/ 641 h 2106"/>
                <a:gd name="T36" fmla="*/ 129 w 468"/>
                <a:gd name="T37" fmla="*/ 682 h 2106"/>
                <a:gd name="T38" fmla="*/ 138 w 468"/>
                <a:gd name="T39" fmla="*/ 709 h 2106"/>
                <a:gd name="T40" fmla="*/ 148 w 468"/>
                <a:gd name="T41" fmla="*/ 752 h 2106"/>
                <a:gd name="T42" fmla="*/ 157 w 468"/>
                <a:gd name="T43" fmla="*/ 788 h 2106"/>
                <a:gd name="T44" fmla="*/ 161 w 468"/>
                <a:gd name="T45" fmla="*/ 826 h 2106"/>
                <a:gd name="T46" fmla="*/ 171 w 468"/>
                <a:gd name="T47" fmla="*/ 863 h 2106"/>
                <a:gd name="T48" fmla="*/ 176 w 468"/>
                <a:gd name="T49" fmla="*/ 895 h 2106"/>
                <a:gd name="T50" fmla="*/ 185 w 468"/>
                <a:gd name="T51" fmla="*/ 933 h 2106"/>
                <a:gd name="T52" fmla="*/ 194 w 468"/>
                <a:gd name="T53" fmla="*/ 970 h 2106"/>
                <a:gd name="T54" fmla="*/ 199 w 468"/>
                <a:gd name="T55" fmla="*/ 1012 h 2106"/>
                <a:gd name="T56" fmla="*/ 208 w 468"/>
                <a:gd name="T57" fmla="*/ 1049 h 2106"/>
                <a:gd name="T58" fmla="*/ 217 w 468"/>
                <a:gd name="T59" fmla="*/ 1085 h 2106"/>
                <a:gd name="T60" fmla="*/ 222 w 468"/>
                <a:gd name="T61" fmla="*/ 1114 h 2106"/>
                <a:gd name="T62" fmla="*/ 231 w 468"/>
                <a:gd name="T63" fmla="*/ 1155 h 2106"/>
                <a:gd name="T64" fmla="*/ 236 w 468"/>
                <a:gd name="T65" fmla="*/ 1193 h 2106"/>
                <a:gd name="T66" fmla="*/ 245 w 468"/>
                <a:gd name="T67" fmla="*/ 1230 h 2106"/>
                <a:gd name="T68" fmla="*/ 249 w 468"/>
                <a:gd name="T69" fmla="*/ 1271 h 2106"/>
                <a:gd name="T70" fmla="*/ 259 w 468"/>
                <a:gd name="T71" fmla="*/ 1304 h 2106"/>
                <a:gd name="T72" fmla="*/ 263 w 468"/>
                <a:gd name="T73" fmla="*/ 1336 h 2106"/>
                <a:gd name="T74" fmla="*/ 273 w 468"/>
                <a:gd name="T75" fmla="*/ 1374 h 2106"/>
                <a:gd name="T76" fmla="*/ 278 w 468"/>
                <a:gd name="T77" fmla="*/ 1415 h 2106"/>
                <a:gd name="T78" fmla="*/ 283 w 468"/>
                <a:gd name="T79" fmla="*/ 1443 h 2106"/>
                <a:gd name="T80" fmla="*/ 292 w 468"/>
                <a:gd name="T81" fmla="*/ 1480 h 2106"/>
                <a:gd name="T82" fmla="*/ 296 w 468"/>
                <a:gd name="T83" fmla="*/ 1522 h 2106"/>
                <a:gd name="T84" fmla="*/ 306 w 468"/>
                <a:gd name="T85" fmla="*/ 1549 h 2106"/>
                <a:gd name="T86" fmla="*/ 310 w 468"/>
                <a:gd name="T87" fmla="*/ 1592 h 2106"/>
                <a:gd name="T88" fmla="*/ 319 w 468"/>
                <a:gd name="T89" fmla="*/ 1624 h 2106"/>
                <a:gd name="T90" fmla="*/ 329 w 468"/>
                <a:gd name="T91" fmla="*/ 1666 h 2106"/>
                <a:gd name="T92" fmla="*/ 338 w 468"/>
                <a:gd name="T93" fmla="*/ 1703 h 2106"/>
                <a:gd name="T94" fmla="*/ 347 w 468"/>
                <a:gd name="T95" fmla="*/ 1740 h 2106"/>
                <a:gd name="T96" fmla="*/ 356 w 468"/>
                <a:gd name="T97" fmla="*/ 1773 h 2106"/>
                <a:gd name="T98" fmla="*/ 366 w 468"/>
                <a:gd name="T99" fmla="*/ 1809 h 2106"/>
                <a:gd name="T100" fmla="*/ 380 w 468"/>
                <a:gd name="T101" fmla="*/ 1847 h 2106"/>
                <a:gd name="T102" fmla="*/ 389 w 468"/>
                <a:gd name="T103" fmla="*/ 1884 h 2106"/>
                <a:gd name="T104" fmla="*/ 398 w 468"/>
                <a:gd name="T105" fmla="*/ 1916 h 2106"/>
                <a:gd name="T106" fmla="*/ 412 w 468"/>
                <a:gd name="T107" fmla="*/ 1954 h 2106"/>
                <a:gd name="T108" fmla="*/ 421 w 468"/>
                <a:gd name="T109" fmla="*/ 1986 h 2106"/>
                <a:gd name="T110" fmla="*/ 431 w 468"/>
                <a:gd name="T111" fmla="*/ 2018 h 2106"/>
                <a:gd name="T112" fmla="*/ 449 w 468"/>
                <a:gd name="T113" fmla="*/ 2056 h 2106"/>
                <a:gd name="T114" fmla="*/ 459 w 468"/>
                <a:gd name="T115" fmla="*/ 2083 h 21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68"/>
                <a:gd name="T175" fmla="*/ 0 h 2106"/>
                <a:gd name="T176" fmla="*/ 468 w 468"/>
                <a:gd name="T177" fmla="*/ 2106 h 21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68" h="2106">
                  <a:moveTo>
                    <a:pt x="0" y="0"/>
                  </a:moveTo>
                  <a:lnTo>
                    <a:pt x="0" y="9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4" y="41"/>
                  </a:lnTo>
                  <a:lnTo>
                    <a:pt x="9" y="46"/>
                  </a:lnTo>
                  <a:lnTo>
                    <a:pt x="9" y="55"/>
                  </a:lnTo>
                  <a:lnTo>
                    <a:pt x="9" y="65"/>
                  </a:lnTo>
                  <a:lnTo>
                    <a:pt x="13" y="70"/>
                  </a:lnTo>
                  <a:lnTo>
                    <a:pt x="13" y="79"/>
                  </a:lnTo>
                  <a:lnTo>
                    <a:pt x="13" y="88"/>
                  </a:lnTo>
                  <a:lnTo>
                    <a:pt x="13" y="93"/>
                  </a:lnTo>
                  <a:lnTo>
                    <a:pt x="13" y="102"/>
                  </a:lnTo>
                  <a:lnTo>
                    <a:pt x="18" y="111"/>
                  </a:lnTo>
                  <a:lnTo>
                    <a:pt x="18" y="116"/>
                  </a:lnTo>
                  <a:lnTo>
                    <a:pt x="23" y="125"/>
                  </a:lnTo>
                  <a:lnTo>
                    <a:pt x="23" y="134"/>
                  </a:lnTo>
                  <a:lnTo>
                    <a:pt x="23" y="139"/>
                  </a:lnTo>
                  <a:lnTo>
                    <a:pt x="23" y="143"/>
                  </a:lnTo>
                  <a:lnTo>
                    <a:pt x="23" y="148"/>
                  </a:lnTo>
                  <a:lnTo>
                    <a:pt x="27" y="153"/>
                  </a:lnTo>
                  <a:lnTo>
                    <a:pt x="27" y="163"/>
                  </a:lnTo>
                  <a:lnTo>
                    <a:pt x="27" y="172"/>
                  </a:lnTo>
                  <a:lnTo>
                    <a:pt x="32" y="177"/>
                  </a:lnTo>
                  <a:lnTo>
                    <a:pt x="32" y="186"/>
                  </a:lnTo>
                  <a:lnTo>
                    <a:pt x="36" y="195"/>
                  </a:lnTo>
                  <a:lnTo>
                    <a:pt x="36" y="200"/>
                  </a:lnTo>
                  <a:lnTo>
                    <a:pt x="36" y="209"/>
                  </a:lnTo>
                  <a:lnTo>
                    <a:pt x="41" y="218"/>
                  </a:lnTo>
                  <a:lnTo>
                    <a:pt x="41" y="222"/>
                  </a:lnTo>
                  <a:lnTo>
                    <a:pt x="41" y="232"/>
                  </a:lnTo>
                  <a:lnTo>
                    <a:pt x="41" y="236"/>
                  </a:lnTo>
                  <a:lnTo>
                    <a:pt x="41" y="245"/>
                  </a:lnTo>
                  <a:lnTo>
                    <a:pt x="46" y="256"/>
                  </a:lnTo>
                  <a:lnTo>
                    <a:pt x="46" y="260"/>
                  </a:lnTo>
                  <a:lnTo>
                    <a:pt x="46" y="269"/>
                  </a:lnTo>
                  <a:lnTo>
                    <a:pt x="50" y="279"/>
                  </a:lnTo>
                  <a:lnTo>
                    <a:pt x="50" y="288"/>
                  </a:lnTo>
                  <a:lnTo>
                    <a:pt x="50" y="292"/>
                  </a:lnTo>
                  <a:lnTo>
                    <a:pt x="55" y="301"/>
                  </a:lnTo>
                  <a:lnTo>
                    <a:pt x="55" y="306"/>
                  </a:lnTo>
                  <a:lnTo>
                    <a:pt x="55" y="315"/>
                  </a:lnTo>
                  <a:lnTo>
                    <a:pt x="59" y="320"/>
                  </a:lnTo>
                  <a:lnTo>
                    <a:pt x="59" y="329"/>
                  </a:lnTo>
                  <a:lnTo>
                    <a:pt x="64" y="338"/>
                  </a:lnTo>
                  <a:lnTo>
                    <a:pt x="64" y="348"/>
                  </a:lnTo>
                  <a:lnTo>
                    <a:pt x="64" y="353"/>
                  </a:lnTo>
                  <a:lnTo>
                    <a:pt x="64" y="362"/>
                  </a:lnTo>
                  <a:lnTo>
                    <a:pt x="68" y="367"/>
                  </a:lnTo>
                  <a:lnTo>
                    <a:pt x="68" y="371"/>
                  </a:lnTo>
                  <a:lnTo>
                    <a:pt x="68" y="376"/>
                  </a:lnTo>
                  <a:lnTo>
                    <a:pt x="68" y="385"/>
                  </a:lnTo>
                  <a:lnTo>
                    <a:pt x="73" y="390"/>
                  </a:lnTo>
                  <a:lnTo>
                    <a:pt x="73" y="399"/>
                  </a:lnTo>
                  <a:lnTo>
                    <a:pt x="73" y="403"/>
                  </a:lnTo>
                  <a:lnTo>
                    <a:pt x="73" y="413"/>
                  </a:lnTo>
                  <a:lnTo>
                    <a:pt x="79" y="422"/>
                  </a:lnTo>
                  <a:lnTo>
                    <a:pt x="79" y="431"/>
                  </a:lnTo>
                  <a:lnTo>
                    <a:pt x="79" y="436"/>
                  </a:lnTo>
                  <a:lnTo>
                    <a:pt x="83" y="446"/>
                  </a:lnTo>
                  <a:lnTo>
                    <a:pt x="83" y="455"/>
                  </a:lnTo>
                  <a:lnTo>
                    <a:pt x="83" y="460"/>
                  </a:lnTo>
                  <a:lnTo>
                    <a:pt x="88" y="469"/>
                  </a:lnTo>
                  <a:lnTo>
                    <a:pt x="88" y="473"/>
                  </a:lnTo>
                  <a:lnTo>
                    <a:pt x="88" y="478"/>
                  </a:lnTo>
                  <a:lnTo>
                    <a:pt x="88" y="483"/>
                  </a:lnTo>
                  <a:lnTo>
                    <a:pt x="92" y="492"/>
                  </a:lnTo>
                  <a:lnTo>
                    <a:pt x="92" y="496"/>
                  </a:lnTo>
                  <a:lnTo>
                    <a:pt x="97" y="505"/>
                  </a:lnTo>
                  <a:lnTo>
                    <a:pt x="97" y="515"/>
                  </a:lnTo>
                  <a:lnTo>
                    <a:pt x="97" y="519"/>
                  </a:lnTo>
                  <a:lnTo>
                    <a:pt x="102" y="528"/>
                  </a:lnTo>
                  <a:lnTo>
                    <a:pt x="102" y="539"/>
                  </a:lnTo>
                  <a:lnTo>
                    <a:pt x="102" y="543"/>
                  </a:lnTo>
                  <a:lnTo>
                    <a:pt x="102" y="552"/>
                  </a:lnTo>
                  <a:lnTo>
                    <a:pt x="106" y="557"/>
                  </a:lnTo>
                  <a:lnTo>
                    <a:pt x="106" y="566"/>
                  </a:lnTo>
                  <a:lnTo>
                    <a:pt x="106" y="575"/>
                  </a:lnTo>
                  <a:lnTo>
                    <a:pt x="111" y="580"/>
                  </a:lnTo>
                  <a:lnTo>
                    <a:pt x="111" y="585"/>
                  </a:lnTo>
                  <a:lnTo>
                    <a:pt x="111" y="589"/>
                  </a:lnTo>
                  <a:lnTo>
                    <a:pt x="111" y="598"/>
                  </a:lnTo>
                  <a:lnTo>
                    <a:pt x="115" y="607"/>
                  </a:lnTo>
                  <a:lnTo>
                    <a:pt x="115" y="612"/>
                  </a:lnTo>
                  <a:lnTo>
                    <a:pt x="120" y="621"/>
                  </a:lnTo>
                  <a:lnTo>
                    <a:pt x="120" y="627"/>
                  </a:lnTo>
                  <a:lnTo>
                    <a:pt x="120" y="636"/>
                  </a:lnTo>
                  <a:lnTo>
                    <a:pt x="125" y="641"/>
                  </a:lnTo>
                  <a:lnTo>
                    <a:pt x="125" y="650"/>
                  </a:lnTo>
                  <a:lnTo>
                    <a:pt x="125" y="659"/>
                  </a:lnTo>
                  <a:lnTo>
                    <a:pt x="129" y="664"/>
                  </a:lnTo>
                  <a:lnTo>
                    <a:pt x="129" y="673"/>
                  </a:lnTo>
                  <a:lnTo>
                    <a:pt x="129" y="682"/>
                  </a:lnTo>
                  <a:lnTo>
                    <a:pt x="129" y="686"/>
                  </a:lnTo>
                  <a:lnTo>
                    <a:pt x="129" y="691"/>
                  </a:lnTo>
                  <a:lnTo>
                    <a:pt x="134" y="696"/>
                  </a:lnTo>
                  <a:lnTo>
                    <a:pt x="134" y="705"/>
                  </a:lnTo>
                  <a:lnTo>
                    <a:pt x="138" y="709"/>
                  </a:lnTo>
                  <a:lnTo>
                    <a:pt x="138" y="720"/>
                  </a:lnTo>
                  <a:lnTo>
                    <a:pt x="138" y="724"/>
                  </a:lnTo>
                  <a:lnTo>
                    <a:pt x="143" y="733"/>
                  </a:lnTo>
                  <a:lnTo>
                    <a:pt x="143" y="743"/>
                  </a:lnTo>
                  <a:lnTo>
                    <a:pt x="148" y="752"/>
                  </a:lnTo>
                  <a:lnTo>
                    <a:pt x="148" y="756"/>
                  </a:lnTo>
                  <a:lnTo>
                    <a:pt x="148" y="766"/>
                  </a:lnTo>
                  <a:lnTo>
                    <a:pt x="152" y="775"/>
                  </a:lnTo>
                  <a:lnTo>
                    <a:pt x="152" y="779"/>
                  </a:lnTo>
                  <a:lnTo>
                    <a:pt x="157" y="788"/>
                  </a:lnTo>
                  <a:lnTo>
                    <a:pt x="157" y="793"/>
                  </a:lnTo>
                  <a:lnTo>
                    <a:pt x="157" y="802"/>
                  </a:lnTo>
                  <a:lnTo>
                    <a:pt x="157" y="812"/>
                  </a:lnTo>
                  <a:lnTo>
                    <a:pt x="161" y="817"/>
                  </a:lnTo>
                  <a:lnTo>
                    <a:pt x="161" y="826"/>
                  </a:lnTo>
                  <a:lnTo>
                    <a:pt x="166" y="835"/>
                  </a:lnTo>
                  <a:lnTo>
                    <a:pt x="166" y="840"/>
                  </a:lnTo>
                  <a:lnTo>
                    <a:pt x="166" y="849"/>
                  </a:lnTo>
                  <a:lnTo>
                    <a:pt x="171" y="858"/>
                  </a:lnTo>
                  <a:lnTo>
                    <a:pt x="171" y="863"/>
                  </a:lnTo>
                  <a:lnTo>
                    <a:pt x="171" y="872"/>
                  </a:lnTo>
                  <a:lnTo>
                    <a:pt x="176" y="877"/>
                  </a:lnTo>
                  <a:lnTo>
                    <a:pt x="176" y="881"/>
                  </a:lnTo>
                  <a:lnTo>
                    <a:pt x="176" y="886"/>
                  </a:lnTo>
                  <a:lnTo>
                    <a:pt x="176" y="895"/>
                  </a:lnTo>
                  <a:lnTo>
                    <a:pt x="181" y="900"/>
                  </a:lnTo>
                  <a:lnTo>
                    <a:pt x="181" y="910"/>
                  </a:lnTo>
                  <a:lnTo>
                    <a:pt x="185" y="919"/>
                  </a:lnTo>
                  <a:lnTo>
                    <a:pt x="185" y="928"/>
                  </a:lnTo>
                  <a:lnTo>
                    <a:pt x="185" y="933"/>
                  </a:lnTo>
                  <a:lnTo>
                    <a:pt x="190" y="942"/>
                  </a:lnTo>
                  <a:lnTo>
                    <a:pt x="190" y="947"/>
                  </a:lnTo>
                  <a:lnTo>
                    <a:pt x="190" y="956"/>
                  </a:lnTo>
                  <a:lnTo>
                    <a:pt x="190" y="960"/>
                  </a:lnTo>
                  <a:lnTo>
                    <a:pt x="194" y="970"/>
                  </a:lnTo>
                  <a:lnTo>
                    <a:pt x="194" y="979"/>
                  </a:lnTo>
                  <a:lnTo>
                    <a:pt x="194" y="983"/>
                  </a:lnTo>
                  <a:lnTo>
                    <a:pt x="199" y="992"/>
                  </a:lnTo>
                  <a:lnTo>
                    <a:pt x="199" y="1003"/>
                  </a:lnTo>
                  <a:lnTo>
                    <a:pt x="199" y="1012"/>
                  </a:lnTo>
                  <a:lnTo>
                    <a:pt x="204" y="1016"/>
                  </a:lnTo>
                  <a:lnTo>
                    <a:pt x="204" y="1026"/>
                  </a:lnTo>
                  <a:lnTo>
                    <a:pt x="208" y="1030"/>
                  </a:lnTo>
                  <a:lnTo>
                    <a:pt x="208" y="1039"/>
                  </a:lnTo>
                  <a:lnTo>
                    <a:pt x="208" y="1049"/>
                  </a:lnTo>
                  <a:lnTo>
                    <a:pt x="213" y="1053"/>
                  </a:lnTo>
                  <a:lnTo>
                    <a:pt x="213" y="1062"/>
                  </a:lnTo>
                  <a:lnTo>
                    <a:pt x="213" y="1071"/>
                  </a:lnTo>
                  <a:lnTo>
                    <a:pt x="217" y="1076"/>
                  </a:lnTo>
                  <a:lnTo>
                    <a:pt x="217" y="1085"/>
                  </a:lnTo>
                  <a:lnTo>
                    <a:pt x="217" y="1095"/>
                  </a:lnTo>
                  <a:lnTo>
                    <a:pt x="217" y="1100"/>
                  </a:lnTo>
                  <a:lnTo>
                    <a:pt x="222" y="1109"/>
                  </a:lnTo>
                  <a:lnTo>
                    <a:pt x="222" y="1114"/>
                  </a:lnTo>
                  <a:lnTo>
                    <a:pt x="222" y="1123"/>
                  </a:lnTo>
                  <a:lnTo>
                    <a:pt x="227" y="1132"/>
                  </a:lnTo>
                  <a:lnTo>
                    <a:pt x="227" y="1137"/>
                  </a:lnTo>
                  <a:lnTo>
                    <a:pt x="227" y="1146"/>
                  </a:lnTo>
                  <a:lnTo>
                    <a:pt x="231" y="1155"/>
                  </a:lnTo>
                  <a:lnTo>
                    <a:pt x="231" y="1160"/>
                  </a:lnTo>
                  <a:lnTo>
                    <a:pt x="231" y="1169"/>
                  </a:lnTo>
                  <a:lnTo>
                    <a:pt x="236" y="1178"/>
                  </a:lnTo>
                  <a:lnTo>
                    <a:pt x="236" y="1183"/>
                  </a:lnTo>
                  <a:lnTo>
                    <a:pt x="236" y="1193"/>
                  </a:lnTo>
                  <a:lnTo>
                    <a:pt x="240" y="1202"/>
                  </a:lnTo>
                  <a:lnTo>
                    <a:pt x="240" y="1207"/>
                  </a:lnTo>
                  <a:lnTo>
                    <a:pt x="240" y="1216"/>
                  </a:lnTo>
                  <a:lnTo>
                    <a:pt x="245" y="1220"/>
                  </a:lnTo>
                  <a:lnTo>
                    <a:pt x="245" y="1230"/>
                  </a:lnTo>
                  <a:lnTo>
                    <a:pt x="245" y="1239"/>
                  </a:lnTo>
                  <a:lnTo>
                    <a:pt x="245" y="1243"/>
                  </a:lnTo>
                  <a:lnTo>
                    <a:pt x="249" y="1253"/>
                  </a:lnTo>
                  <a:lnTo>
                    <a:pt x="249" y="1262"/>
                  </a:lnTo>
                  <a:lnTo>
                    <a:pt x="249" y="1271"/>
                  </a:lnTo>
                  <a:lnTo>
                    <a:pt x="249" y="1275"/>
                  </a:lnTo>
                  <a:lnTo>
                    <a:pt x="254" y="1286"/>
                  </a:lnTo>
                  <a:lnTo>
                    <a:pt x="254" y="1290"/>
                  </a:lnTo>
                  <a:lnTo>
                    <a:pt x="254" y="1299"/>
                  </a:lnTo>
                  <a:lnTo>
                    <a:pt x="259" y="1304"/>
                  </a:lnTo>
                  <a:lnTo>
                    <a:pt x="259" y="1313"/>
                  </a:lnTo>
                  <a:lnTo>
                    <a:pt x="259" y="1318"/>
                  </a:lnTo>
                  <a:lnTo>
                    <a:pt x="259" y="1322"/>
                  </a:lnTo>
                  <a:lnTo>
                    <a:pt x="263" y="1332"/>
                  </a:lnTo>
                  <a:lnTo>
                    <a:pt x="263" y="1336"/>
                  </a:lnTo>
                  <a:lnTo>
                    <a:pt x="263" y="1345"/>
                  </a:lnTo>
                  <a:lnTo>
                    <a:pt x="269" y="1355"/>
                  </a:lnTo>
                  <a:lnTo>
                    <a:pt x="269" y="1359"/>
                  </a:lnTo>
                  <a:lnTo>
                    <a:pt x="269" y="1368"/>
                  </a:lnTo>
                  <a:lnTo>
                    <a:pt x="273" y="1374"/>
                  </a:lnTo>
                  <a:lnTo>
                    <a:pt x="273" y="1383"/>
                  </a:lnTo>
                  <a:lnTo>
                    <a:pt x="273" y="1392"/>
                  </a:lnTo>
                  <a:lnTo>
                    <a:pt x="273" y="1397"/>
                  </a:lnTo>
                  <a:lnTo>
                    <a:pt x="278" y="1406"/>
                  </a:lnTo>
                  <a:lnTo>
                    <a:pt x="278" y="1415"/>
                  </a:lnTo>
                  <a:lnTo>
                    <a:pt x="278" y="1420"/>
                  </a:lnTo>
                  <a:lnTo>
                    <a:pt x="283" y="1429"/>
                  </a:lnTo>
                  <a:lnTo>
                    <a:pt x="283" y="1434"/>
                  </a:lnTo>
                  <a:lnTo>
                    <a:pt x="283" y="1438"/>
                  </a:lnTo>
                  <a:lnTo>
                    <a:pt x="283" y="1443"/>
                  </a:lnTo>
                  <a:lnTo>
                    <a:pt x="287" y="1452"/>
                  </a:lnTo>
                  <a:lnTo>
                    <a:pt x="287" y="1456"/>
                  </a:lnTo>
                  <a:lnTo>
                    <a:pt x="287" y="1467"/>
                  </a:lnTo>
                  <a:lnTo>
                    <a:pt x="292" y="1476"/>
                  </a:lnTo>
                  <a:lnTo>
                    <a:pt x="292" y="1480"/>
                  </a:lnTo>
                  <a:lnTo>
                    <a:pt x="292" y="1490"/>
                  </a:lnTo>
                  <a:lnTo>
                    <a:pt x="292" y="1499"/>
                  </a:lnTo>
                  <a:lnTo>
                    <a:pt x="296" y="1508"/>
                  </a:lnTo>
                  <a:lnTo>
                    <a:pt x="296" y="1513"/>
                  </a:lnTo>
                  <a:lnTo>
                    <a:pt x="296" y="1522"/>
                  </a:lnTo>
                  <a:lnTo>
                    <a:pt x="301" y="1526"/>
                  </a:lnTo>
                  <a:lnTo>
                    <a:pt x="301" y="1536"/>
                  </a:lnTo>
                  <a:lnTo>
                    <a:pt x="301" y="1540"/>
                  </a:lnTo>
                  <a:lnTo>
                    <a:pt x="306" y="1549"/>
                  </a:lnTo>
                  <a:lnTo>
                    <a:pt x="306" y="1558"/>
                  </a:lnTo>
                  <a:lnTo>
                    <a:pt x="306" y="1564"/>
                  </a:lnTo>
                  <a:lnTo>
                    <a:pt x="306" y="1573"/>
                  </a:lnTo>
                  <a:lnTo>
                    <a:pt x="310" y="1582"/>
                  </a:lnTo>
                  <a:lnTo>
                    <a:pt x="310" y="1592"/>
                  </a:lnTo>
                  <a:lnTo>
                    <a:pt x="310" y="1596"/>
                  </a:lnTo>
                  <a:lnTo>
                    <a:pt x="315" y="1605"/>
                  </a:lnTo>
                  <a:lnTo>
                    <a:pt x="315" y="1610"/>
                  </a:lnTo>
                  <a:lnTo>
                    <a:pt x="319" y="1619"/>
                  </a:lnTo>
                  <a:lnTo>
                    <a:pt x="319" y="1624"/>
                  </a:lnTo>
                  <a:lnTo>
                    <a:pt x="319" y="1633"/>
                  </a:lnTo>
                  <a:lnTo>
                    <a:pt x="324" y="1642"/>
                  </a:lnTo>
                  <a:lnTo>
                    <a:pt x="324" y="1651"/>
                  </a:lnTo>
                  <a:lnTo>
                    <a:pt x="329" y="1657"/>
                  </a:lnTo>
                  <a:lnTo>
                    <a:pt x="329" y="1666"/>
                  </a:lnTo>
                  <a:lnTo>
                    <a:pt x="333" y="1675"/>
                  </a:lnTo>
                  <a:lnTo>
                    <a:pt x="333" y="1680"/>
                  </a:lnTo>
                  <a:lnTo>
                    <a:pt x="333" y="1689"/>
                  </a:lnTo>
                  <a:lnTo>
                    <a:pt x="333" y="1694"/>
                  </a:lnTo>
                  <a:lnTo>
                    <a:pt x="338" y="1703"/>
                  </a:lnTo>
                  <a:lnTo>
                    <a:pt x="338" y="1707"/>
                  </a:lnTo>
                  <a:lnTo>
                    <a:pt x="342" y="1717"/>
                  </a:lnTo>
                  <a:lnTo>
                    <a:pt x="342" y="1726"/>
                  </a:lnTo>
                  <a:lnTo>
                    <a:pt x="347" y="1735"/>
                  </a:lnTo>
                  <a:lnTo>
                    <a:pt x="347" y="1740"/>
                  </a:lnTo>
                  <a:lnTo>
                    <a:pt x="347" y="1750"/>
                  </a:lnTo>
                  <a:lnTo>
                    <a:pt x="351" y="1759"/>
                  </a:lnTo>
                  <a:lnTo>
                    <a:pt x="351" y="1763"/>
                  </a:lnTo>
                  <a:lnTo>
                    <a:pt x="356" y="1773"/>
                  </a:lnTo>
                  <a:lnTo>
                    <a:pt x="356" y="1777"/>
                  </a:lnTo>
                  <a:lnTo>
                    <a:pt x="362" y="1786"/>
                  </a:lnTo>
                  <a:lnTo>
                    <a:pt x="362" y="1796"/>
                  </a:lnTo>
                  <a:lnTo>
                    <a:pt x="366" y="1800"/>
                  </a:lnTo>
                  <a:lnTo>
                    <a:pt x="366" y="1809"/>
                  </a:lnTo>
                  <a:lnTo>
                    <a:pt x="366" y="1819"/>
                  </a:lnTo>
                  <a:lnTo>
                    <a:pt x="371" y="1823"/>
                  </a:lnTo>
                  <a:lnTo>
                    <a:pt x="371" y="1832"/>
                  </a:lnTo>
                  <a:lnTo>
                    <a:pt x="375" y="1842"/>
                  </a:lnTo>
                  <a:lnTo>
                    <a:pt x="380" y="1847"/>
                  </a:lnTo>
                  <a:lnTo>
                    <a:pt x="380" y="1856"/>
                  </a:lnTo>
                  <a:lnTo>
                    <a:pt x="385" y="1861"/>
                  </a:lnTo>
                  <a:lnTo>
                    <a:pt x="385" y="1870"/>
                  </a:lnTo>
                  <a:lnTo>
                    <a:pt x="389" y="1879"/>
                  </a:lnTo>
                  <a:lnTo>
                    <a:pt x="389" y="1884"/>
                  </a:lnTo>
                  <a:lnTo>
                    <a:pt x="389" y="1893"/>
                  </a:lnTo>
                  <a:lnTo>
                    <a:pt x="394" y="1902"/>
                  </a:lnTo>
                  <a:lnTo>
                    <a:pt x="394" y="1911"/>
                  </a:lnTo>
                  <a:lnTo>
                    <a:pt x="398" y="1916"/>
                  </a:lnTo>
                  <a:lnTo>
                    <a:pt x="403" y="1925"/>
                  </a:lnTo>
                  <a:lnTo>
                    <a:pt x="403" y="1930"/>
                  </a:lnTo>
                  <a:lnTo>
                    <a:pt x="408" y="1940"/>
                  </a:lnTo>
                  <a:lnTo>
                    <a:pt x="408" y="1944"/>
                  </a:lnTo>
                  <a:lnTo>
                    <a:pt x="412" y="1954"/>
                  </a:lnTo>
                  <a:lnTo>
                    <a:pt x="417" y="1963"/>
                  </a:lnTo>
                  <a:lnTo>
                    <a:pt x="417" y="1972"/>
                  </a:lnTo>
                  <a:lnTo>
                    <a:pt x="421" y="1977"/>
                  </a:lnTo>
                  <a:lnTo>
                    <a:pt x="421" y="1986"/>
                  </a:lnTo>
                  <a:lnTo>
                    <a:pt x="421" y="1995"/>
                  </a:lnTo>
                  <a:lnTo>
                    <a:pt x="426" y="2000"/>
                  </a:lnTo>
                  <a:lnTo>
                    <a:pt x="431" y="2009"/>
                  </a:lnTo>
                  <a:lnTo>
                    <a:pt x="431" y="2013"/>
                  </a:lnTo>
                  <a:lnTo>
                    <a:pt x="431" y="2018"/>
                  </a:lnTo>
                  <a:lnTo>
                    <a:pt x="435" y="2023"/>
                  </a:lnTo>
                  <a:lnTo>
                    <a:pt x="440" y="2033"/>
                  </a:lnTo>
                  <a:lnTo>
                    <a:pt x="440" y="2037"/>
                  </a:lnTo>
                  <a:lnTo>
                    <a:pt x="444" y="2046"/>
                  </a:lnTo>
                  <a:lnTo>
                    <a:pt x="449" y="2056"/>
                  </a:lnTo>
                  <a:lnTo>
                    <a:pt x="449" y="2060"/>
                  </a:lnTo>
                  <a:lnTo>
                    <a:pt x="449" y="2069"/>
                  </a:lnTo>
                  <a:lnTo>
                    <a:pt x="454" y="2074"/>
                  </a:lnTo>
                  <a:lnTo>
                    <a:pt x="454" y="2079"/>
                  </a:lnTo>
                  <a:lnTo>
                    <a:pt x="459" y="2083"/>
                  </a:lnTo>
                  <a:lnTo>
                    <a:pt x="464" y="2092"/>
                  </a:lnTo>
                  <a:lnTo>
                    <a:pt x="464" y="2097"/>
                  </a:lnTo>
                  <a:lnTo>
                    <a:pt x="468" y="210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8" name="Freeform 5430"/>
            <p:cNvSpPr>
              <a:spLocks/>
            </p:cNvSpPr>
            <p:nvPr/>
          </p:nvSpPr>
          <p:spPr bwMode="auto">
            <a:xfrm>
              <a:off x="3541" y="1266"/>
              <a:ext cx="136" cy="405"/>
            </a:xfrm>
            <a:custGeom>
              <a:avLst/>
              <a:gdLst>
                <a:gd name="T0" fmla="*/ 19 w 683"/>
                <a:gd name="T1" fmla="*/ 33 h 2028"/>
                <a:gd name="T2" fmla="*/ 28 w 683"/>
                <a:gd name="T3" fmla="*/ 61 h 2028"/>
                <a:gd name="T4" fmla="*/ 47 w 683"/>
                <a:gd name="T5" fmla="*/ 93 h 2028"/>
                <a:gd name="T6" fmla="*/ 61 w 683"/>
                <a:gd name="T7" fmla="*/ 131 h 2028"/>
                <a:gd name="T8" fmla="*/ 74 w 683"/>
                <a:gd name="T9" fmla="*/ 163 h 2028"/>
                <a:gd name="T10" fmla="*/ 88 w 683"/>
                <a:gd name="T11" fmla="*/ 195 h 2028"/>
                <a:gd name="T12" fmla="*/ 103 w 683"/>
                <a:gd name="T13" fmla="*/ 228 h 2028"/>
                <a:gd name="T14" fmla="*/ 121 w 683"/>
                <a:gd name="T15" fmla="*/ 260 h 2028"/>
                <a:gd name="T16" fmla="*/ 135 w 683"/>
                <a:gd name="T17" fmla="*/ 292 h 2028"/>
                <a:gd name="T18" fmla="*/ 149 w 683"/>
                <a:gd name="T19" fmla="*/ 321 h 2028"/>
                <a:gd name="T20" fmla="*/ 167 w 683"/>
                <a:gd name="T21" fmla="*/ 362 h 2028"/>
                <a:gd name="T22" fmla="*/ 181 w 683"/>
                <a:gd name="T23" fmla="*/ 399 h 2028"/>
                <a:gd name="T24" fmla="*/ 200 w 683"/>
                <a:gd name="T25" fmla="*/ 437 h 2028"/>
                <a:gd name="T26" fmla="*/ 214 w 683"/>
                <a:gd name="T27" fmla="*/ 464 h 2028"/>
                <a:gd name="T28" fmla="*/ 232 w 683"/>
                <a:gd name="T29" fmla="*/ 506 h 2028"/>
                <a:gd name="T30" fmla="*/ 246 w 683"/>
                <a:gd name="T31" fmla="*/ 534 h 2028"/>
                <a:gd name="T32" fmla="*/ 260 w 683"/>
                <a:gd name="T33" fmla="*/ 575 h 2028"/>
                <a:gd name="T34" fmla="*/ 274 w 683"/>
                <a:gd name="T35" fmla="*/ 604 h 2028"/>
                <a:gd name="T36" fmla="*/ 293 w 683"/>
                <a:gd name="T37" fmla="*/ 641 h 2028"/>
                <a:gd name="T38" fmla="*/ 307 w 683"/>
                <a:gd name="T39" fmla="*/ 673 h 2028"/>
                <a:gd name="T40" fmla="*/ 321 w 683"/>
                <a:gd name="T41" fmla="*/ 701 h 2028"/>
                <a:gd name="T42" fmla="*/ 339 w 683"/>
                <a:gd name="T43" fmla="*/ 743 h 2028"/>
                <a:gd name="T44" fmla="*/ 348 w 683"/>
                <a:gd name="T45" fmla="*/ 770 h 2028"/>
                <a:gd name="T46" fmla="*/ 366 w 683"/>
                <a:gd name="T47" fmla="*/ 803 h 2028"/>
                <a:gd name="T48" fmla="*/ 380 w 683"/>
                <a:gd name="T49" fmla="*/ 840 h 2028"/>
                <a:gd name="T50" fmla="*/ 395 w 683"/>
                <a:gd name="T51" fmla="*/ 872 h 2028"/>
                <a:gd name="T52" fmla="*/ 409 w 683"/>
                <a:gd name="T53" fmla="*/ 901 h 2028"/>
                <a:gd name="T54" fmla="*/ 427 w 683"/>
                <a:gd name="T55" fmla="*/ 937 h 2028"/>
                <a:gd name="T56" fmla="*/ 446 w 683"/>
                <a:gd name="T57" fmla="*/ 980 h 2028"/>
                <a:gd name="T58" fmla="*/ 459 w 683"/>
                <a:gd name="T59" fmla="*/ 1007 h 2028"/>
                <a:gd name="T60" fmla="*/ 473 w 683"/>
                <a:gd name="T61" fmla="*/ 1039 h 2028"/>
                <a:gd name="T62" fmla="*/ 492 w 683"/>
                <a:gd name="T63" fmla="*/ 1077 h 2028"/>
                <a:gd name="T64" fmla="*/ 502 w 683"/>
                <a:gd name="T65" fmla="*/ 1109 h 2028"/>
                <a:gd name="T66" fmla="*/ 520 w 683"/>
                <a:gd name="T67" fmla="*/ 1146 h 2028"/>
                <a:gd name="T68" fmla="*/ 538 w 683"/>
                <a:gd name="T69" fmla="*/ 1184 h 2028"/>
                <a:gd name="T70" fmla="*/ 552 w 683"/>
                <a:gd name="T71" fmla="*/ 1220 h 2028"/>
                <a:gd name="T72" fmla="*/ 557 w 683"/>
                <a:gd name="T73" fmla="*/ 1258 h 2028"/>
                <a:gd name="T74" fmla="*/ 557 w 683"/>
                <a:gd name="T75" fmla="*/ 1290 h 2028"/>
                <a:gd name="T76" fmla="*/ 566 w 683"/>
                <a:gd name="T77" fmla="*/ 1332 h 2028"/>
                <a:gd name="T78" fmla="*/ 570 w 683"/>
                <a:gd name="T79" fmla="*/ 1365 h 2028"/>
                <a:gd name="T80" fmla="*/ 576 w 683"/>
                <a:gd name="T81" fmla="*/ 1406 h 2028"/>
                <a:gd name="T82" fmla="*/ 581 w 683"/>
                <a:gd name="T83" fmla="*/ 1444 h 2028"/>
                <a:gd name="T84" fmla="*/ 585 w 683"/>
                <a:gd name="T85" fmla="*/ 1480 h 2028"/>
                <a:gd name="T86" fmla="*/ 590 w 683"/>
                <a:gd name="T87" fmla="*/ 1517 h 2028"/>
                <a:gd name="T88" fmla="*/ 599 w 683"/>
                <a:gd name="T89" fmla="*/ 1559 h 2028"/>
                <a:gd name="T90" fmla="*/ 604 w 683"/>
                <a:gd name="T91" fmla="*/ 1596 h 2028"/>
                <a:gd name="T92" fmla="*/ 608 w 683"/>
                <a:gd name="T93" fmla="*/ 1634 h 2028"/>
                <a:gd name="T94" fmla="*/ 613 w 683"/>
                <a:gd name="T95" fmla="*/ 1671 h 2028"/>
                <a:gd name="T96" fmla="*/ 622 w 683"/>
                <a:gd name="T97" fmla="*/ 1703 h 2028"/>
                <a:gd name="T98" fmla="*/ 627 w 683"/>
                <a:gd name="T99" fmla="*/ 1741 h 2028"/>
                <a:gd name="T100" fmla="*/ 636 w 683"/>
                <a:gd name="T101" fmla="*/ 1777 h 2028"/>
                <a:gd name="T102" fmla="*/ 640 w 683"/>
                <a:gd name="T103" fmla="*/ 1820 h 2028"/>
                <a:gd name="T104" fmla="*/ 645 w 683"/>
                <a:gd name="T105" fmla="*/ 1847 h 2028"/>
                <a:gd name="T106" fmla="*/ 654 w 683"/>
                <a:gd name="T107" fmla="*/ 1884 h 2028"/>
                <a:gd name="T108" fmla="*/ 659 w 683"/>
                <a:gd name="T109" fmla="*/ 1922 h 2028"/>
                <a:gd name="T110" fmla="*/ 669 w 683"/>
                <a:gd name="T111" fmla="*/ 1954 h 2028"/>
                <a:gd name="T112" fmla="*/ 673 w 683"/>
                <a:gd name="T113" fmla="*/ 1990 h 2028"/>
                <a:gd name="T114" fmla="*/ 683 w 683"/>
                <a:gd name="T115" fmla="*/ 2028 h 202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83"/>
                <a:gd name="T175" fmla="*/ 0 h 2028"/>
                <a:gd name="T176" fmla="*/ 683 w 683"/>
                <a:gd name="T177" fmla="*/ 2028 h 202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83" h="2028">
                  <a:moveTo>
                    <a:pt x="0" y="0"/>
                  </a:moveTo>
                  <a:lnTo>
                    <a:pt x="4" y="9"/>
                  </a:lnTo>
                  <a:lnTo>
                    <a:pt x="10" y="18"/>
                  </a:lnTo>
                  <a:lnTo>
                    <a:pt x="15" y="23"/>
                  </a:lnTo>
                  <a:lnTo>
                    <a:pt x="19" y="33"/>
                  </a:lnTo>
                  <a:lnTo>
                    <a:pt x="19" y="42"/>
                  </a:lnTo>
                  <a:lnTo>
                    <a:pt x="24" y="47"/>
                  </a:lnTo>
                  <a:lnTo>
                    <a:pt x="28" y="56"/>
                  </a:lnTo>
                  <a:lnTo>
                    <a:pt x="28" y="61"/>
                  </a:lnTo>
                  <a:lnTo>
                    <a:pt x="33" y="70"/>
                  </a:lnTo>
                  <a:lnTo>
                    <a:pt x="38" y="79"/>
                  </a:lnTo>
                  <a:lnTo>
                    <a:pt x="38" y="84"/>
                  </a:lnTo>
                  <a:lnTo>
                    <a:pt x="42" y="84"/>
                  </a:lnTo>
                  <a:lnTo>
                    <a:pt x="47" y="93"/>
                  </a:lnTo>
                  <a:lnTo>
                    <a:pt x="47" y="102"/>
                  </a:lnTo>
                  <a:lnTo>
                    <a:pt x="51" y="107"/>
                  </a:lnTo>
                  <a:lnTo>
                    <a:pt x="56" y="116"/>
                  </a:lnTo>
                  <a:lnTo>
                    <a:pt x="61" y="125"/>
                  </a:lnTo>
                  <a:lnTo>
                    <a:pt x="61" y="131"/>
                  </a:lnTo>
                  <a:lnTo>
                    <a:pt x="65" y="140"/>
                  </a:lnTo>
                  <a:lnTo>
                    <a:pt x="70" y="144"/>
                  </a:lnTo>
                  <a:lnTo>
                    <a:pt x="70" y="154"/>
                  </a:lnTo>
                  <a:lnTo>
                    <a:pt x="74" y="163"/>
                  </a:lnTo>
                  <a:lnTo>
                    <a:pt x="79" y="172"/>
                  </a:lnTo>
                  <a:lnTo>
                    <a:pt x="83" y="177"/>
                  </a:lnTo>
                  <a:lnTo>
                    <a:pt x="88" y="186"/>
                  </a:lnTo>
                  <a:lnTo>
                    <a:pt x="88" y="195"/>
                  </a:lnTo>
                  <a:lnTo>
                    <a:pt x="93" y="200"/>
                  </a:lnTo>
                  <a:lnTo>
                    <a:pt x="97" y="209"/>
                  </a:lnTo>
                  <a:lnTo>
                    <a:pt x="97" y="213"/>
                  </a:lnTo>
                  <a:lnTo>
                    <a:pt x="103" y="223"/>
                  </a:lnTo>
                  <a:lnTo>
                    <a:pt x="103" y="228"/>
                  </a:lnTo>
                  <a:lnTo>
                    <a:pt x="107" y="228"/>
                  </a:lnTo>
                  <a:lnTo>
                    <a:pt x="112" y="237"/>
                  </a:lnTo>
                  <a:lnTo>
                    <a:pt x="117" y="246"/>
                  </a:lnTo>
                  <a:lnTo>
                    <a:pt x="117" y="256"/>
                  </a:lnTo>
                  <a:lnTo>
                    <a:pt x="121" y="260"/>
                  </a:lnTo>
                  <a:lnTo>
                    <a:pt x="121" y="269"/>
                  </a:lnTo>
                  <a:lnTo>
                    <a:pt x="126" y="274"/>
                  </a:lnTo>
                  <a:lnTo>
                    <a:pt x="126" y="279"/>
                  </a:lnTo>
                  <a:lnTo>
                    <a:pt x="130" y="283"/>
                  </a:lnTo>
                  <a:lnTo>
                    <a:pt x="135" y="292"/>
                  </a:lnTo>
                  <a:lnTo>
                    <a:pt x="140" y="297"/>
                  </a:lnTo>
                  <a:lnTo>
                    <a:pt x="140" y="306"/>
                  </a:lnTo>
                  <a:lnTo>
                    <a:pt x="144" y="316"/>
                  </a:lnTo>
                  <a:lnTo>
                    <a:pt x="144" y="321"/>
                  </a:lnTo>
                  <a:lnTo>
                    <a:pt x="149" y="321"/>
                  </a:lnTo>
                  <a:lnTo>
                    <a:pt x="149" y="330"/>
                  </a:lnTo>
                  <a:lnTo>
                    <a:pt x="153" y="339"/>
                  </a:lnTo>
                  <a:lnTo>
                    <a:pt x="158" y="344"/>
                  </a:lnTo>
                  <a:lnTo>
                    <a:pt x="162" y="353"/>
                  </a:lnTo>
                  <a:lnTo>
                    <a:pt x="167" y="362"/>
                  </a:lnTo>
                  <a:lnTo>
                    <a:pt x="167" y="367"/>
                  </a:lnTo>
                  <a:lnTo>
                    <a:pt x="172" y="376"/>
                  </a:lnTo>
                  <a:lnTo>
                    <a:pt x="176" y="381"/>
                  </a:lnTo>
                  <a:lnTo>
                    <a:pt x="176" y="390"/>
                  </a:lnTo>
                  <a:lnTo>
                    <a:pt x="181" y="399"/>
                  </a:lnTo>
                  <a:lnTo>
                    <a:pt x="185" y="403"/>
                  </a:lnTo>
                  <a:lnTo>
                    <a:pt x="190" y="414"/>
                  </a:lnTo>
                  <a:lnTo>
                    <a:pt x="196" y="423"/>
                  </a:lnTo>
                  <a:lnTo>
                    <a:pt x="196" y="432"/>
                  </a:lnTo>
                  <a:lnTo>
                    <a:pt x="200" y="437"/>
                  </a:lnTo>
                  <a:lnTo>
                    <a:pt x="205" y="446"/>
                  </a:lnTo>
                  <a:lnTo>
                    <a:pt x="205" y="450"/>
                  </a:lnTo>
                  <a:lnTo>
                    <a:pt x="209" y="460"/>
                  </a:lnTo>
                  <a:lnTo>
                    <a:pt x="214" y="464"/>
                  </a:lnTo>
                  <a:lnTo>
                    <a:pt x="219" y="473"/>
                  </a:lnTo>
                  <a:lnTo>
                    <a:pt x="219" y="483"/>
                  </a:lnTo>
                  <a:lnTo>
                    <a:pt x="223" y="487"/>
                  </a:lnTo>
                  <a:lnTo>
                    <a:pt x="228" y="496"/>
                  </a:lnTo>
                  <a:lnTo>
                    <a:pt x="232" y="506"/>
                  </a:lnTo>
                  <a:lnTo>
                    <a:pt x="232" y="511"/>
                  </a:lnTo>
                  <a:lnTo>
                    <a:pt x="232" y="516"/>
                  </a:lnTo>
                  <a:lnTo>
                    <a:pt x="237" y="520"/>
                  </a:lnTo>
                  <a:lnTo>
                    <a:pt x="242" y="529"/>
                  </a:lnTo>
                  <a:lnTo>
                    <a:pt x="246" y="534"/>
                  </a:lnTo>
                  <a:lnTo>
                    <a:pt x="246" y="543"/>
                  </a:lnTo>
                  <a:lnTo>
                    <a:pt x="251" y="548"/>
                  </a:lnTo>
                  <a:lnTo>
                    <a:pt x="255" y="557"/>
                  </a:lnTo>
                  <a:lnTo>
                    <a:pt x="260" y="566"/>
                  </a:lnTo>
                  <a:lnTo>
                    <a:pt x="260" y="575"/>
                  </a:lnTo>
                  <a:lnTo>
                    <a:pt x="264" y="580"/>
                  </a:lnTo>
                  <a:lnTo>
                    <a:pt x="269" y="589"/>
                  </a:lnTo>
                  <a:lnTo>
                    <a:pt x="274" y="599"/>
                  </a:lnTo>
                  <a:lnTo>
                    <a:pt x="274" y="604"/>
                  </a:lnTo>
                  <a:lnTo>
                    <a:pt x="278" y="613"/>
                  </a:lnTo>
                  <a:lnTo>
                    <a:pt x="283" y="618"/>
                  </a:lnTo>
                  <a:lnTo>
                    <a:pt x="287" y="627"/>
                  </a:lnTo>
                  <a:lnTo>
                    <a:pt x="293" y="636"/>
                  </a:lnTo>
                  <a:lnTo>
                    <a:pt x="293" y="641"/>
                  </a:lnTo>
                  <a:lnTo>
                    <a:pt x="298" y="650"/>
                  </a:lnTo>
                  <a:lnTo>
                    <a:pt x="298" y="654"/>
                  </a:lnTo>
                  <a:lnTo>
                    <a:pt x="298" y="659"/>
                  </a:lnTo>
                  <a:lnTo>
                    <a:pt x="302" y="664"/>
                  </a:lnTo>
                  <a:lnTo>
                    <a:pt x="307" y="673"/>
                  </a:lnTo>
                  <a:lnTo>
                    <a:pt x="311" y="682"/>
                  </a:lnTo>
                  <a:lnTo>
                    <a:pt x="316" y="688"/>
                  </a:lnTo>
                  <a:lnTo>
                    <a:pt x="316" y="697"/>
                  </a:lnTo>
                  <a:lnTo>
                    <a:pt x="321" y="701"/>
                  </a:lnTo>
                  <a:lnTo>
                    <a:pt x="325" y="710"/>
                  </a:lnTo>
                  <a:lnTo>
                    <a:pt x="325" y="720"/>
                  </a:lnTo>
                  <a:lnTo>
                    <a:pt x="330" y="724"/>
                  </a:lnTo>
                  <a:lnTo>
                    <a:pt x="334" y="733"/>
                  </a:lnTo>
                  <a:lnTo>
                    <a:pt x="339" y="743"/>
                  </a:lnTo>
                  <a:lnTo>
                    <a:pt x="339" y="747"/>
                  </a:lnTo>
                  <a:lnTo>
                    <a:pt x="344" y="752"/>
                  </a:lnTo>
                  <a:lnTo>
                    <a:pt x="344" y="756"/>
                  </a:lnTo>
                  <a:lnTo>
                    <a:pt x="348" y="766"/>
                  </a:lnTo>
                  <a:lnTo>
                    <a:pt x="348" y="770"/>
                  </a:lnTo>
                  <a:lnTo>
                    <a:pt x="353" y="779"/>
                  </a:lnTo>
                  <a:lnTo>
                    <a:pt x="357" y="785"/>
                  </a:lnTo>
                  <a:lnTo>
                    <a:pt x="362" y="794"/>
                  </a:lnTo>
                  <a:lnTo>
                    <a:pt x="362" y="799"/>
                  </a:lnTo>
                  <a:lnTo>
                    <a:pt x="366" y="803"/>
                  </a:lnTo>
                  <a:lnTo>
                    <a:pt x="366" y="808"/>
                  </a:lnTo>
                  <a:lnTo>
                    <a:pt x="371" y="817"/>
                  </a:lnTo>
                  <a:lnTo>
                    <a:pt x="376" y="826"/>
                  </a:lnTo>
                  <a:lnTo>
                    <a:pt x="376" y="835"/>
                  </a:lnTo>
                  <a:lnTo>
                    <a:pt x="380" y="840"/>
                  </a:lnTo>
                  <a:lnTo>
                    <a:pt x="386" y="845"/>
                  </a:lnTo>
                  <a:lnTo>
                    <a:pt x="386" y="849"/>
                  </a:lnTo>
                  <a:lnTo>
                    <a:pt x="390" y="854"/>
                  </a:lnTo>
                  <a:lnTo>
                    <a:pt x="395" y="863"/>
                  </a:lnTo>
                  <a:lnTo>
                    <a:pt x="395" y="872"/>
                  </a:lnTo>
                  <a:lnTo>
                    <a:pt x="400" y="878"/>
                  </a:lnTo>
                  <a:lnTo>
                    <a:pt x="404" y="887"/>
                  </a:lnTo>
                  <a:lnTo>
                    <a:pt x="409" y="891"/>
                  </a:lnTo>
                  <a:lnTo>
                    <a:pt x="409" y="896"/>
                  </a:lnTo>
                  <a:lnTo>
                    <a:pt x="409" y="901"/>
                  </a:lnTo>
                  <a:lnTo>
                    <a:pt x="413" y="910"/>
                  </a:lnTo>
                  <a:lnTo>
                    <a:pt x="418" y="919"/>
                  </a:lnTo>
                  <a:lnTo>
                    <a:pt x="423" y="924"/>
                  </a:lnTo>
                  <a:lnTo>
                    <a:pt x="423" y="933"/>
                  </a:lnTo>
                  <a:lnTo>
                    <a:pt x="427" y="937"/>
                  </a:lnTo>
                  <a:lnTo>
                    <a:pt x="432" y="947"/>
                  </a:lnTo>
                  <a:lnTo>
                    <a:pt x="436" y="956"/>
                  </a:lnTo>
                  <a:lnTo>
                    <a:pt x="436" y="960"/>
                  </a:lnTo>
                  <a:lnTo>
                    <a:pt x="441" y="971"/>
                  </a:lnTo>
                  <a:lnTo>
                    <a:pt x="446" y="980"/>
                  </a:lnTo>
                  <a:lnTo>
                    <a:pt x="446" y="984"/>
                  </a:lnTo>
                  <a:lnTo>
                    <a:pt x="450" y="984"/>
                  </a:lnTo>
                  <a:lnTo>
                    <a:pt x="450" y="993"/>
                  </a:lnTo>
                  <a:lnTo>
                    <a:pt x="455" y="1003"/>
                  </a:lnTo>
                  <a:lnTo>
                    <a:pt x="459" y="1007"/>
                  </a:lnTo>
                  <a:lnTo>
                    <a:pt x="464" y="1016"/>
                  </a:lnTo>
                  <a:lnTo>
                    <a:pt x="464" y="1026"/>
                  </a:lnTo>
                  <a:lnTo>
                    <a:pt x="468" y="1030"/>
                  </a:lnTo>
                  <a:lnTo>
                    <a:pt x="468" y="1035"/>
                  </a:lnTo>
                  <a:lnTo>
                    <a:pt x="473" y="1039"/>
                  </a:lnTo>
                  <a:lnTo>
                    <a:pt x="473" y="1044"/>
                  </a:lnTo>
                  <a:lnTo>
                    <a:pt x="479" y="1053"/>
                  </a:lnTo>
                  <a:lnTo>
                    <a:pt x="483" y="1063"/>
                  </a:lnTo>
                  <a:lnTo>
                    <a:pt x="488" y="1068"/>
                  </a:lnTo>
                  <a:lnTo>
                    <a:pt x="492" y="1077"/>
                  </a:lnTo>
                  <a:lnTo>
                    <a:pt x="492" y="1082"/>
                  </a:lnTo>
                  <a:lnTo>
                    <a:pt x="492" y="1086"/>
                  </a:lnTo>
                  <a:lnTo>
                    <a:pt x="497" y="1091"/>
                  </a:lnTo>
                  <a:lnTo>
                    <a:pt x="502" y="1100"/>
                  </a:lnTo>
                  <a:lnTo>
                    <a:pt x="502" y="1109"/>
                  </a:lnTo>
                  <a:lnTo>
                    <a:pt x="506" y="1114"/>
                  </a:lnTo>
                  <a:lnTo>
                    <a:pt x="511" y="1123"/>
                  </a:lnTo>
                  <a:lnTo>
                    <a:pt x="515" y="1128"/>
                  </a:lnTo>
                  <a:lnTo>
                    <a:pt x="515" y="1137"/>
                  </a:lnTo>
                  <a:lnTo>
                    <a:pt x="520" y="1146"/>
                  </a:lnTo>
                  <a:lnTo>
                    <a:pt x="525" y="1156"/>
                  </a:lnTo>
                  <a:lnTo>
                    <a:pt x="525" y="1161"/>
                  </a:lnTo>
                  <a:lnTo>
                    <a:pt x="529" y="1170"/>
                  </a:lnTo>
                  <a:lnTo>
                    <a:pt x="534" y="1179"/>
                  </a:lnTo>
                  <a:lnTo>
                    <a:pt x="538" y="1184"/>
                  </a:lnTo>
                  <a:lnTo>
                    <a:pt x="543" y="1193"/>
                  </a:lnTo>
                  <a:lnTo>
                    <a:pt x="543" y="1197"/>
                  </a:lnTo>
                  <a:lnTo>
                    <a:pt x="547" y="1207"/>
                  </a:lnTo>
                  <a:lnTo>
                    <a:pt x="552" y="1216"/>
                  </a:lnTo>
                  <a:lnTo>
                    <a:pt x="552" y="1220"/>
                  </a:lnTo>
                  <a:lnTo>
                    <a:pt x="552" y="1230"/>
                  </a:lnTo>
                  <a:lnTo>
                    <a:pt x="552" y="1239"/>
                  </a:lnTo>
                  <a:lnTo>
                    <a:pt x="552" y="1243"/>
                  </a:lnTo>
                  <a:lnTo>
                    <a:pt x="552" y="1254"/>
                  </a:lnTo>
                  <a:lnTo>
                    <a:pt x="557" y="1258"/>
                  </a:lnTo>
                  <a:lnTo>
                    <a:pt x="557" y="1263"/>
                  </a:lnTo>
                  <a:lnTo>
                    <a:pt x="557" y="1267"/>
                  </a:lnTo>
                  <a:lnTo>
                    <a:pt x="557" y="1276"/>
                  </a:lnTo>
                  <a:lnTo>
                    <a:pt x="557" y="1281"/>
                  </a:lnTo>
                  <a:lnTo>
                    <a:pt x="557" y="1290"/>
                  </a:lnTo>
                  <a:lnTo>
                    <a:pt x="561" y="1299"/>
                  </a:lnTo>
                  <a:lnTo>
                    <a:pt x="561" y="1304"/>
                  </a:lnTo>
                  <a:lnTo>
                    <a:pt x="561" y="1313"/>
                  </a:lnTo>
                  <a:lnTo>
                    <a:pt x="561" y="1322"/>
                  </a:lnTo>
                  <a:lnTo>
                    <a:pt x="566" y="1332"/>
                  </a:lnTo>
                  <a:lnTo>
                    <a:pt x="566" y="1336"/>
                  </a:lnTo>
                  <a:lnTo>
                    <a:pt x="566" y="1346"/>
                  </a:lnTo>
                  <a:lnTo>
                    <a:pt x="566" y="1351"/>
                  </a:lnTo>
                  <a:lnTo>
                    <a:pt x="566" y="1360"/>
                  </a:lnTo>
                  <a:lnTo>
                    <a:pt x="570" y="1365"/>
                  </a:lnTo>
                  <a:lnTo>
                    <a:pt x="570" y="1374"/>
                  </a:lnTo>
                  <a:lnTo>
                    <a:pt x="570" y="1383"/>
                  </a:lnTo>
                  <a:lnTo>
                    <a:pt x="570" y="1388"/>
                  </a:lnTo>
                  <a:lnTo>
                    <a:pt x="576" y="1397"/>
                  </a:lnTo>
                  <a:lnTo>
                    <a:pt x="576" y="1406"/>
                  </a:lnTo>
                  <a:lnTo>
                    <a:pt x="576" y="1415"/>
                  </a:lnTo>
                  <a:lnTo>
                    <a:pt x="576" y="1420"/>
                  </a:lnTo>
                  <a:lnTo>
                    <a:pt x="581" y="1429"/>
                  </a:lnTo>
                  <a:lnTo>
                    <a:pt x="581" y="1434"/>
                  </a:lnTo>
                  <a:lnTo>
                    <a:pt x="581" y="1444"/>
                  </a:lnTo>
                  <a:lnTo>
                    <a:pt x="581" y="1448"/>
                  </a:lnTo>
                  <a:lnTo>
                    <a:pt x="581" y="1458"/>
                  </a:lnTo>
                  <a:lnTo>
                    <a:pt x="581" y="1467"/>
                  </a:lnTo>
                  <a:lnTo>
                    <a:pt x="585" y="1476"/>
                  </a:lnTo>
                  <a:lnTo>
                    <a:pt x="585" y="1480"/>
                  </a:lnTo>
                  <a:lnTo>
                    <a:pt x="585" y="1490"/>
                  </a:lnTo>
                  <a:lnTo>
                    <a:pt x="585" y="1499"/>
                  </a:lnTo>
                  <a:lnTo>
                    <a:pt x="590" y="1503"/>
                  </a:lnTo>
                  <a:lnTo>
                    <a:pt x="590" y="1513"/>
                  </a:lnTo>
                  <a:lnTo>
                    <a:pt x="590" y="1517"/>
                  </a:lnTo>
                  <a:lnTo>
                    <a:pt x="590" y="1526"/>
                  </a:lnTo>
                  <a:lnTo>
                    <a:pt x="594" y="1532"/>
                  </a:lnTo>
                  <a:lnTo>
                    <a:pt x="594" y="1541"/>
                  </a:lnTo>
                  <a:lnTo>
                    <a:pt x="594" y="1550"/>
                  </a:lnTo>
                  <a:lnTo>
                    <a:pt x="599" y="1559"/>
                  </a:lnTo>
                  <a:lnTo>
                    <a:pt x="599" y="1564"/>
                  </a:lnTo>
                  <a:lnTo>
                    <a:pt x="599" y="1573"/>
                  </a:lnTo>
                  <a:lnTo>
                    <a:pt x="599" y="1582"/>
                  </a:lnTo>
                  <a:lnTo>
                    <a:pt x="604" y="1587"/>
                  </a:lnTo>
                  <a:lnTo>
                    <a:pt x="604" y="1596"/>
                  </a:lnTo>
                  <a:lnTo>
                    <a:pt x="622" y="1601"/>
                  </a:lnTo>
                  <a:lnTo>
                    <a:pt x="608" y="1610"/>
                  </a:lnTo>
                  <a:lnTo>
                    <a:pt x="608" y="1619"/>
                  </a:lnTo>
                  <a:lnTo>
                    <a:pt x="608" y="1625"/>
                  </a:lnTo>
                  <a:lnTo>
                    <a:pt x="608" y="1634"/>
                  </a:lnTo>
                  <a:lnTo>
                    <a:pt x="608" y="1643"/>
                  </a:lnTo>
                  <a:lnTo>
                    <a:pt x="608" y="1648"/>
                  </a:lnTo>
                  <a:lnTo>
                    <a:pt x="613" y="1657"/>
                  </a:lnTo>
                  <a:lnTo>
                    <a:pt x="613" y="1666"/>
                  </a:lnTo>
                  <a:lnTo>
                    <a:pt x="613" y="1671"/>
                  </a:lnTo>
                  <a:lnTo>
                    <a:pt x="617" y="1680"/>
                  </a:lnTo>
                  <a:lnTo>
                    <a:pt x="617" y="1684"/>
                  </a:lnTo>
                  <a:lnTo>
                    <a:pt x="617" y="1694"/>
                  </a:lnTo>
                  <a:lnTo>
                    <a:pt x="622" y="1703"/>
                  </a:lnTo>
                  <a:lnTo>
                    <a:pt x="622" y="1707"/>
                  </a:lnTo>
                  <a:lnTo>
                    <a:pt x="622" y="1718"/>
                  </a:lnTo>
                  <a:lnTo>
                    <a:pt x="627" y="1727"/>
                  </a:lnTo>
                  <a:lnTo>
                    <a:pt x="627" y="1736"/>
                  </a:lnTo>
                  <a:lnTo>
                    <a:pt x="627" y="1741"/>
                  </a:lnTo>
                  <a:lnTo>
                    <a:pt x="631" y="1750"/>
                  </a:lnTo>
                  <a:lnTo>
                    <a:pt x="631" y="1754"/>
                  </a:lnTo>
                  <a:lnTo>
                    <a:pt x="631" y="1763"/>
                  </a:lnTo>
                  <a:lnTo>
                    <a:pt x="636" y="1768"/>
                  </a:lnTo>
                  <a:lnTo>
                    <a:pt x="636" y="1777"/>
                  </a:lnTo>
                  <a:lnTo>
                    <a:pt x="636" y="1786"/>
                  </a:lnTo>
                  <a:lnTo>
                    <a:pt x="640" y="1796"/>
                  </a:lnTo>
                  <a:lnTo>
                    <a:pt x="640" y="1800"/>
                  </a:lnTo>
                  <a:lnTo>
                    <a:pt x="640" y="1809"/>
                  </a:lnTo>
                  <a:lnTo>
                    <a:pt x="640" y="1820"/>
                  </a:lnTo>
                  <a:lnTo>
                    <a:pt x="640" y="1824"/>
                  </a:lnTo>
                  <a:lnTo>
                    <a:pt x="645" y="1833"/>
                  </a:lnTo>
                  <a:lnTo>
                    <a:pt x="645" y="1838"/>
                  </a:lnTo>
                  <a:lnTo>
                    <a:pt x="645" y="1847"/>
                  </a:lnTo>
                  <a:lnTo>
                    <a:pt x="649" y="1856"/>
                  </a:lnTo>
                  <a:lnTo>
                    <a:pt x="649" y="1861"/>
                  </a:lnTo>
                  <a:lnTo>
                    <a:pt x="649" y="1870"/>
                  </a:lnTo>
                  <a:lnTo>
                    <a:pt x="654" y="1879"/>
                  </a:lnTo>
                  <a:lnTo>
                    <a:pt x="654" y="1884"/>
                  </a:lnTo>
                  <a:lnTo>
                    <a:pt x="654" y="1893"/>
                  </a:lnTo>
                  <a:lnTo>
                    <a:pt x="654" y="1902"/>
                  </a:lnTo>
                  <a:lnTo>
                    <a:pt x="659" y="1908"/>
                  </a:lnTo>
                  <a:lnTo>
                    <a:pt x="659" y="1917"/>
                  </a:lnTo>
                  <a:lnTo>
                    <a:pt x="659" y="1922"/>
                  </a:lnTo>
                  <a:lnTo>
                    <a:pt x="663" y="1931"/>
                  </a:lnTo>
                  <a:lnTo>
                    <a:pt x="663" y="1940"/>
                  </a:lnTo>
                  <a:lnTo>
                    <a:pt x="669" y="1944"/>
                  </a:lnTo>
                  <a:lnTo>
                    <a:pt x="669" y="1954"/>
                  </a:lnTo>
                  <a:lnTo>
                    <a:pt x="669" y="1963"/>
                  </a:lnTo>
                  <a:lnTo>
                    <a:pt x="669" y="1967"/>
                  </a:lnTo>
                  <a:lnTo>
                    <a:pt x="669" y="1977"/>
                  </a:lnTo>
                  <a:lnTo>
                    <a:pt x="673" y="1986"/>
                  </a:lnTo>
                  <a:lnTo>
                    <a:pt x="673" y="1990"/>
                  </a:lnTo>
                  <a:lnTo>
                    <a:pt x="673" y="2001"/>
                  </a:lnTo>
                  <a:lnTo>
                    <a:pt x="678" y="2010"/>
                  </a:lnTo>
                  <a:lnTo>
                    <a:pt x="678" y="2014"/>
                  </a:lnTo>
                  <a:lnTo>
                    <a:pt x="678" y="2024"/>
                  </a:lnTo>
                  <a:lnTo>
                    <a:pt x="683" y="202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79" name="Freeform 5431"/>
            <p:cNvSpPr>
              <a:spLocks/>
            </p:cNvSpPr>
            <p:nvPr/>
          </p:nvSpPr>
          <p:spPr bwMode="auto">
            <a:xfrm>
              <a:off x="3469" y="1107"/>
              <a:ext cx="72" cy="159"/>
            </a:xfrm>
            <a:custGeom>
              <a:avLst/>
              <a:gdLst>
                <a:gd name="T0" fmla="*/ 0 w 357"/>
                <a:gd name="T1" fmla="*/ 5 h 793"/>
                <a:gd name="T2" fmla="*/ 10 w 357"/>
                <a:gd name="T3" fmla="*/ 19 h 793"/>
                <a:gd name="T4" fmla="*/ 10 w 357"/>
                <a:gd name="T5" fmla="*/ 23 h 793"/>
                <a:gd name="T6" fmla="*/ 19 w 357"/>
                <a:gd name="T7" fmla="*/ 37 h 793"/>
                <a:gd name="T8" fmla="*/ 28 w 357"/>
                <a:gd name="T9" fmla="*/ 55 h 793"/>
                <a:gd name="T10" fmla="*/ 33 w 357"/>
                <a:gd name="T11" fmla="*/ 64 h 793"/>
                <a:gd name="T12" fmla="*/ 37 w 357"/>
                <a:gd name="T13" fmla="*/ 79 h 793"/>
                <a:gd name="T14" fmla="*/ 42 w 357"/>
                <a:gd name="T15" fmla="*/ 93 h 793"/>
                <a:gd name="T16" fmla="*/ 51 w 357"/>
                <a:gd name="T17" fmla="*/ 107 h 793"/>
                <a:gd name="T18" fmla="*/ 51 w 357"/>
                <a:gd name="T19" fmla="*/ 116 h 793"/>
                <a:gd name="T20" fmla="*/ 60 w 357"/>
                <a:gd name="T21" fmla="*/ 130 h 793"/>
                <a:gd name="T22" fmla="*/ 69 w 357"/>
                <a:gd name="T23" fmla="*/ 148 h 793"/>
                <a:gd name="T24" fmla="*/ 74 w 357"/>
                <a:gd name="T25" fmla="*/ 162 h 793"/>
                <a:gd name="T26" fmla="*/ 78 w 357"/>
                <a:gd name="T27" fmla="*/ 177 h 793"/>
                <a:gd name="T28" fmla="*/ 89 w 357"/>
                <a:gd name="T29" fmla="*/ 190 h 793"/>
                <a:gd name="T30" fmla="*/ 98 w 357"/>
                <a:gd name="T31" fmla="*/ 209 h 793"/>
                <a:gd name="T32" fmla="*/ 98 w 357"/>
                <a:gd name="T33" fmla="*/ 213 h 793"/>
                <a:gd name="T34" fmla="*/ 102 w 357"/>
                <a:gd name="T35" fmla="*/ 232 h 793"/>
                <a:gd name="T36" fmla="*/ 112 w 357"/>
                <a:gd name="T37" fmla="*/ 245 h 793"/>
                <a:gd name="T38" fmla="*/ 116 w 357"/>
                <a:gd name="T39" fmla="*/ 255 h 793"/>
                <a:gd name="T40" fmla="*/ 121 w 357"/>
                <a:gd name="T41" fmla="*/ 269 h 793"/>
                <a:gd name="T42" fmla="*/ 130 w 357"/>
                <a:gd name="T43" fmla="*/ 283 h 793"/>
                <a:gd name="T44" fmla="*/ 134 w 357"/>
                <a:gd name="T45" fmla="*/ 297 h 793"/>
                <a:gd name="T46" fmla="*/ 139 w 357"/>
                <a:gd name="T47" fmla="*/ 306 h 793"/>
                <a:gd name="T48" fmla="*/ 148 w 357"/>
                <a:gd name="T49" fmla="*/ 325 h 793"/>
                <a:gd name="T50" fmla="*/ 153 w 357"/>
                <a:gd name="T51" fmla="*/ 338 h 793"/>
                <a:gd name="T52" fmla="*/ 157 w 357"/>
                <a:gd name="T53" fmla="*/ 352 h 793"/>
                <a:gd name="T54" fmla="*/ 162 w 357"/>
                <a:gd name="T55" fmla="*/ 358 h 793"/>
                <a:gd name="T56" fmla="*/ 171 w 357"/>
                <a:gd name="T57" fmla="*/ 376 h 793"/>
                <a:gd name="T58" fmla="*/ 177 w 357"/>
                <a:gd name="T59" fmla="*/ 390 h 793"/>
                <a:gd name="T60" fmla="*/ 181 w 357"/>
                <a:gd name="T61" fmla="*/ 399 h 793"/>
                <a:gd name="T62" fmla="*/ 186 w 357"/>
                <a:gd name="T63" fmla="*/ 413 h 793"/>
                <a:gd name="T64" fmla="*/ 195 w 357"/>
                <a:gd name="T65" fmla="*/ 426 h 793"/>
                <a:gd name="T66" fmla="*/ 200 w 357"/>
                <a:gd name="T67" fmla="*/ 440 h 793"/>
                <a:gd name="T68" fmla="*/ 204 w 357"/>
                <a:gd name="T69" fmla="*/ 449 h 793"/>
                <a:gd name="T70" fmla="*/ 214 w 357"/>
                <a:gd name="T71" fmla="*/ 469 h 793"/>
                <a:gd name="T72" fmla="*/ 218 w 357"/>
                <a:gd name="T73" fmla="*/ 483 h 793"/>
                <a:gd name="T74" fmla="*/ 223 w 357"/>
                <a:gd name="T75" fmla="*/ 496 h 793"/>
                <a:gd name="T76" fmla="*/ 227 w 357"/>
                <a:gd name="T77" fmla="*/ 506 h 793"/>
                <a:gd name="T78" fmla="*/ 236 w 357"/>
                <a:gd name="T79" fmla="*/ 519 h 793"/>
                <a:gd name="T80" fmla="*/ 241 w 357"/>
                <a:gd name="T81" fmla="*/ 533 h 793"/>
                <a:gd name="T82" fmla="*/ 246 w 357"/>
                <a:gd name="T83" fmla="*/ 542 h 793"/>
                <a:gd name="T84" fmla="*/ 250 w 357"/>
                <a:gd name="T85" fmla="*/ 557 h 793"/>
                <a:gd name="T86" fmla="*/ 259 w 357"/>
                <a:gd name="T87" fmla="*/ 575 h 793"/>
                <a:gd name="T88" fmla="*/ 270 w 357"/>
                <a:gd name="T89" fmla="*/ 589 h 793"/>
                <a:gd name="T90" fmla="*/ 274 w 357"/>
                <a:gd name="T91" fmla="*/ 603 h 793"/>
                <a:gd name="T92" fmla="*/ 279 w 357"/>
                <a:gd name="T93" fmla="*/ 617 h 793"/>
                <a:gd name="T94" fmla="*/ 288 w 357"/>
                <a:gd name="T95" fmla="*/ 635 h 793"/>
                <a:gd name="T96" fmla="*/ 293 w 357"/>
                <a:gd name="T97" fmla="*/ 645 h 793"/>
                <a:gd name="T98" fmla="*/ 297 w 357"/>
                <a:gd name="T99" fmla="*/ 659 h 793"/>
                <a:gd name="T100" fmla="*/ 306 w 357"/>
                <a:gd name="T101" fmla="*/ 673 h 793"/>
                <a:gd name="T102" fmla="*/ 311 w 357"/>
                <a:gd name="T103" fmla="*/ 687 h 793"/>
                <a:gd name="T104" fmla="*/ 316 w 357"/>
                <a:gd name="T105" fmla="*/ 696 h 793"/>
                <a:gd name="T106" fmla="*/ 325 w 357"/>
                <a:gd name="T107" fmla="*/ 710 h 793"/>
                <a:gd name="T108" fmla="*/ 329 w 357"/>
                <a:gd name="T109" fmla="*/ 728 h 793"/>
                <a:gd name="T110" fmla="*/ 334 w 357"/>
                <a:gd name="T111" fmla="*/ 743 h 793"/>
                <a:gd name="T112" fmla="*/ 343 w 357"/>
                <a:gd name="T113" fmla="*/ 756 h 793"/>
                <a:gd name="T114" fmla="*/ 348 w 357"/>
                <a:gd name="T115" fmla="*/ 770 h 793"/>
                <a:gd name="T116" fmla="*/ 357 w 357"/>
                <a:gd name="T117" fmla="*/ 789 h 7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7"/>
                <a:gd name="T178" fmla="*/ 0 h 793"/>
                <a:gd name="T179" fmla="*/ 357 w 357"/>
                <a:gd name="T180" fmla="*/ 793 h 7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7" h="79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10" y="19"/>
                  </a:lnTo>
                  <a:lnTo>
                    <a:pt x="10" y="23"/>
                  </a:lnTo>
                  <a:lnTo>
                    <a:pt x="14" y="32"/>
                  </a:lnTo>
                  <a:lnTo>
                    <a:pt x="19" y="37"/>
                  </a:lnTo>
                  <a:lnTo>
                    <a:pt x="23" y="46"/>
                  </a:lnTo>
                  <a:lnTo>
                    <a:pt x="28" y="55"/>
                  </a:lnTo>
                  <a:lnTo>
                    <a:pt x="28" y="64"/>
                  </a:lnTo>
                  <a:lnTo>
                    <a:pt x="33" y="64"/>
                  </a:lnTo>
                  <a:lnTo>
                    <a:pt x="33" y="69"/>
                  </a:lnTo>
                  <a:lnTo>
                    <a:pt x="37" y="79"/>
                  </a:lnTo>
                  <a:lnTo>
                    <a:pt x="37" y="88"/>
                  </a:lnTo>
                  <a:lnTo>
                    <a:pt x="42" y="93"/>
                  </a:lnTo>
                  <a:lnTo>
                    <a:pt x="46" y="102"/>
                  </a:lnTo>
                  <a:lnTo>
                    <a:pt x="51" y="107"/>
                  </a:lnTo>
                  <a:lnTo>
                    <a:pt x="51" y="116"/>
                  </a:lnTo>
                  <a:lnTo>
                    <a:pt x="55" y="121"/>
                  </a:lnTo>
                  <a:lnTo>
                    <a:pt x="60" y="130"/>
                  </a:lnTo>
                  <a:lnTo>
                    <a:pt x="65" y="139"/>
                  </a:lnTo>
                  <a:lnTo>
                    <a:pt x="69" y="148"/>
                  </a:lnTo>
                  <a:lnTo>
                    <a:pt x="69" y="153"/>
                  </a:lnTo>
                  <a:lnTo>
                    <a:pt x="74" y="162"/>
                  </a:lnTo>
                  <a:lnTo>
                    <a:pt x="78" y="172"/>
                  </a:lnTo>
                  <a:lnTo>
                    <a:pt x="78" y="177"/>
                  </a:lnTo>
                  <a:lnTo>
                    <a:pt x="84" y="186"/>
                  </a:lnTo>
                  <a:lnTo>
                    <a:pt x="89" y="190"/>
                  </a:lnTo>
                  <a:lnTo>
                    <a:pt x="93" y="200"/>
                  </a:lnTo>
                  <a:lnTo>
                    <a:pt x="98" y="209"/>
                  </a:lnTo>
                  <a:lnTo>
                    <a:pt x="98" y="213"/>
                  </a:lnTo>
                  <a:lnTo>
                    <a:pt x="102" y="223"/>
                  </a:lnTo>
                  <a:lnTo>
                    <a:pt x="102" y="232"/>
                  </a:lnTo>
                  <a:lnTo>
                    <a:pt x="107" y="236"/>
                  </a:lnTo>
                  <a:lnTo>
                    <a:pt x="112" y="245"/>
                  </a:lnTo>
                  <a:lnTo>
                    <a:pt x="116" y="255"/>
                  </a:lnTo>
                  <a:lnTo>
                    <a:pt x="121" y="259"/>
                  </a:lnTo>
                  <a:lnTo>
                    <a:pt x="121" y="269"/>
                  </a:lnTo>
                  <a:lnTo>
                    <a:pt x="125" y="274"/>
                  </a:lnTo>
                  <a:lnTo>
                    <a:pt x="130" y="283"/>
                  </a:lnTo>
                  <a:lnTo>
                    <a:pt x="130" y="292"/>
                  </a:lnTo>
                  <a:lnTo>
                    <a:pt x="134" y="297"/>
                  </a:lnTo>
                  <a:lnTo>
                    <a:pt x="139" y="302"/>
                  </a:lnTo>
                  <a:lnTo>
                    <a:pt x="139" y="306"/>
                  </a:lnTo>
                  <a:lnTo>
                    <a:pt x="144" y="315"/>
                  </a:lnTo>
                  <a:lnTo>
                    <a:pt x="148" y="325"/>
                  </a:lnTo>
                  <a:lnTo>
                    <a:pt x="148" y="329"/>
                  </a:lnTo>
                  <a:lnTo>
                    <a:pt x="153" y="338"/>
                  </a:lnTo>
                  <a:lnTo>
                    <a:pt x="157" y="343"/>
                  </a:lnTo>
                  <a:lnTo>
                    <a:pt x="157" y="352"/>
                  </a:lnTo>
                  <a:lnTo>
                    <a:pt x="162" y="358"/>
                  </a:lnTo>
                  <a:lnTo>
                    <a:pt x="167" y="367"/>
                  </a:lnTo>
                  <a:lnTo>
                    <a:pt x="171" y="376"/>
                  </a:lnTo>
                  <a:lnTo>
                    <a:pt x="177" y="385"/>
                  </a:lnTo>
                  <a:lnTo>
                    <a:pt x="177" y="390"/>
                  </a:lnTo>
                  <a:lnTo>
                    <a:pt x="181" y="399"/>
                  </a:lnTo>
                  <a:lnTo>
                    <a:pt x="186" y="408"/>
                  </a:lnTo>
                  <a:lnTo>
                    <a:pt x="186" y="413"/>
                  </a:lnTo>
                  <a:lnTo>
                    <a:pt x="191" y="422"/>
                  </a:lnTo>
                  <a:lnTo>
                    <a:pt x="195" y="426"/>
                  </a:lnTo>
                  <a:lnTo>
                    <a:pt x="200" y="436"/>
                  </a:lnTo>
                  <a:lnTo>
                    <a:pt x="200" y="440"/>
                  </a:lnTo>
                  <a:lnTo>
                    <a:pt x="204" y="445"/>
                  </a:lnTo>
                  <a:lnTo>
                    <a:pt x="204" y="449"/>
                  </a:lnTo>
                  <a:lnTo>
                    <a:pt x="209" y="460"/>
                  </a:lnTo>
                  <a:lnTo>
                    <a:pt x="214" y="469"/>
                  </a:lnTo>
                  <a:lnTo>
                    <a:pt x="214" y="473"/>
                  </a:lnTo>
                  <a:lnTo>
                    <a:pt x="218" y="483"/>
                  </a:lnTo>
                  <a:lnTo>
                    <a:pt x="223" y="492"/>
                  </a:lnTo>
                  <a:lnTo>
                    <a:pt x="223" y="496"/>
                  </a:lnTo>
                  <a:lnTo>
                    <a:pt x="227" y="496"/>
                  </a:lnTo>
                  <a:lnTo>
                    <a:pt x="227" y="506"/>
                  </a:lnTo>
                  <a:lnTo>
                    <a:pt x="232" y="510"/>
                  </a:lnTo>
                  <a:lnTo>
                    <a:pt x="236" y="519"/>
                  </a:lnTo>
                  <a:lnTo>
                    <a:pt x="241" y="528"/>
                  </a:lnTo>
                  <a:lnTo>
                    <a:pt x="241" y="533"/>
                  </a:lnTo>
                  <a:lnTo>
                    <a:pt x="246" y="542"/>
                  </a:lnTo>
                  <a:lnTo>
                    <a:pt x="250" y="552"/>
                  </a:lnTo>
                  <a:lnTo>
                    <a:pt x="250" y="557"/>
                  </a:lnTo>
                  <a:lnTo>
                    <a:pt x="255" y="566"/>
                  </a:lnTo>
                  <a:lnTo>
                    <a:pt x="259" y="575"/>
                  </a:lnTo>
                  <a:lnTo>
                    <a:pt x="264" y="580"/>
                  </a:lnTo>
                  <a:lnTo>
                    <a:pt x="270" y="589"/>
                  </a:lnTo>
                  <a:lnTo>
                    <a:pt x="270" y="594"/>
                  </a:lnTo>
                  <a:lnTo>
                    <a:pt x="274" y="603"/>
                  </a:lnTo>
                  <a:lnTo>
                    <a:pt x="279" y="612"/>
                  </a:lnTo>
                  <a:lnTo>
                    <a:pt x="279" y="617"/>
                  </a:lnTo>
                  <a:lnTo>
                    <a:pt x="283" y="626"/>
                  </a:lnTo>
                  <a:lnTo>
                    <a:pt x="288" y="635"/>
                  </a:lnTo>
                  <a:lnTo>
                    <a:pt x="293" y="645"/>
                  </a:lnTo>
                  <a:lnTo>
                    <a:pt x="297" y="650"/>
                  </a:lnTo>
                  <a:lnTo>
                    <a:pt x="297" y="659"/>
                  </a:lnTo>
                  <a:lnTo>
                    <a:pt x="302" y="664"/>
                  </a:lnTo>
                  <a:lnTo>
                    <a:pt x="306" y="673"/>
                  </a:lnTo>
                  <a:lnTo>
                    <a:pt x="306" y="682"/>
                  </a:lnTo>
                  <a:lnTo>
                    <a:pt x="311" y="687"/>
                  </a:lnTo>
                  <a:lnTo>
                    <a:pt x="316" y="696"/>
                  </a:lnTo>
                  <a:lnTo>
                    <a:pt x="320" y="700"/>
                  </a:lnTo>
                  <a:lnTo>
                    <a:pt x="325" y="710"/>
                  </a:lnTo>
                  <a:lnTo>
                    <a:pt x="325" y="719"/>
                  </a:lnTo>
                  <a:lnTo>
                    <a:pt x="329" y="728"/>
                  </a:lnTo>
                  <a:lnTo>
                    <a:pt x="329" y="733"/>
                  </a:lnTo>
                  <a:lnTo>
                    <a:pt x="334" y="743"/>
                  </a:lnTo>
                  <a:lnTo>
                    <a:pt x="338" y="747"/>
                  </a:lnTo>
                  <a:lnTo>
                    <a:pt x="343" y="756"/>
                  </a:lnTo>
                  <a:lnTo>
                    <a:pt x="348" y="766"/>
                  </a:lnTo>
                  <a:lnTo>
                    <a:pt x="348" y="770"/>
                  </a:lnTo>
                  <a:lnTo>
                    <a:pt x="352" y="779"/>
                  </a:lnTo>
                  <a:lnTo>
                    <a:pt x="357" y="789"/>
                  </a:lnTo>
                  <a:lnTo>
                    <a:pt x="357" y="79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0" name="Freeform 5432"/>
            <p:cNvSpPr>
              <a:spLocks/>
            </p:cNvSpPr>
            <p:nvPr/>
          </p:nvSpPr>
          <p:spPr bwMode="auto">
            <a:xfrm>
              <a:off x="4041" y="2504"/>
              <a:ext cx="301" cy="349"/>
            </a:xfrm>
            <a:custGeom>
              <a:avLst/>
              <a:gdLst>
                <a:gd name="T0" fmla="*/ 23 w 1503"/>
                <a:gd name="T1" fmla="*/ 33 h 1745"/>
                <a:gd name="T2" fmla="*/ 52 w 1503"/>
                <a:gd name="T3" fmla="*/ 61 h 1745"/>
                <a:gd name="T4" fmla="*/ 79 w 1503"/>
                <a:gd name="T5" fmla="*/ 93 h 1745"/>
                <a:gd name="T6" fmla="*/ 102 w 1503"/>
                <a:gd name="T7" fmla="*/ 122 h 1745"/>
                <a:gd name="T8" fmla="*/ 125 w 1503"/>
                <a:gd name="T9" fmla="*/ 154 h 1745"/>
                <a:gd name="T10" fmla="*/ 154 w 1503"/>
                <a:gd name="T11" fmla="*/ 181 h 1745"/>
                <a:gd name="T12" fmla="*/ 181 w 1503"/>
                <a:gd name="T13" fmla="*/ 214 h 1745"/>
                <a:gd name="T14" fmla="*/ 204 w 1503"/>
                <a:gd name="T15" fmla="*/ 242 h 1745"/>
                <a:gd name="T16" fmla="*/ 227 w 1503"/>
                <a:gd name="T17" fmla="*/ 270 h 1745"/>
                <a:gd name="T18" fmla="*/ 251 w 1503"/>
                <a:gd name="T19" fmla="*/ 298 h 1745"/>
                <a:gd name="T20" fmla="*/ 274 w 1503"/>
                <a:gd name="T21" fmla="*/ 330 h 1745"/>
                <a:gd name="T22" fmla="*/ 301 w 1503"/>
                <a:gd name="T23" fmla="*/ 358 h 1745"/>
                <a:gd name="T24" fmla="*/ 324 w 1503"/>
                <a:gd name="T25" fmla="*/ 391 h 1745"/>
                <a:gd name="T26" fmla="*/ 353 w 1503"/>
                <a:gd name="T27" fmla="*/ 418 h 1745"/>
                <a:gd name="T28" fmla="*/ 380 w 1503"/>
                <a:gd name="T29" fmla="*/ 446 h 1745"/>
                <a:gd name="T30" fmla="*/ 399 w 1503"/>
                <a:gd name="T31" fmla="*/ 473 h 1745"/>
                <a:gd name="T32" fmla="*/ 427 w 1503"/>
                <a:gd name="T33" fmla="*/ 502 h 1745"/>
                <a:gd name="T34" fmla="*/ 455 w 1503"/>
                <a:gd name="T35" fmla="*/ 534 h 1745"/>
                <a:gd name="T36" fmla="*/ 482 w 1503"/>
                <a:gd name="T37" fmla="*/ 562 h 1745"/>
                <a:gd name="T38" fmla="*/ 505 w 1503"/>
                <a:gd name="T39" fmla="*/ 595 h 1745"/>
                <a:gd name="T40" fmla="*/ 529 w 1503"/>
                <a:gd name="T41" fmla="*/ 622 h 1745"/>
                <a:gd name="T42" fmla="*/ 552 w 1503"/>
                <a:gd name="T43" fmla="*/ 645 h 1745"/>
                <a:gd name="T44" fmla="*/ 584 w 1503"/>
                <a:gd name="T45" fmla="*/ 688 h 1745"/>
                <a:gd name="T46" fmla="*/ 613 w 1503"/>
                <a:gd name="T47" fmla="*/ 715 h 1745"/>
                <a:gd name="T48" fmla="*/ 636 w 1503"/>
                <a:gd name="T49" fmla="*/ 747 h 1745"/>
                <a:gd name="T50" fmla="*/ 659 w 1503"/>
                <a:gd name="T51" fmla="*/ 776 h 1745"/>
                <a:gd name="T52" fmla="*/ 686 w 1503"/>
                <a:gd name="T53" fmla="*/ 799 h 1745"/>
                <a:gd name="T54" fmla="*/ 715 w 1503"/>
                <a:gd name="T55" fmla="*/ 831 h 1745"/>
                <a:gd name="T56" fmla="*/ 738 w 1503"/>
                <a:gd name="T57" fmla="*/ 864 h 1745"/>
                <a:gd name="T58" fmla="*/ 770 w 1503"/>
                <a:gd name="T59" fmla="*/ 896 h 1745"/>
                <a:gd name="T60" fmla="*/ 793 w 1503"/>
                <a:gd name="T61" fmla="*/ 924 h 1745"/>
                <a:gd name="T62" fmla="*/ 817 w 1503"/>
                <a:gd name="T63" fmla="*/ 952 h 1745"/>
                <a:gd name="T64" fmla="*/ 844 w 1503"/>
                <a:gd name="T65" fmla="*/ 984 h 1745"/>
                <a:gd name="T66" fmla="*/ 867 w 1503"/>
                <a:gd name="T67" fmla="*/ 1017 h 1745"/>
                <a:gd name="T68" fmla="*/ 896 w 1503"/>
                <a:gd name="T69" fmla="*/ 1045 h 1745"/>
                <a:gd name="T70" fmla="*/ 919 w 1503"/>
                <a:gd name="T71" fmla="*/ 1073 h 1745"/>
                <a:gd name="T72" fmla="*/ 942 w 1503"/>
                <a:gd name="T73" fmla="*/ 1100 h 1745"/>
                <a:gd name="T74" fmla="*/ 969 w 1503"/>
                <a:gd name="T75" fmla="*/ 1128 h 1745"/>
                <a:gd name="T76" fmla="*/ 993 w 1503"/>
                <a:gd name="T77" fmla="*/ 1161 h 1745"/>
                <a:gd name="T78" fmla="*/ 1021 w 1503"/>
                <a:gd name="T79" fmla="*/ 1188 h 1745"/>
                <a:gd name="T80" fmla="*/ 1048 w 1503"/>
                <a:gd name="T81" fmla="*/ 1216 h 1745"/>
                <a:gd name="T82" fmla="*/ 1076 w 1503"/>
                <a:gd name="T83" fmla="*/ 1254 h 1745"/>
                <a:gd name="T84" fmla="*/ 1100 w 1503"/>
                <a:gd name="T85" fmla="*/ 1281 h 1745"/>
                <a:gd name="T86" fmla="*/ 1123 w 1503"/>
                <a:gd name="T87" fmla="*/ 1313 h 1745"/>
                <a:gd name="T88" fmla="*/ 1155 w 1503"/>
                <a:gd name="T89" fmla="*/ 1346 h 1745"/>
                <a:gd name="T90" fmla="*/ 1179 w 1503"/>
                <a:gd name="T91" fmla="*/ 1374 h 1745"/>
                <a:gd name="T92" fmla="*/ 1211 w 1503"/>
                <a:gd name="T93" fmla="*/ 1411 h 1745"/>
                <a:gd name="T94" fmla="*/ 1234 w 1503"/>
                <a:gd name="T95" fmla="*/ 1444 h 1745"/>
                <a:gd name="T96" fmla="*/ 1262 w 1503"/>
                <a:gd name="T97" fmla="*/ 1471 h 1745"/>
                <a:gd name="T98" fmla="*/ 1290 w 1503"/>
                <a:gd name="T99" fmla="*/ 1504 h 1745"/>
                <a:gd name="T100" fmla="*/ 1318 w 1503"/>
                <a:gd name="T101" fmla="*/ 1532 h 1745"/>
                <a:gd name="T102" fmla="*/ 1341 w 1503"/>
                <a:gd name="T103" fmla="*/ 1564 h 1745"/>
                <a:gd name="T104" fmla="*/ 1369 w 1503"/>
                <a:gd name="T105" fmla="*/ 1596 h 1745"/>
                <a:gd name="T106" fmla="*/ 1392 w 1503"/>
                <a:gd name="T107" fmla="*/ 1620 h 1745"/>
                <a:gd name="T108" fmla="*/ 1420 w 1503"/>
                <a:gd name="T109" fmla="*/ 1648 h 1745"/>
                <a:gd name="T110" fmla="*/ 1443 w 1503"/>
                <a:gd name="T111" fmla="*/ 1680 h 1745"/>
                <a:gd name="T112" fmla="*/ 1476 w 1503"/>
                <a:gd name="T113" fmla="*/ 1718 h 1745"/>
                <a:gd name="T114" fmla="*/ 1499 w 1503"/>
                <a:gd name="T115" fmla="*/ 1745 h 174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03"/>
                <a:gd name="T175" fmla="*/ 0 h 1745"/>
                <a:gd name="T176" fmla="*/ 1503 w 1503"/>
                <a:gd name="T177" fmla="*/ 1745 h 174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03" h="1745">
                  <a:moveTo>
                    <a:pt x="0" y="0"/>
                  </a:moveTo>
                  <a:lnTo>
                    <a:pt x="5" y="9"/>
                  </a:lnTo>
                  <a:lnTo>
                    <a:pt x="14" y="15"/>
                  </a:lnTo>
                  <a:lnTo>
                    <a:pt x="18" y="24"/>
                  </a:lnTo>
                  <a:lnTo>
                    <a:pt x="23" y="33"/>
                  </a:lnTo>
                  <a:lnTo>
                    <a:pt x="32" y="38"/>
                  </a:lnTo>
                  <a:lnTo>
                    <a:pt x="37" y="43"/>
                  </a:lnTo>
                  <a:lnTo>
                    <a:pt x="37" y="47"/>
                  </a:lnTo>
                  <a:lnTo>
                    <a:pt x="46" y="52"/>
                  </a:lnTo>
                  <a:lnTo>
                    <a:pt x="52" y="61"/>
                  </a:lnTo>
                  <a:lnTo>
                    <a:pt x="56" y="70"/>
                  </a:lnTo>
                  <a:lnTo>
                    <a:pt x="61" y="75"/>
                  </a:lnTo>
                  <a:lnTo>
                    <a:pt x="65" y="84"/>
                  </a:lnTo>
                  <a:lnTo>
                    <a:pt x="79" y="93"/>
                  </a:lnTo>
                  <a:lnTo>
                    <a:pt x="79" y="98"/>
                  </a:lnTo>
                  <a:lnTo>
                    <a:pt x="84" y="98"/>
                  </a:lnTo>
                  <a:lnTo>
                    <a:pt x="88" y="108"/>
                  </a:lnTo>
                  <a:lnTo>
                    <a:pt x="93" y="117"/>
                  </a:lnTo>
                  <a:lnTo>
                    <a:pt x="102" y="122"/>
                  </a:lnTo>
                  <a:lnTo>
                    <a:pt x="111" y="131"/>
                  </a:lnTo>
                  <a:lnTo>
                    <a:pt x="111" y="140"/>
                  </a:lnTo>
                  <a:lnTo>
                    <a:pt x="120" y="145"/>
                  </a:lnTo>
                  <a:lnTo>
                    <a:pt x="120" y="149"/>
                  </a:lnTo>
                  <a:lnTo>
                    <a:pt x="125" y="154"/>
                  </a:lnTo>
                  <a:lnTo>
                    <a:pt x="134" y="158"/>
                  </a:lnTo>
                  <a:lnTo>
                    <a:pt x="139" y="168"/>
                  </a:lnTo>
                  <a:lnTo>
                    <a:pt x="144" y="172"/>
                  </a:lnTo>
                  <a:lnTo>
                    <a:pt x="144" y="177"/>
                  </a:lnTo>
                  <a:lnTo>
                    <a:pt x="154" y="181"/>
                  </a:lnTo>
                  <a:lnTo>
                    <a:pt x="158" y="190"/>
                  </a:lnTo>
                  <a:lnTo>
                    <a:pt x="163" y="201"/>
                  </a:lnTo>
                  <a:lnTo>
                    <a:pt x="167" y="201"/>
                  </a:lnTo>
                  <a:lnTo>
                    <a:pt x="172" y="205"/>
                  </a:lnTo>
                  <a:lnTo>
                    <a:pt x="181" y="214"/>
                  </a:lnTo>
                  <a:lnTo>
                    <a:pt x="186" y="224"/>
                  </a:lnTo>
                  <a:lnTo>
                    <a:pt x="195" y="228"/>
                  </a:lnTo>
                  <a:lnTo>
                    <a:pt x="199" y="237"/>
                  </a:lnTo>
                  <a:lnTo>
                    <a:pt x="204" y="242"/>
                  </a:lnTo>
                  <a:lnTo>
                    <a:pt x="209" y="247"/>
                  </a:lnTo>
                  <a:lnTo>
                    <a:pt x="213" y="251"/>
                  </a:lnTo>
                  <a:lnTo>
                    <a:pt x="218" y="26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7" y="283"/>
                  </a:lnTo>
                  <a:lnTo>
                    <a:pt x="246" y="292"/>
                  </a:lnTo>
                  <a:lnTo>
                    <a:pt x="251" y="298"/>
                  </a:lnTo>
                  <a:lnTo>
                    <a:pt x="256" y="307"/>
                  </a:lnTo>
                  <a:lnTo>
                    <a:pt x="265" y="312"/>
                  </a:lnTo>
                  <a:lnTo>
                    <a:pt x="269" y="321"/>
                  </a:lnTo>
                  <a:lnTo>
                    <a:pt x="274" y="326"/>
                  </a:lnTo>
                  <a:lnTo>
                    <a:pt x="274" y="330"/>
                  </a:lnTo>
                  <a:lnTo>
                    <a:pt x="283" y="335"/>
                  </a:lnTo>
                  <a:lnTo>
                    <a:pt x="288" y="344"/>
                  </a:lnTo>
                  <a:lnTo>
                    <a:pt x="292" y="349"/>
                  </a:lnTo>
                  <a:lnTo>
                    <a:pt x="297" y="353"/>
                  </a:lnTo>
                  <a:lnTo>
                    <a:pt x="301" y="358"/>
                  </a:lnTo>
                  <a:lnTo>
                    <a:pt x="311" y="367"/>
                  </a:lnTo>
                  <a:lnTo>
                    <a:pt x="315" y="371"/>
                  </a:lnTo>
                  <a:lnTo>
                    <a:pt x="315" y="376"/>
                  </a:lnTo>
                  <a:lnTo>
                    <a:pt x="324" y="381"/>
                  </a:lnTo>
                  <a:lnTo>
                    <a:pt x="324" y="391"/>
                  </a:lnTo>
                  <a:lnTo>
                    <a:pt x="335" y="395"/>
                  </a:lnTo>
                  <a:lnTo>
                    <a:pt x="339" y="400"/>
                  </a:lnTo>
                  <a:lnTo>
                    <a:pt x="344" y="405"/>
                  </a:lnTo>
                  <a:lnTo>
                    <a:pt x="348" y="414"/>
                  </a:lnTo>
                  <a:lnTo>
                    <a:pt x="353" y="418"/>
                  </a:lnTo>
                  <a:lnTo>
                    <a:pt x="357" y="428"/>
                  </a:lnTo>
                  <a:lnTo>
                    <a:pt x="367" y="437"/>
                  </a:lnTo>
                  <a:lnTo>
                    <a:pt x="376" y="446"/>
                  </a:lnTo>
                  <a:lnTo>
                    <a:pt x="380" y="446"/>
                  </a:lnTo>
                  <a:lnTo>
                    <a:pt x="380" y="451"/>
                  </a:lnTo>
                  <a:lnTo>
                    <a:pt x="385" y="460"/>
                  </a:lnTo>
                  <a:lnTo>
                    <a:pt x="394" y="464"/>
                  </a:lnTo>
                  <a:lnTo>
                    <a:pt x="399" y="473"/>
                  </a:lnTo>
                  <a:lnTo>
                    <a:pt x="408" y="478"/>
                  </a:lnTo>
                  <a:lnTo>
                    <a:pt x="413" y="488"/>
                  </a:lnTo>
                  <a:lnTo>
                    <a:pt x="417" y="497"/>
                  </a:lnTo>
                  <a:lnTo>
                    <a:pt x="422" y="502"/>
                  </a:lnTo>
                  <a:lnTo>
                    <a:pt x="427" y="502"/>
                  </a:lnTo>
                  <a:lnTo>
                    <a:pt x="437" y="511"/>
                  </a:lnTo>
                  <a:lnTo>
                    <a:pt x="441" y="520"/>
                  </a:lnTo>
                  <a:lnTo>
                    <a:pt x="446" y="525"/>
                  </a:lnTo>
                  <a:lnTo>
                    <a:pt x="446" y="530"/>
                  </a:lnTo>
                  <a:lnTo>
                    <a:pt x="455" y="534"/>
                  </a:lnTo>
                  <a:lnTo>
                    <a:pt x="459" y="543"/>
                  </a:lnTo>
                  <a:lnTo>
                    <a:pt x="464" y="548"/>
                  </a:lnTo>
                  <a:lnTo>
                    <a:pt x="469" y="548"/>
                  </a:lnTo>
                  <a:lnTo>
                    <a:pt x="478" y="557"/>
                  </a:lnTo>
                  <a:lnTo>
                    <a:pt x="482" y="562"/>
                  </a:lnTo>
                  <a:lnTo>
                    <a:pt x="487" y="571"/>
                  </a:lnTo>
                  <a:lnTo>
                    <a:pt x="496" y="581"/>
                  </a:lnTo>
                  <a:lnTo>
                    <a:pt x="501" y="590"/>
                  </a:lnTo>
                  <a:lnTo>
                    <a:pt x="505" y="595"/>
                  </a:lnTo>
                  <a:lnTo>
                    <a:pt x="510" y="599"/>
                  </a:lnTo>
                  <a:lnTo>
                    <a:pt x="515" y="604"/>
                  </a:lnTo>
                  <a:lnTo>
                    <a:pt x="520" y="613"/>
                  </a:lnTo>
                  <a:lnTo>
                    <a:pt x="529" y="618"/>
                  </a:lnTo>
                  <a:lnTo>
                    <a:pt x="529" y="622"/>
                  </a:lnTo>
                  <a:lnTo>
                    <a:pt x="534" y="627"/>
                  </a:lnTo>
                  <a:lnTo>
                    <a:pt x="543" y="632"/>
                  </a:lnTo>
                  <a:lnTo>
                    <a:pt x="548" y="641"/>
                  </a:lnTo>
                  <a:lnTo>
                    <a:pt x="552" y="645"/>
                  </a:lnTo>
                  <a:lnTo>
                    <a:pt x="566" y="655"/>
                  </a:lnTo>
                  <a:lnTo>
                    <a:pt x="571" y="664"/>
                  </a:lnTo>
                  <a:lnTo>
                    <a:pt x="575" y="674"/>
                  </a:lnTo>
                  <a:lnTo>
                    <a:pt x="580" y="678"/>
                  </a:lnTo>
                  <a:lnTo>
                    <a:pt x="584" y="688"/>
                  </a:lnTo>
                  <a:lnTo>
                    <a:pt x="594" y="697"/>
                  </a:lnTo>
                  <a:lnTo>
                    <a:pt x="598" y="701"/>
                  </a:lnTo>
                  <a:lnTo>
                    <a:pt x="603" y="711"/>
                  </a:lnTo>
                  <a:lnTo>
                    <a:pt x="613" y="715"/>
                  </a:lnTo>
                  <a:lnTo>
                    <a:pt x="618" y="720"/>
                  </a:lnTo>
                  <a:lnTo>
                    <a:pt x="622" y="724"/>
                  </a:lnTo>
                  <a:lnTo>
                    <a:pt x="631" y="734"/>
                  </a:lnTo>
                  <a:lnTo>
                    <a:pt x="636" y="738"/>
                  </a:lnTo>
                  <a:lnTo>
                    <a:pt x="636" y="747"/>
                  </a:lnTo>
                  <a:lnTo>
                    <a:pt x="641" y="747"/>
                  </a:lnTo>
                  <a:lnTo>
                    <a:pt x="650" y="756"/>
                  </a:lnTo>
                  <a:lnTo>
                    <a:pt x="650" y="762"/>
                  </a:lnTo>
                  <a:lnTo>
                    <a:pt x="659" y="771"/>
                  </a:lnTo>
                  <a:lnTo>
                    <a:pt x="659" y="776"/>
                  </a:lnTo>
                  <a:lnTo>
                    <a:pt x="663" y="780"/>
                  </a:lnTo>
                  <a:lnTo>
                    <a:pt x="673" y="785"/>
                  </a:lnTo>
                  <a:lnTo>
                    <a:pt x="682" y="790"/>
                  </a:lnTo>
                  <a:lnTo>
                    <a:pt x="686" y="794"/>
                  </a:lnTo>
                  <a:lnTo>
                    <a:pt x="686" y="799"/>
                  </a:lnTo>
                  <a:lnTo>
                    <a:pt x="691" y="808"/>
                  </a:lnTo>
                  <a:lnTo>
                    <a:pt x="696" y="817"/>
                  </a:lnTo>
                  <a:lnTo>
                    <a:pt x="705" y="822"/>
                  </a:lnTo>
                  <a:lnTo>
                    <a:pt x="715" y="831"/>
                  </a:lnTo>
                  <a:lnTo>
                    <a:pt x="720" y="840"/>
                  </a:lnTo>
                  <a:lnTo>
                    <a:pt x="724" y="845"/>
                  </a:lnTo>
                  <a:lnTo>
                    <a:pt x="724" y="849"/>
                  </a:lnTo>
                  <a:lnTo>
                    <a:pt x="733" y="854"/>
                  </a:lnTo>
                  <a:lnTo>
                    <a:pt x="738" y="864"/>
                  </a:lnTo>
                  <a:lnTo>
                    <a:pt x="747" y="869"/>
                  </a:lnTo>
                  <a:lnTo>
                    <a:pt x="752" y="878"/>
                  </a:lnTo>
                  <a:lnTo>
                    <a:pt x="756" y="882"/>
                  </a:lnTo>
                  <a:lnTo>
                    <a:pt x="765" y="892"/>
                  </a:lnTo>
                  <a:lnTo>
                    <a:pt x="770" y="896"/>
                  </a:lnTo>
                  <a:lnTo>
                    <a:pt x="775" y="901"/>
                  </a:lnTo>
                  <a:lnTo>
                    <a:pt x="779" y="910"/>
                  </a:lnTo>
                  <a:lnTo>
                    <a:pt x="784" y="915"/>
                  </a:lnTo>
                  <a:lnTo>
                    <a:pt x="788" y="919"/>
                  </a:lnTo>
                  <a:lnTo>
                    <a:pt x="793" y="924"/>
                  </a:lnTo>
                  <a:lnTo>
                    <a:pt x="798" y="933"/>
                  </a:lnTo>
                  <a:lnTo>
                    <a:pt x="803" y="938"/>
                  </a:lnTo>
                  <a:lnTo>
                    <a:pt x="808" y="947"/>
                  </a:lnTo>
                  <a:lnTo>
                    <a:pt x="812" y="947"/>
                  </a:lnTo>
                  <a:lnTo>
                    <a:pt x="817" y="952"/>
                  </a:lnTo>
                  <a:lnTo>
                    <a:pt x="822" y="961"/>
                  </a:lnTo>
                  <a:lnTo>
                    <a:pt x="831" y="966"/>
                  </a:lnTo>
                  <a:lnTo>
                    <a:pt x="835" y="971"/>
                  </a:lnTo>
                  <a:lnTo>
                    <a:pt x="835" y="975"/>
                  </a:lnTo>
                  <a:lnTo>
                    <a:pt x="844" y="984"/>
                  </a:lnTo>
                  <a:lnTo>
                    <a:pt x="849" y="994"/>
                  </a:lnTo>
                  <a:lnTo>
                    <a:pt x="854" y="998"/>
                  </a:lnTo>
                  <a:lnTo>
                    <a:pt x="863" y="1007"/>
                  </a:lnTo>
                  <a:lnTo>
                    <a:pt x="867" y="1017"/>
                  </a:lnTo>
                  <a:lnTo>
                    <a:pt x="872" y="1021"/>
                  </a:lnTo>
                  <a:lnTo>
                    <a:pt x="877" y="1026"/>
                  </a:lnTo>
                  <a:lnTo>
                    <a:pt x="881" y="1030"/>
                  </a:lnTo>
                  <a:lnTo>
                    <a:pt x="890" y="1035"/>
                  </a:lnTo>
                  <a:lnTo>
                    <a:pt x="896" y="1045"/>
                  </a:lnTo>
                  <a:lnTo>
                    <a:pt x="901" y="1045"/>
                  </a:lnTo>
                  <a:lnTo>
                    <a:pt x="901" y="1054"/>
                  </a:lnTo>
                  <a:lnTo>
                    <a:pt x="910" y="1059"/>
                  </a:lnTo>
                  <a:lnTo>
                    <a:pt x="914" y="1068"/>
                  </a:lnTo>
                  <a:lnTo>
                    <a:pt x="919" y="1073"/>
                  </a:lnTo>
                  <a:lnTo>
                    <a:pt x="924" y="1077"/>
                  </a:lnTo>
                  <a:lnTo>
                    <a:pt x="928" y="1082"/>
                  </a:lnTo>
                  <a:lnTo>
                    <a:pt x="933" y="1091"/>
                  </a:lnTo>
                  <a:lnTo>
                    <a:pt x="937" y="1100"/>
                  </a:lnTo>
                  <a:lnTo>
                    <a:pt x="942" y="1100"/>
                  </a:lnTo>
                  <a:lnTo>
                    <a:pt x="951" y="1105"/>
                  </a:lnTo>
                  <a:lnTo>
                    <a:pt x="951" y="1114"/>
                  </a:lnTo>
                  <a:lnTo>
                    <a:pt x="960" y="1119"/>
                  </a:lnTo>
                  <a:lnTo>
                    <a:pt x="965" y="1123"/>
                  </a:lnTo>
                  <a:lnTo>
                    <a:pt x="969" y="1128"/>
                  </a:lnTo>
                  <a:lnTo>
                    <a:pt x="974" y="1138"/>
                  </a:lnTo>
                  <a:lnTo>
                    <a:pt x="979" y="1142"/>
                  </a:lnTo>
                  <a:lnTo>
                    <a:pt x="983" y="1147"/>
                  </a:lnTo>
                  <a:lnTo>
                    <a:pt x="988" y="1152"/>
                  </a:lnTo>
                  <a:lnTo>
                    <a:pt x="993" y="1161"/>
                  </a:lnTo>
                  <a:lnTo>
                    <a:pt x="1003" y="1170"/>
                  </a:lnTo>
                  <a:lnTo>
                    <a:pt x="1007" y="1170"/>
                  </a:lnTo>
                  <a:lnTo>
                    <a:pt x="1012" y="1175"/>
                  </a:lnTo>
                  <a:lnTo>
                    <a:pt x="1016" y="1184"/>
                  </a:lnTo>
                  <a:lnTo>
                    <a:pt x="1021" y="1188"/>
                  </a:lnTo>
                  <a:lnTo>
                    <a:pt x="1026" y="1193"/>
                  </a:lnTo>
                  <a:lnTo>
                    <a:pt x="1030" y="1198"/>
                  </a:lnTo>
                  <a:lnTo>
                    <a:pt x="1035" y="1207"/>
                  </a:lnTo>
                  <a:lnTo>
                    <a:pt x="1039" y="1211"/>
                  </a:lnTo>
                  <a:lnTo>
                    <a:pt x="1048" y="1216"/>
                  </a:lnTo>
                  <a:lnTo>
                    <a:pt x="1053" y="1221"/>
                  </a:lnTo>
                  <a:lnTo>
                    <a:pt x="1053" y="1225"/>
                  </a:lnTo>
                  <a:lnTo>
                    <a:pt x="1062" y="1235"/>
                  </a:lnTo>
                  <a:lnTo>
                    <a:pt x="1067" y="1244"/>
                  </a:lnTo>
                  <a:lnTo>
                    <a:pt x="1076" y="1254"/>
                  </a:lnTo>
                  <a:lnTo>
                    <a:pt x="1081" y="1258"/>
                  </a:lnTo>
                  <a:lnTo>
                    <a:pt x="1091" y="1267"/>
                  </a:lnTo>
                  <a:lnTo>
                    <a:pt x="1095" y="1277"/>
                  </a:lnTo>
                  <a:lnTo>
                    <a:pt x="1100" y="1281"/>
                  </a:lnTo>
                  <a:lnTo>
                    <a:pt x="1105" y="1290"/>
                  </a:lnTo>
                  <a:lnTo>
                    <a:pt x="1109" y="1295"/>
                  </a:lnTo>
                  <a:lnTo>
                    <a:pt x="1114" y="1300"/>
                  </a:lnTo>
                  <a:lnTo>
                    <a:pt x="1118" y="1304"/>
                  </a:lnTo>
                  <a:lnTo>
                    <a:pt x="1123" y="1313"/>
                  </a:lnTo>
                  <a:lnTo>
                    <a:pt x="1132" y="1318"/>
                  </a:lnTo>
                  <a:lnTo>
                    <a:pt x="1132" y="1328"/>
                  </a:lnTo>
                  <a:lnTo>
                    <a:pt x="1146" y="1337"/>
                  </a:lnTo>
                  <a:lnTo>
                    <a:pt x="1150" y="1342"/>
                  </a:lnTo>
                  <a:lnTo>
                    <a:pt x="1155" y="1346"/>
                  </a:lnTo>
                  <a:lnTo>
                    <a:pt x="1155" y="1351"/>
                  </a:lnTo>
                  <a:lnTo>
                    <a:pt x="1164" y="1360"/>
                  </a:lnTo>
                  <a:lnTo>
                    <a:pt x="1164" y="1365"/>
                  </a:lnTo>
                  <a:lnTo>
                    <a:pt x="1173" y="1374"/>
                  </a:lnTo>
                  <a:lnTo>
                    <a:pt x="1179" y="1374"/>
                  </a:lnTo>
                  <a:lnTo>
                    <a:pt x="1184" y="1379"/>
                  </a:lnTo>
                  <a:lnTo>
                    <a:pt x="1193" y="1388"/>
                  </a:lnTo>
                  <a:lnTo>
                    <a:pt x="1197" y="1397"/>
                  </a:lnTo>
                  <a:lnTo>
                    <a:pt x="1202" y="1402"/>
                  </a:lnTo>
                  <a:lnTo>
                    <a:pt x="1211" y="1411"/>
                  </a:lnTo>
                  <a:lnTo>
                    <a:pt x="1211" y="1421"/>
                  </a:lnTo>
                  <a:lnTo>
                    <a:pt x="1220" y="1426"/>
                  </a:lnTo>
                  <a:lnTo>
                    <a:pt x="1220" y="1430"/>
                  </a:lnTo>
                  <a:lnTo>
                    <a:pt x="1229" y="1435"/>
                  </a:lnTo>
                  <a:lnTo>
                    <a:pt x="1234" y="1444"/>
                  </a:lnTo>
                  <a:lnTo>
                    <a:pt x="1243" y="1448"/>
                  </a:lnTo>
                  <a:lnTo>
                    <a:pt x="1248" y="1458"/>
                  </a:lnTo>
                  <a:lnTo>
                    <a:pt x="1257" y="1462"/>
                  </a:lnTo>
                  <a:lnTo>
                    <a:pt x="1262" y="1471"/>
                  </a:lnTo>
                  <a:lnTo>
                    <a:pt x="1262" y="1476"/>
                  </a:lnTo>
                  <a:lnTo>
                    <a:pt x="1266" y="1481"/>
                  </a:lnTo>
                  <a:lnTo>
                    <a:pt x="1276" y="1490"/>
                  </a:lnTo>
                  <a:lnTo>
                    <a:pt x="1286" y="1494"/>
                  </a:lnTo>
                  <a:lnTo>
                    <a:pt x="1290" y="1504"/>
                  </a:lnTo>
                  <a:lnTo>
                    <a:pt x="1295" y="1514"/>
                  </a:lnTo>
                  <a:lnTo>
                    <a:pt x="1299" y="1518"/>
                  </a:lnTo>
                  <a:lnTo>
                    <a:pt x="1304" y="1523"/>
                  </a:lnTo>
                  <a:lnTo>
                    <a:pt x="1309" y="1527"/>
                  </a:lnTo>
                  <a:lnTo>
                    <a:pt x="1318" y="1532"/>
                  </a:lnTo>
                  <a:lnTo>
                    <a:pt x="1322" y="1541"/>
                  </a:lnTo>
                  <a:lnTo>
                    <a:pt x="1327" y="1546"/>
                  </a:lnTo>
                  <a:lnTo>
                    <a:pt x="1331" y="1555"/>
                  </a:lnTo>
                  <a:lnTo>
                    <a:pt x="1341" y="1564"/>
                  </a:lnTo>
                  <a:lnTo>
                    <a:pt x="1350" y="1569"/>
                  </a:lnTo>
                  <a:lnTo>
                    <a:pt x="1354" y="1573"/>
                  </a:lnTo>
                  <a:lnTo>
                    <a:pt x="1359" y="1578"/>
                  </a:lnTo>
                  <a:lnTo>
                    <a:pt x="1364" y="1587"/>
                  </a:lnTo>
                  <a:lnTo>
                    <a:pt x="1369" y="1596"/>
                  </a:lnTo>
                  <a:lnTo>
                    <a:pt x="1374" y="1601"/>
                  </a:lnTo>
                  <a:lnTo>
                    <a:pt x="1383" y="1611"/>
                  </a:lnTo>
                  <a:lnTo>
                    <a:pt x="1388" y="1616"/>
                  </a:lnTo>
                  <a:lnTo>
                    <a:pt x="1392" y="1620"/>
                  </a:lnTo>
                  <a:lnTo>
                    <a:pt x="1397" y="1625"/>
                  </a:lnTo>
                  <a:lnTo>
                    <a:pt x="1406" y="1634"/>
                  </a:lnTo>
                  <a:lnTo>
                    <a:pt x="1415" y="1639"/>
                  </a:lnTo>
                  <a:lnTo>
                    <a:pt x="1420" y="1648"/>
                  </a:lnTo>
                  <a:lnTo>
                    <a:pt x="1424" y="1657"/>
                  </a:lnTo>
                  <a:lnTo>
                    <a:pt x="1429" y="1662"/>
                  </a:lnTo>
                  <a:lnTo>
                    <a:pt x="1433" y="1666"/>
                  </a:lnTo>
                  <a:lnTo>
                    <a:pt x="1438" y="1671"/>
                  </a:lnTo>
                  <a:lnTo>
                    <a:pt x="1443" y="1680"/>
                  </a:lnTo>
                  <a:lnTo>
                    <a:pt x="1447" y="1685"/>
                  </a:lnTo>
                  <a:lnTo>
                    <a:pt x="1456" y="1694"/>
                  </a:lnTo>
                  <a:lnTo>
                    <a:pt x="1462" y="1699"/>
                  </a:lnTo>
                  <a:lnTo>
                    <a:pt x="1471" y="1709"/>
                  </a:lnTo>
                  <a:lnTo>
                    <a:pt x="1476" y="1718"/>
                  </a:lnTo>
                  <a:lnTo>
                    <a:pt x="1476" y="1722"/>
                  </a:lnTo>
                  <a:lnTo>
                    <a:pt x="1480" y="1722"/>
                  </a:lnTo>
                  <a:lnTo>
                    <a:pt x="1490" y="1731"/>
                  </a:lnTo>
                  <a:lnTo>
                    <a:pt x="1494" y="1741"/>
                  </a:lnTo>
                  <a:lnTo>
                    <a:pt x="1499" y="1745"/>
                  </a:lnTo>
                  <a:lnTo>
                    <a:pt x="1503" y="174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1" name="Freeform 5433"/>
            <p:cNvSpPr>
              <a:spLocks/>
            </p:cNvSpPr>
            <p:nvPr/>
          </p:nvSpPr>
          <p:spPr bwMode="auto">
            <a:xfrm>
              <a:off x="3811" y="2181"/>
              <a:ext cx="230" cy="323"/>
            </a:xfrm>
            <a:custGeom>
              <a:avLst/>
              <a:gdLst>
                <a:gd name="T0" fmla="*/ 4 w 1150"/>
                <a:gd name="T1" fmla="*/ 9 h 1619"/>
                <a:gd name="T2" fmla="*/ 18 w 1150"/>
                <a:gd name="T3" fmla="*/ 43 h 1619"/>
                <a:gd name="T4" fmla="*/ 32 w 1150"/>
                <a:gd name="T5" fmla="*/ 61 h 1619"/>
                <a:gd name="T6" fmla="*/ 46 w 1150"/>
                <a:gd name="T7" fmla="*/ 88 h 1619"/>
                <a:gd name="T8" fmla="*/ 59 w 1150"/>
                <a:gd name="T9" fmla="*/ 116 h 1619"/>
                <a:gd name="T10" fmla="*/ 74 w 1150"/>
                <a:gd name="T11" fmla="*/ 149 h 1619"/>
                <a:gd name="T12" fmla="*/ 92 w 1150"/>
                <a:gd name="T13" fmla="*/ 177 h 1619"/>
                <a:gd name="T14" fmla="*/ 106 w 1150"/>
                <a:gd name="T15" fmla="*/ 209 h 1619"/>
                <a:gd name="T16" fmla="*/ 120 w 1150"/>
                <a:gd name="T17" fmla="*/ 233 h 1619"/>
                <a:gd name="T18" fmla="*/ 134 w 1150"/>
                <a:gd name="T19" fmla="*/ 256 h 1619"/>
                <a:gd name="T20" fmla="*/ 152 w 1150"/>
                <a:gd name="T21" fmla="*/ 283 h 1619"/>
                <a:gd name="T22" fmla="*/ 162 w 1150"/>
                <a:gd name="T23" fmla="*/ 306 h 1619"/>
                <a:gd name="T24" fmla="*/ 185 w 1150"/>
                <a:gd name="T25" fmla="*/ 339 h 1619"/>
                <a:gd name="T26" fmla="*/ 199 w 1150"/>
                <a:gd name="T27" fmla="*/ 367 h 1619"/>
                <a:gd name="T28" fmla="*/ 217 w 1150"/>
                <a:gd name="T29" fmla="*/ 394 h 1619"/>
                <a:gd name="T30" fmla="*/ 236 w 1150"/>
                <a:gd name="T31" fmla="*/ 423 h 1619"/>
                <a:gd name="T32" fmla="*/ 250 w 1150"/>
                <a:gd name="T33" fmla="*/ 446 h 1619"/>
                <a:gd name="T34" fmla="*/ 264 w 1150"/>
                <a:gd name="T35" fmla="*/ 469 h 1619"/>
                <a:gd name="T36" fmla="*/ 283 w 1150"/>
                <a:gd name="T37" fmla="*/ 496 h 1619"/>
                <a:gd name="T38" fmla="*/ 301 w 1150"/>
                <a:gd name="T39" fmla="*/ 520 h 1619"/>
                <a:gd name="T40" fmla="*/ 315 w 1150"/>
                <a:gd name="T41" fmla="*/ 543 h 1619"/>
                <a:gd name="T42" fmla="*/ 333 w 1150"/>
                <a:gd name="T43" fmla="*/ 566 h 1619"/>
                <a:gd name="T44" fmla="*/ 352 w 1150"/>
                <a:gd name="T45" fmla="*/ 598 h 1619"/>
                <a:gd name="T46" fmla="*/ 371 w 1150"/>
                <a:gd name="T47" fmla="*/ 627 h 1619"/>
                <a:gd name="T48" fmla="*/ 398 w 1150"/>
                <a:gd name="T49" fmla="*/ 659 h 1619"/>
                <a:gd name="T50" fmla="*/ 412 w 1150"/>
                <a:gd name="T51" fmla="*/ 682 h 1619"/>
                <a:gd name="T52" fmla="*/ 431 w 1150"/>
                <a:gd name="T53" fmla="*/ 711 h 1619"/>
                <a:gd name="T54" fmla="*/ 450 w 1150"/>
                <a:gd name="T55" fmla="*/ 734 h 1619"/>
                <a:gd name="T56" fmla="*/ 468 w 1150"/>
                <a:gd name="T57" fmla="*/ 756 h 1619"/>
                <a:gd name="T58" fmla="*/ 482 w 1150"/>
                <a:gd name="T59" fmla="*/ 779 h 1619"/>
                <a:gd name="T60" fmla="*/ 505 w 1150"/>
                <a:gd name="T61" fmla="*/ 813 h 1619"/>
                <a:gd name="T62" fmla="*/ 523 w 1150"/>
                <a:gd name="T63" fmla="*/ 835 h 1619"/>
                <a:gd name="T64" fmla="*/ 543 w 1150"/>
                <a:gd name="T65" fmla="*/ 858 h 1619"/>
                <a:gd name="T66" fmla="*/ 561 w 1150"/>
                <a:gd name="T67" fmla="*/ 881 h 1619"/>
                <a:gd name="T68" fmla="*/ 584 w 1150"/>
                <a:gd name="T69" fmla="*/ 910 h 1619"/>
                <a:gd name="T70" fmla="*/ 602 w 1150"/>
                <a:gd name="T71" fmla="*/ 942 h 1619"/>
                <a:gd name="T72" fmla="*/ 625 w 1150"/>
                <a:gd name="T73" fmla="*/ 970 h 1619"/>
                <a:gd name="T74" fmla="*/ 649 w 1150"/>
                <a:gd name="T75" fmla="*/ 998 h 1619"/>
                <a:gd name="T76" fmla="*/ 668 w 1150"/>
                <a:gd name="T77" fmla="*/ 1026 h 1619"/>
                <a:gd name="T78" fmla="*/ 691 w 1150"/>
                <a:gd name="T79" fmla="*/ 1053 h 1619"/>
                <a:gd name="T80" fmla="*/ 709 w 1150"/>
                <a:gd name="T81" fmla="*/ 1077 h 1619"/>
                <a:gd name="T82" fmla="*/ 723 w 1150"/>
                <a:gd name="T83" fmla="*/ 1100 h 1619"/>
                <a:gd name="T84" fmla="*/ 751 w 1150"/>
                <a:gd name="T85" fmla="*/ 1132 h 1619"/>
                <a:gd name="T86" fmla="*/ 770 w 1150"/>
                <a:gd name="T87" fmla="*/ 1155 h 1619"/>
                <a:gd name="T88" fmla="*/ 788 w 1150"/>
                <a:gd name="T89" fmla="*/ 1179 h 1619"/>
                <a:gd name="T90" fmla="*/ 806 w 1150"/>
                <a:gd name="T91" fmla="*/ 1198 h 1619"/>
                <a:gd name="T92" fmla="*/ 826 w 1150"/>
                <a:gd name="T93" fmla="*/ 1220 h 1619"/>
                <a:gd name="T94" fmla="*/ 844 w 1150"/>
                <a:gd name="T95" fmla="*/ 1248 h 1619"/>
                <a:gd name="T96" fmla="*/ 862 w 1150"/>
                <a:gd name="T97" fmla="*/ 1272 h 1619"/>
                <a:gd name="T98" fmla="*/ 885 w 1150"/>
                <a:gd name="T99" fmla="*/ 1300 h 1619"/>
                <a:gd name="T100" fmla="*/ 904 w 1150"/>
                <a:gd name="T101" fmla="*/ 1322 h 1619"/>
                <a:gd name="T102" fmla="*/ 923 w 1150"/>
                <a:gd name="T103" fmla="*/ 1345 h 1619"/>
                <a:gd name="T104" fmla="*/ 941 w 1150"/>
                <a:gd name="T105" fmla="*/ 1365 h 1619"/>
                <a:gd name="T106" fmla="*/ 960 w 1150"/>
                <a:gd name="T107" fmla="*/ 1392 h 1619"/>
                <a:gd name="T108" fmla="*/ 974 w 1150"/>
                <a:gd name="T109" fmla="*/ 1415 h 1619"/>
                <a:gd name="T110" fmla="*/ 997 w 1150"/>
                <a:gd name="T111" fmla="*/ 1434 h 1619"/>
                <a:gd name="T112" fmla="*/ 1016 w 1150"/>
                <a:gd name="T113" fmla="*/ 1458 h 1619"/>
                <a:gd name="T114" fmla="*/ 1034 w 1150"/>
                <a:gd name="T115" fmla="*/ 1485 h 1619"/>
                <a:gd name="T116" fmla="*/ 1057 w 1150"/>
                <a:gd name="T117" fmla="*/ 1508 h 1619"/>
                <a:gd name="T118" fmla="*/ 1076 w 1150"/>
                <a:gd name="T119" fmla="*/ 1536 h 1619"/>
                <a:gd name="T120" fmla="*/ 1094 w 1150"/>
                <a:gd name="T121" fmla="*/ 1560 h 1619"/>
                <a:gd name="T122" fmla="*/ 1118 w 1150"/>
                <a:gd name="T123" fmla="*/ 1583 h 1619"/>
                <a:gd name="T124" fmla="*/ 1136 w 1150"/>
                <a:gd name="T125" fmla="*/ 1605 h 16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50"/>
                <a:gd name="T190" fmla="*/ 0 h 1619"/>
                <a:gd name="T191" fmla="*/ 1150 w 1150"/>
                <a:gd name="T192" fmla="*/ 1619 h 161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50" h="1619">
                  <a:moveTo>
                    <a:pt x="0" y="0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9"/>
                  </a:lnTo>
                  <a:lnTo>
                    <a:pt x="9" y="19"/>
                  </a:lnTo>
                  <a:lnTo>
                    <a:pt x="13" y="28"/>
                  </a:lnTo>
                  <a:lnTo>
                    <a:pt x="13" y="32"/>
                  </a:lnTo>
                  <a:lnTo>
                    <a:pt x="18" y="43"/>
                  </a:lnTo>
                  <a:lnTo>
                    <a:pt x="23" y="47"/>
                  </a:lnTo>
                  <a:lnTo>
                    <a:pt x="23" y="52"/>
                  </a:lnTo>
                  <a:lnTo>
                    <a:pt x="27" y="56"/>
                  </a:lnTo>
                  <a:lnTo>
                    <a:pt x="32" y="61"/>
                  </a:lnTo>
                  <a:lnTo>
                    <a:pt x="36" y="70"/>
                  </a:lnTo>
                  <a:lnTo>
                    <a:pt x="41" y="79"/>
                  </a:lnTo>
                  <a:lnTo>
                    <a:pt x="41" y="88"/>
                  </a:lnTo>
                  <a:lnTo>
                    <a:pt x="46" y="88"/>
                  </a:lnTo>
                  <a:lnTo>
                    <a:pt x="46" y="93"/>
                  </a:lnTo>
                  <a:lnTo>
                    <a:pt x="50" y="102"/>
                  </a:lnTo>
                  <a:lnTo>
                    <a:pt x="55" y="111"/>
                  </a:lnTo>
                  <a:lnTo>
                    <a:pt x="59" y="116"/>
                  </a:lnTo>
                  <a:lnTo>
                    <a:pt x="64" y="125"/>
                  </a:lnTo>
                  <a:lnTo>
                    <a:pt x="69" y="130"/>
                  </a:lnTo>
                  <a:lnTo>
                    <a:pt x="74" y="140"/>
                  </a:lnTo>
                  <a:lnTo>
                    <a:pt x="74" y="149"/>
                  </a:lnTo>
                  <a:lnTo>
                    <a:pt x="79" y="154"/>
                  </a:lnTo>
                  <a:lnTo>
                    <a:pt x="83" y="163"/>
                  </a:lnTo>
                  <a:lnTo>
                    <a:pt x="88" y="172"/>
                  </a:lnTo>
                  <a:lnTo>
                    <a:pt x="92" y="177"/>
                  </a:lnTo>
                  <a:lnTo>
                    <a:pt x="97" y="186"/>
                  </a:lnTo>
                  <a:lnTo>
                    <a:pt x="102" y="195"/>
                  </a:lnTo>
                  <a:lnTo>
                    <a:pt x="102" y="200"/>
                  </a:lnTo>
                  <a:lnTo>
                    <a:pt x="106" y="209"/>
                  </a:lnTo>
                  <a:lnTo>
                    <a:pt x="111" y="209"/>
                  </a:lnTo>
                  <a:lnTo>
                    <a:pt x="111" y="213"/>
                  </a:lnTo>
                  <a:lnTo>
                    <a:pt x="115" y="223"/>
                  </a:lnTo>
                  <a:lnTo>
                    <a:pt x="120" y="233"/>
                  </a:lnTo>
                  <a:lnTo>
                    <a:pt x="125" y="237"/>
                  </a:lnTo>
                  <a:lnTo>
                    <a:pt x="129" y="247"/>
                  </a:lnTo>
                  <a:lnTo>
                    <a:pt x="129" y="251"/>
                  </a:lnTo>
                  <a:lnTo>
                    <a:pt x="134" y="256"/>
                  </a:lnTo>
                  <a:lnTo>
                    <a:pt x="138" y="265"/>
                  </a:lnTo>
                  <a:lnTo>
                    <a:pt x="143" y="269"/>
                  </a:lnTo>
                  <a:lnTo>
                    <a:pt x="148" y="279"/>
                  </a:lnTo>
                  <a:lnTo>
                    <a:pt x="152" y="283"/>
                  </a:lnTo>
                  <a:lnTo>
                    <a:pt x="152" y="288"/>
                  </a:lnTo>
                  <a:lnTo>
                    <a:pt x="157" y="292"/>
                  </a:lnTo>
                  <a:lnTo>
                    <a:pt x="157" y="297"/>
                  </a:lnTo>
                  <a:lnTo>
                    <a:pt x="162" y="306"/>
                  </a:lnTo>
                  <a:lnTo>
                    <a:pt x="171" y="315"/>
                  </a:lnTo>
                  <a:lnTo>
                    <a:pt x="176" y="320"/>
                  </a:lnTo>
                  <a:lnTo>
                    <a:pt x="181" y="330"/>
                  </a:lnTo>
                  <a:lnTo>
                    <a:pt x="185" y="339"/>
                  </a:lnTo>
                  <a:lnTo>
                    <a:pt x="190" y="349"/>
                  </a:lnTo>
                  <a:lnTo>
                    <a:pt x="190" y="353"/>
                  </a:lnTo>
                  <a:lnTo>
                    <a:pt x="194" y="362"/>
                  </a:lnTo>
                  <a:lnTo>
                    <a:pt x="199" y="367"/>
                  </a:lnTo>
                  <a:lnTo>
                    <a:pt x="208" y="376"/>
                  </a:lnTo>
                  <a:lnTo>
                    <a:pt x="213" y="381"/>
                  </a:lnTo>
                  <a:lnTo>
                    <a:pt x="217" y="390"/>
                  </a:lnTo>
                  <a:lnTo>
                    <a:pt x="217" y="394"/>
                  </a:lnTo>
                  <a:lnTo>
                    <a:pt x="217" y="399"/>
                  </a:lnTo>
                  <a:lnTo>
                    <a:pt x="227" y="408"/>
                  </a:lnTo>
                  <a:lnTo>
                    <a:pt x="231" y="413"/>
                  </a:lnTo>
                  <a:lnTo>
                    <a:pt x="236" y="423"/>
                  </a:lnTo>
                  <a:lnTo>
                    <a:pt x="240" y="428"/>
                  </a:lnTo>
                  <a:lnTo>
                    <a:pt x="240" y="432"/>
                  </a:lnTo>
                  <a:lnTo>
                    <a:pt x="245" y="437"/>
                  </a:lnTo>
                  <a:lnTo>
                    <a:pt x="250" y="446"/>
                  </a:lnTo>
                  <a:lnTo>
                    <a:pt x="254" y="450"/>
                  </a:lnTo>
                  <a:lnTo>
                    <a:pt x="260" y="460"/>
                  </a:lnTo>
                  <a:lnTo>
                    <a:pt x="260" y="464"/>
                  </a:lnTo>
                  <a:lnTo>
                    <a:pt x="264" y="469"/>
                  </a:lnTo>
                  <a:lnTo>
                    <a:pt x="269" y="473"/>
                  </a:lnTo>
                  <a:lnTo>
                    <a:pt x="273" y="483"/>
                  </a:lnTo>
                  <a:lnTo>
                    <a:pt x="278" y="492"/>
                  </a:lnTo>
                  <a:lnTo>
                    <a:pt x="283" y="496"/>
                  </a:lnTo>
                  <a:lnTo>
                    <a:pt x="292" y="506"/>
                  </a:lnTo>
                  <a:lnTo>
                    <a:pt x="296" y="516"/>
                  </a:lnTo>
                  <a:lnTo>
                    <a:pt x="301" y="520"/>
                  </a:lnTo>
                  <a:lnTo>
                    <a:pt x="306" y="525"/>
                  </a:lnTo>
                  <a:lnTo>
                    <a:pt x="306" y="530"/>
                  </a:lnTo>
                  <a:lnTo>
                    <a:pt x="310" y="534"/>
                  </a:lnTo>
                  <a:lnTo>
                    <a:pt x="315" y="543"/>
                  </a:lnTo>
                  <a:lnTo>
                    <a:pt x="319" y="552"/>
                  </a:lnTo>
                  <a:lnTo>
                    <a:pt x="324" y="557"/>
                  </a:lnTo>
                  <a:lnTo>
                    <a:pt x="333" y="566"/>
                  </a:lnTo>
                  <a:lnTo>
                    <a:pt x="333" y="575"/>
                  </a:lnTo>
                  <a:lnTo>
                    <a:pt x="338" y="585"/>
                  </a:lnTo>
                  <a:lnTo>
                    <a:pt x="347" y="589"/>
                  </a:lnTo>
                  <a:lnTo>
                    <a:pt x="352" y="598"/>
                  </a:lnTo>
                  <a:lnTo>
                    <a:pt x="357" y="604"/>
                  </a:lnTo>
                  <a:lnTo>
                    <a:pt x="362" y="613"/>
                  </a:lnTo>
                  <a:lnTo>
                    <a:pt x="366" y="622"/>
                  </a:lnTo>
                  <a:lnTo>
                    <a:pt x="371" y="627"/>
                  </a:lnTo>
                  <a:lnTo>
                    <a:pt x="380" y="636"/>
                  </a:lnTo>
                  <a:lnTo>
                    <a:pt x="385" y="641"/>
                  </a:lnTo>
                  <a:lnTo>
                    <a:pt x="389" y="650"/>
                  </a:lnTo>
                  <a:lnTo>
                    <a:pt x="398" y="659"/>
                  </a:lnTo>
                  <a:lnTo>
                    <a:pt x="398" y="668"/>
                  </a:lnTo>
                  <a:lnTo>
                    <a:pt x="403" y="673"/>
                  </a:lnTo>
                  <a:lnTo>
                    <a:pt x="408" y="682"/>
                  </a:lnTo>
                  <a:lnTo>
                    <a:pt x="412" y="682"/>
                  </a:lnTo>
                  <a:lnTo>
                    <a:pt x="417" y="687"/>
                  </a:lnTo>
                  <a:lnTo>
                    <a:pt x="421" y="697"/>
                  </a:lnTo>
                  <a:lnTo>
                    <a:pt x="426" y="706"/>
                  </a:lnTo>
                  <a:lnTo>
                    <a:pt x="431" y="711"/>
                  </a:lnTo>
                  <a:lnTo>
                    <a:pt x="431" y="715"/>
                  </a:lnTo>
                  <a:lnTo>
                    <a:pt x="440" y="720"/>
                  </a:lnTo>
                  <a:lnTo>
                    <a:pt x="445" y="729"/>
                  </a:lnTo>
                  <a:lnTo>
                    <a:pt x="450" y="734"/>
                  </a:lnTo>
                  <a:lnTo>
                    <a:pt x="454" y="738"/>
                  </a:lnTo>
                  <a:lnTo>
                    <a:pt x="454" y="743"/>
                  </a:lnTo>
                  <a:lnTo>
                    <a:pt x="459" y="752"/>
                  </a:lnTo>
                  <a:lnTo>
                    <a:pt x="468" y="756"/>
                  </a:lnTo>
                  <a:lnTo>
                    <a:pt x="473" y="766"/>
                  </a:lnTo>
                  <a:lnTo>
                    <a:pt x="477" y="770"/>
                  </a:lnTo>
                  <a:lnTo>
                    <a:pt x="477" y="775"/>
                  </a:lnTo>
                  <a:lnTo>
                    <a:pt x="482" y="779"/>
                  </a:lnTo>
                  <a:lnTo>
                    <a:pt x="487" y="789"/>
                  </a:lnTo>
                  <a:lnTo>
                    <a:pt x="496" y="794"/>
                  </a:lnTo>
                  <a:lnTo>
                    <a:pt x="500" y="803"/>
                  </a:lnTo>
                  <a:lnTo>
                    <a:pt x="505" y="813"/>
                  </a:lnTo>
                  <a:lnTo>
                    <a:pt x="510" y="817"/>
                  </a:lnTo>
                  <a:lnTo>
                    <a:pt x="514" y="826"/>
                  </a:lnTo>
                  <a:lnTo>
                    <a:pt x="519" y="826"/>
                  </a:lnTo>
                  <a:lnTo>
                    <a:pt x="523" y="835"/>
                  </a:lnTo>
                  <a:lnTo>
                    <a:pt x="528" y="840"/>
                  </a:lnTo>
                  <a:lnTo>
                    <a:pt x="533" y="849"/>
                  </a:lnTo>
                  <a:lnTo>
                    <a:pt x="537" y="854"/>
                  </a:lnTo>
                  <a:lnTo>
                    <a:pt x="543" y="858"/>
                  </a:lnTo>
                  <a:lnTo>
                    <a:pt x="547" y="863"/>
                  </a:lnTo>
                  <a:lnTo>
                    <a:pt x="552" y="872"/>
                  </a:lnTo>
                  <a:lnTo>
                    <a:pt x="556" y="877"/>
                  </a:lnTo>
                  <a:lnTo>
                    <a:pt x="561" y="881"/>
                  </a:lnTo>
                  <a:lnTo>
                    <a:pt x="566" y="887"/>
                  </a:lnTo>
                  <a:lnTo>
                    <a:pt x="570" y="896"/>
                  </a:lnTo>
                  <a:lnTo>
                    <a:pt x="575" y="901"/>
                  </a:lnTo>
                  <a:lnTo>
                    <a:pt x="584" y="910"/>
                  </a:lnTo>
                  <a:lnTo>
                    <a:pt x="589" y="919"/>
                  </a:lnTo>
                  <a:lnTo>
                    <a:pt x="593" y="928"/>
                  </a:lnTo>
                  <a:lnTo>
                    <a:pt x="598" y="933"/>
                  </a:lnTo>
                  <a:lnTo>
                    <a:pt x="602" y="942"/>
                  </a:lnTo>
                  <a:lnTo>
                    <a:pt x="607" y="947"/>
                  </a:lnTo>
                  <a:lnTo>
                    <a:pt x="616" y="956"/>
                  </a:lnTo>
                  <a:lnTo>
                    <a:pt x="621" y="960"/>
                  </a:lnTo>
                  <a:lnTo>
                    <a:pt x="625" y="970"/>
                  </a:lnTo>
                  <a:lnTo>
                    <a:pt x="630" y="980"/>
                  </a:lnTo>
                  <a:lnTo>
                    <a:pt x="640" y="989"/>
                  </a:lnTo>
                  <a:lnTo>
                    <a:pt x="645" y="994"/>
                  </a:lnTo>
                  <a:lnTo>
                    <a:pt x="649" y="998"/>
                  </a:lnTo>
                  <a:lnTo>
                    <a:pt x="654" y="1003"/>
                  </a:lnTo>
                  <a:lnTo>
                    <a:pt x="658" y="1012"/>
                  </a:lnTo>
                  <a:lnTo>
                    <a:pt x="663" y="1017"/>
                  </a:lnTo>
                  <a:lnTo>
                    <a:pt x="668" y="1026"/>
                  </a:lnTo>
                  <a:lnTo>
                    <a:pt x="672" y="1030"/>
                  </a:lnTo>
                  <a:lnTo>
                    <a:pt x="681" y="1039"/>
                  </a:lnTo>
                  <a:lnTo>
                    <a:pt x="686" y="1049"/>
                  </a:lnTo>
                  <a:lnTo>
                    <a:pt x="691" y="1053"/>
                  </a:lnTo>
                  <a:lnTo>
                    <a:pt x="691" y="1058"/>
                  </a:lnTo>
                  <a:lnTo>
                    <a:pt x="695" y="1062"/>
                  </a:lnTo>
                  <a:lnTo>
                    <a:pt x="704" y="1073"/>
                  </a:lnTo>
                  <a:lnTo>
                    <a:pt x="709" y="1077"/>
                  </a:lnTo>
                  <a:lnTo>
                    <a:pt x="709" y="1082"/>
                  </a:lnTo>
                  <a:lnTo>
                    <a:pt x="718" y="1086"/>
                  </a:lnTo>
                  <a:lnTo>
                    <a:pt x="718" y="1096"/>
                  </a:lnTo>
                  <a:lnTo>
                    <a:pt x="723" y="1100"/>
                  </a:lnTo>
                  <a:lnTo>
                    <a:pt x="733" y="1109"/>
                  </a:lnTo>
                  <a:lnTo>
                    <a:pt x="737" y="1114"/>
                  </a:lnTo>
                  <a:lnTo>
                    <a:pt x="742" y="1123"/>
                  </a:lnTo>
                  <a:lnTo>
                    <a:pt x="751" y="1132"/>
                  </a:lnTo>
                  <a:lnTo>
                    <a:pt x="756" y="1137"/>
                  </a:lnTo>
                  <a:lnTo>
                    <a:pt x="765" y="1146"/>
                  </a:lnTo>
                  <a:lnTo>
                    <a:pt x="770" y="1155"/>
                  </a:lnTo>
                  <a:lnTo>
                    <a:pt x="774" y="1165"/>
                  </a:lnTo>
                  <a:lnTo>
                    <a:pt x="779" y="1170"/>
                  </a:lnTo>
                  <a:lnTo>
                    <a:pt x="788" y="1179"/>
                  </a:lnTo>
                  <a:lnTo>
                    <a:pt x="797" y="1184"/>
                  </a:lnTo>
                  <a:lnTo>
                    <a:pt x="797" y="1188"/>
                  </a:lnTo>
                  <a:lnTo>
                    <a:pt x="797" y="1193"/>
                  </a:lnTo>
                  <a:lnTo>
                    <a:pt x="806" y="1198"/>
                  </a:lnTo>
                  <a:lnTo>
                    <a:pt x="811" y="1207"/>
                  </a:lnTo>
                  <a:lnTo>
                    <a:pt x="821" y="1216"/>
                  </a:lnTo>
                  <a:lnTo>
                    <a:pt x="826" y="1220"/>
                  </a:lnTo>
                  <a:lnTo>
                    <a:pt x="826" y="1230"/>
                  </a:lnTo>
                  <a:lnTo>
                    <a:pt x="835" y="1239"/>
                  </a:lnTo>
                  <a:lnTo>
                    <a:pt x="839" y="1243"/>
                  </a:lnTo>
                  <a:lnTo>
                    <a:pt x="844" y="1248"/>
                  </a:lnTo>
                  <a:lnTo>
                    <a:pt x="849" y="1253"/>
                  </a:lnTo>
                  <a:lnTo>
                    <a:pt x="853" y="1263"/>
                  </a:lnTo>
                  <a:lnTo>
                    <a:pt x="858" y="1267"/>
                  </a:lnTo>
                  <a:lnTo>
                    <a:pt x="862" y="1272"/>
                  </a:lnTo>
                  <a:lnTo>
                    <a:pt x="867" y="1277"/>
                  </a:lnTo>
                  <a:lnTo>
                    <a:pt x="872" y="1281"/>
                  </a:lnTo>
                  <a:lnTo>
                    <a:pt x="881" y="1290"/>
                  </a:lnTo>
                  <a:lnTo>
                    <a:pt x="885" y="1300"/>
                  </a:lnTo>
                  <a:lnTo>
                    <a:pt x="890" y="1309"/>
                  </a:lnTo>
                  <a:lnTo>
                    <a:pt x="895" y="1313"/>
                  </a:lnTo>
                  <a:lnTo>
                    <a:pt x="904" y="1322"/>
                  </a:lnTo>
                  <a:lnTo>
                    <a:pt x="908" y="1327"/>
                  </a:lnTo>
                  <a:lnTo>
                    <a:pt x="908" y="1332"/>
                  </a:lnTo>
                  <a:lnTo>
                    <a:pt x="913" y="1336"/>
                  </a:lnTo>
                  <a:lnTo>
                    <a:pt x="923" y="1345"/>
                  </a:lnTo>
                  <a:lnTo>
                    <a:pt x="928" y="1350"/>
                  </a:lnTo>
                  <a:lnTo>
                    <a:pt x="937" y="1360"/>
                  </a:lnTo>
                  <a:lnTo>
                    <a:pt x="941" y="1365"/>
                  </a:lnTo>
                  <a:lnTo>
                    <a:pt x="946" y="1374"/>
                  </a:lnTo>
                  <a:lnTo>
                    <a:pt x="951" y="1379"/>
                  </a:lnTo>
                  <a:lnTo>
                    <a:pt x="951" y="1383"/>
                  </a:lnTo>
                  <a:lnTo>
                    <a:pt x="960" y="1392"/>
                  </a:lnTo>
                  <a:lnTo>
                    <a:pt x="964" y="1397"/>
                  </a:lnTo>
                  <a:lnTo>
                    <a:pt x="969" y="1402"/>
                  </a:lnTo>
                  <a:lnTo>
                    <a:pt x="969" y="1406"/>
                  </a:lnTo>
                  <a:lnTo>
                    <a:pt x="974" y="1415"/>
                  </a:lnTo>
                  <a:lnTo>
                    <a:pt x="983" y="1420"/>
                  </a:lnTo>
                  <a:lnTo>
                    <a:pt x="987" y="1429"/>
                  </a:lnTo>
                  <a:lnTo>
                    <a:pt x="992" y="1429"/>
                  </a:lnTo>
                  <a:lnTo>
                    <a:pt x="997" y="1434"/>
                  </a:lnTo>
                  <a:lnTo>
                    <a:pt x="1001" y="1443"/>
                  </a:lnTo>
                  <a:lnTo>
                    <a:pt x="1006" y="1453"/>
                  </a:lnTo>
                  <a:lnTo>
                    <a:pt x="1016" y="1458"/>
                  </a:lnTo>
                  <a:lnTo>
                    <a:pt x="1021" y="1467"/>
                  </a:lnTo>
                  <a:lnTo>
                    <a:pt x="1030" y="1476"/>
                  </a:lnTo>
                  <a:lnTo>
                    <a:pt x="1030" y="1481"/>
                  </a:lnTo>
                  <a:lnTo>
                    <a:pt x="1034" y="1485"/>
                  </a:lnTo>
                  <a:lnTo>
                    <a:pt x="1039" y="1490"/>
                  </a:lnTo>
                  <a:lnTo>
                    <a:pt x="1048" y="1499"/>
                  </a:lnTo>
                  <a:lnTo>
                    <a:pt x="1053" y="1504"/>
                  </a:lnTo>
                  <a:lnTo>
                    <a:pt x="1057" y="1508"/>
                  </a:lnTo>
                  <a:lnTo>
                    <a:pt x="1057" y="1513"/>
                  </a:lnTo>
                  <a:lnTo>
                    <a:pt x="1062" y="1517"/>
                  </a:lnTo>
                  <a:lnTo>
                    <a:pt x="1071" y="1526"/>
                  </a:lnTo>
                  <a:lnTo>
                    <a:pt x="1076" y="1536"/>
                  </a:lnTo>
                  <a:lnTo>
                    <a:pt x="1080" y="1541"/>
                  </a:lnTo>
                  <a:lnTo>
                    <a:pt x="1085" y="1550"/>
                  </a:lnTo>
                  <a:lnTo>
                    <a:pt x="1094" y="1560"/>
                  </a:lnTo>
                  <a:lnTo>
                    <a:pt x="1099" y="1564"/>
                  </a:lnTo>
                  <a:lnTo>
                    <a:pt x="1104" y="1569"/>
                  </a:lnTo>
                  <a:lnTo>
                    <a:pt x="1109" y="1573"/>
                  </a:lnTo>
                  <a:lnTo>
                    <a:pt x="1118" y="1583"/>
                  </a:lnTo>
                  <a:lnTo>
                    <a:pt x="1122" y="1587"/>
                  </a:lnTo>
                  <a:lnTo>
                    <a:pt x="1132" y="1596"/>
                  </a:lnTo>
                  <a:lnTo>
                    <a:pt x="1136" y="1605"/>
                  </a:lnTo>
                  <a:lnTo>
                    <a:pt x="1145" y="1605"/>
                  </a:lnTo>
                  <a:lnTo>
                    <a:pt x="1145" y="1610"/>
                  </a:lnTo>
                  <a:lnTo>
                    <a:pt x="1150" y="16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2" name="Freeform 5434"/>
            <p:cNvSpPr>
              <a:spLocks/>
            </p:cNvSpPr>
            <p:nvPr/>
          </p:nvSpPr>
          <p:spPr bwMode="auto">
            <a:xfrm>
              <a:off x="4631" y="3182"/>
              <a:ext cx="299" cy="340"/>
            </a:xfrm>
            <a:custGeom>
              <a:avLst/>
              <a:gdLst>
                <a:gd name="T0" fmla="*/ 13 w 1494"/>
                <a:gd name="T1" fmla="*/ 23 h 1698"/>
                <a:gd name="T2" fmla="*/ 37 w 1494"/>
                <a:gd name="T3" fmla="*/ 51 h 1698"/>
                <a:gd name="T4" fmla="*/ 60 w 1494"/>
                <a:gd name="T5" fmla="*/ 83 h 1698"/>
                <a:gd name="T6" fmla="*/ 88 w 1494"/>
                <a:gd name="T7" fmla="*/ 111 h 1698"/>
                <a:gd name="T8" fmla="*/ 116 w 1494"/>
                <a:gd name="T9" fmla="*/ 144 h 1698"/>
                <a:gd name="T10" fmla="*/ 148 w 1494"/>
                <a:gd name="T11" fmla="*/ 176 h 1698"/>
                <a:gd name="T12" fmla="*/ 185 w 1494"/>
                <a:gd name="T13" fmla="*/ 204 h 1698"/>
                <a:gd name="T14" fmla="*/ 203 w 1494"/>
                <a:gd name="T15" fmla="*/ 236 h 1698"/>
                <a:gd name="T16" fmla="*/ 232 w 1494"/>
                <a:gd name="T17" fmla="*/ 264 h 1698"/>
                <a:gd name="T18" fmla="*/ 260 w 1494"/>
                <a:gd name="T19" fmla="*/ 297 h 1698"/>
                <a:gd name="T20" fmla="*/ 283 w 1494"/>
                <a:gd name="T21" fmla="*/ 329 h 1698"/>
                <a:gd name="T22" fmla="*/ 306 w 1494"/>
                <a:gd name="T23" fmla="*/ 357 h 1698"/>
                <a:gd name="T24" fmla="*/ 334 w 1494"/>
                <a:gd name="T25" fmla="*/ 385 h 1698"/>
                <a:gd name="T26" fmla="*/ 357 w 1494"/>
                <a:gd name="T27" fmla="*/ 413 h 1698"/>
                <a:gd name="T28" fmla="*/ 385 w 1494"/>
                <a:gd name="T29" fmla="*/ 440 h 1698"/>
                <a:gd name="T30" fmla="*/ 418 w 1494"/>
                <a:gd name="T31" fmla="*/ 473 h 1698"/>
                <a:gd name="T32" fmla="*/ 441 w 1494"/>
                <a:gd name="T33" fmla="*/ 501 h 1698"/>
                <a:gd name="T34" fmla="*/ 464 w 1494"/>
                <a:gd name="T35" fmla="*/ 533 h 1698"/>
                <a:gd name="T36" fmla="*/ 492 w 1494"/>
                <a:gd name="T37" fmla="*/ 557 h 1698"/>
                <a:gd name="T38" fmla="*/ 510 w 1494"/>
                <a:gd name="T39" fmla="*/ 585 h 1698"/>
                <a:gd name="T40" fmla="*/ 533 w 1494"/>
                <a:gd name="T41" fmla="*/ 617 h 1698"/>
                <a:gd name="T42" fmla="*/ 566 w 1494"/>
                <a:gd name="T43" fmla="*/ 650 h 1698"/>
                <a:gd name="T44" fmla="*/ 599 w 1494"/>
                <a:gd name="T45" fmla="*/ 668 h 1698"/>
                <a:gd name="T46" fmla="*/ 617 w 1494"/>
                <a:gd name="T47" fmla="*/ 700 h 1698"/>
                <a:gd name="T48" fmla="*/ 649 w 1494"/>
                <a:gd name="T49" fmla="*/ 733 h 1698"/>
                <a:gd name="T50" fmla="*/ 682 w 1494"/>
                <a:gd name="T51" fmla="*/ 766 h 1698"/>
                <a:gd name="T52" fmla="*/ 696 w 1494"/>
                <a:gd name="T53" fmla="*/ 798 h 1698"/>
                <a:gd name="T54" fmla="*/ 724 w 1494"/>
                <a:gd name="T55" fmla="*/ 821 h 1698"/>
                <a:gd name="T56" fmla="*/ 747 w 1494"/>
                <a:gd name="T57" fmla="*/ 854 h 1698"/>
                <a:gd name="T58" fmla="*/ 780 w 1494"/>
                <a:gd name="T59" fmla="*/ 886 h 1698"/>
                <a:gd name="T60" fmla="*/ 803 w 1494"/>
                <a:gd name="T61" fmla="*/ 914 h 1698"/>
                <a:gd name="T62" fmla="*/ 830 w 1494"/>
                <a:gd name="T63" fmla="*/ 942 h 1698"/>
                <a:gd name="T64" fmla="*/ 858 w 1494"/>
                <a:gd name="T65" fmla="*/ 974 h 1698"/>
                <a:gd name="T66" fmla="*/ 891 w 1494"/>
                <a:gd name="T67" fmla="*/ 1011 h 1698"/>
                <a:gd name="T68" fmla="*/ 918 w 1494"/>
                <a:gd name="T69" fmla="*/ 1035 h 1698"/>
                <a:gd name="T70" fmla="*/ 941 w 1494"/>
                <a:gd name="T71" fmla="*/ 1067 h 1698"/>
                <a:gd name="T72" fmla="*/ 974 w 1494"/>
                <a:gd name="T73" fmla="*/ 1095 h 1698"/>
                <a:gd name="T74" fmla="*/ 1002 w 1494"/>
                <a:gd name="T75" fmla="*/ 1128 h 1698"/>
                <a:gd name="T76" fmla="*/ 1030 w 1494"/>
                <a:gd name="T77" fmla="*/ 1160 h 1698"/>
                <a:gd name="T78" fmla="*/ 1054 w 1494"/>
                <a:gd name="T79" fmla="*/ 1187 h 1698"/>
                <a:gd name="T80" fmla="*/ 1081 w 1494"/>
                <a:gd name="T81" fmla="*/ 1220 h 1698"/>
                <a:gd name="T82" fmla="*/ 1109 w 1494"/>
                <a:gd name="T83" fmla="*/ 1248 h 1698"/>
                <a:gd name="T84" fmla="*/ 1132 w 1494"/>
                <a:gd name="T85" fmla="*/ 1276 h 1698"/>
                <a:gd name="T86" fmla="*/ 1160 w 1494"/>
                <a:gd name="T87" fmla="*/ 1304 h 1698"/>
                <a:gd name="T88" fmla="*/ 1188 w 1494"/>
                <a:gd name="T89" fmla="*/ 1332 h 1698"/>
                <a:gd name="T90" fmla="*/ 1220 w 1494"/>
                <a:gd name="T91" fmla="*/ 1364 h 1698"/>
                <a:gd name="T92" fmla="*/ 1234 w 1494"/>
                <a:gd name="T93" fmla="*/ 1387 h 1698"/>
                <a:gd name="T94" fmla="*/ 1262 w 1494"/>
                <a:gd name="T95" fmla="*/ 1415 h 1698"/>
                <a:gd name="T96" fmla="*/ 1280 w 1494"/>
                <a:gd name="T97" fmla="*/ 1447 h 1698"/>
                <a:gd name="T98" fmla="*/ 1303 w 1494"/>
                <a:gd name="T99" fmla="*/ 1480 h 1698"/>
                <a:gd name="T100" fmla="*/ 1326 w 1494"/>
                <a:gd name="T101" fmla="*/ 1508 h 1698"/>
                <a:gd name="T102" fmla="*/ 1350 w 1494"/>
                <a:gd name="T103" fmla="*/ 1540 h 1698"/>
                <a:gd name="T104" fmla="*/ 1382 w 1494"/>
                <a:gd name="T105" fmla="*/ 1568 h 1698"/>
                <a:gd name="T106" fmla="*/ 1410 w 1494"/>
                <a:gd name="T107" fmla="*/ 1601 h 1698"/>
                <a:gd name="T108" fmla="*/ 1434 w 1494"/>
                <a:gd name="T109" fmla="*/ 1628 h 1698"/>
                <a:gd name="T110" fmla="*/ 1457 w 1494"/>
                <a:gd name="T111" fmla="*/ 1651 h 1698"/>
                <a:gd name="T112" fmla="*/ 1480 w 1494"/>
                <a:gd name="T113" fmla="*/ 1685 h 16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94"/>
                <a:gd name="T172" fmla="*/ 0 h 1698"/>
                <a:gd name="T173" fmla="*/ 1494 w 1494"/>
                <a:gd name="T174" fmla="*/ 1698 h 16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94" h="1698">
                  <a:moveTo>
                    <a:pt x="0" y="0"/>
                  </a:moveTo>
                  <a:lnTo>
                    <a:pt x="4" y="5"/>
                  </a:lnTo>
                  <a:lnTo>
                    <a:pt x="13" y="14"/>
                  </a:lnTo>
                  <a:lnTo>
                    <a:pt x="9" y="23"/>
                  </a:lnTo>
                  <a:lnTo>
                    <a:pt x="13" y="23"/>
                  </a:lnTo>
                  <a:lnTo>
                    <a:pt x="19" y="28"/>
                  </a:lnTo>
                  <a:lnTo>
                    <a:pt x="23" y="37"/>
                  </a:lnTo>
                  <a:lnTo>
                    <a:pt x="33" y="42"/>
                  </a:lnTo>
                  <a:lnTo>
                    <a:pt x="33" y="46"/>
                  </a:lnTo>
                  <a:lnTo>
                    <a:pt x="37" y="51"/>
                  </a:lnTo>
                  <a:lnTo>
                    <a:pt x="42" y="60"/>
                  </a:lnTo>
                  <a:lnTo>
                    <a:pt x="56" y="69"/>
                  </a:lnTo>
                  <a:lnTo>
                    <a:pt x="56" y="74"/>
                  </a:lnTo>
                  <a:lnTo>
                    <a:pt x="56" y="78"/>
                  </a:lnTo>
                  <a:lnTo>
                    <a:pt x="60" y="83"/>
                  </a:lnTo>
                  <a:lnTo>
                    <a:pt x="69" y="93"/>
                  </a:lnTo>
                  <a:lnTo>
                    <a:pt x="74" y="98"/>
                  </a:lnTo>
                  <a:lnTo>
                    <a:pt x="79" y="102"/>
                  </a:lnTo>
                  <a:lnTo>
                    <a:pt x="79" y="107"/>
                  </a:lnTo>
                  <a:lnTo>
                    <a:pt x="88" y="111"/>
                  </a:lnTo>
                  <a:lnTo>
                    <a:pt x="92" y="121"/>
                  </a:lnTo>
                  <a:lnTo>
                    <a:pt x="97" y="125"/>
                  </a:lnTo>
                  <a:lnTo>
                    <a:pt x="106" y="130"/>
                  </a:lnTo>
                  <a:lnTo>
                    <a:pt x="116" y="134"/>
                  </a:lnTo>
                  <a:lnTo>
                    <a:pt x="116" y="144"/>
                  </a:lnTo>
                  <a:lnTo>
                    <a:pt x="121" y="148"/>
                  </a:lnTo>
                  <a:lnTo>
                    <a:pt x="121" y="153"/>
                  </a:lnTo>
                  <a:lnTo>
                    <a:pt x="135" y="157"/>
                  </a:lnTo>
                  <a:lnTo>
                    <a:pt x="144" y="166"/>
                  </a:lnTo>
                  <a:lnTo>
                    <a:pt x="148" y="176"/>
                  </a:lnTo>
                  <a:lnTo>
                    <a:pt x="158" y="181"/>
                  </a:lnTo>
                  <a:lnTo>
                    <a:pt x="162" y="190"/>
                  </a:lnTo>
                  <a:lnTo>
                    <a:pt x="167" y="190"/>
                  </a:lnTo>
                  <a:lnTo>
                    <a:pt x="176" y="195"/>
                  </a:lnTo>
                  <a:lnTo>
                    <a:pt x="185" y="204"/>
                  </a:lnTo>
                  <a:lnTo>
                    <a:pt x="185" y="213"/>
                  </a:lnTo>
                  <a:lnTo>
                    <a:pt x="194" y="218"/>
                  </a:lnTo>
                  <a:lnTo>
                    <a:pt x="203" y="227"/>
                  </a:lnTo>
                  <a:lnTo>
                    <a:pt x="203" y="236"/>
                  </a:lnTo>
                  <a:lnTo>
                    <a:pt x="203" y="246"/>
                  </a:lnTo>
                  <a:lnTo>
                    <a:pt x="218" y="250"/>
                  </a:lnTo>
                  <a:lnTo>
                    <a:pt x="227" y="259"/>
                  </a:lnTo>
                  <a:lnTo>
                    <a:pt x="232" y="264"/>
                  </a:lnTo>
                  <a:lnTo>
                    <a:pt x="241" y="273"/>
                  </a:lnTo>
                  <a:lnTo>
                    <a:pt x="246" y="279"/>
                  </a:lnTo>
                  <a:lnTo>
                    <a:pt x="246" y="288"/>
                  </a:lnTo>
                  <a:lnTo>
                    <a:pt x="250" y="292"/>
                  </a:lnTo>
                  <a:lnTo>
                    <a:pt x="260" y="297"/>
                  </a:lnTo>
                  <a:lnTo>
                    <a:pt x="264" y="306"/>
                  </a:lnTo>
                  <a:lnTo>
                    <a:pt x="264" y="311"/>
                  </a:lnTo>
                  <a:lnTo>
                    <a:pt x="269" y="315"/>
                  </a:lnTo>
                  <a:lnTo>
                    <a:pt x="273" y="320"/>
                  </a:lnTo>
                  <a:lnTo>
                    <a:pt x="283" y="329"/>
                  </a:lnTo>
                  <a:lnTo>
                    <a:pt x="292" y="334"/>
                  </a:lnTo>
                  <a:lnTo>
                    <a:pt x="296" y="343"/>
                  </a:lnTo>
                  <a:lnTo>
                    <a:pt x="302" y="348"/>
                  </a:lnTo>
                  <a:lnTo>
                    <a:pt x="306" y="357"/>
                  </a:lnTo>
                  <a:lnTo>
                    <a:pt x="316" y="361"/>
                  </a:lnTo>
                  <a:lnTo>
                    <a:pt x="316" y="366"/>
                  </a:lnTo>
                  <a:lnTo>
                    <a:pt x="320" y="371"/>
                  </a:lnTo>
                  <a:lnTo>
                    <a:pt x="329" y="381"/>
                  </a:lnTo>
                  <a:lnTo>
                    <a:pt x="334" y="385"/>
                  </a:lnTo>
                  <a:lnTo>
                    <a:pt x="339" y="390"/>
                  </a:lnTo>
                  <a:lnTo>
                    <a:pt x="343" y="394"/>
                  </a:lnTo>
                  <a:lnTo>
                    <a:pt x="352" y="404"/>
                  </a:lnTo>
                  <a:lnTo>
                    <a:pt x="357" y="408"/>
                  </a:lnTo>
                  <a:lnTo>
                    <a:pt x="357" y="413"/>
                  </a:lnTo>
                  <a:lnTo>
                    <a:pt x="366" y="417"/>
                  </a:lnTo>
                  <a:lnTo>
                    <a:pt x="371" y="427"/>
                  </a:lnTo>
                  <a:lnTo>
                    <a:pt x="380" y="431"/>
                  </a:lnTo>
                  <a:lnTo>
                    <a:pt x="385" y="440"/>
                  </a:lnTo>
                  <a:lnTo>
                    <a:pt x="389" y="449"/>
                  </a:lnTo>
                  <a:lnTo>
                    <a:pt x="399" y="454"/>
                  </a:lnTo>
                  <a:lnTo>
                    <a:pt x="404" y="454"/>
                  </a:lnTo>
                  <a:lnTo>
                    <a:pt x="408" y="464"/>
                  </a:lnTo>
                  <a:lnTo>
                    <a:pt x="418" y="473"/>
                  </a:lnTo>
                  <a:lnTo>
                    <a:pt x="422" y="478"/>
                  </a:lnTo>
                  <a:lnTo>
                    <a:pt x="422" y="483"/>
                  </a:lnTo>
                  <a:lnTo>
                    <a:pt x="422" y="487"/>
                  </a:lnTo>
                  <a:lnTo>
                    <a:pt x="436" y="496"/>
                  </a:lnTo>
                  <a:lnTo>
                    <a:pt x="441" y="501"/>
                  </a:lnTo>
                  <a:lnTo>
                    <a:pt x="441" y="510"/>
                  </a:lnTo>
                  <a:lnTo>
                    <a:pt x="450" y="515"/>
                  </a:lnTo>
                  <a:lnTo>
                    <a:pt x="459" y="524"/>
                  </a:lnTo>
                  <a:lnTo>
                    <a:pt x="464" y="533"/>
                  </a:lnTo>
                  <a:lnTo>
                    <a:pt x="473" y="538"/>
                  </a:lnTo>
                  <a:lnTo>
                    <a:pt x="477" y="547"/>
                  </a:lnTo>
                  <a:lnTo>
                    <a:pt x="487" y="551"/>
                  </a:lnTo>
                  <a:lnTo>
                    <a:pt x="492" y="557"/>
                  </a:lnTo>
                  <a:lnTo>
                    <a:pt x="497" y="566"/>
                  </a:lnTo>
                  <a:lnTo>
                    <a:pt x="501" y="571"/>
                  </a:lnTo>
                  <a:lnTo>
                    <a:pt x="506" y="580"/>
                  </a:lnTo>
                  <a:lnTo>
                    <a:pt x="506" y="585"/>
                  </a:lnTo>
                  <a:lnTo>
                    <a:pt x="510" y="585"/>
                  </a:lnTo>
                  <a:lnTo>
                    <a:pt x="524" y="594"/>
                  </a:lnTo>
                  <a:lnTo>
                    <a:pt x="524" y="598"/>
                  </a:lnTo>
                  <a:lnTo>
                    <a:pt x="529" y="608"/>
                  </a:lnTo>
                  <a:lnTo>
                    <a:pt x="529" y="612"/>
                  </a:lnTo>
                  <a:lnTo>
                    <a:pt x="533" y="617"/>
                  </a:lnTo>
                  <a:lnTo>
                    <a:pt x="547" y="621"/>
                  </a:lnTo>
                  <a:lnTo>
                    <a:pt x="552" y="626"/>
                  </a:lnTo>
                  <a:lnTo>
                    <a:pt x="552" y="631"/>
                  </a:lnTo>
                  <a:lnTo>
                    <a:pt x="561" y="640"/>
                  </a:lnTo>
                  <a:lnTo>
                    <a:pt x="566" y="650"/>
                  </a:lnTo>
                  <a:lnTo>
                    <a:pt x="570" y="654"/>
                  </a:lnTo>
                  <a:lnTo>
                    <a:pt x="579" y="654"/>
                  </a:lnTo>
                  <a:lnTo>
                    <a:pt x="585" y="664"/>
                  </a:lnTo>
                  <a:lnTo>
                    <a:pt x="594" y="668"/>
                  </a:lnTo>
                  <a:lnTo>
                    <a:pt x="599" y="668"/>
                  </a:lnTo>
                  <a:lnTo>
                    <a:pt x="603" y="677"/>
                  </a:lnTo>
                  <a:lnTo>
                    <a:pt x="608" y="682"/>
                  </a:lnTo>
                  <a:lnTo>
                    <a:pt x="612" y="691"/>
                  </a:lnTo>
                  <a:lnTo>
                    <a:pt x="617" y="700"/>
                  </a:lnTo>
                  <a:lnTo>
                    <a:pt x="626" y="710"/>
                  </a:lnTo>
                  <a:lnTo>
                    <a:pt x="635" y="714"/>
                  </a:lnTo>
                  <a:lnTo>
                    <a:pt x="640" y="714"/>
                  </a:lnTo>
                  <a:lnTo>
                    <a:pt x="640" y="723"/>
                  </a:lnTo>
                  <a:lnTo>
                    <a:pt x="649" y="733"/>
                  </a:lnTo>
                  <a:lnTo>
                    <a:pt x="654" y="737"/>
                  </a:lnTo>
                  <a:lnTo>
                    <a:pt x="658" y="747"/>
                  </a:lnTo>
                  <a:lnTo>
                    <a:pt x="663" y="752"/>
                  </a:lnTo>
                  <a:lnTo>
                    <a:pt x="668" y="761"/>
                  </a:lnTo>
                  <a:lnTo>
                    <a:pt x="682" y="766"/>
                  </a:lnTo>
                  <a:lnTo>
                    <a:pt x="682" y="770"/>
                  </a:lnTo>
                  <a:lnTo>
                    <a:pt x="691" y="775"/>
                  </a:lnTo>
                  <a:lnTo>
                    <a:pt x="687" y="784"/>
                  </a:lnTo>
                  <a:lnTo>
                    <a:pt x="696" y="793"/>
                  </a:lnTo>
                  <a:lnTo>
                    <a:pt x="696" y="798"/>
                  </a:lnTo>
                  <a:lnTo>
                    <a:pt x="701" y="802"/>
                  </a:lnTo>
                  <a:lnTo>
                    <a:pt x="710" y="807"/>
                  </a:lnTo>
                  <a:lnTo>
                    <a:pt x="714" y="816"/>
                  </a:lnTo>
                  <a:lnTo>
                    <a:pt x="724" y="821"/>
                  </a:lnTo>
                  <a:lnTo>
                    <a:pt x="728" y="830"/>
                  </a:lnTo>
                  <a:lnTo>
                    <a:pt x="737" y="834"/>
                  </a:lnTo>
                  <a:lnTo>
                    <a:pt x="742" y="845"/>
                  </a:lnTo>
                  <a:lnTo>
                    <a:pt x="747" y="849"/>
                  </a:lnTo>
                  <a:lnTo>
                    <a:pt x="747" y="854"/>
                  </a:lnTo>
                  <a:lnTo>
                    <a:pt x="756" y="858"/>
                  </a:lnTo>
                  <a:lnTo>
                    <a:pt x="760" y="868"/>
                  </a:lnTo>
                  <a:lnTo>
                    <a:pt x="765" y="872"/>
                  </a:lnTo>
                  <a:lnTo>
                    <a:pt x="771" y="877"/>
                  </a:lnTo>
                  <a:lnTo>
                    <a:pt x="780" y="886"/>
                  </a:lnTo>
                  <a:lnTo>
                    <a:pt x="784" y="891"/>
                  </a:lnTo>
                  <a:lnTo>
                    <a:pt x="784" y="900"/>
                  </a:lnTo>
                  <a:lnTo>
                    <a:pt x="789" y="904"/>
                  </a:lnTo>
                  <a:lnTo>
                    <a:pt x="803" y="914"/>
                  </a:lnTo>
                  <a:lnTo>
                    <a:pt x="807" y="923"/>
                  </a:lnTo>
                  <a:lnTo>
                    <a:pt x="812" y="923"/>
                  </a:lnTo>
                  <a:lnTo>
                    <a:pt x="812" y="927"/>
                  </a:lnTo>
                  <a:lnTo>
                    <a:pt x="821" y="937"/>
                  </a:lnTo>
                  <a:lnTo>
                    <a:pt x="830" y="942"/>
                  </a:lnTo>
                  <a:lnTo>
                    <a:pt x="844" y="951"/>
                  </a:lnTo>
                  <a:lnTo>
                    <a:pt x="844" y="960"/>
                  </a:lnTo>
                  <a:lnTo>
                    <a:pt x="849" y="970"/>
                  </a:lnTo>
                  <a:lnTo>
                    <a:pt x="853" y="970"/>
                  </a:lnTo>
                  <a:lnTo>
                    <a:pt x="858" y="974"/>
                  </a:lnTo>
                  <a:lnTo>
                    <a:pt x="862" y="983"/>
                  </a:lnTo>
                  <a:lnTo>
                    <a:pt x="868" y="988"/>
                  </a:lnTo>
                  <a:lnTo>
                    <a:pt x="872" y="997"/>
                  </a:lnTo>
                  <a:lnTo>
                    <a:pt x="882" y="1006"/>
                  </a:lnTo>
                  <a:lnTo>
                    <a:pt x="891" y="1011"/>
                  </a:lnTo>
                  <a:lnTo>
                    <a:pt x="895" y="1020"/>
                  </a:lnTo>
                  <a:lnTo>
                    <a:pt x="900" y="1020"/>
                  </a:lnTo>
                  <a:lnTo>
                    <a:pt x="905" y="1030"/>
                  </a:lnTo>
                  <a:lnTo>
                    <a:pt x="918" y="1035"/>
                  </a:lnTo>
                  <a:lnTo>
                    <a:pt x="918" y="1044"/>
                  </a:lnTo>
                  <a:lnTo>
                    <a:pt x="928" y="1053"/>
                  </a:lnTo>
                  <a:lnTo>
                    <a:pt x="932" y="1058"/>
                  </a:lnTo>
                  <a:lnTo>
                    <a:pt x="937" y="1062"/>
                  </a:lnTo>
                  <a:lnTo>
                    <a:pt x="941" y="1067"/>
                  </a:lnTo>
                  <a:lnTo>
                    <a:pt x="946" y="1076"/>
                  </a:lnTo>
                  <a:lnTo>
                    <a:pt x="961" y="1081"/>
                  </a:lnTo>
                  <a:lnTo>
                    <a:pt x="961" y="1085"/>
                  </a:lnTo>
                  <a:lnTo>
                    <a:pt x="961" y="1090"/>
                  </a:lnTo>
                  <a:lnTo>
                    <a:pt x="974" y="1095"/>
                  </a:lnTo>
                  <a:lnTo>
                    <a:pt x="984" y="1104"/>
                  </a:lnTo>
                  <a:lnTo>
                    <a:pt x="988" y="1113"/>
                  </a:lnTo>
                  <a:lnTo>
                    <a:pt x="993" y="1119"/>
                  </a:lnTo>
                  <a:lnTo>
                    <a:pt x="1002" y="1128"/>
                  </a:lnTo>
                  <a:lnTo>
                    <a:pt x="1002" y="1137"/>
                  </a:lnTo>
                  <a:lnTo>
                    <a:pt x="1011" y="1141"/>
                  </a:lnTo>
                  <a:lnTo>
                    <a:pt x="1025" y="1146"/>
                  </a:lnTo>
                  <a:lnTo>
                    <a:pt x="1025" y="1151"/>
                  </a:lnTo>
                  <a:lnTo>
                    <a:pt x="1030" y="1160"/>
                  </a:lnTo>
                  <a:lnTo>
                    <a:pt x="1034" y="1164"/>
                  </a:lnTo>
                  <a:lnTo>
                    <a:pt x="1043" y="1169"/>
                  </a:lnTo>
                  <a:lnTo>
                    <a:pt x="1048" y="1174"/>
                  </a:lnTo>
                  <a:lnTo>
                    <a:pt x="1048" y="1178"/>
                  </a:lnTo>
                  <a:lnTo>
                    <a:pt x="1054" y="1187"/>
                  </a:lnTo>
                  <a:lnTo>
                    <a:pt x="1067" y="1197"/>
                  </a:lnTo>
                  <a:lnTo>
                    <a:pt x="1072" y="1201"/>
                  </a:lnTo>
                  <a:lnTo>
                    <a:pt x="1076" y="1211"/>
                  </a:lnTo>
                  <a:lnTo>
                    <a:pt x="1081" y="1220"/>
                  </a:lnTo>
                  <a:lnTo>
                    <a:pt x="1086" y="1230"/>
                  </a:lnTo>
                  <a:lnTo>
                    <a:pt x="1086" y="1234"/>
                  </a:lnTo>
                  <a:lnTo>
                    <a:pt x="1090" y="1234"/>
                  </a:lnTo>
                  <a:lnTo>
                    <a:pt x="1104" y="1243"/>
                  </a:lnTo>
                  <a:lnTo>
                    <a:pt x="1109" y="1248"/>
                  </a:lnTo>
                  <a:lnTo>
                    <a:pt x="1113" y="1248"/>
                  </a:lnTo>
                  <a:lnTo>
                    <a:pt x="1118" y="1257"/>
                  </a:lnTo>
                  <a:lnTo>
                    <a:pt x="1127" y="1262"/>
                  </a:lnTo>
                  <a:lnTo>
                    <a:pt x="1127" y="1271"/>
                  </a:lnTo>
                  <a:lnTo>
                    <a:pt x="1132" y="1276"/>
                  </a:lnTo>
                  <a:lnTo>
                    <a:pt x="1136" y="1280"/>
                  </a:lnTo>
                  <a:lnTo>
                    <a:pt x="1141" y="1289"/>
                  </a:lnTo>
                  <a:lnTo>
                    <a:pt x="1156" y="1294"/>
                  </a:lnTo>
                  <a:lnTo>
                    <a:pt x="1160" y="1304"/>
                  </a:lnTo>
                  <a:lnTo>
                    <a:pt x="1165" y="1313"/>
                  </a:lnTo>
                  <a:lnTo>
                    <a:pt x="1169" y="1318"/>
                  </a:lnTo>
                  <a:lnTo>
                    <a:pt x="1174" y="1322"/>
                  </a:lnTo>
                  <a:lnTo>
                    <a:pt x="1174" y="1327"/>
                  </a:lnTo>
                  <a:lnTo>
                    <a:pt x="1188" y="1332"/>
                  </a:lnTo>
                  <a:lnTo>
                    <a:pt x="1192" y="1341"/>
                  </a:lnTo>
                  <a:lnTo>
                    <a:pt x="1197" y="1350"/>
                  </a:lnTo>
                  <a:lnTo>
                    <a:pt x="1206" y="1355"/>
                  </a:lnTo>
                  <a:lnTo>
                    <a:pt x="1220" y="1364"/>
                  </a:lnTo>
                  <a:lnTo>
                    <a:pt x="1220" y="1373"/>
                  </a:lnTo>
                  <a:lnTo>
                    <a:pt x="1224" y="1378"/>
                  </a:lnTo>
                  <a:lnTo>
                    <a:pt x="1234" y="1387"/>
                  </a:lnTo>
                  <a:lnTo>
                    <a:pt x="1234" y="1397"/>
                  </a:lnTo>
                  <a:lnTo>
                    <a:pt x="1238" y="1397"/>
                  </a:lnTo>
                  <a:lnTo>
                    <a:pt x="1248" y="1402"/>
                  </a:lnTo>
                  <a:lnTo>
                    <a:pt x="1253" y="1411"/>
                  </a:lnTo>
                  <a:lnTo>
                    <a:pt x="1262" y="1415"/>
                  </a:lnTo>
                  <a:lnTo>
                    <a:pt x="1271" y="1424"/>
                  </a:lnTo>
                  <a:lnTo>
                    <a:pt x="1267" y="1434"/>
                  </a:lnTo>
                  <a:lnTo>
                    <a:pt x="1276" y="1438"/>
                  </a:lnTo>
                  <a:lnTo>
                    <a:pt x="1280" y="1447"/>
                  </a:lnTo>
                  <a:lnTo>
                    <a:pt x="1280" y="1457"/>
                  </a:lnTo>
                  <a:lnTo>
                    <a:pt x="1280" y="1461"/>
                  </a:lnTo>
                  <a:lnTo>
                    <a:pt x="1290" y="1466"/>
                  </a:lnTo>
                  <a:lnTo>
                    <a:pt x="1294" y="1470"/>
                  </a:lnTo>
                  <a:lnTo>
                    <a:pt x="1303" y="1480"/>
                  </a:lnTo>
                  <a:lnTo>
                    <a:pt x="1313" y="1484"/>
                  </a:lnTo>
                  <a:lnTo>
                    <a:pt x="1317" y="1494"/>
                  </a:lnTo>
                  <a:lnTo>
                    <a:pt x="1326" y="1499"/>
                  </a:lnTo>
                  <a:lnTo>
                    <a:pt x="1326" y="1508"/>
                  </a:lnTo>
                  <a:lnTo>
                    <a:pt x="1337" y="1517"/>
                  </a:lnTo>
                  <a:lnTo>
                    <a:pt x="1346" y="1522"/>
                  </a:lnTo>
                  <a:lnTo>
                    <a:pt x="1346" y="1531"/>
                  </a:lnTo>
                  <a:lnTo>
                    <a:pt x="1346" y="1536"/>
                  </a:lnTo>
                  <a:lnTo>
                    <a:pt x="1350" y="1540"/>
                  </a:lnTo>
                  <a:lnTo>
                    <a:pt x="1364" y="1549"/>
                  </a:lnTo>
                  <a:lnTo>
                    <a:pt x="1369" y="1549"/>
                  </a:lnTo>
                  <a:lnTo>
                    <a:pt x="1373" y="1554"/>
                  </a:lnTo>
                  <a:lnTo>
                    <a:pt x="1378" y="1563"/>
                  </a:lnTo>
                  <a:lnTo>
                    <a:pt x="1382" y="1568"/>
                  </a:lnTo>
                  <a:lnTo>
                    <a:pt x="1392" y="1577"/>
                  </a:lnTo>
                  <a:lnTo>
                    <a:pt x="1392" y="1582"/>
                  </a:lnTo>
                  <a:lnTo>
                    <a:pt x="1392" y="1587"/>
                  </a:lnTo>
                  <a:lnTo>
                    <a:pt x="1401" y="1592"/>
                  </a:lnTo>
                  <a:lnTo>
                    <a:pt x="1410" y="1601"/>
                  </a:lnTo>
                  <a:lnTo>
                    <a:pt x="1410" y="1610"/>
                  </a:lnTo>
                  <a:lnTo>
                    <a:pt x="1424" y="1615"/>
                  </a:lnTo>
                  <a:lnTo>
                    <a:pt x="1429" y="1624"/>
                  </a:lnTo>
                  <a:lnTo>
                    <a:pt x="1434" y="1628"/>
                  </a:lnTo>
                  <a:lnTo>
                    <a:pt x="1439" y="1633"/>
                  </a:lnTo>
                  <a:lnTo>
                    <a:pt x="1443" y="1638"/>
                  </a:lnTo>
                  <a:lnTo>
                    <a:pt x="1452" y="1647"/>
                  </a:lnTo>
                  <a:lnTo>
                    <a:pt x="1452" y="1651"/>
                  </a:lnTo>
                  <a:lnTo>
                    <a:pt x="1457" y="1651"/>
                  </a:lnTo>
                  <a:lnTo>
                    <a:pt x="1461" y="1661"/>
                  </a:lnTo>
                  <a:lnTo>
                    <a:pt x="1471" y="1665"/>
                  </a:lnTo>
                  <a:lnTo>
                    <a:pt x="1475" y="1674"/>
                  </a:lnTo>
                  <a:lnTo>
                    <a:pt x="1480" y="1674"/>
                  </a:lnTo>
                  <a:lnTo>
                    <a:pt x="1480" y="1685"/>
                  </a:lnTo>
                  <a:lnTo>
                    <a:pt x="1489" y="1694"/>
                  </a:lnTo>
                  <a:lnTo>
                    <a:pt x="1494" y="169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3" name="Freeform 5435"/>
            <p:cNvSpPr>
              <a:spLocks/>
            </p:cNvSpPr>
            <p:nvPr/>
          </p:nvSpPr>
          <p:spPr bwMode="auto">
            <a:xfrm>
              <a:off x="4396" y="2915"/>
              <a:ext cx="235" cy="267"/>
            </a:xfrm>
            <a:custGeom>
              <a:avLst/>
              <a:gdLst>
                <a:gd name="T0" fmla="*/ 13 w 1178"/>
                <a:gd name="T1" fmla="*/ 19 h 1337"/>
                <a:gd name="T2" fmla="*/ 32 w 1178"/>
                <a:gd name="T3" fmla="*/ 38 h 1337"/>
                <a:gd name="T4" fmla="*/ 55 w 1178"/>
                <a:gd name="T5" fmla="*/ 61 h 1337"/>
                <a:gd name="T6" fmla="*/ 79 w 1178"/>
                <a:gd name="T7" fmla="*/ 84 h 1337"/>
                <a:gd name="T8" fmla="*/ 102 w 1178"/>
                <a:gd name="T9" fmla="*/ 117 h 1337"/>
                <a:gd name="T10" fmla="*/ 124 w 1178"/>
                <a:gd name="T11" fmla="*/ 140 h 1337"/>
                <a:gd name="T12" fmla="*/ 147 w 1178"/>
                <a:gd name="T13" fmla="*/ 167 h 1337"/>
                <a:gd name="T14" fmla="*/ 167 w 1178"/>
                <a:gd name="T15" fmla="*/ 190 h 1337"/>
                <a:gd name="T16" fmla="*/ 194 w 1178"/>
                <a:gd name="T17" fmla="*/ 224 h 1337"/>
                <a:gd name="T18" fmla="*/ 213 w 1178"/>
                <a:gd name="T19" fmla="*/ 246 h 1337"/>
                <a:gd name="T20" fmla="*/ 231 w 1178"/>
                <a:gd name="T21" fmla="*/ 269 h 1337"/>
                <a:gd name="T22" fmla="*/ 255 w 1178"/>
                <a:gd name="T23" fmla="*/ 292 h 1337"/>
                <a:gd name="T24" fmla="*/ 283 w 1178"/>
                <a:gd name="T25" fmla="*/ 321 h 1337"/>
                <a:gd name="T26" fmla="*/ 301 w 1178"/>
                <a:gd name="T27" fmla="*/ 344 h 1337"/>
                <a:gd name="T28" fmla="*/ 319 w 1178"/>
                <a:gd name="T29" fmla="*/ 367 h 1337"/>
                <a:gd name="T30" fmla="*/ 342 w 1178"/>
                <a:gd name="T31" fmla="*/ 390 h 1337"/>
                <a:gd name="T32" fmla="*/ 362 w 1178"/>
                <a:gd name="T33" fmla="*/ 414 h 1337"/>
                <a:gd name="T34" fmla="*/ 385 w 1178"/>
                <a:gd name="T35" fmla="*/ 437 h 1337"/>
                <a:gd name="T36" fmla="*/ 398 w 1178"/>
                <a:gd name="T37" fmla="*/ 460 h 1337"/>
                <a:gd name="T38" fmla="*/ 417 w 1178"/>
                <a:gd name="T39" fmla="*/ 483 h 1337"/>
                <a:gd name="T40" fmla="*/ 435 w 1178"/>
                <a:gd name="T41" fmla="*/ 507 h 1337"/>
                <a:gd name="T42" fmla="*/ 464 w 1178"/>
                <a:gd name="T43" fmla="*/ 530 h 1337"/>
                <a:gd name="T44" fmla="*/ 487 w 1178"/>
                <a:gd name="T45" fmla="*/ 557 h 1337"/>
                <a:gd name="T46" fmla="*/ 505 w 1178"/>
                <a:gd name="T47" fmla="*/ 580 h 1337"/>
                <a:gd name="T48" fmla="*/ 528 w 1178"/>
                <a:gd name="T49" fmla="*/ 604 h 1337"/>
                <a:gd name="T50" fmla="*/ 543 w 1178"/>
                <a:gd name="T51" fmla="*/ 627 h 1337"/>
                <a:gd name="T52" fmla="*/ 566 w 1178"/>
                <a:gd name="T53" fmla="*/ 654 h 1337"/>
                <a:gd name="T54" fmla="*/ 589 w 1178"/>
                <a:gd name="T55" fmla="*/ 678 h 1337"/>
                <a:gd name="T56" fmla="*/ 607 w 1178"/>
                <a:gd name="T57" fmla="*/ 701 h 1337"/>
                <a:gd name="T58" fmla="*/ 631 w 1178"/>
                <a:gd name="T59" fmla="*/ 724 h 1337"/>
                <a:gd name="T60" fmla="*/ 658 w 1178"/>
                <a:gd name="T61" fmla="*/ 747 h 1337"/>
                <a:gd name="T62" fmla="*/ 681 w 1178"/>
                <a:gd name="T63" fmla="*/ 780 h 1337"/>
                <a:gd name="T64" fmla="*/ 709 w 1178"/>
                <a:gd name="T65" fmla="*/ 808 h 1337"/>
                <a:gd name="T66" fmla="*/ 724 w 1178"/>
                <a:gd name="T67" fmla="*/ 831 h 1337"/>
                <a:gd name="T68" fmla="*/ 747 w 1178"/>
                <a:gd name="T69" fmla="*/ 854 h 1337"/>
                <a:gd name="T70" fmla="*/ 770 w 1178"/>
                <a:gd name="T71" fmla="*/ 878 h 1337"/>
                <a:gd name="T72" fmla="*/ 788 w 1178"/>
                <a:gd name="T73" fmla="*/ 901 h 1337"/>
                <a:gd name="T74" fmla="*/ 815 w 1178"/>
                <a:gd name="T75" fmla="*/ 933 h 1337"/>
                <a:gd name="T76" fmla="*/ 835 w 1178"/>
                <a:gd name="T77" fmla="*/ 951 h 1337"/>
                <a:gd name="T78" fmla="*/ 862 w 1178"/>
                <a:gd name="T79" fmla="*/ 975 h 1337"/>
                <a:gd name="T80" fmla="*/ 881 w 1178"/>
                <a:gd name="T81" fmla="*/ 1003 h 1337"/>
                <a:gd name="T82" fmla="*/ 899 w 1178"/>
                <a:gd name="T83" fmla="*/ 1021 h 1337"/>
                <a:gd name="T84" fmla="*/ 923 w 1178"/>
                <a:gd name="T85" fmla="*/ 1054 h 1337"/>
                <a:gd name="T86" fmla="*/ 946 w 1178"/>
                <a:gd name="T87" fmla="*/ 1077 h 1337"/>
                <a:gd name="T88" fmla="*/ 960 w 1178"/>
                <a:gd name="T89" fmla="*/ 1100 h 1337"/>
                <a:gd name="T90" fmla="*/ 978 w 1178"/>
                <a:gd name="T91" fmla="*/ 1123 h 1337"/>
                <a:gd name="T92" fmla="*/ 1001 w 1178"/>
                <a:gd name="T93" fmla="*/ 1147 h 1337"/>
                <a:gd name="T94" fmla="*/ 1020 w 1178"/>
                <a:gd name="T95" fmla="*/ 1170 h 1337"/>
                <a:gd name="T96" fmla="*/ 1053 w 1178"/>
                <a:gd name="T97" fmla="*/ 1198 h 1337"/>
                <a:gd name="T98" fmla="*/ 1071 w 1178"/>
                <a:gd name="T99" fmla="*/ 1220 h 1337"/>
                <a:gd name="T100" fmla="*/ 1098 w 1178"/>
                <a:gd name="T101" fmla="*/ 1244 h 1337"/>
                <a:gd name="T102" fmla="*/ 1109 w 1178"/>
                <a:gd name="T103" fmla="*/ 1267 h 1337"/>
                <a:gd name="T104" fmla="*/ 1132 w 1178"/>
                <a:gd name="T105" fmla="*/ 1290 h 1337"/>
                <a:gd name="T106" fmla="*/ 1155 w 1178"/>
                <a:gd name="T107" fmla="*/ 1313 h 1337"/>
                <a:gd name="T108" fmla="*/ 1178 w 1178"/>
                <a:gd name="T109" fmla="*/ 1337 h 13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78"/>
                <a:gd name="T166" fmla="*/ 0 h 1337"/>
                <a:gd name="T167" fmla="*/ 1178 w 1178"/>
                <a:gd name="T168" fmla="*/ 1337 h 133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78" h="1337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3" y="19"/>
                  </a:lnTo>
                  <a:lnTo>
                    <a:pt x="18" y="24"/>
                  </a:lnTo>
                  <a:lnTo>
                    <a:pt x="23" y="33"/>
                  </a:lnTo>
                  <a:lnTo>
                    <a:pt x="27" y="38"/>
                  </a:lnTo>
                  <a:lnTo>
                    <a:pt x="32" y="38"/>
                  </a:lnTo>
                  <a:lnTo>
                    <a:pt x="41" y="47"/>
                  </a:lnTo>
                  <a:lnTo>
                    <a:pt x="45" y="52"/>
                  </a:lnTo>
                  <a:lnTo>
                    <a:pt x="50" y="56"/>
                  </a:lnTo>
                  <a:lnTo>
                    <a:pt x="55" y="61"/>
                  </a:lnTo>
                  <a:lnTo>
                    <a:pt x="59" y="70"/>
                  </a:lnTo>
                  <a:lnTo>
                    <a:pt x="69" y="75"/>
                  </a:lnTo>
                  <a:lnTo>
                    <a:pt x="74" y="79"/>
                  </a:lnTo>
                  <a:lnTo>
                    <a:pt x="79" y="84"/>
                  </a:lnTo>
                  <a:lnTo>
                    <a:pt x="83" y="93"/>
                  </a:lnTo>
                  <a:lnTo>
                    <a:pt x="88" y="102"/>
                  </a:lnTo>
                  <a:lnTo>
                    <a:pt x="92" y="107"/>
                  </a:lnTo>
                  <a:lnTo>
                    <a:pt x="102" y="117"/>
                  </a:lnTo>
                  <a:lnTo>
                    <a:pt x="111" y="122"/>
                  </a:lnTo>
                  <a:lnTo>
                    <a:pt x="115" y="126"/>
                  </a:lnTo>
                  <a:lnTo>
                    <a:pt x="115" y="131"/>
                  </a:lnTo>
                  <a:lnTo>
                    <a:pt x="124" y="140"/>
                  </a:lnTo>
                  <a:lnTo>
                    <a:pt x="134" y="145"/>
                  </a:lnTo>
                  <a:lnTo>
                    <a:pt x="138" y="154"/>
                  </a:lnTo>
                  <a:lnTo>
                    <a:pt x="143" y="163"/>
                  </a:lnTo>
                  <a:lnTo>
                    <a:pt x="147" y="167"/>
                  </a:lnTo>
                  <a:lnTo>
                    <a:pt x="158" y="177"/>
                  </a:lnTo>
                  <a:lnTo>
                    <a:pt x="158" y="181"/>
                  </a:lnTo>
                  <a:lnTo>
                    <a:pt x="158" y="186"/>
                  </a:lnTo>
                  <a:lnTo>
                    <a:pt x="167" y="190"/>
                  </a:lnTo>
                  <a:lnTo>
                    <a:pt x="171" y="200"/>
                  </a:lnTo>
                  <a:lnTo>
                    <a:pt x="181" y="204"/>
                  </a:lnTo>
                  <a:lnTo>
                    <a:pt x="190" y="214"/>
                  </a:lnTo>
                  <a:lnTo>
                    <a:pt x="194" y="224"/>
                  </a:lnTo>
                  <a:lnTo>
                    <a:pt x="194" y="228"/>
                  </a:lnTo>
                  <a:lnTo>
                    <a:pt x="199" y="233"/>
                  </a:lnTo>
                  <a:lnTo>
                    <a:pt x="204" y="237"/>
                  </a:lnTo>
                  <a:lnTo>
                    <a:pt x="213" y="246"/>
                  </a:lnTo>
                  <a:lnTo>
                    <a:pt x="217" y="251"/>
                  </a:lnTo>
                  <a:lnTo>
                    <a:pt x="222" y="256"/>
                  </a:lnTo>
                  <a:lnTo>
                    <a:pt x="222" y="260"/>
                  </a:lnTo>
                  <a:lnTo>
                    <a:pt x="231" y="269"/>
                  </a:lnTo>
                  <a:lnTo>
                    <a:pt x="240" y="274"/>
                  </a:lnTo>
                  <a:lnTo>
                    <a:pt x="245" y="279"/>
                  </a:lnTo>
                  <a:lnTo>
                    <a:pt x="245" y="283"/>
                  </a:lnTo>
                  <a:lnTo>
                    <a:pt x="255" y="292"/>
                  </a:lnTo>
                  <a:lnTo>
                    <a:pt x="264" y="297"/>
                  </a:lnTo>
                  <a:lnTo>
                    <a:pt x="269" y="307"/>
                  </a:lnTo>
                  <a:lnTo>
                    <a:pt x="278" y="312"/>
                  </a:lnTo>
                  <a:lnTo>
                    <a:pt x="283" y="321"/>
                  </a:lnTo>
                  <a:lnTo>
                    <a:pt x="287" y="326"/>
                  </a:lnTo>
                  <a:lnTo>
                    <a:pt x="292" y="330"/>
                  </a:lnTo>
                  <a:lnTo>
                    <a:pt x="296" y="335"/>
                  </a:lnTo>
                  <a:lnTo>
                    <a:pt x="301" y="344"/>
                  </a:lnTo>
                  <a:lnTo>
                    <a:pt x="306" y="353"/>
                  </a:lnTo>
                  <a:lnTo>
                    <a:pt x="310" y="353"/>
                  </a:lnTo>
                  <a:lnTo>
                    <a:pt x="310" y="358"/>
                  </a:lnTo>
                  <a:lnTo>
                    <a:pt x="319" y="367"/>
                  </a:lnTo>
                  <a:lnTo>
                    <a:pt x="328" y="376"/>
                  </a:lnTo>
                  <a:lnTo>
                    <a:pt x="333" y="381"/>
                  </a:lnTo>
                  <a:lnTo>
                    <a:pt x="342" y="390"/>
                  </a:lnTo>
                  <a:lnTo>
                    <a:pt x="348" y="395"/>
                  </a:lnTo>
                  <a:lnTo>
                    <a:pt x="348" y="405"/>
                  </a:lnTo>
                  <a:lnTo>
                    <a:pt x="352" y="405"/>
                  </a:lnTo>
                  <a:lnTo>
                    <a:pt x="362" y="414"/>
                  </a:lnTo>
                  <a:lnTo>
                    <a:pt x="366" y="423"/>
                  </a:lnTo>
                  <a:lnTo>
                    <a:pt x="371" y="428"/>
                  </a:lnTo>
                  <a:lnTo>
                    <a:pt x="385" y="437"/>
                  </a:lnTo>
                  <a:lnTo>
                    <a:pt x="385" y="446"/>
                  </a:lnTo>
                  <a:lnTo>
                    <a:pt x="394" y="450"/>
                  </a:lnTo>
                  <a:lnTo>
                    <a:pt x="398" y="450"/>
                  </a:lnTo>
                  <a:lnTo>
                    <a:pt x="398" y="460"/>
                  </a:lnTo>
                  <a:lnTo>
                    <a:pt x="403" y="464"/>
                  </a:lnTo>
                  <a:lnTo>
                    <a:pt x="417" y="473"/>
                  </a:lnTo>
                  <a:lnTo>
                    <a:pt x="417" y="483"/>
                  </a:lnTo>
                  <a:lnTo>
                    <a:pt x="426" y="487"/>
                  </a:lnTo>
                  <a:lnTo>
                    <a:pt x="430" y="497"/>
                  </a:lnTo>
                  <a:lnTo>
                    <a:pt x="435" y="507"/>
                  </a:lnTo>
                  <a:lnTo>
                    <a:pt x="445" y="511"/>
                  </a:lnTo>
                  <a:lnTo>
                    <a:pt x="454" y="520"/>
                  </a:lnTo>
                  <a:lnTo>
                    <a:pt x="459" y="525"/>
                  </a:lnTo>
                  <a:lnTo>
                    <a:pt x="464" y="530"/>
                  </a:lnTo>
                  <a:lnTo>
                    <a:pt x="468" y="534"/>
                  </a:lnTo>
                  <a:lnTo>
                    <a:pt x="473" y="543"/>
                  </a:lnTo>
                  <a:lnTo>
                    <a:pt x="482" y="548"/>
                  </a:lnTo>
                  <a:lnTo>
                    <a:pt x="487" y="557"/>
                  </a:lnTo>
                  <a:lnTo>
                    <a:pt x="496" y="566"/>
                  </a:lnTo>
                  <a:lnTo>
                    <a:pt x="500" y="571"/>
                  </a:lnTo>
                  <a:lnTo>
                    <a:pt x="500" y="575"/>
                  </a:lnTo>
                  <a:lnTo>
                    <a:pt x="505" y="580"/>
                  </a:lnTo>
                  <a:lnTo>
                    <a:pt x="514" y="590"/>
                  </a:lnTo>
                  <a:lnTo>
                    <a:pt x="523" y="595"/>
                  </a:lnTo>
                  <a:lnTo>
                    <a:pt x="523" y="599"/>
                  </a:lnTo>
                  <a:lnTo>
                    <a:pt x="528" y="604"/>
                  </a:lnTo>
                  <a:lnTo>
                    <a:pt x="532" y="613"/>
                  </a:lnTo>
                  <a:lnTo>
                    <a:pt x="538" y="618"/>
                  </a:lnTo>
                  <a:lnTo>
                    <a:pt x="543" y="627"/>
                  </a:lnTo>
                  <a:lnTo>
                    <a:pt x="552" y="631"/>
                  </a:lnTo>
                  <a:lnTo>
                    <a:pt x="556" y="641"/>
                  </a:lnTo>
                  <a:lnTo>
                    <a:pt x="566" y="650"/>
                  </a:lnTo>
                  <a:lnTo>
                    <a:pt x="566" y="654"/>
                  </a:lnTo>
                  <a:lnTo>
                    <a:pt x="570" y="654"/>
                  </a:lnTo>
                  <a:lnTo>
                    <a:pt x="575" y="664"/>
                  </a:lnTo>
                  <a:lnTo>
                    <a:pt x="584" y="673"/>
                  </a:lnTo>
                  <a:lnTo>
                    <a:pt x="589" y="678"/>
                  </a:lnTo>
                  <a:lnTo>
                    <a:pt x="593" y="683"/>
                  </a:lnTo>
                  <a:lnTo>
                    <a:pt x="598" y="688"/>
                  </a:lnTo>
                  <a:lnTo>
                    <a:pt x="602" y="697"/>
                  </a:lnTo>
                  <a:lnTo>
                    <a:pt x="607" y="701"/>
                  </a:lnTo>
                  <a:lnTo>
                    <a:pt x="621" y="711"/>
                  </a:lnTo>
                  <a:lnTo>
                    <a:pt x="625" y="715"/>
                  </a:lnTo>
                  <a:lnTo>
                    <a:pt x="631" y="724"/>
                  </a:lnTo>
                  <a:lnTo>
                    <a:pt x="640" y="733"/>
                  </a:lnTo>
                  <a:lnTo>
                    <a:pt x="645" y="743"/>
                  </a:lnTo>
                  <a:lnTo>
                    <a:pt x="654" y="743"/>
                  </a:lnTo>
                  <a:lnTo>
                    <a:pt x="658" y="747"/>
                  </a:lnTo>
                  <a:lnTo>
                    <a:pt x="658" y="756"/>
                  </a:lnTo>
                  <a:lnTo>
                    <a:pt x="668" y="766"/>
                  </a:lnTo>
                  <a:lnTo>
                    <a:pt x="672" y="771"/>
                  </a:lnTo>
                  <a:lnTo>
                    <a:pt x="681" y="780"/>
                  </a:lnTo>
                  <a:lnTo>
                    <a:pt x="686" y="785"/>
                  </a:lnTo>
                  <a:lnTo>
                    <a:pt x="695" y="794"/>
                  </a:lnTo>
                  <a:lnTo>
                    <a:pt x="704" y="799"/>
                  </a:lnTo>
                  <a:lnTo>
                    <a:pt x="709" y="808"/>
                  </a:lnTo>
                  <a:lnTo>
                    <a:pt x="713" y="817"/>
                  </a:lnTo>
                  <a:lnTo>
                    <a:pt x="713" y="822"/>
                  </a:lnTo>
                  <a:lnTo>
                    <a:pt x="724" y="826"/>
                  </a:lnTo>
                  <a:lnTo>
                    <a:pt x="724" y="831"/>
                  </a:lnTo>
                  <a:lnTo>
                    <a:pt x="733" y="840"/>
                  </a:lnTo>
                  <a:lnTo>
                    <a:pt x="737" y="845"/>
                  </a:lnTo>
                  <a:lnTo>
                    <a:pt x="742" y="849"/>
                  </a:lnTo>
                  <a:lnTo>
                    <a:pt x="747" y="854"/>
                  </a:lnTo>
                  <a:lnTo>
                    <a:pt x="751" y="864"/>
                  </a:lnTo>
                  <a:lnTo>
                    <a:pt x="760" y="869"/>
                  </a:lnTo>
                  <a:lnTo>
                    <a:pt x="765" y="869"/>
                  </a:lnTo>
                  <a:lnTo>
                    <a:pt x="770" y="878"/>
                  </a:lnTo>
                  <a:lnTo>
                    <a:pt x="774" y="887"/>
                  </a:lnTo>
                  <a:lnTo>
                    <a:pt x="779" y="892"/>
                  </a:lnTo>
                  <a:lnTo>
                    <a:pt x="783" y="892"/>
                  </a:lnTo>
                  <a:lnTo>
                    <a:pt x="788" y="901"/>
                  </a:lnTo>
                  <a:lnTo>
                    <a:pt x="797" y="910"/>
                  </a:lnTo>
                  <a:lnTo>
                    <a:pt x="802" y="915"/>
                  </a:lnTo>
                  <a:lnTo>
                    <a:pt x="802" y="924"/>
                  </a:lnTo>
                  <a:lnTo>
                    <a:pt x="815" y="933"/>
                  </a:lnTo>
                  <a:lnTo>
                    <a:pt x="826" y="937"/>
                  </a:lnTo>
                  <a:lnTo>
                    <a:pt x="826" y="947"/>
                  </a:lnTo>
                  <a:lnTo>
                    <a:pt x="835" y="951"/>
                  </a:lnTo>
                  <a:lnTo>
                    <a:pt x="844" y="961"/>
                  </a:lnTo>
                  <a:lnTo>
                    <a:pt x="849" y="966"/>
                  </a:lnTo>
                  <a:lnTo>
                    <a:pt x="853" y="971"/>
                  </a:lnTo>
                  <a:lnTo>
                    <a:pt x="862" y="975"/>
                  </a:lnTo>
                  <a:lnTo>
                    <a:pt x="862" y="984"/>
                  </a:lnTo>
                  <a:lnTo>
                    <a:pt x="867" y="989"/>
                  </a:lnTo>
                  <a:lnTo>
                    <a:pt x="872" y="994"/>
                  </a:lnTo>
                  <a:lnTo>
                    <a:pt x="881" y="1003"/>
                  </a:lnTo>
                  <a:lnTo>
                    <a:pt x="881" y="1007"/>
                  </a:lnTo>
                  <a:lnTo>
                    <a:pt x="890" y="1012"/>
                  </a:lnTo>
                  <a:lnTo>
                    <a:pt x="890" y="1016"/>
                  </a:lnTo>
                  <a:lnTo>
                    <a:pt x="899" y="1021"/>
                  </a:lnTo>
                  <a:lnTo>
                    <a:pt x="904" y="1030"/>
                  </a:lnTo>
                  <a:lnTo>
                    <a:pt x="914" y="1035"/>
                  </a:lnTo>
                  <a:lnTo>
                    <a:pt x="918" y="1044"/>
                  </a:lnTo>
                  <a:lnTo>
                    <a:pt x="923" y="1054"/>
                  </a:lnTo>
                  <a:lnTo>
                    <a:pt x="928" y="1059"/>
                  </a:lnTo>
                  <a:lnTo>
                    <a:pt x="932" y="1063"/>
                  </a:lnTo>
                  <a:lnTo>
                    <a:pt x="941" y="1068"/>
                  </a:lnTo>
                  <a:lnTo>
                    <a:pt x="946" y="1077"/>
                  </a:lnTo>
                  <a:lnTo>
                    <a:pt x="951" y="1086"/>
                  </a:lnTo>
                  <a:lnTo>
                    <a:pt x="955" y="1086"/>
                  </a:lnTo>
                  <a:lnTo>
                    <a:pt x="955" y="1091"/>
                  </a:lnTo>
                  <a:lnTo>
                    <a:pt x="960" y="1100"/>
                  </a:lnTo>
                  <a:lnTo>
                    <a:pt x="964" y="1105"/>
                  </a:lnTo>
                  <a:lnTo>
                    <a:pt x="969" y="1114"/>
                  </a:lnTo>
                  <a:lnTo>
                    <a:pt x="978" y="1118"/>
                  </a:lnTo>
                  <a:lnTo>
                    <a:pt x="978" y="1123"/>
                  </a:lnTo>
                  <a:lnTo>
                    <a:pt x="987" y="1128"/>
                  </a:lnTo>
                  <a:lnTo>
                    <a:pt x="992" y="1137"/>
                  </a:lnTo>
                  <a:lnTo>
                    <a:pt x="996" y="1141"/>
                  </a:lnTo>
                  <a:lnTo>
                    <a:pt x="1001" y="1147"/>
                  </a:lnTo>
                  <a:lnTo>
                    <a:pt x="1007" y="1152"/>
                  </a:lnTo>
                  <a:lnTo>
                    <a:pt x="1016" y="1161"/>
                  </a:lnTo>
                  <a:lnTo>
                    <a:pt x="1020" y="1165"/>
                  </a:lnTo>
                  <a:lnTo>
                    <a:pt x="1020" y="1170"/>
                  </a:lnTo>
                  <a:lnTo>
                    <a:pt x="1030" y="1175"/>
                  </a:lnTo>
                  <a:lnTo>
                    <a:pt x="1039" y="1184"/>
                  </a:lnTo>
                  <a:lnTo>
                    <a:pt x="1048" y="1188"/>
                  </a:lnTo>
                  <a:lnTo>
                    <a:pt x="1053" y="1198"/>
                  </a:lnTo>
                  <a:lnTo>
                    <a:pt x="1057" y="1207"/>
                  </a:lnTo>
                  <a:lnTo>
                    <a:pt x="1062" y="1211"/>
                  </a:lnTo>
                  <a:lnTo>
                    <a:pt x="1062" y="1216"/>
                  </a:lnTo>
                  <a:lnTo>
                    <a:pt x="1071" y="1220"/>
                  </a:lnTo>
                  <a:lnTo>
                    <a:pt x="1085" y="1230"/>
                  </a:lnTo>
                  <a:lnTo>
                    <a:pt x="1080" y="1234"/>
                  </a:lnTo>
                  <a:lnTo>
                    <a:pt x="1085" y="1240"/>
                  </a:lnTo>
                  <a:lnTo>
                    <a:pt x="1098" y="1244"/>
                  </a:lnTo>
                  <a:lnTo>
                    <a:pt x="1104" y="1249"/>
                  </a:lnTo>
                  <a:lnTo>
                    <a:pt x="1109" y="1254"/>
                  </a:lnTo>
                  <a:lnTo>
                    <a:pt x="1109" y="1258"/>
                  </a:lnTo>
                  <a:lnTo>
                    <a:pt x="1109" y="1267"/>
                  </a:lnTo>
                  <a:lnTo>
                    <a:pt x="1118" y="1277"/>
                  </a:lnTo>
                  <a:lnTo>
                    <a:pt x="1127" y="1281"/>
                  </a:lnTo>
                  <a:lnTo>
                    <a:pt x="1132" y="1290"/>
                  </a:lnTo>
                  <a:lnTo>
                    <a:pt x="1136" y="1295"/>
                  </a:lnTo>
                  <a:lnTo>
                    <a:pt x="1150" y="1304"/>
                  </a:lnTo>
                  <a:lnTo>
                    <a:pt x="1155" y="1313"/>
                  </a:lnTo>
                  <a:lnTo>
                    <a:pt x="1150" y="1322"/>
                  </a:lnTo>
                  <a:lnTo>
                    <a:pt x="1164" y="1327"/>
                  </a:lnTo>
                  <a:lnTo>
                    <a:pt x="1168" y="1333"/>
                  </a:lnTo>
                  <a:lnTo>
                    <a:pt x="1178" y="133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4" name="Freeform 5436"/>
            <p:cNvSpPr>
              <a:spLocks/>
            </p:cNvSpPr>
            <p:nvPr/>
          </p:nvSpPr>
          <p:spPr bwMode="auto">
            <a:xfrm>
              <a:off x="4981" y="3580"/>
              <a:ext cx="227" cy="256"/>
            </a:xfrm>
            <a:custGeom>
              <a:avLst/>
              <a:gdLst>
                <a:gd name="T0" fmla="*/ 14 w 1137"/>
                <a:gd name="T1" fmla="*/ 14 h 1281"/>
                <a:gd name="T2" fmla="*/ 32 w 1137"/>
                <a:gd name="T3" fmla="*/ 37 h 1281"/>
                <a:gd name="T4" fmla="*/ 51 w 1137"/>
                <a:gd name="T5" fmla="*/ 70 h 1281"/>
                <a:gd name="T6" fmla="*/ 79 w 1137"/>
                <a:gd name="T7" fmla="*/ 89 h 1281"/>
                <a:gd name="T8" fmla="*/ 107 w 1137"/>
                <a:gd name="T9" fmla="*/ 112 h 1281"/>
                <a:gd name="T10" fmla="*/ 116 w 1137"/>
                <a:gd name="T11" fmla="*/ 135 h 1281"/>
                <a:gd name="T12" fmla="*/ 139 w 1137"/>
                <a:gd name="T13" fmla="*/ 159 h 1281"/>
                <a:gd name="T14" fmla="*/ 158 w 1137"/>
                <a:gd name="T15" fmla="*/ 191 h 1281"/>
                <a:gd name="T16" fmla="*/ 181 w 1137"/>
                <a:gd name="T17" fmla="*/ 204 h 1281"/>
                <a:gd name="T18" fmla="*/ 195 w 1137"/>
                <a:gd name="T19" fmla="*/ 237 h 1281"/>
                <a:gd name="T20" fmla="*/ 218 w 1137"/>
                <a:gd name="T21" fmla="*/ 256 h 1281"/>
                <a:gd name="T22" fmla="*/ 246 w 1137"/>
                <a:gd name="T23" fmla="*/ 279 h 1281"/>
                <a:gd name="T24" fmla="*/ 265 w 1137"/>
                <a:gd name="T25" fmla="*/ 302 h 1281"/>
                <a:gd name="T26" fmla="*/ 288 w 1137"/>
                <a:gd name="T27" fmla="*/ 325 h 1281"/>
                <a:gd name="T28" fmla="*/ 306 w 1137"/>
                <a:gd name="T29" fmla="*/ 349 h 1281"/>
                <a:gd name="T30" fmla="*/ 320 w 1137"/>
                <a:gd name="T31" fmla="*/ 372 h 1281"/>
                <a:gd name="T32" fmla="*/ 348 w 1137"/>
                <a:gd name="T33" fmla="*/ 404 h 1281"/>
                <a:gd name="T34" fmla="*/ 371 w 1137"/>
                <a:gd name="T35" fmla="*/ 427 h 1281"/>
                <a:gd name="T36" fmla="*/ 385 w 1137"/>
                <a:gd name="T37" fmla="*/ 451 h 1281"/>
                <a:gd name="T38" fmla="*/ 399 w 1137"/>
                <a:gd name="T39" fmla="*/ 474 h 1281"/>
                <a:gd name="T40" fmla="*/ 417 w 1137"/>
                <a:gd name="T41" fmla="*/ 492 h 1281"/>
                <a:gd name="T42" fmla="*/ 446 w 1137"/>
                <a:gd name="T43" fmla="*/ 520 h 1281"/>
                <a:gd name="T44" fmla="*/ 460 w 1137"/>
                <a:gd name="T45" fmla="*/ 544 h 1281"/>
                <a:gd name="T46" fmla="*/ 487 w 1137"/>
                <a:gd name="T47" fmla="*/ 562 h 1281"/>
                <a:gd name="T48" fmla="*/ 501 w 1137"/>
                <a:gd name="T49" fmla="*/ 589 h 1281"/>
                <a:gd name="T50" fmla="*/ 524 w 1137"/>
                <a:gd name="T51" fmla="*/ 608 h 1281"/>
                <a:gd name="T52" fmla="*/ 543 w 1137"/>
                <a:gd name="T53" fmla="*/ 636 h 1281"/>
                <a:gd name="T54" fmla="*/ 566 w 1137"/>
                <a:gd name="T55" fmla="*/ 659 h 1281"/>
                <a:gd name="T56" fmla="*/ 589 w 1137"/>
                <a:gd name="T57" fmla="*/ 687 h 1281"/>
                <a:gd name="T58" fmla="*/ 607 w 1137"/>
                <a:gd name="T59" fmla="*/ 710 h 1281"/>
                <a:gd name="T60" fmla="*/ 636 w 1137"/>
                <a:gd name="T61" fmla="*/ 729 h 1281"/>
                <a:gd name="T62" fmla="*/ 659 w 1137"/>
                <a:gd name="T63" fmla="*/ 752 h 1281"/>
                <a:gd name="T64" fmla="*/ 682 w 1137"/>
                <a:gd name="T65" fmla="*/ 780 h 1281"/>
                <a:gd name="T66" fmla="*/ 709 w 1137"/>
                <a:gd name="T67" fmla="*/ 807 h 1281"/>
                <a:gd name="T68" fmla="*/ 729 w 1137"/>
                <a:gd name="T69" fmla="*/ 831 h 1281"/>
                <a:gd name="T70" fmla="*/ 752 w 1137"/>
                <a:gd name="T71" fmla="*/ 854 h 1281"/>
                <a:gd name="T72" fmla="*/ 775 w 1137"/>
                <a:gd name="T73" fmla="*/ 882 h 1281"/>
                <a:gd name="T74" fmla="*/ 788 w 1137"/>
                <a:gd name="T75" fmla="*/ 906 h 1281"/>
                <a:gd name="T76" fmla="*/ 817 w 1137"/>
                <a:gd name="T77" fmla="*/ 929 h 1281"/>
                <a:gd name="T78" fmla="*/ 835 w 1137"/>
                <a:gd name="T79" fmla="*/ 952 h 1281"/>
                <a:gd name="T80" fmla="*/ 863 w 1137"/>
                <a:gd name="T81" fmla="*/ 974 h 1281"/>
                <a:gd name="T82" fmla="*/ 877 w 1137"/>
                <a:gd name="T83" fmla="*/ 998 h 1281"/>
                <a:gd name="T84" fmla="*/ 900 w 1137"/>
                <a:gd name="T85" fmla="*/ 1021 h 1281"/>
                <a:gd name="T86" fmla="*/ 914 w 1137"/>
                <a:gd name="T87" fmla="*/ 1044 h 1281"/>
                <a:gd name="T88" fmla="*/ 937 w 1137"/>
                <a:gd name="T89" fmla="*/ 1067 h 1281"/>
                <a:gd name="T90" fmla="*/ 960 w 1137"/>
                <a:gd name="T91" fmla="*/ 1090 h 1281"/>
                <a:gd name="T92" fmla="*/ 979 w 1137"/>
                <a:gd name="T93" fmla="*/ 1110 h 1281"/>
                <a:gd name="T94" fmla="*/ 988 w 1137"/>
                <a:gd name="T95" fmla="*/ 1128 h 1281"/>
                <a:gd name="T96" fmla="*/ 1021 w 1137"/>
                <a:gd name="T97" fmla="*/ 1151 h 1281"/>
                <a:gd name="T98" fmla="*/ 1021 w 1137"/>
                <a:gd name="T99" fmla="*/ 1165 h 1281"/>
                <a:gd name="T100" fmla="*/ 1048 w 1137"/>
                <a:gd name="T101" fmla="*/ 1189 h 1281"/>
                <a:gd name="T102" fmla="*/ 1067 w 1137"/>
                <a:gd name="T103" fmla="*/ 1212 h 1281"/>
                <a:gd name="T104" fmla="*/ 1095 w 1137"/>
                <a:gd name="T105" fmla="*/ 1235 h 1281"/>
                <a:gd name="T106" fmla="*/ 1114 w 1137"/>
                <a:gd name="T107" fmla="*/ 1257 h 1281"/>
                <a:gd name="T108" fmla="*/ 1137 w 1137"/>
                <a:gd name="T109" fmla="*/ 1281 h 12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37"/>
                <a:gd name="T166" fmla="*/ 0 h 1281"/>
                <a:gd name="T167" fmla="*/ 1137 w 1137"/>
                <a:gd name="T168" fmla="*/ 1281 h 128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37" h="1281">
                  <a:moveTo>
                    <a:pt x="0" y="0"/>
                  </a:moveTo>
                  <a:lnTo>
                    <a:pt x="5" y="5"/>
                  </a:lnTo>
                  <a:lnTo>
                    <a:pt x="9" y="10"/>
                  </a:lnTo>
                  <a:lnTo>
                    <a:pt x="14" y="14"/>
                  </a:lnTo>
                  <a:lnTo>
                    <a:pt x="18" y="23"/>
                  </a:lnTo>
                  <a:lnTo>
                    <a:pt x="23" y="28"/>
                  </a:lnTo>
                  <a:lnTo>
                    <a:pt x="28" y="37"/>
                  </a:lnTo>
                  <a:lnTo>
                    <a:pt x="32" y="37"/>
                  </a:lnTo>
                  <a:lnTo>
                    <a:pt x="37" y="46"/>
                  </a:lnTo>
                  <a:lnTo>
                    <a:pt x="46" y="51"/>
                  </a:lnTo>
                  <a:lnTo>
                    <a:pt x="51" y="60"/>
                  </a:lnTo>
                  <a:lnTo>
                    <a:pt x="51" y="70"/>
                  </a:lnTo>
                  <a:lnTo>
                    <a:pt x="61" y="75"/>
                  </a:lnTo>
                  <a:lnTo>
                    <a:pt x="70" y="84"/>
                  </a:lnTo>
                  <a:lnTo>
                    <a:pt x="75" y="84"/>
                  </a:lnTo>
                  <a:lnTo>
                    <a:pt x="79" y="89"/>
                  </a:lnTo>
                  <a:lnTo>
                    <a:pt x="88" y="98"/>
                  </a:lnTo>
                  <a:lnTo>
                    <a:pt x="93" y="102"/>
                  </a:lnTo>
                  <a:lnTo>
                    <a:pt x="97" y="107"/>
                  </a:lnTo>
                  <a:lnTo>
                    <a:pt x="107" y="112"/>
                  </a:lnTo>
                  <a:lnTo>
                    <a:pt x="107" y="121"/>
                  </a:lnTo>
                  <a:lnTo>
                    <a:pt x="107" y="130"/>
                  </a:lnTo>
                  <a:lnTo>
                    <a:pt x="116" y="135"/>
                  </a:lnTo>
                  <a:lnTo>
                    <a:pt x="125" y="144"/>
                  </a:lnTo>
                  <a:lnTo>
                    <a:pt x="130" y="153"/>
                  </a:lnTo>
                  <a:lnTo>
                    <a:pt x="139" y="159"/>
                  </a:lnTo>
                  <a:lnTo>
                    <a:pt x="139" y="168"/>
                  </a:lnTo>
                  <a:lnTo>
                    <a:pt x="143" y="172"/>
                  </a:lnTo>
                  <a:lnTo>
                    <a:pt x="158" y="182"/>
                  </a:lnTo>
                  <a:lnTo>
                    <a:pt x="158" y="191"/>
                  </a:lnTo>
                  <a:lnTo>
                    <a:pt x="167" y="200"/>
                  </a:lnTo>
                  <a:lnTo>
                    <a:pt x="181" y="204"/>
                  </a:lnTo>
                  <a:lnTo>
                    <a:pt x="186" y="214"/>
                  </a:lnTo>
                  <a:lnTo>
                    <a:pt x="190" y="223"/>
                  </a:lnTo>
                  <a:lnTo>
                    <a:pt x="195" y="227"/>
                  </a:lnTo>
                  <a:lnTo>
                    <a:pt x="195" y="237"/>
                  </a:lnTo>
                  <a:lnTo>
                    <a:pt x="199" y="237"/>
                  </a:lnTo>
                  <a:lnTo>
                    <a:pt x="204" y="241"/>
                  </a:lnTo>
                  <a:lnTo>
                    <a:pt x="213" y="251"/>
                  </a:lnTo>
                  <a:lnTo>
                    <a:pt x="218" y="256"/>
                  </a:lnTo>
                  <a:lnTo>
                    <a:pt x="222" y="265"/>
                  </a:lnTo>
                  <a:lnTo>
                    <a:pt x="227" y="265"/>
                  </a:lnTo>
                  <a:lnTo>
                    <a:pt x="232" y="274"/>
                  </a:lnTo>
                  <a:lnTo>
                    <a:pt x="246" y="279"/>
                  </a:lnTo>
                  <a:lnTo>
                    <a:pt x="246" y="284"/>
                  </a:lnTo>
                  <a:lnTo>
                    <a:pt x="251" y="288"/>
                  </a:lnTo>
                  <a:lnTo>
                    <a:pt x="256" y="297"/>
                  </a:lnTo>
                  <a:lnTo>
                    <a:pt x="265" y="302"/>
                  </a:lnTo>
                  <a:lnTo>
                    <a:pt x="265" y="306"/>
                  </a:lnTo>
                  <a:lnTo>
                    <a:pt x="269" y="311"/>
                  </a:lnTo>
                  <a:lnTo>
                    <a:pt x="278" y="320"/>
                  </a:lnTo>
                  <a:lnTo>
                    <a:pt x="288" y="325"/>
                  </a:lnTo>
                  <a:lnTo>
                    <a:pt x="292" y="325"/>
                  </a:lnTo>
                  <a:lnTo>
                    <a:pt x="292" y="334"/>
                  </a:lnTo>
                  <a:lnTo>
                    <a:pt x="297" y="344"/>
                  </a:lnTo>
                  <a:lnTo>
                    <a:pt x="306" y="349"/>
                  </a:lnTo>
                  <a:lnTo>
                    <a:pt x="311" y="353"/>
                  </a:lnTo>
                  <a:lnTo>
                    <a:pt x="311" y="358"/>
                  </a:lnTo>
                  <a:lnTo>
                    <a:pt x="320" y="367"/>
                  </a:lnTo>
                  <a:lnTo>
                    <a:pt x="320" y="372"/>
                  </a:lnTo>
                  <a:lnTo>
                    <a:pt x="329" y="381"/>
                  </a:lnTo>
                  <a:lnTo>
                    <a:pt x="334" y="390"/>
                  </a:lnTo>
                  <a:lnTo>
                    <a:pt x="339" y="395"/>
                  </a:lnTo>
                  <a:lnTo>
                    <a:pt x="348" y="404"/>
                  </a:lnTo>
                  <a:lnTo>
                    <a:pt x="353" y="404"/>
                  </a:lnTo>
                  <a:lnTo>
                    <a:pt x="358" y="408"/>
                  </a:lnTo>
                  <a:lnTo>
                    <a:pt x="362" y="418"/>
                  </a:lnTo>
                  <a:lnTo>
                    <a:pt x="371" y="427"/>
                  </a:lnTo>
                  <a:lnTo>
                    <a:pt x="376" y="427"/>
                  </a:lnTo>
                  <a:lnTo>
                    <a:pt x="376" y="431"/>
                  </a:lnTo>
                  <a:lnTo>
                    <a:pt x="380" y="442"/>
                  </a:lnTo>
                  <a:lnTo>
                    <a:pt x="385" y="451"/>
                  </a:lnTo>
                  <a:lnTo>
                    <a:pt x="390" y="460"/>
                  </a:lnTo>
                  <a:lnTo>
                    <a:pt x="394" y="465"/>
                  </a:lnTo>
                  <a:lnTo>
                    <a:pt x="399" y="474"/>
                  </a:lnTo>
                  <a:lnTo>
                    <a:pt x="408" y="478"/>
                  </a:lnTo>
                  <a:lnTo>
                    <a:pt x="417" y="487"/>
                  </a:lnTo>
                  <a:lnTo>
                    <a:pt x="417" y="492"/>
                  </a:lnTo>
                  <a:lnTo>
                    <a:pt x="431" y="501"/>
                  </a:lnTo>
                  <a:lnTo>
                    <a:pt x="437" y="510"/>
                  </a:lnTo>
                  <a:lnTo>
                    <a:pt x="446" y="520"/>
                  </a:lnTo>
                  <a:lnTo>
                    <a:pt x="455" y="524"/>
                  </a:lnTo>
                  <a:lnTo>
                    <a:pt x="455" y="534"/>
                  </a:lnTo>
                  <a:lnTo>
                    <a:pt x="460" y="539"/>
                  </a:lnTo>
                  <a:lnTo>
                    <a:pt x="460" y="544"/>
                  </a:lnTo>
                  <a:lnTo>
                    <a:pt x="473" y="548"/>
                  </a:lnTo>
                  <a:lnTo>
                    <a:pt x="478" y="557"/>
                  </a:lnTo>
                  <a:lnTo>
                    <a:pt x="482" y="557"/>
                  </a:lnTo>
                  <a:lnTo>
                    <a:pt x="487" y="562"/>
                  </a:lnTo>
                  <a:lnTo>
                    <a:pt x="501" y="571"/>
                  </a:lnTo>
                  <a:lnTo>
                    <a:pt x="501" y="576"/>
                  </a:lnTo>
                  <a:lnTo>
                    <a:pt x="501" y="585"/>
                  </a:lnTo>
                  <a:lnTo>
                    <a:pt x="501" y="589"/>
                  </a:lnTo>
                  <a:lnTo>
                    <a:pt x="515" y="594"/>
                  </a:lnTo>
                  <a:lnTo>
                    <a:pt x="515" y="603"/>
                  </a:lnTo>
                  <a:lnTo>
                    <a:pt x="524" y="608"/>
                  </a:lnTo>
                  <a:lnTo>
                    <a:pt x="529" y="617"/>
                  </a:lnTo>
                  <a:lnTo>
                    <a:pt x="539" y="627"/>
                  </a:lnTo>
                  <a:lnTo>
                    <a:pt x="543" y="632"/>
                  </a:lnTo>
                  <a:lnTo>
                    <a:pt x="543" y="636"/>
                  </a:lnTo>
                  <a:lnTo>
                    <a:pt x="557" y="641"/>
                  </a:lnTo>
                  <a:lnTo>
                    <a:pt x="562" y="646"/>
                  </a:lnTo>
                  <a:lnTo>
                    <a:pt x="566" y="655"/>
                  </a:lnTo>
                  <a:lnTo>
                    <a:pt x="566" y="659"/>
                  </a:lnTo>
                  <a:lnTo>
                    <a:pt x="571" y="664"/>
                  </a:lnTo>
                  <a:lnTo>
                    <a:pt x="575" y="669"/>
                  </a:lnTo>
                  <a:lnTo>
                    <a:pt x="584" y="678"/>
                  </a:lnTo>
                  <a:lnTo>
                    <a:pt x="589" y="687"/>
                  </a:lnTo>
                  <a:lnTo>
                    <a:pt x="598" y="691"/>
                  </a:lnTo>
                  <a:lnTo>
                    <a:pt x="603" y="701"/>
                  </a:lnTo>
                  <a:lnTo>
                    <a:pt x="607" y="710"/>
                  </a:lnTo>
                  <a:lnTo>
                    <a:pt x="617" y="714"/>
                  </a:lnTo>
                  <a:lnTo>
                    <a:pt x="627" y="725"/>
                  </a:lnTo>
                  <a:lnTo>
                    <a:pt x="631" y="729"/>
                  </a:lnTo>
                  <a:lnTo>
                    <a:pt x="636" y="729"/>
                  </a:lnTo>
                  <a:lnTo>
                    <a:pt x="641" y="738"/>
                  </a:lnTo>
                  <a:lnTo>
                    <a:pt x="645" y="748"/>
                  </a:lnTo>
                  <a:lnTo>
                    <a:pt x="654" y="752"/>
                  </a:lnTo>
                  <a:lnTo>
                    <a:pt x="659" y="752"/>
                  </a:lnTo>
                  <a:lnTo>
                    <a:pt x="668" y="761"/>
                  </a:lnTo>
                  <a:lnTo>
                    <a:pt x="673" y="766"/>
                  </a:lnTo>
                  <a:lnTo>
                    <a:pt x="682" y="770"/>
                  </a:lnTo>
                  <a:lnTo>
                    <a:pt x="682" y="780"/>
                  </a:lnTo>
                  <a:lnTo>
                    <a:pt x="686" y="784"/>
                  </a:lnTo>
                  <a:lnTo>
                    <a:pt x="696" y="793"/>
                  </a:lnTo>
                  <a:lnTo>
                    <a:pt x="700" y="798"/>
                  </a:lnTo>
                  <a:lnTo>
                    <a:pt x="709" y="807"/>
                  </a:lnTo>
                  <a:lnTo>
                    <a:pt x="714" y="813"/>
                  </a:lnTo>
                  <a:lnTo>
                    <a:pt x="720" y="813"/>
                  </a:lnTo>
                  <a:lnTo>
                    <a:pt x="729" y="822"/>
                  </a:lnTo>
                  <a:lnTo>
                    <a:pt x="729" y="831"/>
                  </a:lnTo>
                  <a:lnTo>
                    <a:pt x="743" y="836"/>
                  </a:lnTo>
                  <a:lnTo>
                    <a:pt x="743" y="845"/>
                  </a:lnTo>
                  <a:lnTo>
                    <a:pt x="752" y="854"/>
                  </a:lnTo>
                  <a:lnTo>
                    <a:pt x="761" y="863"/>
                  </a:lnTo>
                  <a:lnTo>
                    <a:pt x="765" y="868"/>
                  </a:lnTo>
                  <a:lnTo>
                    <a:pt x="765" y="877"/>
                  </a:lnTo>
                  <a:lnTo>
                    <a:pt x="775" y="882"/>
                  </a:lnTo>
                  <a:lnTo>
                    <a:pt x="784" y="891"/>
                  </a:lnTo>
                  <a:lnTo>
                    <a:pt x="788" y="895"/>
                  </a:lnTo>
                  <a:lnTo>
                    <a:pt x="788" y="906"/>
                  </a:lnTo>
                  <a:lnTo>
                    <a:pt x="802" y="915"/>
                  </a:lnTo>
                  <a:lnTo>
                    <a:pt x="807" y="924"/>
                  </a:lnTo>
                  <a:lnTo>
                    <a:pt x="817" y="929"/>
                  </a:lnTo>
                  <a:lnTo>
                    <a:pt x="826" y="933"/>
                  </a:lnTo>
                  <a:lnTo>
                    <a:pt x="831" y="938"/>
                  </a:lnTo>
                  <a:lnTo>
                    <a:pt x="831" y="947"/>
                  </a:lnTo>
                  <a:lnTo>
                    <a:pt x="835" y="952"/>
                  </a:lnTo>
                  <a:lnTo>
                    <a:pt x="845" y="961"/>
                  </a:lnTo>
                  <a:lnTo>
                    <a:pt x="849" y="961"/>
                  </a:lnTo>
                  <a:lnTo>
                    <a:pt x="854" y="965"/>
                  </a:lnTo>
                  <a:lnTo>
                    <a:pt x="863" y="974"/>
                  </a:lnTo>
                  <a:lnTo>
                    <a:pt x="867" y="984"/>
                  </a:lnTo>
                  <a:lnTo>
                    <a:pt x="877" y="988"/>
                  </a:lnTo>
                  <a:lnTo>
                    <a:pt x="877" y="998"/>
                  </a:lnTo>
                  <a:lnTo>
                    <a:pt x="886" y="1008"/>
                  </a:lnTo>
                  <a:lnTo>
                    <a:pt x="886" y="1012"/>
                  </a:lnTo>
                  <a:lnTo>
                    <a:pt x="890" y="1017"/>
                  </a:lnTo>
                  <a:lnTo>
                    <a:pt x="900" y="1021"/>
                  </a:lnTo>
                  <a:lnTo>
                    <a:pt x="900" y="1031"/>
                  </a:lnTo>
                  <a:lnTo>
                    <a:pt x="900" y="1035"/>
                  </a:lnTo>
                  <a:lnTo>
                    <a:pt x="910" y="1044"/>
                  </a:lnTo>
                  <a:lnTo>
                    <a:pt x="914" y="1044"/>
                  </a:lnTo>
                  <a:lnTo>
                    <a:pt x="919" y="1049"/>
                  </a:lnTo>
                  <a:lnTo>
                    <a:pt x="928" y="1058"/>
                  </a:lnTo>
                  <a:lnTo>
                    <a:pt x="933" y="1067"/>
                  </a:lnTo>
                  <a:lnTo>
                    <a:pt x="937" y="1067"/>
                  </a:lnTo>
                  <a:lnTo>
                    <a:pt x="947" y="1072"/>
                  </a:lnTo>
                  <a:lnTo>
                    <a:pt x="956" y="1081"/>
                  </a:lnTo>
                  <a:lnTo>
                    <a:pt x="960" y="1090"/>
                  </a:lnTo>
                  <a:lnTo>
                    <a:pt x="969" y="1100"/>
                  </a:lnTo>
                  <a:lnTo>
                    <a:pt x="979" y="1100"/>
                  </a:lnTo>
                  <a:lnTo>
                    <a:pt x="979" y="1105"/>
                  </a:lnTo>
                  <a:lnTo>
                    <a:pt x="979" y="1110"/>
                  </a:lnTo>
                  <a:lnTo>
                    <a:pt x="969" y="1114"/>
                  </a:lnTo>
                  <a:lnTo>
                    <a:pt x="979" y="1119"/>
                  </a:lnTo>
                  <a:lnTo>
                    <a:pt x="988" y="1128"/>
                  </a:lnTo>
                  <a:lnTo>
                    <a:pt x="988" y="1137"/>
                  </a:lnTo>
                  <a:lnTo>
                    <a:pt x="998" y="1137"/>
                  </a:lnTo>
                  <a:lnTo>
                    <a:pt x="1007" y="1142"/>
                  </a:lnTo>
                  <a:lnTo>
                    <a:pt x="1021" y="1151"/>
                  </a:lnTo>
                  <a:lnTo>
                    <a:pt x="1007" y="1155"/>
                  </a:lnTo>
                  <a:lnTo>
                    <a:pt x="1021" y="1165"/>
                  </a:lnTo>
                  <a:lnTo>
                    <a:pt x="1026" y="1174"/>
                  </a:lnTo>
                  <a:lnTo>
                    <a:pt x="1035" y="1183"/>
                  </a:lnTo>
                  <a:lnTo>
                    <a:pt x="1039" y="1183"/>
                  </a:lnTo>
                  <a:lnTo>
                    <a:pt x="1048" y="1189"/>
                  </a:lnTo>
                  <a:lnTo>
                    <a:pt x="1053" y="1198"/>
                  </a:lnTo>
                  <a:lnTo>
                    <a:pt x="1062" y="1202"/>
                  </a:lnTo>
                  <a:lnTo>
                    <a:pt x="1062" y="1207"/>
                  </a:lnTo>
                  <a:lnTo>
                    <a:pt x="1067" y="1212"/>
                  </a:lnTo>
                  <a:lnTo>
                    <a:pt x="1081" y="1221"/>
                  </a:lnTo>
                  <a:lnTo>
                    <a:pt x="1085" y="1225"/>
                  </a:lnTo>
                  <a:lnTo>
                    <a:pt x="1095" y="1235"/>
                  </a:lnTo>
                  <a:lnTo>
                    <a:pt x="1095" y="1244"/>
                  </a:lnTo>
                  <a:lnTo>
                    <a:pt x="1100" y="1248"/>
                  </a:lnTo>
                  <a:lnTo>
                    <a:pt x="1105" y="1253"/>
                  </a:lnTo>
                  <a:lnTo>
                    <a:pt x="1114" y="1257"/>
                  </a:lnTo>
                  <a:lnTo>
                    <a:pt x="1118" y="1267"/>
                  </a:lnTo>
                  <a:lnTo>
                    <a:pt x="1123" y="1271"/>
                  </a:lnTo>
                  <a:lnTo>
                    <a:pt x="1128" y="1271"/>
                  </a:lnTo>
                  <a:lnTo>
                    <a:pt x="1137" y="128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5" name="Freeform 5437"/>
            <p:cNvSpPr>
              <a:spLocks/>
            </p:cNvSpPr>
            <p:nvPr/>
          </p:nvSpPr>
          <p:spPr bwMode="auto">
            <a:xfrm>
              <a:off x="5171" y="3801"/>
              <a:ext cx="2" cy="1"/>
            </a:xfrm>
            <a:custGeom>
              <a:avLst/>
              <a:gdLst>
                <a:gd name="T0" fmla="*/ 5 w 9"/>
                <a:gd name="T1" fmla="*/ 0 h 1"/>
                <a:gd name="T2" fmla="*/ 9 w 9"/>
                <a:gd name="T3" fmla="*/ 0 h 1"/>
                <a:gd name="T4" fmla="*/ 5 w 9"/>
                <a:gd name="T5" fmla="*/ 0 h 1"/>
                <a:gd name="T6" fmla="*/ 0 w 9"/>
                <a:gd name="T7" fmla="*/ 0 h 1"/>
                <a:gd name="T8" fmla="*/ 5 w 9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"/>
                <a:gd name="T17" fmla="*/ 9 w 9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">
                  <a:moveTo>
                    <a:pt x="5" y="0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6" name="Freeform 5438"/>
            <p:cNvSpPr>
              <a:spLocks/>
            </p:cNvSpPr>
            <p:nvPr/>
          </p:nvSpPr>
          <p:spPr bwMode="auto">
            <a:xfrm>
              <a:off x="5163" y="3796"/>
              <a:ext cx="1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4 w 4"/>
                <a:gd name="T5" fmla="*/ 0 h 1"/>
                <a:gd name="T6" fmla="*/ 0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7" name="Freeform 5439"/>
            <p:cNvSpPr>
              <a:spLocks/>
            </p:cNvSpPr>
            <p:nvPr/>
          </p:nvSpPr>
          <p:spPr bwMode="auto">
            <a:xfrm>
              <a:off x="3326" y="787"/>
              <a:ext cx="142" cy="232"/>
            </a:xfrm>
            <a:custGeom>
              <a:avLst/>
              <a:gdLst>
                <a:gd name="T0" fmla="*/ 4 w 710"/>
                <a:gd name="T1" fmla="*/ 13 h 1159"/>
                <a:gd name="T2" fmla="*/ 18 w 710"/>
                <a:gd name="T3" fmla="*/ 36 h 1159"/>
                <a:gd name="T4" fmla="*/ 27 w 710"/>
                <a:gd name="T5" fmla="*/ 55 h 1159"/>
                <a:gd name="T6" fmla="*/ 37 w 710"/>
                <a:gd name="T7" fmla="*/ 68 h 1159"/>
                <a:gd name="T8" fmla="*/ 51 w 710"/>
                <a:gd name="T9" fmla="*/ 92 h 1159"/>
                <a:gd name="T10" fmla="*/ 61 w 710"/>
                <a:gd name="T11" fmla="*/ 106 h 1159"/>
                <a:gd name="T12" fmla="*/ 74 w 710"/>
                <a:gd name="T13" fmla="*/ 129 h 1159"/>
                <a:gd name="T14" fmla="*/ 83 w 710"/>
                <a:gd name="T15" fmla="*/ 143 h 1159"/>
                <a:gd name="T16" fmla="*/ 97 w 710"/>
                <a:gd name="T17" fmla="*/ 166 h 1159"/>
                <a:gd name="T18" fmla="*/ 116 w 710"/>
                <a:gd name="T19" fmla="*/ 190 h 1159"/>
                <a:gd name="T20" fmla="*/ 125 w 710"/>
                <a:gd name="T21" fmla="*/ 213 h 1159"/>
                <a:gd name="T22" fmla="*/ 134 w 710"/>
                <a:gd name="T23" fmla="*/ 231 h 1159"/>
                <a:gd name="T24" fmla="*/ 149 w 710"/>
                <a:gd name="T25" fmla="*/ 249 h 1159"/>
                <a:gd name="T26" fmla="*/ 167 w 710"/>
                <a:gd name="T27" fmla="*/ 272 h 1159"/>
                <a:gd name="T28" fmla="*/ 176 w 710"/>
                <a:gd name="T29" fmla="*/ 292 h 1159"/>
                <a:gd name="T30" fmla="*/ 185 w 710"/>
                <a:gd name="T31" fmla="*/ 315 h 1159"/>
                <a:gd name="T32" fmla="*/ 199 w 710"/>
                <a:gd name="T33" fmla="*/ 328 h 1159"/>
                <a:gd name="T34" fmla="*/ 208 w 710"/>
                <a:gd name="T35" fmla="*/ 351 h 1159"/>
                <a:gd name="T36" fmla="*/ 227 w 710"/>
                <a:gd name="T37" fmla="*/ 375 h 1159"/>
                <a:gd name="T38" fmla="*/ 237 w 710"/>
                <a:gd name="T39" fmla="*/ 389 h 1159"/>
                <a:gd name="T40" fmla="*/ 251 w 710"/>
                <a:gd name="T41" fmla="*/ 412 h 1159"/>
                <a:gd name="T42" fmla="*/ 260 w 710"/>
                <a:gd name="T43" fmla="*/ 426 h 1159"/>
                <a:gd name="T44" fmla="*/ 274 w 710"/>
                <a:gd name="T45" fmla="*/ 449 h 1159"/>
                <a:gd name="T46" fmla="*/ 283 w 710"/>
                <a:gd name="T47" fmla="*/ 468 h 1159"/>
                <a:gd name="T48" fmla="*/ 297 w 710"/>
                <a:gd name="T49" fmla="*/ 486 h 1159"/>
                <a:gd name="T50" fmla="*/ 306 w 710"/>
                <a:gd name="T51" fmla="*/ 505 h 1159"/>
                <a:gd name="T52" fmla="*/ 320 w 710"/>
                <a:gd name="T53" fmla="*/ 528 h 1159"/>
                <a:gd name="T54" fmla="*/ 330 w 710"/>
                <a:gd name="T55" fmla="*/ 542 h 1159"/>
                <a:gd name="T56" fmla="*/ 339 w 710"/>
                <a:gd name="T57" fmla="*/ 561 h 1159"/>
                <a:gd name="T58" fmla="*/ 353 w 710"/>
                <a:gd name="T59" fmla="*/ 579 h 1159"/>
                <a:gd name="T60" fmla="*/ 367 w 710"/>
                <a:gd name="T61" fmla="*/ 602 h 1159"/>
                <a:gd name="T62" fmla="*/ 380 w 710"/>
                <a:gd name="T63" fmla="*/ 625 h 1159"/>
                <a:gd name="T64" fmla="*/ 389 w 710"/>
                <a:gd name="T65" fmla="*/ 639 h 1159"/>
                <a:gd name="T66" fmla="*/ 403 w 710"/>
                <a:gd name="T67" fmla="*/ 663 h 1159"/>
                <a:gd name="T68" fmla="*/ 412 w 710"/>
                <a:gd name="T69" fmla="*/ 677 h 1159"/>
                <a:gd name="T70" fmla="*/ 427 w 710"/>
                <a:gd name="T71" fmla="*/ 700 h 1159"/>
                <a:gd name="T72" fmla="*/ 436 w 710"/>
                <a:gd name="T73" fmla="*/ 718 h 1159"/>
                <a:gd name="T74" fmla="*/ 446 w 710"/>
                <a:gd name="T75" fmla="*/ 736 h 1159"/>
                <a:gd name="T76" fmla="*/ 459 w 710"/>
                <a:gd name="T77" fmla="*/ 756 h 1159"/>
                <a:gd name="T78" fmla="*/ 473 w 710"/>
                <a:gd name="T79" fmla="*/ 779 h 1159"/>
                <a:gd name="T80" fmla="*/ 487 w 710"/>
                <a:gd name="T81" fmla="*/ 802 h 1159"/>
                <a:gd name="T82" fmla="*/ 496 w 710"/>
                <a:gd name="T83" fmla="*/ 815 h 1159"/>
                <a:gd name="T84" fmla="*/ 510 w 710"/>
                <a:gd name="T85" fmla="*/ 839 h 1159"/>
                <a:gd name="T86" fmla="*/ 520 w 710"/>
                <a:gd name="T87" fmla="*/ 853 h 1159"/>
                <a:gd name="T88" fmla="*/ 534 w 710"/>
                <a:gd name="T89" fmla="*/ 876 h 1159"/>
                <a:gd name="T90" fmla="*/ 548 w 710"/>
                <a:gd name="T91" fmla="*/ 899 h 1159"/>
                <a:gd name="T92" fmla="*/ 557 w 710"/>
                <a:gd name="T93" fmla="*/ 913 h 1159"/>
                <a:gd name="T94" fmla="*/ 570 w 710"/>
                <a:gd name="T95" fmla="*/ 941 h 1159"/>
                <a:gd name="T96" fmla="*/ 584 w 710"/>
                <a:gd name="T97" fmla="*/ 960 h 1159"/>
                <a:gd name="T98" fmla="*/ 598 w 710"/>
                <a:gd name="T99" fmla="*/ 983 h 1159"/>
                <a:gd name="T100" fmla="*/ 613 w 710"/>
                <a:gd name="T101" fmla="*/ 996 h 1159"/>
                <a:gd name="T102" fmla="*/ 622 w 710"/>
                <a:gd name="T103" fmla="*/ 1015 h 1159"/>
                <a:gd name="T104" fmla="*/ 636 w 710"/>
                <a:gd name="T105" fmla="*/ 1039 h 1159"/>
                <a:gd name="T106" fmla="*/ 640 w 710"/>
                <a:gd name="T107" fmla="*/ 1053 h 1159"/>
                <a:gd name="T108" fmla="*/ 659 w 710"/>
                <a:gd name="T109" fmla="*/ 1075 h 1159"/>
                <a:gd name="T110" fmla="*/ 668 w 710"/>
                <a:gd name="T111" fmla="*/ 1089 h 1159"/>
                <a:gd name="T112" fmla="*/ 677 w 710"/>
                <a:gd name="T113" fmla="*/ 1112 h 1159"/>
                <a:gd name="T114" fmla="*/ 695 w 710"/>
                <a:gd name="T115" fmla="*/ 1136 h 1159"/>
                <a:gd name="T116" fmla="*/ 706 w 710"/>
                <a:gd name="T117" fmla="*/ 1155 h 115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10"/>
                <a:gd name="T178" fmla="*/ 0 h 1159"/>
                <a:gd name="T179" fmla="*/ 710 w 710"/>
                <a:gd name="T180" fmla="*/ 1159 h 115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10" h="1159">
                  <a:moveTo>
                    <a:pt x="0" y="0"/>
                  </a:moveTo>
                  <a:lnTo>
                    <a:pt x="4" y="9"/>
                  </a:lnTo>
                  <a:lnTo>
                    <a:pt x="4" y="13"/>
                  </a:lnTo>
                  <a:lnTo>
                    <a:pt x="9" y="22"/>
                  </a:lnTo>
                  <a:lnTo>
                    <a:pt x="14" y="32"/>
                  </a:lnTo>
                  <a:lnTo>
                    <a:pt x="18" y="36"/>
                  </a:lnTo>
                  <a:lnTo>
                    <a:pt x="18" y="41"/>
                  </a:lnTo>
                  <a:lnTo>
                    <a:pt x="23" y="45"/>
                  </a:lnTo>
                  <a:lnTo>
                    <a:pt x="27" y="55"/>
                  </a:lnTo>
                  <a:lnTo>
                    <a:pt x="32" y="59"/>
                  </a:lnTo>
                  <a:lnTo>
                    <a:pt x="37" y="68"/>
                  </a:lnTo>
                  <a:lnTo>
                    <a:pt x="41" y="78"/>
                  </a:lnTo>
                  <a:lnTo>
                    <a:pt x="47" y="82"/>
                  </a:lnTo>
                  <a:lnTo>
                    <a:pt x="51" y="92"/>
                  </a:lnTo>
                  <a:lnTo>
                    <a:pt x="56" y="101"/>
                  </a:lnTo>
                  <a:lnTo>
                    <a:pt x="61" y="106"/>
                  </a:lnTo>
                  <a:lnTo>
                    <a:pt x="65" y="115"/>
                  </a:lnTo>
                  <a:lnTo>
                    <a:pt x="70" y="124"/>
                  </a:lnTo>
                  <a:lnTo>
                    <a:pt x="74" y="129"/>
                  </a:lnTo>
                  <a:lnTo>
                    <a:pt x="79" y="138"/>
                  </a:lnTo>
                  <a:lnTo>
                    <a:pt x="83" y="138"/>
                  </a:lnTo>
                  <a:lnTo>
                    <a:pt x="83" y="143"/>
                  </a:lnTo>
                  <a:lnTo>
                    <a:pt x="93" y="152"/>
                  </a:lnTo>
                  <a:lnTo>
                    <a:pt x="93" y="161"/>
                  </a:lnTo>
                  <a:lnTo>
                    <a:pt x="97" y="166"/>
                  </a:lnTo>
                  <a:lnTo>
                    <a:pt x="102" y="175"/>
                  </a:lnTo>
                  <a:lnTo>
                    <a:pt x="106" y="185"/>
                  </a:lnTo>
                  <a:lnTo>
                    <a:pt x="116" y="190"/>
                  </a:lnTo>
                  <a:lnTo>
                    <a:pt x="120" y="199"/>
                  </a:lnTo>
                  <a:lnTo>
                    <a:pt x="120" y="208"/>
                  </a:lnTo>
                  <a:lnTo>
                    <a:pt x="125" y="213"/>
                  </a:lnTo>
                  <a:lnTo>
                    <a:pt x="129" y="222"/>
                  </a:lnTo>
                  <a:lnTo>
                    <a:pt x="134" y="231"/>
                  </a:lnTo>
                  <a:lnTo>
                    <a:pt x="144" y="236"/>
                  </a:lnTo>
                  <a:lnTo>
                    <a:pt x="149" y="245"/>
                  </a:lnTo>
                  <a:lnTo>
                    <a:pt x="149" y="249"/>
                  </a:lnTo>
                  <a:lnTo>
                    <a:pt x="153" y="259"/>
                  </a:lnTo>
                  <a:lnTo>
                    <a:pt x="158" y="268"/>
                  </a:lnTo>
                  <a:lnTo>
                    <a:pt x="167" y="272"/>
                  </a:lnTo>
                  <a:lnTo>
                    <a:pt x="167" y="283"/>
                  </a:lnTo>
                  <a:lnTo>
                    <a:pt x="172" y="283"/>
                  </a:lnTo>
                  <a:lnTo>
                    <a:pt x="176" y="292"/>
                  </a:lnTo>
                  <a:lnTo>
                    <a:pt x="176" y="296"/>
                  </a:lnTo>
                  <a:lnTo>
                    <a:pt x="181" y="305"/>
                  </a:lnTo>
                  <a:lnTo>
                    <a:pt x="185" y="315"/>
                  </a:lnTo>
                  <a:lnTo>
                    <a:pt x="190" y="315"/>
                  </a:lnTo>
                  <a:lnTo>
                    <a:pt x="195" y="319"/>
                  </a:lnTo>
                  <a:lnTo>
                    <a:pt x="199" y="328"/>
                  </a:lnTo>
                  <a:lnTo>
                    <a:pt x="204" y="333"/>
                  </a:lnTo>
                  <a:lnTo>
                    <a:pt x="208" y="342"/>
                  </a:lnTo>
                  <a:lnTo>
                    <a:pt x="208" y="351"/>
                  </a:lnTo>
                  <a:lnTo>
                    <a:pt x="218" y="361"/>
                  </a:lnTo>
                  <a:lnTo>
                    <a:pt x="222" y="365"/>
                  </a:lnTo>
                  <a:lnTo>
                    <a:pt x="227" y="375"/>
                  </a:lnTo>
                  <a:lnTo>
                    <a:pt x="231" y="385"/>
                  </a:lnTo>
                  <a:lnTo>
                    <a:pt x="237" y="389"/>
                  </a:lnTo>
                  <a:lnTo>
                    <a:pt x="237" y="398"/>
                  </a:lnTo>
                  <a:lnTo>
                    <a:pt x="246" y="403"/>
                  </a:lnTo>
                  <a:lnTo>
                    <a:pt x="251" y="412"/>
                  </a:lnTo>
                  <a:lnTo>
                    <a:pt x="255" y="417"/>
                  </a:lnTo>
                  <a:lnTo>
                    <a:pt x="255" y="421"/>
                  </a:lnTo>
                  <a:lnTo>
                    <a:pt x="260" y="426"/>
                  </a:lnTo>
                  <a:lnTo>
                    <a:pt x="265" y="435"/>
                  </a:lnTo>
                  <a:lnTo>
                    <a:pt x="269" y="444"/>
                  </a:lnTo>
                  <a:lnTo>
                    <a:pt x="274" y="449"/>
                  </a:lnTo>
                  <a:lnTo>
                    <a:pt x="274" y="453"/>
                  </a:lnTo>
                  <a:lnTo>
                    <a:pt x="278" y="458"/>
                  </a:lnTo>
                  <a:lnTo>
                    <a:pt x="283" y="468"/>
                  </a:lnTo>
                  <a:lnTo>
                    <a:pt x="287" y="473"/>
                  </a:lnTo>
                  <a:lnTo>
                    <a:pt x="292" y="482"/>
                  </a:lnTo>
                  <a:lnTo>
                    <a:pt x="297" y="486"/>
                  </a:lnTo>
                  <a:lnTo>
                    <a:pt x="297" y="491"/>
                  </a:lnTo>
                  <a:lnTo>
                    <a:pt x="301" y="496"/>
                  </a:lnTo>
                  <a:lnTo>
                    <a:pt x="306" y="505"/>
                  </a:lnTo>
                  <a:lnTo>
                    <a:pt x="310" y="509"/>
                  </a:lnTo>
                  <a:lnTo>
                    <a:pt x="315" y="519"/>
                  </a:lnTo>
                  <a:lnTo>
                    <a:pt x="320" y="528"/>
                  </a:lnTo>
                  <a:lnTo>
                    <a:pt x="324" y="532"/>
                  </a:lnTo>
                  <a:lnTo>
                    <a:pt x="330" y="542"/>
                  </a:lnTo>
                  <a:lnTo>
                    <a:pt x="334" y="551"/>
                  </a:lnTo>
                  <a:lnTo>
                    <a:pt x="339" y="556"/>
                  </a:lnTo>
                  <a:lnTo>
                    <a:pt x="339" y="561"/>
                  </a:lnTo>
                  <a:lnTo>
                    <a:pt x="344" y="566"/>
                  </a:lnTo>
                  <a:lnTo>
                    <a:pt x="348" y="570"/>
                  </a:lnTo>
                  <a:lnTo>
                    <a:pt x="353" y="579"/>
                  </a:lnTo>
                  <a:lnTo>
                    <a:pt x="357" y="588"/>
                  </a:lnTo>
                  <a:lnTo>
                    <a:pt x="362" y="593"/>
                  </a:lnTo>
                  <a:lnTo>
                    <a:pt x="367" y="602"/>
                  </a:lnTo>
                  <a:lnTo>
                    <a:pt x="371" y="611"/>
                  </a:lnTo>
                  <a:lnTo>
                    <a:pt x="376" y="621"/>
                  </a:lnTo>
                  <a:lnTo>
                    <a:pt x="380" y="625"/>
                  </a:lnTo>
                  <a:lnTo>
                    <a:pt x="380" y="630"/>
                  </a:lnTo>
                  <a:lnTo>
                    <a:pt x="385" y="634"/>
                  </a:lnTo>
                  <a:lnTo>
                    <a:pt x="389" y="639"/>
                  </a:lnTo>
                  <a:lnTo>
                    <a:pt x="394" y="649"/>
                  </a:lnTo>
                  <a:lnTo>
                    <a:pt x="399" y="654"/>
                  </a:lnTo>
                  <a:lnTo>
                    <a:pt x="403" y="663"/>
                  </a:lnTo>
                  <a:lnTo>
                    <a:pt x="403" y="668"/>
                  </a:lnTo>
                  <a:lnTo>
                    <a:pt x="408" y="672"/>
                  </a:lnTo>
                  <a:lnTo>
                    <a:pt x="412" y="677"/>
                  </a:lnTo>
                  <a:lnTo>
                    <a:pt x="417" y="686"/>
                  </a:lnTo>
                  <a:lnTo>
                    <a:pt x="423" y="695"/>
                  </a:lnTo>
                  <a:lnTo>
                    <a:pt x="427" y="700"/>
                  </a:lnTo>
                  <a:lnTo>
                    <a:pt x="427" y="704"/>
                  </a:lnTo>
                  <a:lnTo>
                    <a:pt x="432" y="709"/>
                  </a:lnTo>
                  <a:lnTo>
                    <a:pt x="436" y="718"/>
                  </a:lnTo>
                  <a:lnTo>
                    <a:pt x="441" y="723"/>
                  </a:lnTo>
                  <a:lnTo>
                    <a:pt x="446" y="732"/>
                  </a:lnTo>
                  <a:lnTo>
                    <a:pt x="446" y="736"/>
                  </a:lnTo>
                  <a:lnTo>
                    <a:pt x="450" y="736"/>
                  </a:lnTo>
                  <a:lnTo>
                    <a:pt x="455" y="747"/>
                  </a:lnTo>
                  <a:lnTo>
                    <a:pt x="459" y="756"/>
                  </a:lnTo>
                  <a:lnTo>
                    <a:pt x="464" y="765"/>
                  </a:lnTo>
                  <a:lnTo>
                    <a:pt x="468" y="770"/>
                  </a:lnTo>
                  <a:lnTo>
                    <a:pt x="473" y="779"/>
                  </a:lnTo>
                  <a:lnTo>
                    <a:pt x="478" y="788"/>
                  </a:lnTo>
                  <a:lnTo>
                    <a:pt x="482" y="792"/>
                  </a:lnTo>
                  <a:lnTo>
                    <a:pt x="487" y="802"/>
                  </a:lnTo>
                  <a:lnTo>
                    <a:pt x="491" y="806"/>
                  </a:lnTo>
                  <a:lnTo>
                    <a:pt x="496" y="815"/>
                  </a:lnTo>
                  <a:lnTo>
                    <a:pt x="501" y="825"/>
                  </a:lnTo>
                  <a:lnTo>
                    <a:pt x="505" y="829"/>
                  </a:lnTo>
                  <a:lnTo>
                    <a:pt x="510" y="839"/>
                  </a:lnTo>
                  <a:lnTo>
                    <a:pt x="514" y="839"/>
                  </a:lnTo>
                  <a:lnTo>
                    <a:pt x="514" y="849"/>
                  </a:lnTo>
                  <a:lnTo>
                    <a:pt x="520" y="853"/>
                  </a:lnTo>
                  <a:lnTo>
                    <a:pt x="525" y="862"/>
                  </a:lnTo>
                  <a:lnTo>
                    <a:pt x="529" y="871"/>
                  </a:lnTo>
                  <a:lnTo>
                    <a:pt x="534" y="876"/>
                  </a:lnTo>
                  <a:lnTo>
                    <a:pt x="538" y="885"/>
                  </a:lnTo>
                  <a:lnTo>
                    <a:pt x="543" y="890"/>
                  </a:lnTo>
                  <a:lnTo>
                    <a:pt x="548" y="899"/>
                  </a:lnTo>
                  <a:lnTo>
                    <a:pt x="557" y="908"/>
                  </a:lnTo>
                  <a:lnTo>
                    <a:pt x="557" y="913"/>
                  </a:lnTo>
                  <a:lnTo>
                    <a:pt x="561" y="922"/>
                  </a:lnTo>
                  <a:lnTo>
                    <a:pt x="566" y="932"/>
                  </a:lnTo>
                  <a:lnTo>
                    <a:pt x="570" y="941"/>
                  </a:lnTo>
                  <a:lnTo>
                    <a:pt x="580" y="946"/>
                  </a:lnTo>
                  <a:lnTo>
                    <a:pt x="584" y="955"/>
                  </a:lnTo>
                  <a:lnTo>
                    <a:pt x="584" y="960"/>
                  </a:lnTo>
                  <a:lnTo>
                    <a:pt x="589" y="969"/>
                  </a:lnTo>
                  <a:lnTo>
                    <a:pt x="593" y="973"/>
                  </a:lnTo>
                  <a:lnTo>
                    <a:pt x="598" y="983"/>
                  </a:lnTo>
                  <a:lnTo>
                    <a:pt x="607" y="992"/>
                  </a:lnTo>
                  <a:lnTo>
                    <a:pt x="613" y="996"/>
                  </a:lnTo>
                  <a:lnTo>
                    <a:pt x="613" y="1006"/>
                  </a:lnTo>
                  <a:lnTo>
                    <a:pt x="617" y="1015"/>
                  </a:lnTo>
                  <a:lnTo>
                    <a:pt x="622" y="1015"/>
                  </a:lnTo>
                  <a:lnTo>
                    <a:pt x="622" y="1025"/>
                  </a:lnTo>
                  <a:lnTo>
                    <a:pt x="631" y="1030"/>
                  </a:lnTo>
                  <a:lnTo>
                    <a:pt x="636" y="1039"/>
                  </a:lnTo>
                  <a:lnTo>
                    <a:pt x="640" y="1043"/>
                  </a:lnTo>
                  <a:lnTo>
                    <a:pt x="640" y="1053"/>
                  </a:lnTo>
                  <a:lnTo>
                    <a:pt x="645" y="1057"/>
                  </a:lnTo>
                  <a:lnTo>
                    <a:pt x="650" y="1066"/>
                  </a:lnTo>
                  <a:lnTo>
                    <a:pt x="659" y="1075"/>
                  </a:lnTo>
                  <a:lnTo>
                    <a:pt x="663" y="1085"/>
                  </a:lnTo>
                  <a:lnTo>
                    <a:pt x="668" y="1089"/>
                  </a:lnTo>
                  <a:lnTo>
                    <a:pt x="672" y="1098"/>
                  </a:lnTo>
                  <a:lnTo>
                    <a:pt x="672" y="1108"/>
                  </a:lnTo>
                  <a:lnTo>
                    <a:pt x="677" y="1112"/>
                  </a:lnTo>
                  <a:lnTo>
                    <a:pt x="686" y="1122"/>
                  </a:lnTo>
                  <a:lnTo>
                    <a:pt x="691" y="1127"/>
                  </a:lnTo>
                  <a:lnTo>
                    <a:pt x="695" y="1136"/>
                  </a:lnTo>
                  <a:lnTo>
                    <a:pt x="700" y="1145"/>
                  </a:lnTo>
                  <a:lnTo>
                    <a:pt x="700" y="1150"/>
                  </a:lnTo>
                  <a:lnTo>
                    <a:pt x="706" y="1155"/>
                  </a:lnTo>
                  <a:lnTo>
                    <a:pt x="710" y="115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8" name="Freeform 5440"/>
            <p:cNvSpPr>
              <a:spLocks/>
            </p:cNvSpPr>
            <p:nvPr/>
          </p:nvSpPr>
          <p:spPr bwMode="auto">
            <a:xfrm>
              <a:off x="3779" y="1580"/>
              <a:ext cx="104" cy="416"/>
            </a:xfrm>
            <a:custGeom>
              <a:avLst/>
              <a:gdLst>
                <a:gd name="T0" fmla="*/ 9 w 520"/>
                <a:gd name="T1" fmla="*/ 23 h 2079"/>
                <a:gd name="T2" fmla="*/ 13 w 520"/>
                <a:gd name="T3" fmla="*/ 61 h 2079"/>
                <a:gd name="T4" fmla="*/ 18 w 520"/>
                <a:gd name="T5" fmla="*/ 98 h 2079"/>
                <a:gd name="T6" fmla="*/ 27 w 520"/>
                <a:gd name="T7" fmla="*/ 134 h 2079"/>
                <a:gd name="T8" fmla="*/ 32 w 520"/>
                <a:gd name="T9" fmla="*/ 168 h 2079"/>
                <a:gd name="T10" fmla="*/ 42 w 520"/>
                <a:gd name="T11" fmla="*/ 204 h 2079"/>
                <a:gd name="T12" fmla="*/ 51 w 520"/>
                <a:gd name="T13" fmla="*/ 247 h 2079"/>
                <a:gd name="T14" fmla="*/ 60 w 520"/>
                <a:gd name="T15" fmla="*/ 283 h 2079"/>
                <a:gd name="T16" fmla="*/ 69 w 520"/>
                <a:gd name="T17" fmla="*/ 320 h 2079"/>
                <a:gd name="T18" fmla="*/ 79 w 520"/>
                <a:gd name="T19" fmla="*/ 349 h 2079"/>
                <a:gd name="T20" fmla="*/ 83 w 520"/>
                <a:gd name="T21" fmla="*/ 390 h 2079"/>
                <a:gd name="T22" fmla="*/ 92 w 520"/>
                <a:gd name="T23" fmla="*/ 428 h 2079"/>
                <a:gd name="T24" fmla="*/ 106 w 520"/>
                <a:gd name="T25" fmla="*/ 464 h 2079"/>
                <a:gd name="T26" fmla="*/ 115 w 520"/>
                <a:gd name="T27" fmla="*/ 501 h 2079"/>
                <a:gd name="T28" fmla="*/ 120 w 520"/>
                <a:gd name="T29" fmla="*/ 534 h 2079"/>
                <a:gd name="T30" fmla="*/ 129 w 520"/>
                <a:gd name="T31" fmla="*/ 571 h 2079"/>
                <a:gd name="T32" fmla="*/ 139 w 520"/>
                <a:gd name="T33" fmla="*/ 608 h 2079"/>
                <a:gd name="T34" fmla="*/ 148 w 520"/>
                <a:gd name="T35" fmla="*/ 650 h 2079"/>
                <a:gd name="T36" fmla="*/ 158 w 520"/>
                <a:gd name="T37" fmla="*/ 687 h 2079"/>
                <a:gd name="T38" fmla="*/ 167 w 520"/>
                <a:gd name="T39" fmla="*/ 715 h 2079"/>
                <a:gd name="T40" fmla="*/ 171 w 520"/>
                <a:gd name="T41" fmla="*/ 756 h 2079"/>
                <a:gd name="T42" fmla="*/ 185 w 520"/>
                <a:gd name="T43" fmla="*/ 793 h 2079"/>
                <a:gd name="T44" fmla="*/ 194 w 520"/>
                <a:gd name="T45" fmla="*/ 831 h 2079"/>
                <a:gd name="T46" fmla="*/ 199 w 520"/>
                <a:gd name="T47" fmla="*/ 868 h 2079"/>
                <a:gd name="T48" fmla="*/ 208 w 520"/>
                <a:gd name="T49" fmla="*/ 901 h 2079"/>
                <a:gd name="T50" fmla="*/ 222 w 520"/>
                <a:gd name="T51" fmla="*/ 938 h 2079"/>
                <a:gd name="T52" fmla="*/ 227 w 520"/>
                <a:gd name="T53" fmla="*/ 970 h 2079"/>
                <a:gd name="T54" fmla="*/ 237 w 520"/>
                <a:gd name="T55" fmla="*/ 1007 h 2079"/>
                <a:gd name="T56" fmla="*/ 246 w 520"/>
                <a:gd name="T57" fmla="*/ 1040 h 2079"/>
                <a:gd name="T58" fmla="*/ 255 w 520"/>
                <a:gd name="T59" fmla="*/ 1076 h 2079"/>
                <a:gd name="T60" fmla="*/ 264 w 520"/>
                <a:gd name="T61" fmla="*/ 1114 h 2079"/>
                <a:gd name="T62" fmla="*/ 273 w 520"/>
                <a:gd name="T63" fmla="*/ 1146 h 2079"/>
                <a:gd name="T64" fmla="*/ 287 w 520"/>
                <a:gd name="T65" fmla="*/ 1179 h 2079"/>
                <a:gd name="T66" fmla="*/ 296 w 520"/>
                <a:gd name="T67" fmla="*/ 1221 h 2079"/>
                <a:gd name="T68" fmla="*/ 310 w 520"/>
                <a:gd name="T69" fmla="*/ 1257 h 2079"/>
                <a:gd name="T70" fmla="*/ 320 w 520"/>
                <a:gd name="T71" fmla="*/ 1295 h 2079"/>
                <a:gd name="T72" fmla="*/ 329 w 520"/>
                <a:gd name="T73" fmla="*/ 1332 h 2079"/>
                <a:gd name="T74" fmla="*/ 339 w 520"/>
                <a:gd name="T75" fmla="*/ 1365 h 2079"/>
                <a:gd name="T76" fmla="*/ 348 w 520"/>
                <a:gd name="T77" fmla="*/ 1402 h 2079"/>
                <a:gd name="T78" fmla="*/ 357 w 520"/>
                <a:gd name="T79" fmla="*/ 1434 h 2079"/>
                <a:gd name="T80" fmla="*/ 366 w 520"/>
                <a:gd name="T81" fmla="*/ 1471 h 2079"/>
                <a:gd name="T82" fmla="*/ 375 w 520"/>
                <a:gd name="T83" fmla="*/ 1508 h 2079"/>
                <a:gd name="T84" fmla="*/ 385 w 520"/>
                <a:gd name="T85" fmla="*/ 1550 h 2079"/>
                <a:gd name="T86" fmla="*/ 398 w 520"/>
                <a:gd name="T87" fmla="*/ 1587 h 2079"/>
                <a:gd name="T88" fmla="*/ 403 w 520"/>
                <a:gd name="T89" fmla="*/ 1615 h 2079"/>
                <a:gd name="T90" fmla="*/ 412 w 520"/>
                <a:gd name="T91" fmla="*/ 1657 h 2079"/>
                <a:gd name="T92" fmla="*/ 418 w 520"/>
                <a:gd name="T93" fmla="*/ 1685 h 2079"/>
                <a:gd name="T94" fmla="*/ 431 w 520"/>
                <a:gd name="T95" fmla="*/ 1726 h 2079"/>
                <a:gd name="T96" fmla="*/ 436 w 520"/>
                <a:gd name="T97" fmla="*/ 1759 h 2079"/>
                <a:gd name="T98" fmla="*/ 445 w 520"/>
                <a:gd name="T99" fmla="*/ 1800 h 2079"/>
                <a:gd name="T100" fmla="*/ 459 w 520"/>
                <a:gd name="T101" fmla="*/ 1838 h 2079"/>
                <a:gd name="T102" fmla="*/ 464 w 520"/>
                <a:gd name="T103" fmla="*/ 1870 h 2079"/>
                <a:gd name="T104" fmla="*/ 473 w 520"/>
                <a:gd name="T105" fmla="*/ 1907 h 2079"/>
                <a:gd name="T106" fmla="*/ 482 w 520"/>
                <a:gd name="T107" fmla="*/ 1945 h 2079"/>
                <a:gd name="T108" fmla="*/ 491 w 520"/>
                <a:gd name="T109" fmla="*/ 1977 h 2079"/>
                <a:gd name="T110" fmla="*/ 500 w 520"/>
                <a:gd name="T111" fmla="*/ 2013 h 2079"/>
                <a:gd name="T112" fmla="*/ 510 w 520"/>
                <a:gd name="T113" fmla="*/ 2047 h 2079"/>
                <a:gd name="T114" fmla="*/ 520 w 520"/>
                <a:gd name="T115" fmla="*/ 2079 h 207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20"/>
                <a:gd name="T175" fmla="*/ 0 h 2079"/>
                <a:gd name="T176" fmla="*/ 520 w 520"/>
                <a:gd name="T177" fmla="*/ 2079 h 207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20" h="2079">
                  <a:moveTo>
                    <a:pt x="0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4" y="23"/>
                  </a:lnTo>
                  <a:lnTo>
                    <a:pt x="9" y="23"/>
                  </a:lnTo>
                  <a:lnTo>
                    <a:pt x="27" y="28"/>
                  </a:lnTo>
                  <a:lnTo>
                    <a:pt x="9" y="37"/>
                  </a:lnTo>
                  <a:lnTo>
                    <a:pt x="9" y="46"/>
                  </a:lnTo>
                  <a:lnTo>
                    <a:pt x="9" y="52"/>
                  </a:lnTo>
                  <a:lnTo>
                    <a:pt x="13" y="61"/>
                  </a:lnTo>
                  <a:lnTo>
                    <a:pt x="13" y="70"/>
                  </a:lnTo>
                  <a:lnTo>
                    <a:pt x="13" y="75"/>
                  </a:lnTo>
                  <a:lnTo>
                    <a:pt x="18" y="84"/>
                  </a:lnTo>
                  <a:lnTo>
                    <a:pt x="18" y="93"/>
                  </a:lnTo>
                  <a:lnTo>
                    <a:pt x="18" y="98"/>
                  </a:lnTo>
                  <a:lnTo>
                    <a:pt x="23" y="107"/>
                  </a:lnTo>
                  <a:lnTo>
                    <a:pt x="23" y="111"/>
                  </a:lnTo>
                  <a:lnTo>
                    <a:pt x="27" y="121"/>
                  </a:lnTo>
                  <a:lnTo>
                    <a:pt x="27" y="130"/>
                  </a:lnTo>
                  <a:lnTo>
                    <a:pt x="27" y="134"/>
                  </a:lnTo>
                  <a:lnTo>
                    <a:pt x="27" y="145"/>
                  </a:lnTo>
                  <a:lnTo>
                    <a:pt x="27" y="149"/>
                  </a:lnTo>
                  <a:lnTo>
                    <a:pt x="32" y="154"/>
                  </a:lnTo>
                  <a:lnTo>
                    <a:pt x="32" y="163"/>
                  </a:lnTo>
                  <a:lnTo>
                    <a:pt x="32" y="168"/>
                  </a:lnTo>
                  <a:lnTo>
                    <a:pt x="36" y="177"/>
                  </a:lnTo>
                  <a:lnTo>
                    <a:pt x="36" y="181"/>
                  </a:lnTo>
                  <a:lnTo>
                    <a:pt x="42" y="190"/>
                  </a:lnTo>
                  <a:lnTo>
                    <a:pt x="42" y="195"/>
                  </a:lnTo>
                  <a:lnTo>
                    <a:pt x="42" y="204"/>
                  </a:lnTo>
                  <a:lnTo>
                    <a:pt x="46" y="213"/>
                  </a:lnTo>
                  <a:lnTo>
                    <a:pt x="46" y="223"/>
                  </a:lnTo>
                  <a:lnTo>
                    <a:pt x="51" y="227"/>
                  </a:lnTo>
                  <a:lnTo>
                    <a:pt x="51" y="236"/>
                  </a:lnTo>
                  <a:lnTo>
                    <a:pt x="51" y="247"/>
                  </a:lnTo>
                  <a:lnTo>
                    <a:pt x="56" y="251"/>
                  </a:lnTo>
                  <a:lnTo>
                    <a:pt x="56" y="260"/>
                  </a:lnTo>
                  <a:lnTo>
                    <a:pt x="56" y="265"/>
                  </a:lnTo>
                  <a:lnTo>
                    <a:pt x="60" y="274"/>
                  </a:lnTo>
                  <a:lnTo>
                    <a:pt x="60" y="283"/>
                  </a:lnTo>
                  <a:lnTo>
                    <a:pt x="65" y="288"/>
                  </a:lnTo>
                  <a:lnTo>
                    <a:pt x="65" y="297"/>
                  </a:lnTo>
                  <a:lnTo>
                    <a:pt x="65" y="306"/>
                  </a:lnTo>
                  <a:lnTo>
                    <a:pt x="69" y="311"/>
                  </a:lnTo>
                  <a:lnTo>
                    <a:pt x="69" y="320"/>
                  </a:lnTo>
                  <a:lnTo>
                    <a:pt x="74" y="329"/>
                  </a:lnTo>
                  <a:lnTo>
                    <a:pt x="74" y="335"/>
                  </a:lnTo>
                  <a:lnTo>
                    <a:pt x="74" y="344"/>
                  </a:lnTo>
                  <a:lnTo>
                    <a:pt x="79" y="349"/>
                  </a:lnTo>
                  <a:lnTo>
                    <a:pt x="79" y="358"/>
                  </a:lnTo>
                  <a:lnTo>
                    <a:pt x="83" y="367"/>
                  </a:lnTo>
                  <a:lnTo>
                    <a:pt x="83" y="371"/>
                  </a:lnTo>
                  <a:lnTo>
                    <a:pt x="83" y="381"/>
                  </a:lnTo>
                  <a:lnTo>
                    <a:pt x="83" y="390"/>
                  </a:lnTo>
                  <a:lnTo>
                    <a:pt x="88" y="394"/>
                  </a:lnTo>
                  <a:lnTo>
                    <a:pt x="88" y="404"/>
                  </a:lnTo>
                  <a:lnTo>
                    <a:pt x="92" y="413"/>
                  </a:lnTo>
                  <a:lnTo>
                    <a:pt x="92" y="417"/>
                  </a:lnTo>
                  <a:lnTo>
                    <a:pt x="92" y="428"/>
                  </a:lnTo>
                  <a:lnTo>
                    <a:pt x="97" y="437"/>
                  </a:lnTo>
                  <a:lnTo>
                    <a:pt x="97" y="441"/>
                  </a:lnTo>
                  <a:lnTo>
                    <a:pt x="102" y="451"/>
                  </a:lnTo>
                  <a:lnTo>
                    <a:pt x="102" y="455"/>
                  </a:lnTo>
                  <a:lnTo>
                    <a:pt x="106" y="464"/>
                  </a:lnTo>
                  <a:lnTo>
                    <a:pt x="106" y="473"/>
                  </a:lnTo>
                  <a:lnTo>
                    <a:pt x="106" y="483"/>
                  </a:lnTo>
                  <a:lnTo>
                    <a:pt x="111" y="487"/>
                  </a:lnTo>
                  <a:lnTo>
                    <a:pt x="111" y="496"/>
                  </a:lnTo>
                  <a:lnTo>
                    <a:pt x="115" y="501"/>
                  </a:lnTo>
                  <a:lnTo>
                    <a:pt x="115" y="510"/>
                  </a:lnTo>
                  <a:lnTo>
                    <a:pt x="115" y="520"/>
                  </a:lnTo>
                  <a:lnTo>
                    <a:pt x="115" y="525"/>
                  </a:lnTo>
                  <a:lnTo>
                    <a:pt x="120" y="534"/>
                  </a:lnTo>
                  <a:lnTo>
                    <a:pt x="120" y="539"/>
                  </a:lnTo>
                  <a:lnTo>
                    <a:pt x="124" y="548"/>
                  </a:lnTo>
                  <a:lnTo>
                    <a:pt x="124" y="557"/>
                  </a:lnTo>
                  <a:lnTo>
                    <a:pt x="124" y="566"/>
                  </a:lnTo>
                  <a:lnTo>
                    <a:pt x="129" y="571"/>
                  </a:lnTo>
                  <a:lnTo>
                    <a:pt x="129" y="580"/>
                  </a:lnTo>
                  <a:lnTo>
                    <a:pt x="135" y="589"/>
                  </a:lnTo>
                  <a:lnTo>
                    <a:pt x="135" y="594"/>
                  </a:lnTo>
                  <a:lnTo>
                    <a:pt x="139" y="603"/>
                  </a:lnTo>
                  <a:lnTo>
                    <a:pt x="139" y="608"/>
                  </a:lnTo>
                  <a:lnTo>
                    <a:pt x="144" y="618"/>
                  </a:lnTo>
                  <a:lnTo>
                    <a:pt x="144" y="627"/>
                  </a:lnTo>
                  <a:lnTo>
                    <a:pt x="144" y="632"/>
                  </a:lnTo>
                  <a:lnTo>
                    <a:pt x="144" y="641"/>
                  </a:lnTo>
                  <a:lnTo>
                    <a:pt x="148" y="650"/>
                  </a:lnTo>
                  <a:lnTo>
                    <a:pt x="148" y="655"/>
                  </a:lnTo>
                  <a:lnTo>
                    <a:pt x="153" y="664"/>
                  </a:lnTo>
                  <a:lnTo>
                    <a:pt x="153" y="673"/>
                  </a:lnTo>
                  <a:lnTo>
                    <a:pt x="158" y="677"/>
                  </a:lnTo>
                  <a:lnTo>
                    <a:pt x="158" y="687"/>
                  </a:lnTo>
                  <a:lnTo>
                    <a:pt x="158" y="691"/>
                  </a:lnTo>
                  <a:lnTo>
                    <a:pt x="162" y="696"/>
                  </a:lnTo>
                  <a:lnTo>
                    <a:pt x="162" y="700"/>
                  </a:lnTo>
                  <a:lnTo>
                    <a:pt x="162" y="711"/>
                  </a:lnTo>
                  <a:lnTo>
                    <a:pt x="167" y="715"/>
                  </a:lnTo>
                  <a:lnTo>
                    <a:pt x="167" y="724"/>
                  </a:lnTo>
                  <a:lnTo>
                    <a:pt x="171" y="734"/>
                  </a:lnTo>
                  <a:lnTo>
                    <a:pt x="171" y="743"/>
                  </a:lnTo>
                  <a:lnTo>
                    <a:pt x="171" y="747"/>
                  </a:lnTo>
                  <a:lnTo>
                    <a:pt x="171" y="756"/>
                  </a:lnTo>
                  <a:lnTo>
                    <a:pt x="176" y="761"/>
                  </a:lnTo>
                  <a:lnTo>
                    <a:pt x="176" y="770"/>
                  </a:lnTo>
                  <a:lnTo>
                    <a:pt x="181" y="775"/>
                  </a:lnTo>
                  <a:lnTo>
                    <a:pt x="181" y="784"/>
                  </a:lnTo>
                  <a:lnTo>
                    <a:pt x="185" y="793"/>
                  </a:lnTo>
                  <a:lnTo>
                    <a:pt x="185" y="803"/>
                  </a:lnTo>
                  <a:lnTo>
                    <a:pt x="185" y="808"/>
                  </a:lnTo>
                  <a:lnTo>
                    <a:pt x="190" y="817"/>
                  </a:lnTo>
                  <a:lnTo>
                    <a:pt x="190" y="826"/>
                  </a:lnTo>
                  <a:lnTo>
                    <a:pt x="194" y="831"/>
                  </a:lnTo>
                  <a:lnTo>
                    <a:pt x="194" y="840"/>
                  </a:lnTo>
                  <a:lnTo>
                    <a:pt x="199" y="845"/>
                  </a:lnTo>
                  <a:lnTo>
                    <a:pt x="199" y="854"/>
                  </a:lnTo>
                  <a:lnTo>
                    <a:pt x="199" y="858"/>
                  </a:lnTo>
                  <a:lnTo>
                    <a:pt x="199" y="868"/>
                  </a:lnTo>
                  <a:lnTo>
                    <a:pt x="204" y="872"/>
                  </a:lnTo>
                  <a:lnTo>
                    <a:pt x="204" y="877"/>
                  </a:lnTo>
                  <a:lnTo>
                    <a:pt x="204" y="886"/>
                  </a:lnTo>
                  <a:lnTo>
                    <a:pt x="208" y="891"/>
                  </a:lnTo>
                  <a:lnTo>
                    <a:pt x="208" y="901"/>
                  </a:lnTo>
                  <a:lnTo>
                    <a:pt x="213" y="910"/>
                  </a:lnTo>
                  <a:lnTo>
                    <a:pt x="213" y="915"/>
                  </a:lnTo>
                  <a:lnTo>
                    <a:pt x="217" y="924"/>
                  </a:lnTo>
                  <a:lnTo>
                    <a:pt x="217" y="928"/>
                  </a:lnTo>
                  <a:lnTo>
                    <a:pt x="222" y="938"/>
                  </a:lnTo>
                  <a:lnTo>
                    <a:pt x="222" y="947"/>
                  </a:lnTo>
                  <a:lnTo>
                    <a:pt x="222" y="951"/>
                  </a:lnTo>
                  <a:lnTo>
                    <a:pt x="227" y="956"/>
                  </a:lnTo>
                  <a:lnTo>
                    <a:pt x="227" y="960"/>
                  </a:lnTo>
                  <a:lnTo>
                    <a:pt x="227" y="970"/>
                  </a:lnTo>
                  <a:lnTo>
                    <a:pt x="232" y="974"/>
                  </a:lnTo>
                  <a:lnTo>
                    <a:pt x="232" y="983"/>
                  </a:lnTo>
                  <a:lnTo>
                    <a:pt x="232" y="994"/>
                  </a:lnTo>
                  <a:lnTo>
                    <a:pt x="237" y="998"/>
                  </a:lnTo>
                  <a:lnTo>
                    <a:pt x="237" y="1007"/>
                  </a:lnTo>
                  <a:lnTo>
                    <a:pt x="241" y="1012"/>
                  </a:lnTo>
                  <a:lnTo>
                    <a:pt x="241" y="1021"/>
                  </a:lnTo>
                  <a:lnTo>
                    <a:pt x="241" y="1030"/>
                  </a:lnTo>
                  <a:lnTo>
                    <a:pt x="246" y="1035"/>
                  </a:lnTo>
                  <a:lnTo>
                    <a:pt x="246" y="1040"/>
                  </a:lnTo>
                  <a:lnTo>
                    <a:pt x="246" y="1044"/>
                  </a:lnTo>
                  <a:lnTo>
                    <a:pt x="250" y="1053"/>
                  </a:lnTo>
                  <a:lnTo>
                    <a:pt x="250" y="1062"/>
                  </a:lnTo>
                  <a:lnTo>
                    <a:pt x="255" y="1067"/>
                  </a:lnTo>
                  <a:lnTo>
                    <a:pt x="255" y="1076"/>
                  </a:lnTo>
                  <a:lnTo>
                    <a:pt x="260" y="1082"/>
                  </a:lnTo>
                  <a:lnTo>
                    <a:pt x="260" y="1091"/>
                  </a:lnTo>
                  <a:lnTo>
                    <a:pt x="260" y="1096"/>
                  </a:lnTo>
                  <a:lnTo>
                    <a:pt x="264" y="1105"/>
                  </a:lnTo>
                  <a:lnTo>
                    <a:pt x="264" y="1114"/>
                  </a:lnTo>
                  <a:lnTo>
                    <a:pt x="269" y="1119"/>
                  </a:lnTo>
                  <a:lnTo>
                    <a:pt x="269" y="1128"/>
                  </a:lnTo>
                  <a:lnTo>
                    <a:pt x="273" y="1137"/>
                  </a:lnTo>
                  <a:lnTo>
                    <a:pt x="273" y="1146"/>
                  </a:lnTo>
                  <a:lnTo>
                    <a:pt x="278" y="1151"/>
                  </a:lnTo>
                  <a:lnTo>
                    <a:pt x="278" y="1160"/>
                  </a:lnTo>
                  <a:lnTo>
                    <a:pt x="283" y="1164"/>
                  </a:lnTo>
                  <a:lnTo>
                    <a:pt x="283" y="1175"/>
                  </a:lnTo>
                  <a:lnTo>
                    <a:pt x="287" y="1179"/>
                  </a:lnTo>
                  <a:lnTo>
                    <a:pt x="287" y="1188"/>
                  </a:lnTo>
                  <a:lnTo>
                    <a:pt x="287" y="1198"/>
                  </a:lnTo>
                  <a:lnTo>
                    <a:pt x="292" y="1207"/>
                  </a:lnTo>
                  <a:lnTo>
                    <a:pt x="296" y="1211"/>
                  </a:lnTo>
                  <a:lnTo>
                    <a:pt x="296" y="1221"/>
                  </a:lnTo>
                  <a:lnTo>
                    <a:pt x="301" y="1230"/>
                  </a:lnTo>
                  <a:lnTo>
                    <a:pt x="301" y="1234"/>
                  </a:lnTo>
                  <a:lnTo>
                    <a:pt x="306" y="1243"/>
                  </a:lnTo>
                  <a:lnTo>
                    <a:pt x="306" y="1248"/>
                  </a:lnTo>
                  <a:lnTo>
                    <a:pt x="310" y="1257"/>
                  </a:lnTo>
                  <a:lnTo>
                    <a:pt x="310" y="1267"/>
                  </a:lnTo>
                  <a:lnTo>
                    <a:pt x="315" y="1272"/>
                  </a:lnTo>
                  <a:lnTo>
                    <a:pt x="315" y="1281"/>
                  </a:lnTo>
                  <a:lnTo>
                    <a:pt x="315" y="1290"/>
                  </a:lnTo>
                  <a:lnTo>
                    <a:pt x="320" y="1295"/>
                  </a:lnTo>
                  <a:lnTo>
                    <a:pt x="320" y="1304"/>
                  </a:lnTo>
                  <a:lnTo>
                    <a:pt x="325" y="1313"/>
                  </a:lnTo>
                  <a:lnTo>
                    <a:pt x="325" y="1318"/>
                  </a:lnTo>
                  <a:lnTo>
                    <a:pt x="329" y="1327"/>
                  </a:lnTo>
                  <a:lnTo>
                    <a:pt x="329" y="1332"/>
                  </a:lnTo>
                  <a:lnTo>
                    <a:pt x="329" y="1341"/>
                  </a:lnTo>
                  <a:lnTo>
                    <a:pt x="334" y="1345"/>
                  </a:lnTo>
                  <a:lnTo>
                    <a:pt x="334" y="1350"/>
                  </a:lnTo>
                  <a:lnTo>
                    <a:pt x="339" y="1355"/>
                  </a:lnTo>
                  <a:lnTo>
                    <a:pt x="339" y="1365"/>
                  </a:lnTo>
                  <a:lnTo>
                    <a:pt x="343" y="1374"/>
                  </a:lnTo>
                  <a:lnTo>
                    <a:pt x="343" y="1383"/>
                  </a:lnTo>
                  <a:lnTo>
                    <a:pt x="343" y="1388"/>
                  </a:lnTo>
                  <a:lnTo>
                    <a:pt x="348" y="1397"/>
                  </a:lnTo>
                  <a:lnTo>
                    <a:pt x="348" y="1402"/>
                  </a:lnTo>
                  <a:lnTo>
                    <a:pt x="348" y="1411"/>
                  </a:lnTo>
                  <a:lnTo>
                    <a:pt x="352" y="1415"/>
                  </a:lnTo>
                  <a:lnTo>
                    <a:pt x="352" y="1420"/>
                  </a:lnTo>
                  <a:lnTo>
                    <a:pt x="352" y="1425"/>
                  </a:lnTo>
                  <a:lnTo>
                    <a:pt x="357" y="1434"/>
                  </a:lnTo>
                  <a:lnTo>
                    <a:pt x="357" y="1438"/>
                  </a:lnTo>
                  <a:lnTo>
                    <a:pt x="362" y="1447"/>
                  </a:lnTo>
                  <a:lnTo>
                    <a:pt x="362" y="1458"/>
                  </a:lnTo>
                  <a:lnTo>
                    <a:pt x="366" y="1467"/>
                  </a:lnTo>
                  <a:lnTo>
                    <a:pt x="366" y="1471"/>
                  </a:lnTo>
                  <a:lnTo>
                    <a:pt x="371" y="1481"/>
                  </a:lnTo>
                  <a:lnTo>
                    <a:pt x="371" y="1485"/>
                  </a:lnTo>
                  <a:lnTo>
                    <a:pt x="375" y="1494"/>
                  </a:lnTo>
                  <a:lnTo>
                    <a:pt x="375" y="1504"/>
                  </a:lnTo>
                  <a:lnTo>
                    <a:pt x="375" y="1508"/>
                  </a:lnTo>
                  <a:lnTo>
                    <a:pt x="380" y="1517"/>
                  </a:lnTo>
                  <a:lnTo>
                    <a:pt x="380" y="1526"/>
                  </a:lnTo>
                  <a:lnTo>
                    <a:pt x="380" y="1531"/>
                  </a:lnTo>
                  <a:lnTo>
                    <a:pt x="385" y="1540"/>
                  </a:lnTo>
                  <a:lnTo>
                    <a:pt x="385" y="1550"/>
                  </a:lnTo>
                  <a:lnTo>
                    <a:pt x="389" y="1555"/>
                  </a:lnTo>
                  <a:lnTo>
                    <a:pt x="389" y="1564"/>
                  </a:lnTo>
                  <a:lnTo>
                    <a:pt x="394" y="1569"/>
                  </a:lnTo>
                  <a:lnTo>
                    <a:pt x="394" y="1578"/>
                  </a:lnTo>
                  <a:lnTo>
                    <a:pt x="398" y="1587"/>
                  </a:lnTo>
                  <a:lnTo>
                    <a:pt x="398" y="1592"/>
                  </a:lnTo>
                  <a:lnTo>
                    <a:pt x="398" y="1601"/>
                  </a:lnTo>
                  <a:lnTo>
                    <a:pt x="403" y="1610"/>
                  </a:lnTo>
                  <a:lnTo>
                    <a:pt x="403" y="1615"/>
                  </a:lnTo>
                  <a:lnTo>
                    <a:pt x="403" y="1624"/>
                  </a:lnTo>
                  <a:lnTo>
                    <a:pt x="403" y="1633"/>
                  </a:lnTo>
                  <a:lnTo>
                    <a:pt x="408" y="1638"/>
                  </a:lnTo>
                  <a:lnTo>
                    <a:pt x="408" y="1648"/>
                  </a:lnTo>
                  <a:lnTo>
                    <a:pt x="412" y="1657"/>
                  </a:lnTo>
                  <a:lnTo>
                    <a:pt x="412" y="1662"/>
                  </a:lnTo>
                  <a:lnTo>
                    <a:pt x="418" y="1671"/>
                  </a:lnTo>
                  <a:lnTo>
                    <a:pt x="418" y="1675"/>
                  </a:lnTo>
                  <a:lnTo>
                    <a:pt x="418" y="1680"/>
                  </a:lnTo>
                  <a:lnTo>
                    <a:pt x="418" y="1685"/>
                  </a:lnTo>
                  <a:lnTo>
                    <a:pt x="422" y="1694"/>
                  </a:lnTo>
                  <a:lnTo>
                    <a:pt x="422" y="1698"/>
                  </a:lnTo>
                  <a:lnTo>
                    <a:pt x="427" y="1708"/>
                  </a:lnTo>
                  <a:lnTo>
                    <a:pt x="427" y="1717"/>
                  </a:lnTo>
                  <a:lnTo>
                    <a:pt x="431" y="1726"/>
                  </a:lnTo>
                  <a:lnTo>
                    <a:pt x="431" y="1730"/>
                  </a:lnTo>
                  <a:lnTo>
                    <a:pt x="431" y="1741"/>
                  </a:lnTo>
                  <a:lnTo>
                    <a:pt x="431" y="1745"/>
                  </a:lnTo>
                  <a:lnTo>
                    <a:pt x="436" y="1754"/>
                  </a:lnTo>
                  <a:lnTo>
                    <a:pt x="436" y="1759"/>
                  </a:lnTo>
                  <a:lnTo>
                    <a:pt x="441" y="1768"/>
                  </a:lnTo>
                  <a:lnTo>
                    <a:pt x="441" y="1777"/>
                  </a:lnTo>
                  <a:lnTo>
                    <a:pt x="441" y="1787"/>
                  </a:lnTo>
                  <a:lnTo>
                    <a:pt x="445" y="1791"/>
                  </a:lnTo>
                  <a:lnTo>
                    <a:pt x="445" y="1800"/>
                  </a:lnTo>
                  <a:lnTo>
                    <a:pt x="450" y="1810"/>
                  </a:lnTo>
                  <a:lnTo>
                    <a:pt x="450" y="1814"/>
                  </a:lnTo>
                  <a:lnTo>
                    <a:pt x="454" y="1823"/>
                  </a:lnTo>
                  <a:lnTo>
                    <a:pt x="454" y="1829"/>
                  </a:lnTo>
                  <a:lnTo>
                    <a:pt x="459" y="1838"/>
                  </a:lnTo>
                  <a:lnTo>
                    <a:pt x="459" y="1847"/>
                  </a:lnTo>
                  <a:lnTo>
                    <a:pt x="459" y="1852"/>
                  </a:lnTo>
                  <a:lnTo>
                    <a:pt x="464" y="1856"/>
                  </a:lnTo>
                  <a:lnTo>
                    <a:pt x="464" y="1861"/>
                  </a:lnTo>
                  <a:lnTo>
                    <a:pt x="464" y="1870"/>
                  </a:lnTo>
                  <a:lnTo>
                    <a:pt x="464" y="1875"/>
                  </a:lnTo>
                  <a:lnTo>
                    <a:pt x="468" y="1884"/>
                  </a:lnTo>
                  <a:lnTo>
                    <a:pt x="468" y="1893"/>
                  </a:lnTo>
                  <a:lnTo>
                    <a:pt x="473" y="1898"/>
                  </a:lnTo>
                  <a:lnTo>
                    <a:pt x="473" y="1907"/>
                  </a:lnTo>
                  <a:lnTo>
                    <a:pt x="473" y="1911"/>
                  </a:lnTo>
                  <a:lnTo>
                    <a:pt x="477" y="1922"/>
                  </a:lnTo>
                  <a:lnTo>
                    <a:pt x="477" y="1931"/>
                  </a:lnTo>
                  <a:lnTo>
                    <a:pt x="482" y="1935"/>
                  </a:lnTo>
                  <a:lnTo>
                    <a:pt x="482" y="1945"/>
                  </a:lnTo>
                  <a:lnTo>
                    <a:pt x="487" y="1954"/>
                  </a:lnTo>
                  <a:lnTo>
                    <a:pt x="487" y="1963"/>
                  </a:lnTo>
                  <a:lnTo>
                    <a:pt x="487" y="1968"/>
                  </a:lnTo>
                  <a:lnTo>
                    <a:pt x="491" y="1977"/>
                  </a:lnTo>
                  <a:lnTo>
                    <a:pt x="491" y="1981"/>
                  </a:lnTo>
                  <a:lnTo>
                    <a:pt x="491" y="1991"/>
                  </a:lnTo>
                  <a:lnTo>
                    <a:pt x="496" y="1995"/>
                  </a:lnTo>
                  <a:lnTo>
                    <a:pt x="496" y="2004"/>
                  </a:lnTo>
                  <a:lnTo>
                    <a:pt x="500" y="2013"/>
                  </a:lnTo>
                  <a:lnTo>
                    <a:pt x="500" y="2019"/>
                  </a:lnTo>
                  <a:lnTo>
                    <a:pt x="500" y="2028"/>
                  </a:lnTo>
                  <a:lnTo>
                    <a:pt x="505" y="2033"/>
                  </a:lnTo>
                  <a:lnTo>
                    <a:pt x="505" y="2037"/>
                  </a:lnTo>
                  <a:lnTo>
                    <a:pt x="510" y="2047"/>
                  </a:lnTo>
                  <a:lnTo>
                    <a:pt x="510" y="2051"/>
                  </a:lnTo>
                  <a:lnTo>
                    <a:pt x="510" y="2060"/>
                  </a:lnTo>
                  <a:lnTo>
                    <a:pt x="515" y="2065"/>
                  </a:lnTo>
                  <a:lnTo>
                    <a:pt x="520" y="2074"/>
                  </a:lnTo>
                  <a:lnTo>
                    <a:pt x="520" y="207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89" name="Freeform 5441"/>
            <p:cNvSpPr>
              <a:spLocks/>
            </p:cNvSpPr>
            <p:nvPr/>
          </p:nvSpPr>
          <p:spPr bwMode="auto">
            <a:xfrm>
              <a:off x="3576" y="1195"/>
              <a:ext cx="203" cy="385"/>
            </a:xfrm>
            <a:custGeom>
              <a:avLst/>
              <a:gdLst>
                <a:gd name="T0" fmla="*/ 20 w 1017"/>
                <a:gd name="T1" fmla="*/ 33 h 1926"/>
                <a:gd name="T2" fmla="*/ 38 w 1017"/>
                <a:gd name="T3" fmla="*/ 66 h 1926"/>
                <a:gd name="T4" fmla="*/ 56 w 1017"/>
                <a:gd name="T5" fmla="*/ 98 h 1926"/>
                <a:gd name="T6" fmla="*/ 79 w 1017"/>
                <a:gd name="T7" fmla="*/ 131 h 1926"/>
                <a:gd name="T8" fmla="*/ 98 w 1017"/>
                <a:gd name="T9" fmla="*/ 163 h 1926"/>
                <a:gd name="T10" fmla="*/ 117 w 1017"/>
                <a:gd name="T11" fmla="*/ 195 h 1926"/>
                <a:gd name="T12" fmla="*/ 140 w 1017"/>
                <a:gd name="T13" fmla="*/ 233 h 1926"/>
                <a:gd name="T14" fmla="*/ 158 w 1017"/>
                <a:gd name="T15" fmla="*/ 265 h 1926"/>
                <a:gd name="T16" fmla="*/ 177 w 1017"/>
                <a:gd name="T17" fmla="*/ 293 h 1926"/>
                <a:gd name="T18" fmla="*/ 200 w 1017"/>
                <a:gd name="T19" fmla="*/ 330 h 1926"/>
                <a:gd name="T20" fmla="*/ 219 w 1017"/>
                <a:gd name="T21" fmla="*/ 362 h 1926"/>
                <a:gd name="T22" fmla="*/ 242 w 1017"/>
                <a:gd name="T23" fmla="*/ 400 h 1926"/>
                <a:gd name="T24" fmla="*/ 260 w 1017"/>
                <a:gd name="T25" fmla="*/ 432 h 1926"/>
                <a:gd name="T26" fmla="*/ 283 w 1017"/>
                <a:gd name="T27" fmla="*/ 460 h 1926"/>
                <a:gd name="T28" fmla="*/ 297 w 1017"/>
                <a:gd name="T29" fmla="*/ 493 h 1926"/>
                <a:gd name="T30" fmla="*/ 316 w 1017"/>
                <a:gd name="T31" fmla="*/ 525 h 1926"/>
                <a:gd name="T32" fmla="*/ 344 w 1017"/>
                <a:gd name="T33" fmla="*/ 562 h 1926"/>
                <a:gd name="T34" fmla="*/ 362 w 1017"/>
                <a:gd name="T35" fmla="*/ 590 h 1926"/>
                <a:gd name="T36" fmla="*/ 381 w 1017"/>
                <a:gd name="T37" fmla="*/ 622 h 1926"/>
                <a:gd name="T38" fmla="*/ 405 w 1017"/>
                <a:gd name="T39" fmla="*/ 659 h 1926"/>
                <a:gd name="T40" fmla="*/ 423 w 1017"/>
                <a:gd name="T41" fmla="*/ 692 h 1926"/>
                <a:gd name="T42" fmla="*/ 441 w 1017"/>
                <a:gd name="T43" fmla="*/ 720 h 1926"/>
                <a:gd name="T44" fmla="*/ 464 w 1017"/>
                <a:gd name="T45" fmla="*/ 756 h 1926"/>
                <a:gd name="T46" fmla="*/ 483 w 1017"/>
                <a:gd name="T47" fmla="*/ 790 h 1926"/>
                <a:gd name="T48" fmla="*/ 502 w 1017"/>
                <a:gd name="T49" fmla="*/ 817 h 1926"/>
                <a:gd name="T50" fmla="*/ 525 w 1017"/>
                <a:gd name="T51" fmla="*/ 859 h 1926"/>
                <a:gd name="T52" fmla="*/ 543 w 1017"/>
                <a:gd name="T53" fmla="*/ 887 h 1926"/>
                <a:gd name="T54" fmla="*/ 566 w 1017"/>
                <a:gd name="T55" fmla="*/ 928 h 1926"/>
                <a:gd name="T56" fmla="*/ 586 w 1017"/>
                <a:gd name="T57" fmla="*/ 957 h 1926"/>
                <a:gd name="T58" fmla="*/ 604 w 1017"/>
                <a:gd name="T59" fmla="*/ 989 h 1926"/>
                <a:gd name="T60" fmla="*/ 622 w 1017"/>
                <a:gd name="T61" fmla="*/ 1017 h 1926"/>
                <a:gd name="T62" fmla="*/ 641 w 1017"/>
                <a:gd name="T63" fmla="*/ 1050 h 1926"/>
                <a:gd name="T64" fmla="*/ 664 w 1017"/>
                <a:gd name="T65" fmla="*/ 1086 h 1926"/>
                <a:gd name="T66" fmla="*/ 683 w 1017"/>
                <a:gd name="T67" fmla="*/ 1119 h 1926"/>
                <a:gd name="T68" fmla="*/ 706 w 1017"/>
                <a:gd name="T69" fmla="*/ 1156 h 1926"/>
                <a:gd name="T70" fmla="*/ 724 w 1017"/>
                <a:gd name="T71" fmla="*/ 1188 h 1926"/>
                <a:gd name="T72" fmla="*/ 747 w 1017"/>
                <a:gd name="T73" fmla="*/ 1221 h 1926"/>
                <a:gd name="T74" fmla="*/ 766 w 1017"/>
                <a:gd name="T75" fmla="*/ 1254 h 1926"/>
                <a:gd name="T76" fmla="*/ 785 w 1017"/>
                <a:gd name="T77" fmla="*/ 1286 h 1926"/>
                <a:gd name="T78" fmla="*/ 808 w 1017"/>
                <a:gd name="T79" fmla="*/ 1313 h 1926"/>
                <a:gd name="T80" fmla="*/ 831 w 1017"/>
                <a:gd name="T81" fmla="*/ 1356 h 1926"/>
                <a:gd name="T82" fmla="*/ 849 w 1017"/>
                <a:gd name="T83" fmla="*/ 1383 h 1926"/>
                <a:gd name="T84" fmla="*/ 869 w 1017"/>
                <a:gd name="T85" fmla="*/ 1421 h 1926"/>
                <a:gd name="T86" fmla="*/ 896 w 1017"/>
                <a:gd name="T87" fmla="*/ 1462 h 1926"/>
                <a:gd name="T88" fmla="*/ 915 w 1017"/>
                <a:gd name="T89" fmla="*/ 1490 h 1926"/>
                <a:gd name="T90" fmla="*/ 938 w 1017"/>
                <a:gd name="T91" fmla="*/ 1532 h 1926"/>
                <a:gd name="T92" fmla="*/ 956 w 1017"/>
                <a:gd name="T93" fmla="*/ 1560 h 1926"/>
                <a:gd name="T94" fmla="*/ 961 w 1017"/>
                <a:gd name="T95" fmla="*/ 1592 h 1926"/>
                <a:gd name="T96" fmla="*/ 966 w 1017"/>
                <a:gd name="T97" fmla="*/ 1629 h 1926"/>
                <a:gd name="T98" fmla="*/ 975 w 1017"/>
                <a:gd name="T99" fmla="*/ 1666 h 1926"/>
                <a:gd name="T100" fmla="*/ 980 w 1017"/>
                <a:gd name="T101" fmla="*/ 1704 h 1926"/>
                <a:gd name="T102" fmla="*/ 984 w 1017"/>
                <a:gd name="T103" fmla="*/ 1736 h 1926"/>
                <a:gd name="T104" fmla="*/ 989 w 1017"/>
                <a:gd name="T105" fmla="*/ 1773 h 1926"/>
                <a:gd name="T106" fmla="*/ 994 w 1017"/>
                <a:gd name="T107" fmla="*/ 1811 h 1926"/>
                <a:gd name="T108" fmla="*/ 1003 w 1017"/>
                <a:gd name="T109" fmla="*/ 1852 h 1926"/>
                <a:gd name="T110" fmla="*/ 1007 w 1017"/>
                <a:gd name="T111" fmla="*/ 1879 h 1926"/>
                <a:gd name="T112" fmla="*/ 1012 w 1017"/>
                <a:gd name="T113" fmla="*/ 1917 h 19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17"/>
                <a:gd name="T172" fmla="*/ 0 h 1926"/>
                <a:gd name="T173" fmla="*/ 1017 w 1017"/>
                <a:gd name="T174" fmla="*/ 1926 h 19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17" h="1926">
                  <a:moveTo>
                    <a:pt x="0" y="0"/>
                  </a:moveTo>
                  <a:lnTo>
                    <a:pt x="5" y="9"/>
                  </a:lnTo>
                  <a:lnTo>
                    <a:pt x="9" y="20"/>
                  </a:lnTo>
                  <a:lnTo>
                    <a:pt x="14" y="29"/>
                  </a:lnTo>
                  <a:lnTo>
                    <a:pt x="20" y="33"/>
                  </a:lnTo>
                  <a:lnTo>
                    <a:pt x="24" y="43"/>
                  </a:lnTo>
                  <a:lnTo>
                    <a:pt x="29" y="52"/>
                  </a:lnTo>
                  <a:lnTo>
                    <a:pt x="33" y="56"/>
                  </a:lnTo>
                  <a:lnTo>
                    <a:pt x="33" y="61"/>
                  </a:lnTo>
                  <a:lnTo>
                    <a:pt x="38" y="66"/>
                  </a:lnTo>
                  <a:lnTo>
                    <a:pt x="43" y="70"/>
                  </a:lnTo>
                  <a:lnTo>
                    <a:pt x="47" y="79"/>
                  </a:lnTo>
                  <a:lnTo>
                    <a:pt x="52" y="88"/>
                  </a:lnTo>
                  <a:lnTo>
                    <a:pt x="56" y="93"/>
                  </a:lnTo>
                  <a:lnTo>
                    <a:pt x="56" y="98"/>
                  </a:lnTo>
                  <a:lnTo>
                    <a:pt x="61" y="102"/>
                  </a:lnTo>
                  <a:lnTo>
                    <a:pt x="66" y="112"/>
                  </a:lnTo>
                  <a:lnTo>
                    <a:pt x="70" y="117"/>
                  </a:lnTo>
                  <a:lnTo>
                    <a:pt x="75" y="126"/>
                  </a:lnTo>
                  <a:lnTo>
                    <a:pt x="79" y="131"/>
                  </a:lnTo>
                  <a:lnTo>
                    <a:pt x="79" y="135"/>
                  </a:lnTo>
                  <a:lnTo>
                    <a:pt x="84" y="140"/>
                  </a:lnTo>
                  <a:lnTo>
                    <a:pt x="88" y="149"/>
                  </a:lnTo>
                  <a:lnTo>
                    <a:pt x="93" y="154"/>
                  </a:lnTo>
                  <a:lnTo>
                    <a:pt x="98" y="163"/>
                  </a:lnTo>
                  <a:lnTo>
                    <a:pt x="98" y="168"/>
                  </a:lnTo>
                  <a:lnTo>
                    <a:pt x="102" y="172"/>
                  </a:lnTo>
                  <a:lnTo>
                    <a:pt x="107" y="177"/>
                  </a:lnTo>
                  <a:lnTo>
                    <a:pt x="111" y="186"/>
                  </a:lnTo>
                  <a:lnTo>
                    <a:pt x="117" y="195"/>
                  </a:lnTo>
                  <a:lnTo>
                    <a:pt x="122" y="205"/>
                  </a:lnTo>
                  <a:lnTo>
                    <a:pt x="126" y="210"/>
                  </a:lnTo>
                  <a:lnTo>
                    <a:pt x="131" y="219"/>
                  </a:lnTo>
                  <a:lnTo>
                    <a:pt x="135" y="224"/>
                  </a:lnTo>
                  <a:lnTo>
                    <a:pt x="140" y="233"/>
                  </a:lnTo>
                  <a:lnTo>
                    <a:pt x="145" y="237"/>
                  </a:lnTo>
                  <a:lnTo>
                    <a:pt x="145" y="242"/>
                  </a:lnTo>
                  <a:lnTo>
                    <a:pt x="149" y="247"/>
                  </a:lnTo>
                  <a:lnTo>
                    <a:pt x="154" y="256"/>
                  </a:lnTo>
                  <a:lnTo>
                    <a:pt x="158" y="265"/>
                  </a:lnTo>
                  <a:lnTo>
                    <a:pt x="163" y="270"/>
                  </a:lnTo>
                  <a:lnTo>
                    <a:pt x="163" y="274"/>
                  </a:lnTo>
                  <a:lnTo>
                    <a:pt x="168" y="279"/>
                  </a:lnTo>
                  <a:lnTo>
                    <a:pt x="172" y="288"/>
                  </a:lnTo>
                  <a:lnTo>
                    <a:pt x="177" y="293"/>
                  </a:lnTo>
                  <a:lnTo>
                    <a:pt x="181" y="303"/>
                  </a:lnTo>
                  <a:lnTo>
                    <a:pt x="186" y="307"/>
                  </a:lnTo>
                  <a:lnTo>
                    <a:pt x="190" y="316"/>
                  </a:lnTo>
                  <a:lnTo>
                    <a:pt x="195" y="326"/>
                  </a:lnTo>
                  <a:lnTo>
                    <a:pt x="200" y="330"/>
                  </a:lnTo>
                  <a:lnTo>
                    <a:pt x="204" y="339"/>
                  </a:lnTo>
                  <a:lnTo>
                    <a:pt x="210" y="344"/>
                  </a:lnTo>
                  <a:lnTo>
                    <a:pt x="210" y="349"/>
                  </a:lnTo>
                  <a:lnTo>
                    <a:pt x="214" y="353"/>
                  </a:lnTo>
                  <a:lnTo>
                    <a:pt x="219" y="362"/>
                  </a:lnTo>
                  <a:lnTo>
                    <a:pt x="224" y="371"/>
                  </a:lnTo>
                  <a:lnTo>
                    <a:pt x="233" y="376"/>
                  </a:lnTo>
                  <a:lnTo>
                    <a:pt x="233" y="386"/>
                  </a:lnTo>
                  <a:lnTo>
                    <a:pt x="237" y="395"/>
                  </a:lnTo>
                  <a:lnTo>
                    <a:pt x="242" y="400"/>
                  </a:lnTo>
                  <a:lnTo>
                    <a:pt x="247" y="409"/>
                  </a:lnTo>
                  <a:lnTo>
                    <a:pt x="251" y="414"/>
                  </a:lnTo>
                  <a:lnTo>
                    <a:pt x="260" y="423"/>
                  </a:lnTo>
                  <a:lnTo>
                    <a:pt x="260" y="432"/>
                  </a:lnTo>
                  <a:lnTo>
                    <a:pt x="265" y="437"/>
                  </a:lnTo>
                  <a:lnTo>
                    <a:pt x="270" y="446"/>
                  </a:lnTo>
                  <a:lnTo>
                    <a:pt x="274" y="446"/>
                  </a:lnTo>
                  <a:lnTo>
                    <a:pt x="274" y="455"/>
                  </a:lnTo>
                  <a:lnTo>
                    <a:pt x="283" y="460"/>
                  </a:lnTo>
                  <a:lnTo>
                    <a:pt x="288" y="469"/>
                  </a:lnTo>
                  <a:lnTo>
                    <a:pt x="288" y="478"/>
                  </a:lnTo>
                  <a:lnTo>
                    <a:pt x="292" y="484"/>
                  </a:lnTo>
                  <a:lnTo>
                    <a:pt x="297" y="493"/>
                  </a:lnTo>
                  <a:lnTo>
                    <a:pt x="307" y="497"/>
                  </a:lnTo>
                  <a:lnTo>
                    <a:pt x="312" y="507"/>
                  </a:lnTo>
                  <a:lnTo>
                    <a:pt x="316" y="516"/>
                  </a:lnTo>
                  <a:lnTo>
                    <a:pt x="316" y="520"/>
                  </a:lnTo>
                  <a:lnTo>
                    <a:pt x="316" y="525"/>
                  </a:lnTo>
                  <a:lnTo>
                    <a:pt x="321" y="530"/>
                  </a:lnTo>
                  <a:lnTo>
                    <a:pt x="326" y="539"/>
                  </a:lnTo>
                  <a:lnTo>
                    <a:pt x="335" y="548"/>
                  </a:lnTo>
                  <a:lnTo>
                    <a:pt x="339" y="553"/>
                  </a:lnTo>
                  <a:lnTo>
                    <a:pt x="344" y="562"/>
                  </a:lnTo>
                  <a:lnTo>
                    <a:pt x="349" y="566"/>
                  </a:lnTo>
                  <a:lnTo>
                    <a:pt x="349" y="576"/>
                  </a:lnTo>
                  <a:lnTo>
                    <a:pt x="353" y="581"/>
                  </a:lnTo>
                  <a:lnTo>
                    <a:pt x="358" y="586"/>
                  </a:lnTo>
                  <a:lnTo>
                    <a:pt x="362" y="590"/>
                  </a:lnTo>
                  <a:lnTo>
                    <a:pt x="367" y="599"/>
                  </a:lnTo>
                  <a:lnTo>
                    <a:pt x="371" y="609"/>
                  </a:lnTo>
                  <a:lnTo>
                    <a:pt x="376" y="613"/>
                  </a:lnTo>
                  <a:lnTo>
                    <a:pt x="376" y="622"/>
                  </a:lnTo>
                  <a:lnTo>
                    <a:pt x="381" y="622"/>
                  </a:lnTo>
                  <a:lnTo>
                    <a:pt x="385" y="632"/>
                  </a:lnTo>
                  <a:lnTo>
                    <a:pt x="390" y="636"/>
                  </a:lnTo>
                  <a:lnTo>
                    <a:pt x="394" y="645"/>
                  </a:lnTo>
                  <a:lnTo>
                    <a:pt x="400" y="650"/>
                  </a:lnTo>
                  <a:lnTo>
                    <a:pt x="405" y="659"/>
                  </a:lnTo>
                  <a:lnTo>
                    <a:pt x="405" y="669"/>
                  </a:lnTo>
                  <a:lnTo>
                    <a:pt x="414" y="674"/>
                  </a:lnTo>
                  <a:lnTo>
                    <a:pt x="418" y="683"/>
                  </a:lnTo>
                  <a:lnTo>
                    <a:pt x="423" y="692"/>
                  </a:lnTo>
                  <a:lnTo>
                    <a:pt x="428" y="697"/>
                  </a:lnTo>
                  <a:lnTo>
                    <a:pt x="432" y="706"/>
                  </a:lnTo>
                  <a:lnTo>
                    <a:pt x="432" y="715"/>
                  </a:lnTo>
                  <a:lnTo>
                    <a:pt x="441" y="720"/>
                  </a:lnTo>
                  <a:lnTo>
                    <a:pt x="446" y="729"/>
                  </a:lnTo>
                  <a:lnTo>
                    <a:pt x="451" y="734"/>
                  </a:lnTo>
                  <a:lnTo>
                    <a:pt x="455" y="743"/>
                  </a:lnTo>
                  <a:lnTo>
                    <a:pt x="460" y="752"/>
                  </a:lnTo>
                  <a:lnTo>
                    <a:pt x="464" y="756"/>
                  </a:lnTo>
                  <a:lnTo>
                    <a:pt x="464" y="762"/>
                  </a:lnTo>
                  <a:lnTo>
                    <a:pt x="469" y="767"/>
                  </a:lnTo>
                  <a:lnTo>
                    <a:pt x="473" y="776"/>
                  </a:lnTo>
                  <a:lnTo>
                    <a:pt x="478" y="785"/>
                  </a:lnTo>
                  <a:lnTo>
                    <a:pt x="483" y="790"/>
                  </a:lnTo>
                  <a:lnTo>
                    <a:pt x="487" y="799"/>
                  </a:lnTo>
                  <a:lnTo>
                    <a:pt x="493" y="803"/>
                  </a:lnTo>
                  <a:lnTo>
                    <a:pt x="497" y="813"/>
                  </a:lnTo>
                  <a:lnTo>
                    <a:pt x="502" y="817"/>
                  </a:lnTo>
                  <a:lnTo>
                    <a:pt x="507" y="826"/>
                  </a:lnTo>
                  <a:lnTo>
                    <a:pt x="511" y="836"/>
                  </a:lnTo>
                  <a:lnTo>
                    <a:pt x="516" y="840"/>
                  </a:lnTo>
                  <a:lnTo>
                    <a:pt x="520" y="849"/>
                  </a:lnTo>
                  <a:lnTo>
                    <a:pt x="525" y="859"/>
                  </a:lnTo>
                  <a:lnTo>
                    <a:pt x="530" y="869"/>
                  </a:lnTo>
                  <a:lnTo>
                    <a:pt x="534" y="873"/>
                  </a:lnTo>
                  <a:lnTo>
                    <a:pt x="539" y="882"/>
                  </a:lnTo>
                  <a:lnTo>
                    <a:pt x="543" y="887"/>
                  </a:lnTo>
                  <a:lnTo>
                    <a:pt x="548" y="896"/>
                  </a:lnTo>
                  <a:lnTo>
                    <a:pt x="553" y="901"/>
                  </a:lnTo>
                  <a:lnTo>
                    <a:pt x="557" y="910"/>
                  </a:lnTo>
                  <a:lnTo>
                    <a:pt x="562" y="919"/>
                  </a:lnTo>
                  <a:lnTo>
                    <a:pt x="566" y="928"/>
                  </a:lnTo>
                  <a:lnTo>
                    <a:pt x="571" y="933"/>
                  </a:lnTo>
                  <a:lnTo>
                    <a:pt x="575" y="938"/>
                  </a:lnTo>
                  <a:lnTo>
                    <a:pt x="575" y="942"/>
                  </a:lnTo>
                  <a:lnTo>
                    <a:pt x="580" y="952"/>
                  </a:lnTo>
                  <a:lnTo>
                    <a:pt x="586" y="957"/>
                  </a:lnTo>
                  <a:lnTo>
                    <a:pt x="590" y="966"/>
                  </a:lnTo>
                  <a:lnTo>
                    <a:pt x="595" y="971"/>
                  </a:lnTo>
                  <a:lnTo>
                    <a:pt x="595" y="975"/>
                  </a:lnTo>
                  <a:lnTo>
                    <a:pt x="599" y="980"/>
                  </a:lnTo>
                  <a:lnTo>
                    <a:pt x="604" y="989"/>
                  </a:lnTo>
                  <a:lnTo>
                    <a:pt x="609" y="994"/>
                  </a:lnTo>
                  <a:lnTo>
                    <a:pt x="613" y="1003"/>
                  </a:lnTo>
                  <a:lnTo>
                    <a:pt x="618" y="1007"/>
                  </a:lnTo>
                  <a:lnTo>
                    <a:pt x="618" y="1012"/>
                  </a:lnTo>
                  <a:lnTo>
                    <a:pt x="622" y="1017"/>
                  </a:lnTo>
                  <a:lnTo>
                    <a:pt x="627" y="1026"/>
                  </a:lnTo>
                  <a:lnTo>
                    <a:pt x="632" y="1035"/>
                  </a:lnTo>
                  <a:lnTo>
                    <a:pt x="636" y="1041"/>
                  </a:lnTo>
                  <a:lnTo>
                    <a:pt x="636" y="1045"/>
                  </a:lnTo>
                  <a:lnTo>
                    <a:pt x="641" y="1050"/>
                  </a:lnTo>
                  <a:lnTo>
                    <a:pt x="645" y="1054"/>
                  </a:lnTo>
                  <a:lnTo>
                    <a:pt x="650" y="1063"/>
                  </a:lnTo>
                  <a:lnTo>
                    <a:pt x="655" y="1073"/>
                  </a:lnTo>
                  <a:lnTo>
                    <a:pt x="659" y="1077"/>
                  </a:lnTo>
                  <a:lnTo>
                    <a:pt x="664" y="1086"/>
                  </a:lnTo>
                  <a:lnTo>
                    <a:pt x="668" y="1096"/>
                  </a:lnTo>
                  <a:lnTo>
                    <a:pt x="673" y="1105"/>
                  </a:lnTo>
                  <a:lnTo>
                    <a:pt x="678" y="1109"/>
                  </a:lnTo>
                  <a:lnTo>
                    <a:pt x="683" y="1114"/>
                  </a:lnTo>
                  <a:lnTo>
                    <a:pt x="683" y="1119"/>
                  </a:lnTo>
                  <a:lnTo>
                    <a:pt x="688" y="1123"/>
                  </a:lnTo>
                  <a:lnTo>
                    <a:pt x="697" y="1132"/>
                  </a:lnTo>
                  <a:lnTo>
                    <a:pt x="697" y="1138"/>
                  </a:lnTo>
                  <a:lnTo>
                    <a:pt x="701" y="1147"/>
                  </a:lnTo>
                  <a:lnTo>
                    <a:pt x="706" y="1156"/>
                  </a:lnTo>
                  <a:lnTo>
                    <a:pt x="711" y="1161"/>
                  </a:lnTo>
                  <a:lnTo>
                    <a:pt x="715" y="1170"/>
                  </a:lnTo>
                  <a:lnTo>
                    <a:pt x="724" y="1179"/>
                  </a:lnTo>
                  <a:lnTo>
                    <a:pt x="724" y="1184"/>
                  </a:lnTo>
                  <a:lnTo>
                    <a:pt x="724" y="1188"/>
                  </a:lnTo>
                  <a:lnTo>
                    <a:pt x="729" y="1193"/>
                  </a:lnTo>
                  <a:lnTo>
                    <a:pt x="734" y="1202"/>
                  </a:lnTo>
                  <a:lnTo>
                    <a:pt x="738" y="1207"/>
                  </a:lnTo>
                  <a:lnTo>
                    <a:pt x="747" y="1216"/>
                  </a:lnTo>
                  <a:lnTo>
                    <a:pt x="747" y="1221"/>
                  </a:lnTo>
                  <a:lnTo>
                    <a:pt x="752" y="1225"/>
                  </a:lnTo>
                  <a:lnTo>
                    <a:pt x="752" y="1231"/>
                  </a:lnTo>
                  <a:lnTo>
                    <a:pt x="756" y="1240"/>
                  </a:lnTo>
                  <a:lnTo>
                    <a:pt x="761" y="1249"/>
                  </a:lnTo>
                  <a:lnTo>
                    <a:pt x="766" y="1254"/>
                  </a:lnTo>
                  <a:lnTo>
                    <a:pt x="776" y="1263"/>
                  </a:lnTo>
                  <a:lnTo>
                    <a:pt x="780" y="1272"/>
                  </a:lnTo>
                  <a:lnTo>
                    <a:pt x="780" y="1277"/>
                  </a:lnTo>
                  <a:lnTo>
                    <a:pt x="785" y="1286"/>
                  </a:lnTo>
                  <a:lnTo>
                    <a:pt x="790" y="1286"/>
                  </a:lnTo>
                  <a:lnTo>
                    <a:pt x="790" y="1290"/>
                  </a:lnTo>
                  <a:lnTo>
                    <a:pt x="799" y="1300"/>
                  </a:lnTo>
                  <a:lnTo>
                    <a:pt x="803" y="1309"/>
                  </a:lnTo>
                  <a:lnTo>
                    <a:pt x="808" y="1313"/>
                  </a:lnTo>
                  <a:lnTo>
                    <a:pt x="813" y="1324"/>
                  </a:lnTo>
                  <a:lnTo>
                    <a:pt x="813" y="1333"/>
                  </a:lnTo>
                  <a:lnTo>
                    <a:pt x="817" y="1337"/>
                  </a:lnTo>
                  <a:lnTo>
                    <a:pt x="826" y="1346"/>
                  </a:lnTo>
                  <a:lnTo>
                    <a:pt x="831" y="1356"/>
                  </a:lnTo>
                  <a:lnTo>
                    <a:pt x="831" y="1360"/>
                  </a:lnTo>
                  <a:lnTo>
                    <a:pt x="836" y="1360"/>
                  </a:lnTo>
                  <a:lnTo>
                    <a:pt x="840" y="1369"/>
                  </a:lnTo>
                  <a:lnTo>
                    <a:pt x="840" y="1379"/>
                  </a:lnTo>
                  <a:lnTo>
                    <a:pt x="849" y="1383"/>
                  </a:lnTo>
                  <a:lnTo>
                    <a:pt x="854" y="1392"/>
                  </a:lnTo>
                  <a:lnTo>
                    <a:pt x="858" y="1397"/>
                  </a:lnTo>
                  <a:lnTo>
                    <a:pt x="863" y="1406"/>
                  </a:lnTo>
                  <a:lnTo>
                    <a:pt x="869" y="1416"/>
                  </a:lnTo>
                  <a:lnTo>
                    <a:pt x="869" y="1421"/>
                  </a:lnTo>
                  <a:lnTo>
                    <a:pt x="873" y="1430"/>
                  </a:lnTo>
                  <a:lnTo>
                    <a:pt x="882" y="1439"/>
                  </a:lnTo>
                  <a:lnTo>
                    <a:pt x="887" y="1444"/>
                  </a:lnTo>
                  <a:lnTo>
                    <a:pt x="892" y="1453"/>
                  </a:lnTo>
                  <a:lnTo>
                    <a:pt x="896" y="1462"/>
                  </a:lnTo>
                  <a:lnTo>
                    <a:pt x="896" y="1467"/>
                  </a:lnTo>
                  <a:lnTo>
                    <a:pt x="905" y="1476"/>
                  </a:lnTo>
                  <a:lnTo>
                    <a:pt x="910" y="1481"/>
                  </a:lnTo>
                  <a:lnTo>
                    <a:pt x="915" y="1490"/>
                  </a:lnTo>
                  <a:lnTo>
                    <a:pt x="919" y="1499"/>
                  </a:lnTo>
                  <a:lnTo>
                    <a:pt x="924" y="1509"/>
                  </a:lnTo>
                  <a:lnTo>
                    <a:pt x="928" y="1514"/>
                  </a:lnTo>
                  <a:lnTo>
                    <a:pt x="933" y="1523"/>
                  </a:lnTo>
                  <a:lnTo>
                    <a:pt x="938" y="1532"/>
                  </a:lnTo>
                  <a:lnTo>
                    <a:pt x="938" y="1537"/>
                  </a:lnTo>
                  <a:lnTo>
                    <a:pt x="942" y="1537"/>
                  </a:lnTo>
                  <a:lnTo>
                    <a:pt x="947" y="1546"/>
                  </a:lnTo>
                  <a:lnTo>
                    <a:pt x="951" y="1550"/>
                  </a:lnTo>
                  <a:lnTo>
                    <a:pt x="956" y="1560"/>
                  </a:lnTo>
                  <a:lnTo>
                    <a:pt x="961" y="1569"/>
                  </a:lnTo>
                  <a:lnTo>
                    <a:pt x="966" y="1573"/>
                  </a:lnTo>
                  <a:lnTo>
                    <a:pt x="961" y="1583"/>
                  </a:lnTo>
                  <a:lnTo>
                    <a:pt x="961" y="1592"/>
                  </a:lnTo>
                  <a:lnTo>
                    <a:pt x="961" y="1596"/>
                  </a:lnTo>
                  <a:lnTo>
                    <a:pt x="966" y="1607"/>
                  </a:lnTo>
                  <a:lnTo>
                    <a:pt x="966" y="1616"/>
                  </a:lnTo>
                  <a:lnTo>
                    <a:pt x="966" y="1620"/>
                  </a:lnTo>
                  <a:lnTo>
                    <a:pt x="966" y="1629"/>
                  </a:lnTo>
                  <a:lnTo>
                    <a:pt x="971" y="1634"/>
                  </a:lnTo>
                  <a:lnTo>
                    <a:pt x="971" y="1643"/>
                  </a:lnTo>
                  <a:lnTo>
                    <a:pt x="971" y="1652"/>
                  </a:lnTo>
                  <a:lnTo>
                    <a:pt x="971" y="1657"/>
                  </a:lnTo>
                  <a:lnTo>
                    <a:pt x="975" y="1666"/>
                  </a:lnTo>
                  <a:lnTo>
                    <a:pt x="975" y="1675"/>
                  </a:lnTo>
                  <a:lnTo>
                    <a:pt x="975" y="1685"/>
                  </a:lnTo>
                  <a:lnTo>
                    <a:pt x="975" y="1689"/>
                  </a:lnTo>
                  <a:lnTo>
                    <a:pt x="980" y="1699"/>
                  </a:lnTo>
                  <a:lnTo>
                    <a:pt x="980" y="1704"/>
                  </a:lnTo>
                  <a:lnTo>
                    <a:pt x="980" y="1713"/>
                  </a:lnTo>
                  <a:lnTo>
                    <a:pt x="980" y="1718"/>
                  </a:lnTo>
                  <a:lnTo>
                    <a:pt x="984" y="1727"/>
                  </a:lnTo>
                  <a:lnTo>
                    <a:pt x="984" y="1731"/>
                  </a:lnTo>
                  <a:lnTo>
                    <a:pt x="984" y="1736"/>
                  </a:lnTo>
                  <a:lnTo>
                    <a:pt x="984" y="1741"/>
                  </a:lnTo>
                  <a:lnTo>
                    <a:pt x="984" y="1750"/>
                  </a:lnTo>
                  <a:lnTo>
                    <a:pt x="984" y="1759"/>
                  </a:lnTo>
                  <a:lnTo>
                    <a:pt x="989" y="1768"/>
                  </a:lnTo>
                  <a:lnTo>
                    <a:pt x="989" y="1773"/>
                  </a:lnTo>
                  <a:lnTo>
                    <a:pt x="989" y="1782"/>
                  </a:lnTo>
                  <a:lnTo>
                    <a:pt x="989" y="1787"/>
                  </a:lnTo>
                  <a:lnTo>
                    <a:pt x="994" y="1797"/>
                  </a:lnTo>
                  <a:lnTo>
                    <a:pt x="994" y="1801"/>
                  </a:lnTo>
                  <a:lnTo>
                    <a:pt x="994" y="1811"/>
                  </a:lnTo>
                  <a:lnTo>
                    <a:pt x="998" y="1820"/>
                  </a:lnTo>
                  <a:lnTo>
                    <a:pt x="998" y="1829"/>
                  </a:lnTo>
                  <a:lnTo>
                    <a:pt x="998" y="1833"/>
                  </a:lnTo>
                  <a:lnTo>
                    <a:pt x="1003" y="1843"/>
                  </a:lnTo>
                  <a:lnTo>
                    <a:pt x="1003" y="1852"/>
                  </a:lnTo>
                  <a:lnTo>
                    <a:pt x="1003" y="1856"/>
                  </a:lnTo>
                  <a:lnTo>
                    <a:pt x="1003" y="1861"/>
                  </a:lnTo>
                  <a:lnTo>
                    <a:pt x="1007" y="1866"/>
                  </a:lnTo>
                  <a:lnTo>
                    <a:pt x="1007" y="1870"/>
                  </a:lnTo>
                  <a:lnTo>
                    <a:pt x="1007" y="1879"/>
                  </a:lnTo>
                  <a:lnTo>
                    <a:pt x="1012" y="1885"/>
                  </a:lnTo>
                  <a:lnTo>
                    <a:pt x="1012" y="1894"/>
                  </a:lnTo>
                  <a:lnTo>
                    <a:pt x="1012" y="1903"/>
                  </a:lnTo>
                  <a:lnTo>
                    <a:pt x="1012" y="1912"/>
                  </a:lnTo>
                  <a:lnTo>
                    <a:pt x="1012" y="1917"/>
                  </a:lnTo>
                  <a:lnTo>
                    <a:pt x="1017" y="19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0" name="Freeform 5442"/>
            <p:cNvSpPr>
              <a:spLocks/>
            </p:cNvSpPr>
            <p:nvPr/>
          </p:nvSpPr>
          <p:spPr bwMode="auto">
            <a:xfrm>
              <a:off x="3515" y="1096"/>
              <a:ext cx="61" cy="99"/>
            </a:xfrm>
            <a:custGeom>
              <a:avLst/>
              <a:gdLst>
                <a:gd name="T0" fmla="*/ 0 w 306"/>
                <a:gd name="T1" fmla="*/ 5 h 496"/>
                <a:gd name="T2" fmla="*/ 9 w 306"/>
                <a:gd name="T3" fmla="*/ 18 h 496"/>
                <a:gd name="T4" fmla="*/ 19 w 306"/>
                <a:gd name="T5" fmla="*/ 32 h 496"/>
                <a:gd name="T6" fmla="*/ 23 w 306"/>
                <a:gd name="T7" fmla="*/ 42 h 496"/>
                <a:gd name="T8" fmla="*/ 32 w 306"/>
                <a:gd name="T9" fmla="*/ 61 h 496"/>
                <a:gd name="T10" fmla="*/ 43 w 306"/>
                <a:gd name="T11" fmla="*/ 65 h 496"/>
                <a:gd name="T12" fmla="*/ 47 w 306"/>
                <a:gd name="T13" fmla="*/ 79 h 496"/>
                <a:gd name="T14" fmla="*/ 56 w 306"/>
                <a:gd name="T15" fmla="*/ 93 h 496"/>
                <a:gd name="T16" fmla="*/ 66 w 306"/>
                <a:gd name="T17" fmla="*/ 111 h 496"/>
                <a:gd name="T18" fmla="*/ 75 w 306"/>
                <a:gd name="T19" fmla="*/ 125 h 496"/>
                <a:gd name="T20" fmla="*/ 84 w 306"/>
                <a:gd name="T21" fmla="*/ 140 h 496"/>
                <a:gd name="T22" fmla="*/ 89 w 306"/>
                <a:gd name="T23" fmla="*/ 149 h 496"/>
                <a:gd name="T24" fmla="*/ 102 w 306"/>
                <a:gd name="T25" fmla="*/ 163 h 496"/>
                <a:gd name="T26" fmla="*/ 107 w 306"/>
                <a:gd name="T27" fmla="*/ 181 h 496"/>
                <a:gd name="T28" fmla="*/ 116 w 306"/>
                <a:gd name="T29" fmla="*/ 195 h 496"/>
                <a:gd name="T30" fmla="*/ 125 w 306"/>
                <a:gd name="T31" fmla="*/ 209 h 496"/>
                <a:gd name="T32" fmla="*/ 130 w 306"/>
                <a:gd name="T33" fmla="*/ 218 h 496"/>
                <a:gd name="T34" fmla="*/ 140 w 306"/>
                <a:gd name="T35" fmla="*/ 233 h 496"/>
                <a:gd name="T36" fmla="*/ 149 w 306"/>
                <a:gd name="T37" fmla="*/ 242 h 496"/>
                <a:gd name="T38" fmla="*/ 158 w 306"/>
                <a:gd name="T39" fmla="*/ 256 h 496"/>
                <a:gd name="T40" fmla="*/ 163 w 306"/>
                <a:gd name="T41" fmla="*/ 269 h 496"/>
                <a:gd name="T42" fmla="*/ 168 w 306"/>
                <a:gd name="T43" fmla="*/ 279 h 496"/>
                <a:gd name="T44" fmla="*/ 181 w 306"/>
                <a:gd name="T45" fmla="*/ 292 h 496"/>
                <a:gd name="T46" fmla="*/ 191 w 306"/>
                <a:gd name="T47" fmla="*/ 311 h 496"/>
                <a:gd name="T48" fmla="*/ 191 w 306"/>
                <a:gd name="T49" fmla="*/ 315 h 496"/>
                <a:gd name="T50" fmla="*/ 204 w 306"/>
                <a:gd name="T51" fmla="*/ 330 h 496"/>
                <a:gd name="T52" fmla="*/ 213 w 306"/>
                <a:gd name="T53" fmla="*/ 348 h 496"/>
                <a:gd name="T54" fmla="*/ 218 w 306"/>
                <a:gd name="T55" fmla="*/ 353 h 496"/>
                <a:gd name="T56" fmla="*/ 227 w 306"/>
                <a:gd name="T57" fmla="*/ 371 h 496"/>
                <a:gd name="T58" fmla="*/ 233 w 306"/>
                <a:gd name="T59" fmla="*/ 381 h 496"/>
                <a:gd name="T60" fmla="*/ 242 w 306"/>
                <a:gd name="T61" fmla="*/ 394 h 496"/>
                <a:gd name="T62" fmla="*/ 251 w 306"/>
                <a:gd name="T63" fmla="*/ 408 h 496"/>
                <a:gd name="T64" fmla="*/ 256 w 306"/>
                <a:gd name="T65" fmla="*/ 418 h 496"/>
                <a:gd name="T66" fmla="*/ 265 w 306"/>
                <a:gd name="T67" fmla="*/ 432 h 496"/>
                <a:gd name="T68" fmla="*/ 274 w 306"/>
                <a:gd name="T69" fmla="*/ 446 h 496"/>
                <a:gd name="T70" fmla="*/ 279 w 306"/>
                <a:gd name="T71" fmla="*/ 455 h 496"/>
                <a:gd name="T72" fmla="*/ 288 w 306"/>
                <a:gd name="T73" fmla="*/ 469 h 496"/>
                <a:gd name="T74" fmla="*/ 297 w 306"/>
                <a:gd name="T75" fmla="*/ 482 h 496"/>
                <a:gd name="T76" fmla="*/ 302 w 306"/>
                <a:gd name="T77" fmla="*/ 492 h 4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06"/>
                <a:gd name="T118" fmla="*/ 0 h 496"/>
                <a:gd name="T119" fmla="*/ 306 w 306"/>
                <a:gd name="T120" fmla="*/ 496 h 4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06" h="496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9" y="18"/>
                  </a:lnTo>
                  <a:lnTo>
                    <a:pt x="14" y="28"/>
                  </a:lnTo>
                  <a:lnTo>
                    <a:pt x="19" y="32"/>
                  </a:lnTo>
                  <a:lnTo>
                    <a:pt x="23" y="42"/>
                  </a:lnTo>
                  <a:lnTo>
                    <a:pt x="28" y="52"/>
                  </a:lnTo>
                  <a:lnTo>
                    <a:pt x="32" y="61"/>
                  </a:lnTo>
                  <a:lnTo>
                    <a:pt x="37" y="65"/>
                  </a:lnTo>
                  <a:lnTo>
                    <a:pt x="43" y="65"/>
                  </a:lnTo>
                  <a:lnTo>
                    <a:pt x="43" y="75"/>
                  </a:lnTo>
                  <a:lnTo>
                    <a:pt x="47" y="79"/>
                  </a:lnTo>
                  <a:lnTo>
                    <a:pt x="52" y="88"/>
                  </a:lnTo>
                  <a:lnTo>
                    <a:pt x="56" y="93"/>
                  </a:lnTo>
                  <a:lnTo>
                    <a:pt x="61" y="102"/>
                  </a:lnTo>
                  <a:lnTo>
                    <a:pt x="66" y="111"/>
                  </a:lnTo>
                  <a:lnTo>
                    <a:pt x="75" y="120"/>
                  </a:lnTo>
                  <a:lnTo>
                    <a:pt x="75" y="125"/>
                  </a:lnTo>
                  <a:lnTo>
                    <a:pt x="79" y="135"/>
                  </a:lnTo>
                  <a:lnTo>
                    <a:pt x="84" y="140"/>
                  </a:lnTo>
                  <a:lnTo>
                    <a:pt x="84" y="144"/>
                  </a:lnTo>
                  <a:lnTo>
                    <a:pt x="89" y="149"/>
                  </a:lnTo>
                  <a:lnTo>
                    <a:pt x="93" y="158"/>
                  </a:lnTo>
                  <a:lnTo>
                    <a:pt x="102" y="163"/>
                  </a:lnTo>
                  <a:lnTo>
                    <a:pt x="102" y="172"/>
                  </a:lnTo>
                  <a:lnTo>
                    <a:pt x="107" y="181"/>
                  </a:lnTo>
                  <a:lnTo>
                    <a:pt x="111" y="186"/>
                  </a:lnTo>
                  <a:lnTo>
                    <a:pt x="116" y="195"/>
                  </a:lnTo>
                  <a:lnTo>
                    <a:pt x="125" y="204"/>
                  </a:lnTo>
                  <a:lnTo>
                    <a:pt x="125" y="209"/>
                  </a:lnTo>
                  <a:lnTo>
                    <a:pt x="130" y="209"/>
                  </a:lnTo>
                  <a:lnTo>
                    <a:pt x="130" y="218"/>
                  </a:lnTo>
                  <a:lnTo>
                    <a:pt x="134" y="228"/>
                  </a:lnTo>
                  <a:lnTo>
                    <a:pt x="140" y="233"/>
                  </a:lnTo>
                  <a:lnTo>
                    <a:pt x="145" y="242"/>
                  </a:lnTo>
                  <a:lnTo>
                    <a:pt x="149" y="242"/>
                  </a:lnTo>
                  <a:lnTo>
                    <a:pt x="154" y="246"/>
                  </a:lnTo>
                  <a:lnTo>
                    <a:pt x="158" y="256"/>
                  </a:lnTo>
                  <a:lnTo>
                    <a:pt x="158" y="265"/>
                  </a:lnTo>
                  <a:lnTo>
                    <a:pt x="163" y="269"/>
                  </a:lnTo>
                  <a:lnTo>
                    <a:pt x="168" y="279"/>
                  </a:lnTo>
                  <a:lnTo>
                    <a:pt x="177" y="288"/>
                  </a:lnTo>
                  <a:lnTo>
                    <a:pt x="181" y="292"/>
                  </a:lnTo>
                  <a:lnTo>
                    <a:pt x="186" y="301"/>
                  </a:lnTo>
                  <a:lnTo>
                    <a:pt x="191" y="311"/>
                  </a:lnTo>
                  <a:lnTo>
                    <a:pt x="191" y="315"/>
                  </a:lnTo>
                  <a:lnTo>
                    <a:pt x="195" y="325"/>
                  </a:lnTo>
                  <a:lnTo>
                    <a:pt x="204" y="330"/>
                  </a:lnTo>
                  <a:lnTo>
                    <a:pt x="209" y="339"/>
                  </a:lnTo>
                  <a:lnTo>
                    <a:pt x="213" y="348"/>
                  </a:lnTo>
                  <a:lnTo>
                    <a:pt x="218" y="353"/>
                  </a:lnTo>
                  <a:lnTo>
                    <a:pt x="218" y="362"/>
                  </a:lnTo>
                  <a:lnTo>
                    <a:pt x="227" y="371"/>
                  </a:lnTo>
                  <a:lnTo>
                    <a:pt x="233" y="381"/>
                  </a:lnTo>
                  <a:lnTo>
                    <a:pt x="237" y="385"/>
                  </a:lnTo>
                  <a:lnTo>
                    <a:pt x="242" y="394"/>
                  </a:lnTo>
                  <a:lnTo>
                    <a:pt x="247" y="399"/>
                  </a:lnTo>
                  <a:lnTo>
                    <a:pt x="251" y="408"/>
                  </a:lnTo>
                  <a:lnTo>
                    <a:pt x="256" y="414"/>
                  </a:lnTo>
                  <a:lnTo>
                    <a:pt x="256" y="418"/>
                  </a:lnTo>
                  <a:lnTo>
                    <a:pt x="260" y="423"/>
                  </a:lnTo>
                  <a:lnTo>
                    <a:pt x="265" y="432"/>
                  </a:lnTo>
                  <a:lnTo>
                    <a:pt x="270" y="441"/>
                  </a:lnTo>
                  <a:lnTo>
                    <a:pt x="274" y="446"/>
                  </a:lnTo>
                  <a:lnTo>
                    <a:pt x="274" y="455"/>
                  </a:lnTo>
                  <a:lnTo>
                    <a:pt x="279" y="455"/>
                  </a:lnTo>
                  <a:lnTo>
                    <a:pt x="283" y="464"/>
                  </a:lnTo>
                  <a:lnTo>
                    <a:pt x="288" y="469"/>
                  </a:lnTo>
                  <a:lnTo>
                    <a:pt x="292" y="478"/>
                  </a:lnTo>
                  <a:lnTo>
                    <a:pt x="297" y="482"/>
                  </a:lnTo>
                  <a:lnTo>
                    <a:pt x="297" y="487"/>
                  </a:lnTo>
                  <a:lnTo>
                    <a:pt x="302" y="492"/>
                  </a:lnTo>
                  <a:lnTo>
                    <a:pt x="306" y="49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1" name="Freeform 5443"/>
            <p:cNvSpPr>
              <a:spLocks/>
            </p:cNvSpPr>
            <p:nvPr/>
          </p:nvSpPr>
          <p:spPr bwMode="auto">
            <a:xfrm>
              <a:off x="4119" y="2349"/>
              <a:ext cx="366" cy="326"/>
            </a:xfrm>
            <a:custGeom>
              <a:avLst/>
              <a:gdLst>
                <a:gd name="T0" fmla="*/ 23 w 1828"/>
                <a:gd name="T1" fmla="*/ 23 h 1633"/>
                <a:gd name="T2" fmla="*/ 56 w 1828"/>
                <a:gd name="T3" fmla="*/ 56 h 1633"/>
                <a:gd name="T4" fmla="*/ 83 w 1828"/>
                <a:gd name="T5" fmla="*/ 88 h 1633"/>
                <a:gd name="T6" fmla="*/ 120 w 1828"/>
                <a:gd name="T7" fmla="*/ 120 h 1633"/>
                <a:gd name="T8" fmla="*/ 149 w 1828"/>
                <a:gd name="T9" fmla="*/ 149 h 1633"/>
                <a:gd name="T10" fmla="*/ 181 w 1828"/>
                <a:gd name="T11" fmla="*/ 177 h 1633"/>
                <a:gd name="T12" fmla="*/ 204 w 1828"/>
                <a:gd name="T13" fmla="*/ 204 h 1633"/>
                <a:gd name="T14" fmla="*/ 237 w 1828"/>
                <a:gd name="T15" fmla="*/ 233 h 1633"/>
                <a:gd name="T16" fmla="*/ 269 w 1828"/>
                <a:gd name="T17" fmla="*/ 260 h 1633"/>
                <a:gd name="T18" fmla="*/ 301 w 1828"/>
                <a:gd name="T19" fmla="*/ 292 h 1633"/>
                <a:gd name="T20" fmla="*/ 330 w 1828"/>
                <a:gd name="T21" fmla="*/ 325 h 1633"/>
                <a:gd name="T22" fmla="*/ 362 w 1828"/>
                <a:gd name="T23" fmla="*/ 353 h 1633"/>
                <a:gd name="T24" fmla="*/ 398 w 1828"/>
                <a:gd name="T25" fmla="*/ 380 h 1633"/>
                <a:gd name="T26" fmla="*/ 441 w 1828"/>
                <a:gd name="T27" fmla="*/ 423 h 1633"/>
                <a:gd name="T28" fmla="*/ 468 w 1828"/>
                <a:gd name="T29" fmla="*/ 441 h 1633"/>
                <a:gd name="T30" fmla="*/ 496 w 1828"/>
                <a:gd name="T31" fmla="*/ 473 h 1633"/>
                <a:gd name="T32" fmla="*/ 529 w 1828"/>
                <a:gd name="T33" fmla="*/ 505 h 1633"/>
                <a:gd name="T34" fmla="*/ 561 w 1828"/>
                <a:gd name="T35" fmla="*/ 534 h 1633"/>
                <a:gd name="T36" fmla="*/ 593 w 1828"/>
                <a:gd name="T37" fmla="*/ 562 h 1633"/>
                <a:gd name="T38" fmla="*/ 636 w 1828"/>
                <a:gd name="T39" fmla="*/ 594 h 1633"/>
                <a:gd name="T40" fmla="*/ 658 w 1828"/>
                <a:gd name="T41" fmla="*/ 618 h 1633"/>
                <a:gd name="T42" fmla="*/ 691 w 1828"/>
                <a:gd name="T43" fmla="*/ 650 h 1633"/>
                <a:gd name="T44" fmla="*/ 724 w 1828"/>
                <a:gd name="T45" fmla="*/ 673 h 1633"/>
                <a:gd name="T46" fmla="*/ 751 w 1828"/>
                <a:gd name="T47" fmla="*/ 701 h 1633"/>
                <a:gd name="T48" fmla="*/ 783 w 1828"/>
                <a:gd name="T49" fmla="*/ 733 h 1633"/>
                <a:gd name="T50" fmla="*/ 812 w 1828"/>
                <a:gd name="T51" fmla="*/ 756 h 1633"/>
                <a:gd name="T52" fmla="*/ 853 w 1828"/>
                <a:gd name="T53" fmla="*/ 788 h 1633"/>
                <a:gd name="T54" fmla="*/ 886 w 1828"/>
                <a:gd name="T55" fmla="*/ 826 h 1633"/>
                <a:gd name="T56" fmla="*/ 914 w 1828"/>
                <a:gd name="T57" fmla="*/ 849 h 1633"/>
                <a:gd name="T58" fmla="*/ 951 w 1828"/>
                <a:gd name="T59" fmla="*/ 877 h 1633"/>
                <a:gd name="T60" fmla="*/ 979 w 1828"/>
                <a:gd name="T61" fmla="*/ 905 h 1633"/>
                <a:gd name="T62" fmla="*/ 1011 w 1828"/>
                <a:gd name="T63" fmla="*/ 933 h 1633"/>
                <a:gd name="T64" fmla="*/ 1043 w 1828"/>
                <a:gd name="T65" fmla="*/ 960 h 1633"/>
                <a:gd name="T66" fmla="*/ 1072 w 1828"/>
                <a:gd name="T67" fmla="*/ 984 h 1633"/>
                <a:gd name="T68" fmla="*/ 1109 w 1828"/>
                <a:gd name="T69" fmla="*/ 1016 h 1633"/>
                <a:gd name="T70" fmla="*/ 1136 w 1828"/>
                <a:gd name="T71" fmla="*/ 1039 h 1633"/>
                <a:gd name="T72" fmla="*/ 1169 w 1828"/>
                <a:gd name="T73" fmla="*/ 1071 h 1633"/>
                <a:gd name="T74" fmla="*/ 1197 w 1828"/>
                <a:gd name="T75" fmla="*/ 1091 h 1633"/>
                <a:gd name="T76" fmla="*/ 1238 w 1828"/>
                <a:gd name="T77" fmla="*/ 1123 h 1633"/>
                <a:gd name="T78" fmla="*/ 1267 w 1828"/>
                <a:gd name="T79" fmla="*/ 1155 h 1633"/>
                <a:gd name="T80" fmla="*/ 1304 w 1828"/>
                <a:gd name="T81" fmla="*/ 1184 h 1633"/>
                <a:gd name="T82" fmla="*/ 1340 w 1828"/>
                <a:gd name="T83" fmla="*/ 1216 h 1633"/>
                <a:gd name="T84" fmla="*/ 1378 w 1828"/>
                <a:gd name="T85" fmla="*/ 1243 h 1633"/>
                <a:gd name="T86" fmla="*/ 1410 w 1828"/>
                <a:gd name="T87" fmla="*/ 1276 h 1633"/>
                <a:gd name="T88" fmla="*/ 1438 w 1828"/>
                <a:gd name="T89" fmla="*/ 1299 h 1633"/>
                <a:gd name="T90" fmla="*/ 1475 w 1828"/>
                <a:gd name="T91" fmla="*/ 1332 h 1633"/>
                <a:gd name="T92" fmla="*/ 1507 w 1828"/>
                <a:gd name="T93" fmla="*/ 1360 h 1633"/>
                <a:gd name="T94" fmla="*/ 1541 w 1828"/>
                <a:gd name="T95" fmla="*/ 1392 h 1633"/>
                <a:gd name="T96" fmla="*/ 1582 w 1828"/>
                <a:gd name="T97" fmla="*/ 1424 h 1633"/>
                <a:gd name="T98" fmla="*/ 1614 w 1828"/>
                <a:gd name="T99" fmla="*/ 1453 h 1633"/>
                <a:gd name="T100" fmla="*/ 1647 w 1828"/>
                <a:gd name="T101" fmla="*/ 1480 h 1633"/>
                <a:gd name="T102" fmla="*/ 1679 w 1828"/>
                <a:gd name="T103" fmla="*/ 1503 h 1633"/>
                <a:gd name="T104" fmla="*/ 1716 w 1828"/>
                <a:gd name="T105" fmla="*/ 1535 h 1633"/>
                <a:gd name="T106" fmla="*/ 1754 w 1828"/>
                <a:gd name="T107" fmla="*/ 1569 h 1633"/>
                <a:gd name="T108" fmla="*/ 1786 w 1828"/>
                <a:gd name="T109" fmla="*/ 1596 h 1633"/>
                <a:gd name="T110" fmla="*/ 1818 w 1828"/>
                <a:gd name="T111" fmla="*/ 1628 h 16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28"/>
                <a:gd name="T169" fmla="*/ 0 h 1633"/>
                <a:gd name="T170" fmla="*/ 1828 w 1828"/>
                <a:gd name="T171" fmla="*/ 1633 h 16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28" h="1633">
                  <a:moveTo>
                    <a:pt x="0" y="0"/>
                  </a:moveTo>
                  <a:lnTo>
                    <a:pt x="4" y="9"/>
                  </a:lnTo>
                  <a:lnTo>
                    <a:pt x="9" y="14"/>
                  </a:lnTo>
                  <a:lnTo>
                    <a:pt x="13" y="18"/>
                  </a:lnTo>
                  <a:lnTo>
                    <a:pt x="23" y="23"/>
                  </a:lnTo>
                  <a:lnTo>
                    <a:pt x="32" y="32"/>
                  </a:lnTo>
                  <a:lnTo>
                    <a:pt x="37" y="37"/>
                  </a:lnTo>
                  <a:lnTo>
                    <a:pt x="47" y="47"/>
                  </a:lnTo>
                  <a:lnTo>
                    <a:pt x="56" y="56"/>
                  </a:lnTo>
                  <a:lnTo>
                    <a:pt x="60" y="61"/>
                  </a:lnTo>
                  <a:lnTo>
                    <a:pt x="69" y="70"/>
                  </a:lnTo>
                  <a:lnTo>
                    <a:pt x="74" y="79"/>
                  </a:lnTo>
                  <a:lnTo>
                    <a:pt x="83" y="88"/>
                  </a:lnTo>
                  <a:lnTo>
                    <a:pt x="92" y="93"/>
                  </a:lnTo>
                  <a:lnTo>
                    <a:pt x="97" y="102"/>
                  </a:lnTo>
                  <a:lnTo>
                    <a:pt x="106" y="107"/>
                  </a:lnTo>
                  <a:lnTo>
                    <a:pt x="115" y="116"/>
                  </a:lnTo>
                  <a:lnTo>
                    <a:pt x="120" y="120"/>
                  </a:lnTo>
                  <a:lnTo>
                    <a:pt x="125" y="120"/>
                  </a:lnTo>
                  <a:lnTo>
                    <a:pt x="135" y="130"/>
                  </a:lnTo>
                  <a:lnTo>
                    <a:pt x="139" y="140"/>
                  </a:lnTo>
                  <a:lnTo>
                    <a:pt x="149" y="149"/>
                  </a:lnTo>
                  <a:lnTo>
                    <a:pt x="153" y="154"/>
                  </a:lnTo>
                  <a:lnTo>
                    <a:pt x="162" y="163"/>
                  </a:lnTo>
                  <a:lnTo>
                    <a:pt x="171" y="172"/>
                  </a:lnTo>
                  <a:lnTo>
                    <a:pt x="181" y="177"/>
                  </a:lnTo>
                  <a:lnTo>
                    <a:pt x="185" y="181"/>
                  </a:lnTo>
                  <a:lnTo>
                    <a:pt x="185" y="186"/>
                  </a:lnTo>
                  <a:lnTo>
                    <a:pt x="194" y="190"/>
                  </a:lnTo>
                  <a:lnTo>
                    <a:pt x="204" y="199"/>
                  </a:lnTo>
                  <a:lnTo>
                    <a:pt x="204" y="204"/>
                  </a:lnTo>
                  <a:lnTo>
                    <a:pt x="213" y="209"/>
                  </a:lnTo>
                  <a:lnTo>
                    <a:pt x="217" y="213"/>
                  </a:lnTo>
                  <a:lnTo>
                    <a:pt x="228" y="222"/>
                  </a:lnTo>
                  <a:lnTo>
                    <a:pt x="237" y="233"/>
                  </a:lnTo>
                  <a:lnTo>
                    <a:pt x="241" y="237"/>
                  </a:lnTo>
                  <a:lnTo>
                    <a:pt x="246" y="242"/>
                  </a:lnTo>
                  <a:lnTo>
                    <a:pt x="255" y="246"/>
                  </a:lnTo>
                  <a:lnTo>
                    <a:pt x="260" y="256"/>
                  </a:lnTo>
                  <a:lnTo>
                    <a:pt x="269" y="260"/>
                  </a:lnTo>
                  <a:lnTo>
                    <a:pt x="269" y="265"/>
                  </a:lnTo>
                  <a:lnTo>
                    <a:pt x="278" y="269"/>
                  </a:lnTo>
                  <a:lnTo>
                    <a:pt x="283" y="274"/>
                  </a:lnTo>
                  <a:lnTo>
                    <a:pt x="292" y="283"/>
                  </a:lnTo>
                  <a:lnTo>
                    <a:pt x="301" y="292"/>
                  </a:lnTo>
                  <a:lnTo>
                    <a:pt x="306" y="297"/>
                  </a:lnTo>
                  <a:lnTo>
                    <a:pt x="315" y="301"/>
                  </a:lnTo>
                  <a:lnTo>
                    <a:pt x="315" y="306"/>
                  </a:lnTo>
                  <a:lnTo>
                    <a:pt x="325" y="315"/>
                  </a:lnTo>
                  <a:lnTo>
                    <a:pt x="330" y="325"/>
                  </a:lnTo>
                  <a:lnTo>
                    <a:pt x="334" y="325"/>
                  </a:lnTo>
                  <a:lnTo>
                    <a:pt x="343" y="330"/>
                  </a:lnTo>
                  <a:lnTo>
                    <a:pt x="348" y="339"/>
                  </a:lnTo>
                  <a:lnTo>
                    <a:pt x="357" y="344"/>
                  </a:lnTo>
                  <a:lnTo>
                    <a:pt x="362" y="353"/>
                  </a:lnTo>
                  <a:lnTo>
                    <a:pt x="371" y="358"/>
                  </a:lnTo>
                  <a:lnTo>
                    <a:pt x="375" y="367"/>
                  </a:lnTo>
                  <a:lnTo>
                    <a:pt x="380" y="367"/>
                  </a:lnTo>
                  <a:lnTo>
                    <a:pt x="385" y="376"/>
                  </a:lnTo>
                  <a:lnTo>
                    <a:pt x="398" y="380"/>
                  </a:lnTo>
                  <a:lnTo>
                    <a:pt x="403" y="390"/>
                  </a:lnTo>
                  <a:lnTo>
                    <a:pt x="413" y="399"/>
                  </a:lnTo>
                  <a:lnTo>
                    <a:pt x="422" y="408"/>
                  </a:lnTo>
                  <a:lnTo>
                    <a:pt x="432" y="413"/>
                  </a:lnTo>
                  <a:lnTo>
                    <a:pt x="441" y="423"/>
                  </a:lnTo>
                  <a:lnTo>
                    <a:pt x="445" y="423"/>
                  </a:lnTo>
                  <a:lnTo>
                    <a:pt x="445" y="427"/>
                  </a:lnTo>
                  <a:lnTo>
                    <a:pt x="454" y="437"/>
                  </a:lnTo>
                  <a:lnTo>
                    <a:pt x="464" y="441"/>
                  </a:lnTo>
                  <a:lnTo>
                    <a:pt x="468" y="441"/>
                  </a:lnTo>
                  <a:lnTo>
                    <a:pt x="473" y="450"/>
                  </a:lnTo>
                  <a:lnTo>
                    <a:pt x="477" y="460"/>
                  </a:lnTo>
                  <a:lnTo>
                    <a:pt x="487" y="464"/>
                  </a:lnTo>
                  <a:lnTo>
                    <a:pt x="487" y="469"/>
                  </a:lnTo>
                  <a:lnTo>
                    <a:pt x="496" y="473"/>
                  </a:lnTo>
                  <a:lnTo>
                    <a:pt x="506" y="482"/>
                  </a:lnTo>
                  <a:lnTo>
                    <a:pt x="511" y="492"/>
                  </a:lnTo>
                  <a:lnTo>
                    <a:pt x="520" y="496"/>
                  </a:lnTo>
                  <a:lnTo>
                    <a:pt x="529" y="505"/>
                  </a:lnTo>
                  <a:lnTo>
                    <a:pt x="534" y="510"/>
                  </a:lnTo>
                  <a:lnTo>
                    <a:pt x="547" y="520"/>
                  </a:lnTo>
                  <a:lnTo>
                    <a:pt x="552" y="525"/>
                  </a:lnTo>
                  <a:lnTo>
                    <a:pt x="556" y="525"/>
                  </a:lnTo>
                  <a:lnTo>
                    <a:pt x="561" y="534"/>
                  </a:lnTo>
                  <a:lnTo>
                    <a:pt x="570" y="543"/>
                  </a:lnTo>
                  <a:lnTo>
                    <a:pt x="579" y="552"/>
                  </a:lnTo>
                  <a:lnTo>
                    <a:pt x="589" y="557"/>
                  </a:lnTo>
                  <a:lnTo>
                    <a:pt x="593" y="562"/>
                  </a:lnTo>
                  <a:lnTo>
                    <a:pt x="593" y="566"/>
                  </a:lnTo>
                  <a:lnTo>
                    <a:pt x="603" y="575"/>
                  </a:lnTo>
                  <a:lnTo>
                    <a:pt x="617" y="580"/>
                  </a:lnTo>
                  <a:lnTo>
                    <a:pt x="622" y="589"/>
                  </a:lnTo>
                  <a:lnTo>
                    <a:pt x="636" y="594"/>
                  </a:lnTo>
                  <a:lnTo>
                    <a:pt x="636" y="603"/>
                  </a:lnTo>
                  <a:lnTo>
                    <a:pt x="645" y="613"/>
                  </a:lnTo>
                  <a:lnTo>
                    <a:pt x="654" y="618"/>
                  </a:lnTo>
                  <a:lnTo>
                    <a:pt x="658" y="618"/>
                  </a:lnTo>
                  <a:lnTo>
                    <a:pt x="663" y="627"/>
                  </a:lnTo>
                  <a:lnTo>
                    <a:pt x="677" y="636"/>
                  </a:lnTo>
                  <a:lnTo>
                    <a:pt x="677" y="641"/>
                  </a:lnTo>
                  <a:lnTo>
                    <a:pt x="681" y="641"/>
                  </a:lnTo>
                  <a:lnTo>
                    <a:pt x="691" y="650"/>
                  </a:lnTo>
                  <a:lnTo>
                    <a:pt x="701" y="654"/>
                  </a:lnTo>
                  <a:lnTo>
                    <a:pt x="705" y="659"/>
                  </a:lnTo>
                  <a:lnTo>
                    <a:pt x="705" y="664"/>
                  </a:lnTo>
                  <a:lnTo>
                    <a:pt x="719" y="673"/>
                  </a:lnTo>
                  <a:lnTo>
                    <a:pt x="724" y="673"/>
                  </a:lnTo>
                  <a:lnTo>
                    <a:pt x="728" y="677"/>
                  </a:lnTo>
                  <a:lnTo>
                    <a:pt x="733" y="686"/>
                  </a:lnTo>
                  <a:lnTo>
                    <a:pt x="742" y="696"/>
                  </a:lnTo>
                  <a:lnTo>
                    <a:pt x="747" y="696"/>
                  </a:lnTo>
                  <a:lnTo>
                    <a:pt x="751" y="701"/>
                  </a:lnTo>
                  <a:lnTo>
                    <a:pt x="756" y="710"/>
                  </a:lnTo>
                  <a:lnTo>
                    <a:pt x="765" y="715"/>
                  </a:lnTo>
                  <a:lnTo>
                    <a:pt x="765" y="720"/>
                  </a:lnTo>
                  <a:lnTo>
                    <a:pt x="774" y="729"/>
                  </a:lnTo>
                  <a:lnTo>
                    <a:pt x="783" y="733"/>
                  </a:lnTo>
                  <a:lnTo>
                    <a:pt x="789" y="733"/>
                  </a:lnTo>
                  <a:lnTo>
                    <a:pt x="794" y="743"/>
                  </a:lnTo>
                  <a:lnTo>
                    <a:pt x="803" y="747"/>
                  </a:lnTo>
                  <a:lnTo>
                    <a:pt x="807" y="756"/>
                  </a:lnTo>
                  <a:lnTo>
                    <a:pt x="812" y="756"/>
                  </a:lnTo>
                  <a:lnTo>
                    <a:pt x="821" y="765"/>
                  </a:lnTo>
                  <a:lnTo>
                    <a:pt x="830" y="770"/>
                  </a:lnTo>
                  <a:lnTo>
                    <a:pt x="835" y="779"/>
                  </a:lnTo>
                  <a:lnTo>
                    <a:pt x="849" y="788"/>
                  </a:lnTo>
                  <a:lnTo>
                    <a:pt x="853" y="788"/>
                  </a:lnTo>
                  <a:lnTo>
                    <a:pt x="858" y="794"/>
                  </a:lnTo>
                  <a:lnTo>
                    <a:pt x="862" y="803"/>
                  </a:lnTo>
                  <a:lnTo>
                    <a:pt x="872" y="812"/>
                  </a:lnTo>
                  <a:lnTo>
                    <a:pt x="882" y="817"/>
                  </a:lnTo>
                  <a:lnTo>
                    <a:pt x="886" y="826"/>
                  </a:lnTo>
                  <a:lnTo>
                    <a:pt x="896" y="831"/>
                  </a:lnTo>
                  <a:lnTo>
                    <a:pt x="905" y="840"/>
                  </a:lnTo>
                  <a:lnTo>
                    <a:pt x="909" y="849"/>
                  </a:lnTo>
                  <a:lnTo>
                    <a:pt x="914" y="849"/>
                  </a:lnTo>
                  <a:lnTo>
                    <a:pt x="919" y="854"/>
                  </a:lnTo>
                  <a:lnTo>
                    <a:pt x="932" y="863"/>
                  </a:lnTo>
                  <a:lnTo>
                    <a:pt x="937" y="867"/>
                  </a:lnTo>
                  <a:lnTo>
                    <a:pt x="941" y="872"/>
                  </a:lnTo>
                  <a:lnTo>
                    <a:pt x="951" y="877"/>
                  </a:lnTo>
                  <a:lnTo>
                    <a:pt x="960" y="887"/>
                  </a:lnTo>
                  <a:lnTo>
                    <a:pt x="969" y="896"/>
                  </a:lnTo>
                  <a:lnTo>
                    <a:pt x="974" y="901"/>
                  </a:lnTo>
                  <a:lnTo>
                    <a:pt x="979" y="905"/>
                  </a:lnTo>
                  <a:lnTo>
                    <a:pt x="984" y="910"/>
                  </a:lnTo>
                  <a:lnTo>
                    <a:pt x="993" y="919"/>
                  </a:lnTo>
                  <a:lnTo>
                    <a:pt x="1002" y="924"/>
                  </a:lnTo>
                  <a:lnTo>
                    <a:pt x="1002" y="928"/>
                  </a:lnTo>
                  <a:lnTo>
                    <a:pt x="1011" y="933"/>
                  </a:lnTo>
                  <a:lnTo>
                    <a:pt x="1021" y="937"/>
                  </a:lnTo>
                  <a:lnTo>
                    <a:pt x="1025" y="942"/>
                  </a:lnTo>
                  <a:lnTo>
                    <a:pt x="1030" y="947"/>
                  </a:lnTo>
                  <a:lnTo>
                    <a:pt x="1034" y="956"/>
                  </a:lnTo>
                  <a:lnTo>
                    <a:pt x="1043" y="960"/>
                  </a:lnTo>
                  <a:lnTo>
                    <a:pt x="1043" y="965"/>
                  </a:lnTo>
                  <a:lnTo>
                    <a:pt x="1053" y="969"/>
                  </a:lnTo>
                  <a:lnTo>
                    <a:pt x="1062" y="980"/>
                  </a:lnTo>
                  <a:lnTo>
                    <a:pt x="1066" y="984"/>
                  </a:lnTo>
                  <a:lnTo>
                    <a:pt x="1072" y="984"/>
                  </a:lnTo>
                  <a:lnTo>
                    <a:pt x="1081" y="993"/>
                  </a:lnTo>
                  <a:lnTo>
                    <a:pt x="1086" y="998"/>
                  </a:lnTo>
                  <a:lnTo>
                    <a:pt x="1090" y="1003"/>
                  </a:lnTo>
                  <a:lnTo>
                    <a:pt x="1100" y="1007"/>
                  </a:lnTo>
                  <a:lnTo>
                    <a:pt x="1109" y="1016"/>
                  </a:lnTo>
                  <a:lnTo>
                    <a:pt x="1113" y="1016"/>
                  </a:lnTo>
                  <a:lnTo>
                    <a:pt x="1118" y="1021"/>
                  </a:lnTo>
                  <a:lnTo>
                    <a:pt x="1127" y="1030"/>
                  </a:lnTo>
                  <a:lnTo>
                    <a:pt x="1132" y="1035"/>
                  </a:lnTo>
                  <a:lnTo>
                    <a:pt x="1136" y="1039"/>
                  </a:lnTo>
                  <a:lnTo>
                    <a:pt x="1141" y="1049"/>
                  </a:lnTo>
                  <a:lnTo>
                    <a:pt x="1150" y="1053"/>
                  </a:lnTo>
                  <a:lnTo>
                    <a:pt x="1159" y="1062"/>
                  </a:lnTo>
                  <a:lnTo>
                    <a:pt x="1169" y="1071"/>
                  </a:lnTo>
                  <a:lnTo>
                    <a:pt x="1174" y="1071"/>
                  </a:lnTo>
                  <a:lnTo>
                    <a:pt x="1179" y="1077"/>
                  </a:lnTo>
                  <a:lnTo>
                    <a:pt x="1188" y="1086"/>
                  </a:lnTo>
                  <a:lnTo>
                    <a:pt x="1197" y="1091"/>
                  </a:lnTo>
                  <a:lnTo>
                    <a:pt x="1206" y="1100"/>
                  </a:lnTo>
                  <a:lnTo>
                    <a:pt x="1215" y="1105"/>
                  </a:lnTo>
                  <a:lnTo>
                    <a:pt x="1224" y="1114"/>
                  </a:lnTo>
                  <a:lnTo>
                    <a:pt x="1238" y="1123"/>
                  </a:lnTo>
                  <a:lnTo>
                    <a:pt x="1243" y="1132"/>
                  </a:lnTo>
                  <a:lnTo>
                    <a:pt x="1252" y="1137"/>
                  </a:lnTo>
                  <a:lnTo>
                    <a:pt x="1262" y="1141"/>
                  </a:lnTo>
                  <a:lnTo>
                    <a:pt x="1262" y="1146"/>
                  </a:lnTo>
                  <a:lnTo>
                    <a:pt x="1267" y="1155"/>
                  </a:lnTo>
                  <a:lnTo>
                    <a:pt x="1281" y="1160"/>
                  </a:lnTo>
                  <a:lnTo>
                    <a:pt x="1285" y="1164"/>
                  </a:lnTo>
                  <a:lnTo>
                    <a:pt x="1285" y="1170"/>
                  </a:lnTo>
                  <a:lnTo>
                    <a:pt x="1294" y="1174"/>
                  </a:lnTo>
                  <a:lnTo>
                    <a:pt x="1304" y="1184"/>
                  </a:lnTo>
                  <a:lnTo>
                    <a:pt x="1313" y="1193"/>
                  </a:lnTo>
                  <a:lnTo>
                    <a:pt x="1326" y="1197"/>
                  </a:lnTo>
                  <a:lnTo>
                    <a:pt x="1331" y="1207"/>
                  </a:lnTo>
                  <a:lnTo>
                    <a:pt x="1340" y="1216"/>
                  </a:lnTo>
                  <a:lnTo>
                    <a:pt x="1345" y="1220"/>
                  </a:lnTo>
                  <a:lnTo>
                    <a:pt x="1349" y="1220"/>
                  </a:lnTo>
                  <a:lnTo>
                    <a:pt x="1360" y="1230"/>
                  </a:lnTo>
                  <a:lnTo>
                    <a:pt x="1369" y="1239"/>
                  </a:lnTo>
                  <a:lnTo>
                    <a:pt x="1378" y="1243"/>
                  </a:lnTo>
                  <a:lnTo>
                    <a:pt x="1387" y="1252"/>
                  </a:lnTo>
                  <a:lnTo>
                    <a:pt x="1392" y="1252"/>
                  </a:lnTo>
                  <a:lnTo>
                    <a:pt x="1396" y="1257"/>
                  </a:lnTo>
                  <a:lnTo>
                    <a:pt x="1401" y="1267"/>
                  </a:lnTo>
                  <a:lnTo>
                    <a:pt x="1410" y="1276"/>
                  </a:lnTo>
                  <a:lnTo>
                    <a:pt x="1419" y="1281"/>
                  </a:lnTo>
                  <a:lnTo>
                    <a:pt x="1428" y="1290"/>
                  </a:lnTo>
                  <a:lnTo>
                    <a:pt x="1433" y="1295"/>
                  </a:lnTo>
                  <a:lnTo>
                    <a:pt x="1438" y="1299"/>
                  </a:lnTo>
                  <a:lnTo>
                    <a:pt x="1448" y="1309"/>
                  </a:lnTo>
                  <a:lnTo>
                    <a:pt x="1457" y="1313"/>
                  </a:lnTo>
                  <a:lnTo>
                    <a:pt x="1462" y="1322"/>
                  </a:lnTo>
                  <a:lnTo>
                    <a:pt x="1471" y="1327"/>
                  </a:lnTo>
                  <a:lnTo>
                    <a:pt x="1475" y="1332"/>
                  </a:lnTo>
                  <a:lnTo>
                    <a:pt x="1480" y="1336"/>
                  </a:lnTo>
                  <a:lnTo>
                    <a:pt x="1489" y="1341"/>
                  </a:lnTo>
                  <a:lnTo>
                    <a:pt x="1494" y="1350"/>
                  </a:lnTo>
                  <a:lnTo>
                    <a:pt x="1498" y="1350"/>
                  </a:lnTo>
                  <a:lnTo>
                    <a:pt x="1507" y="1360"/>
                  </a:lnTo>
                  <a:lnTo>
                    <a:pt x="1517" y="1369"/>
                  </a:lnTo>
                  <a:lnTo>
                    <a:pt x="1521" y="1374"/>
                  </a:lnTo>
                  <a:lnTo>
                    <a:pt x="1530" y="1383"/>
                  </a:lnTo>
                  <a:lnTo>
                    <a:pt x="1541" y="1392"/>
                  </a:lnTo>
                  <a:lnTo>
                    <a:pt x="1550" y="1397"/>
                  </a:lnTo>
                  <a:lnTo>
                    <a:pt x="1564" y="1406"/>
                  </a:lnTo>
                  <a:lnTo>
                    <a:pt x="1573" y="1411"/>
                  </a:lnTo>
                  <a:lnTo>
                    <a:pt x="1577" y="1420"/>
                  </a:lnTo>
                  <a:lnTo>
                    <a:pt x="1582" y="1424"/>
                  </a:lnTo>
                  <a:lnTo>
                    <a:pt x="1591" y="1424"/>
                  </a:lnTo>
                  <a:lnTo>
                    <a:pt x="1605" y="1434"/>
                  </a:lnTo>
                  <a:lnTo>
                    <a:pt x="1605" y="1438"/>
                  </a:lnTo>
                  <a:lnTo>
                    <a:pt x="1605" y="1443"/>
                  </a:lnTo>
                  <a:lnTo>
                    <a:pt x="1614" y="1453"/>
                  </a:lnTo>
                  <a:lnTo>
                    <a:pt x="1623" y="1457"/>
                  </a:lnTo>
                  <a:lnTo>
                    <a:pt x="1628" y="1462"/>
                  </a:lnTo>
                  <a:lnTo>
                    <a:pt x="1632" y="1467"/>
                  </a:lnTo>
                  <a:lnTo>
                    <a:pt x="1643" y="1476"/>
                  </a:lnTo>
                  <a:lnTo>
                    <a:pt x="1647" y="1480"/>
                  </a:lnTo>
                  <a:lnTo>
                    <a:pt x="1652" y="1480"/>
                  </a:lnTo>
                  <a:lnTo>
                    <a:pt x="1661" y="1490"/>
                  </a:lnTo>
                  <a:lnTo>
                    <a:pt x="1670" y="1494"/>
                  </a:lnTo>
                  <a:lnTo>
                    <a:pt x="1675" y="1494"/>
                  </a:lnTo>
                  <a:lnTo>
                    <a:pt x="1679" y="1503"/>
                  </a:lnTo>
                  <a:lnTo>
                    <a:pt x="1693" y="1513"/>
                  </a:lnTo>
                  <a:lnTo>
                    <a:pt x="1693" y="1517"/>
                  </a:lnTo>
                  <a:lnTo>
                    <a:pt x="1702" y="1526"/>
                  </a:lnTo>
                  <a:lnTo>
                    <a:pt x="1711" y="1531"/>
                  </a:lnTo>
                  <a:lnTo>
                    <a:pt x="1716" y="1535"/>
                  </a:lnTo>
                  <a:lnTo>
                    <a:pt x="1725" y="1541"/>
                  </a:lnTo>
                  <a:lnTo>
                    <a:pt x="1735" y="1550"/>
                  </a:lnTo>
                  <a:lnTo>
                    <a:pt x="1740" y="1559"/>
                  </a:lnTo>
                  <a:lnTo>
                    <a:pt x="1749" y="1564"/>
                  </a:lnTo>
                  <a:lnTo>
                    <a:pt x="1754" y="1569"/>
                  </a:lnTo>
                  <a:lnTo>
                    <a:pt x="1763" y="1573"/>
                  </a:lnTo>
                  <a:lnTo>
                    <a:pt x="1768" y="1578"/>
                  </a:lnTo>
                  <a:lnTo>
                    <a:pt x="1777" y="1587"/>
                  </a:lnTo>
                  <a:lnTo>
                    <a:pt x="1786" y="1596"/>
                  </a:lnTo>
                  <a:lnTo>
                    <a:pt x="1795" y="1601"/>
                  </a:lnTo>
                  <a:lnTo>
                    <a:pt x="1800" y="1605"/>
                  </a:lnTo>
                  <a:lnTo>
                    <a:pt x="1804" y="1610"/>
                  </a:lnTo>
                  <a:lnTo>
                    <a:pt x="1809" y="1619"/>
                  </a:lnTo>
                  <a:lnTo>
                    <a:pt x="1818" y="1628"/>
                  </a:lnTo>
                  <a:lnTo>
                    <a:pt x="1828" y="163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2" name="Freeform 5444"/>
            <p:cNvSpPr>
              <a:spLocks/>
            </p:cNvSpPr>
            <p:nvPr/>
          </p:nvSpPr>
          <p:spPr bwMode="auto">
            <a:xfrm>
              <a:off x="3920" y="2087"/>
              <a:ext cx="199" cy="262"/>
            </a:xfrm>
            <a:custGeom>
              <a:avLst/>
              <a:gdLst>
                <a:gd name="T0" fmla="*/ 9 w 997"/>
                <a:gd name="T1" fmla="*/ 18 h 1308"/>
                <a:gd name="T2" fmla="*/ 23 w 997"/>
                <a:gd name="T3" fmla="*/ 51 h 1308"/>
                <a:gd name="T4" fmla="*/ 41 w 997"/>
                <a:gd name="T5" fmla="*/ 79 h 1308"/>
                <a:gd name="T6" fmla="*/ 55 w 997"/>
                <a:gd name="T7" fmla="*/ 106 h 1308"/>
                <a:gd name="T8" fmla="*/ 69 w 997"/>
                <a:gd name="T9" fmla="*/ 125 h 1308"/>
                <a:gd name="T10" fmla="*/ 82 w 997"/>
                <a:gd name="T11" fmla="*/ 153 h 1308"/>
                <a:gd name="T12" fmla="*/ 97 w 997"/>
                <a:gd name="T13" fmla="*/ 181 h 1308"/>
                <a:gd name="T14" fmla="*/ 111 w 997"/>
                <a:gd name="T15" fmla="*/ 204 h 1308"/>
                <a:gd name="T16" fmla="*/ 125 w 997"/>
                <a:gd name="T17" fmla="*/ 227 h 1308"/>
                <a:gd name="T18" fmla="*/ 143 w 997"/>
                <a:gd name="T19" fmla="*/ 260 h 1308"/>
                <a:gd name="T20" fmla="*/ 157 w 997"/>
                <a:gd name="T21" fmla="*/ 278 h 1308"/>
                <a:gd name="T22" fmla="*/ 171 w 997"/>
                <a:gd name="T23" fmla="*/ 301 h 1308"/>
                <a:gd name="T24" fmla="*/ 190 w 997"/>
                <a:gd name="T25" fmla="*/ 330 h 1308"/>
                <a:gd name="T26" fmla="*/ 208 w 997"/>
                <a:gd name="T27" fmla="*/ 357 h 1308"/>
                <a:gd name="T28" fmla="*/ 222 w 997"/>
                <a:gd name="T29" fmla="*/ 380 h 1308"/>
                <a:gd name="T30" fmla="*/ 236 w 997"/>
                <a:gd name="T31" fmla="*/ 403 h 1308"/>
                <a:gd name="T32" fmla="*/ 254 w 997"/>
                <a:gd name="T33" fmla="*/ 432 h 1308"/>
                <a:gd name="T34" fmla="*/ 273 w 997"/>
                <a:gd name="T35" fmla="*/ 454 h 1308"/>
                <a:gd name="T36" fmla="*/ 287 w 997"/>
                <a:gd name="T37" fmla="*/ 477 h 1308"/>
                <a:gd name="T38" fmla="*/ 310 w 997"/>
                <a:gd name="T39" fmla="*/ 511 h 1308"/>
                <a:gd name="T40" fmla="*/ 329 w 997"/>
                <a:gd name="T41" fmla="*/ 538 h 1308"/>
                <a:gd name="T42" fmla="*/ 342 w 997"/>
                <a:gd name="T43" fmla="*/ 561 h 1308"/>
                <a:gd name="T44" fmla="*/ 365 w 997"/>
                <a:gd name="T45" fmla="*/ 589 h 1308"/>
                <a:gd name="T46" fmla="*/ 385 w 997"/>
                <a:gd name="T47" fmla="*/ 617 h 1308"/>
                <a:gd name="T48" fmla="*/ 408 w 997"/>
                <a:gd name="T49" fmla="*/ 645 h 1308"/>
                <a:gd name="T50" fmla="*/ 421 w 997"/>
                <a:gd name="T51" fmla="*/ 668 h 1308"/>
                <a:gd name="T52" fmla="*/ 440 w 997"/>
                <a:gd name="T53" fmla="*/ 691 h 1308"/>
                <a:gd name="T54" fmla="*/ 458 w 997"/>
                <a:gd name="T55" fmla="*/ 715 h 1308"/>
                <a:gd name="T56" fmla="*/ 473 w 997"/>
                <a:gd name="T57" fmla="*/ 737 h 1308"/>
                <a:gd name="T58" fmla="*/ 491 w 997"/>
                <a:gd name="T59" fmla="*/ 760 h 1308"/>
                <a:gd name="T60" fmla="*/ 514 w 997"/>
                <a:gd name="T61" fmla="*/ 788 h 1308"/>
                <a:gd name="T62" fmla="*/ 537 w 997"/>
                <a:gd name="T63" fmla="*/ 812 h 1308"/>
                <a:gd name="T64" fmla="*/ 551 w 997"/>
                <a:gd name="T65" fmla="*/ 835 h 1308"/>
                <a:gd name="T66" fmla="*/ 575 w 997"/>
                <a:gd name="T67" fmla="*/ 858 h 1308"/>
                <a:gd name="T68" fmla="*/ 593 w 997"/>
                <a:gd name="T69" fmla="*/ 881 h 1308"/>
                <a:gd name="T70" fmla="*/ 616 w 997"/>
                <a:gd name="T71" fmla="*/ 914 h 1308"/>
                <a:gd name="T72" fmla="*/ 639 w 997"/>
                <a:gd name="T73" fmla="*/ 937 h 1308"/>
                <a:gd name="T74" fmla="*/ 659 w 997"/>
                <a:gd name="T75" fmla="*/ 960 h 1308"/>
                <a:gd name="T76" fmla="*/ 686 w 997"/>
                <a:gd name="T77" fmla="*/ 988 h 1308"/>
                <a:gd name="T78" fmla="*/ 704 w 997"/>
                <a:gd name="T79" fmla="*/ 1011 h 1308"/>
                <a:gd name="T80" fmla="*/ 727 w 997"/>
                <a:gd name="T81" fmla="*/ 1034 h 1308"/>
                <a:gd name="T82" fmla="*/ 746 w 997"/>
                <a:gd name="T83" fmla="*/ 1057 h 1308"/>
                <a:gd name="T84" fmla="*/ 770 w 997"/>
                <a:gd name="T85" fmla="*/ 1081 h 1308"/>
                <a:gd name="T86" fmla="*/ 793 w 997"/>
                <a:gd name="T87" fmla="*/ 1104 h 1308"/>
                <a:gd name="T88" fmla="*/ 811 w 997"/>
                <a:gd name="T89" fmla="*/ 1127 h 1308"/>
                <a:gd name="T90" fmla="*/ 834 w 997"/>
                <a:gd name="T91" fmla="*/ 1150 h 1308"/>
                <a:gd name="T92" fmla="*/ 858 w 997"/>
                <a:gd name="T93" fmla="*/ 1174 h 1308"/>
                <a:gd name="T94" fmla="*/ 881 w 997"/>
                <a:gd name="T95" fmla="*/ 1197 h 1308"/>
                <a:gd name="T96" fmla="*/ 904 w 997"/>
                <a:gd name="T97" fmla="*/ 1220 h 1308"/>
                <a:gd name="T98" fmla="*/ 922 w 997"/>
                <a:gd name="T99" fmla="*/ 1243 h 1308"/>
                <a:gd name="T100" fmla="*/ 951 w 997"/>
                <a:gd name="T101" fmla="*/ 1262 h 1308"/>
                <a:gd name="T102" fmla="*/ 978 w 997"/>
                <a:gd name="T103" fmla="*/ 1294 h 130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97"/>
                <a:gd name="T157" fmla="*/ 0 h 1308"/>
                <a:gd name="T158" fmla="*/ 997 w 997"/>
                <a:gd name="T159" fmla="*/ 1308 h 130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97" h="1308">
                  <a:moveTo>
                    <a:pt x="0" y="0"/>
                  </a:moveTo>
                  <a:lnTo>
                    <a:pt x="0" y="4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3" y="27"/>
                  </a:lnTo>
                  <a:lnTo>
                    <a:pt x="18" y="36"/>
                  </a:lnTo>
                  <a:lnTo>
                    <a:pt x="23" y="41"/>
                  </a:lnTo>
                  <a:lnTo>
                    <a:pt x="23" y="51"/>
                  </a:lnTo>
                  <a:lnTo>
                    <a:pt x="27" y="60"/>
                  </a:lnTo>
                  <a:lnTo>
                    <a:pt x="32" y="65"/>
                  </a:lnTo>
                  <a:lnTo>
                    <a:pt x="36" y="74"/>
                  </a:lnTo>
                  <a:lnTo>
                    <a:pt x="41" y="79"/>
                  </a:lnTo>
                  <a:lnTo>
                    <a:pt x="41" y="83"/>
                  </a:lnTo>
                  <a:lnTo>
                    <a:pt x="46" y="88"/>
                  </a:lnTo>
                  <a:lnTo>
                    <a:pt x="50" y="97"/>
                  </a:lnTo>
                  <a:lnTo>
                    <a:pt x="55" y="106"/>
                  </a:lnTo>
                  <a:lnTo>
                    <a:pt x="59" y="111"/>
                  </a:lnTo>
                  <a:lnTo>
                    <a:pt x="59" y="115"/>
                  </a:lnTo>
                  <a:lnTo>
                    <a:pt x="64" y="120"/>
                  </a:lnTo>
                  <a:lnTo>
                    <a:pt x="69" y="125"/>
                  </a:lnTo>
                  <a:lnTo>
                    <a:pt x="73" y="134"/>
                  </a:lnTo>
                  <a:lnTo>
                    <a:pt x="78" y="144"/>
                  </a:lnTo>
                  <a:lnTo>
                    <a:pt x="78" y="153"/>
                  </a:lnTo>
                  <a:lnTo>
                    <a:pt x="82" y="153"/>
                  </a:lnTo>
                  <a:lnTo>
                    <a:pt x="82" y="158"/>
                  </a:lnTo>
                  <a:lnTo>
                    <a:pt x="87" y="167"/>
                  </a:lnTo>
                  <a:lnTo>
                    <a:pt x="93" y="171"/>
                  </a:lnTo>
                  <a:lnTo>
                    <a:pt x="97" y="181"/>
                  </a:lnTo>
                  <a:lnTo>
                    <a:pt x="102" y="190"/>
                  </a:lnTo>
                  <a:lnTo>
                    <a:pt x="106" y="190"/>
                  </a:lnTo>
                  <a:lnTo>
                    <a:pt x="106" y="194"/>
                  </a:lnTo>
                  <a:lnTo>
                    <a:pt x="111" y="204"/>
                  </a:lnTo>
                  <a:lnTo>
                    <a:pt x="115" y="213"/>
                  </a:lnTo>
                  <a:lnTo>
                    <a:pt x="120" y="217"/>
                  </a:lnTo>
                  <a:lnTo>
                    <a:pt x="125" y="227"/>
                  </a:lnTo>
                  <a:lnTo>
                    <a:pt x="129" y="237"/>
                  </a:lnTo>
                  <a:lnTo>
                    <a:pt x="134" y="241"/>
                  </a:lnTo>
                  <a:lnTo>
                    <a:pt x="138" y="250"/>
                  </a:lnTo>
                  <a:lnTo>
                    <a:pt x="143" y="260"/>
                  </a:lnTo>
                  <a:lnTo>
                    <a:pt x="148" y="264"/>
                  </a:lnTo>
                  <a:lnTo>
                    <a:pt x="152" y="273"/>
                  </a:lnTo>
                  <a:lnTo>
                    <a:pt x="157" y="278"/>
                  </a:lnTo>
                  <a:lnTo>
                    <a:pt x="166" y="287"/>
                  </a:lnTo>
                  <a:lnTo>
                    <a:pt x="166" y="296"/>
                  </a:lnTo>
                  <a:lnTo>
                    <a:pt x="171" y="301"/>
                  </a:lnTo>
                  <a:lnTo>
                    <a:pt x="175" y="310"/>
                  </a:lnTo>
                  <a:lnTo>
                    <a:pt x="185" y="319"/>
                  </a:lnTo>
                  <a:lnTo>
                    <a:pt x="190" y="325"/>
                  </a:lnTo>
                  <a:lnTo>
                    <a:pt x="190" y="330"/>
                  </a:lnTo>
                  <a:lnTo>
                    <a:pt x="194" y="334"/>
                  </a:lnTo>
                  <a:lnTo>
                    <a:pt x="194" y="343"/>
                  </a:lnTo>
                  <a:lnTo>
                    <a:pt x="204" y="348"/>
                  </a:lnTo>
                  <a:lnTo>
                    <a:pt x="208" y="357"/>
                  </a:lnTo>
                  <a:lnTo>
                    <a:pt x="213" y="362"/>
                  </a:lnTo>
                  <a:lnTo>
                    <a:pt x="217" y="371"/>
                  </a:lnTo>
                  <a:lnTo>
                    <a:pt x="222" y="380"/>
                  </a:lnTo>
                  <a:lnTo>
                    <a:pt x="227" y="385"/>
                  </a:lnTo>
                  <a:lnTo>
                    <a:pt x="231" y="394"/>
                  </a:lnTo>
                  <a:lnTo>
                    <a:pt x="236" y="403"/>
                  </a:lnTo>
                  <a:lnTo>
                    <a:pt x="245" y="412"/>
                  </a:lnTo>
                  <a:lnTo>
                    <a:pt x="250" y="418"/>
                  </a:lnTo>
                  <a:lnTo>
                    <a:pt x="254" y="427"/>
                  </a:lnTo>
                  <a:lnTo>
                    <a:pt x="254" y="432"/>
                  </a:lnTo>
                  <a:lnTo>
                    <a:pt x="259" y="432"/>
                  </a:lnTo>
                  <a:lnTo>
                    <a:pt x="263" y="441"/>
                  </a:lnTo>
                  <a:lnTo>
                    <a:pt x="268" y="445"/>
                  </a:lnTo>
                  <a:lnTo>
                    <a:pt x="273" y="454"/>
                  </a:lnTo>
                  <a:lnTo>
                    <a:pt x="278" y="464"/>
                  </a:lnTo>
                  <a:lnTo>
                    <a:pt x="283" y="473"/>
                  </a:lnTo>
                  <a:lnTo>
                    <a:pt x="287" y="477"/>
                  </a:lnTo>
                  <a:lnTo>
                    <a:pt x="292" y="487"/>
                  </a:lnTo>
                  <a:lnTo>
                    <a:pt x="296" y="496"/>
                  </a:lnTo>
                  <a:lnTo>
                    <a:pt x="306" y="500"/>
                  </a:lnTo>
                  <a:lnTo>
                    <a:pt x="310" y="511"/>
                  </a:lnTo>
                  <a:lnTo>
                    <a:pt x="315" y="515"/>
                  </a:lnTo>
                  <a:lnTo>
                    <a:pt x="319" y="524"/>
                  </a:lnTo>
                  <a:lnTo>
                    <a:pt x="324" y="529"/>
                  </a:lnTo>
                  <a:lnTo>
                    <a:pt x="329" y="538"/>
                  </a:lnTo>
                  <a:lnTo>
                    <a:pt x="333" y="547"/>
                  </a:lnTo>
                  <a:lnTo>
                    <a:pt x="342" y="556"/>
                  </a:lnTo>
                  <a:lnTo>
                    <a:pt x="342" y="561"/>
                  </a:lnTo>
                  <a:lnTo>
                    <a:pt x="347" y="570"/>
                  </a:lnTo>
                  <a:lnTo>
                    <a:pt x="356" y="579"/>
                  </a:lnTo>
                  <a:lnTo>
                    <a:pt x="361" y="584"/>
                  </a:lnTo>
                  <a:lnTo>
                    <a:pt x="365" y="589"/>
                  </a:lnTo>
                  <a:lnTo>
                    <a:pt x="365" y="593"/>
                  </a:lnTo>
                  <a:lnTo>
                    <a:pt x="370" y="598"/>
                  </a:lnTo>
                  <a:lnTo>
                    <a:pt x="380" y="608"/>
                  </a:lnTo>
                  <a:lnTo>
                    <a:pt x="385" y="617"/>
                  </a:lnTo>
                  <a:lnTo>
                    <a:pt x="389" y="622"/>
                  </a:lnTo>
                  <a:lnTo>
                    <a:pt x="394" y="631"/>
                  </a:lnTo>
                  <a:lnTo>
                    <a:pt x="398" y="640"/>
                  </a:lnTo>
                  <a:lnTo>
                    <a:pt x="408" y="645"/>
                  </a:lnTo>
                  <a:lnTo>
                    <a:pt x="412" y="654"/>
                  </a:lnTo>
                  <a:lnTo>
                    <a:pt x="417" y="663"/>
                  </a:lnTo>
                  <a:lnTo>
                    <a:pt x="421" y="668"/>
                  </a:lnTo>
                  <a:lnTo>
                    <a:pt x="426" y="677"/>
                  </a:lnTo>
                  <a:lnTo>
                    <a:pt x="435" y="681"/>
                  </a:lnTo>
                  <a:lnTo>
                    <a:pt x="440" y="691"/>
                  </a:lnTo>
                  <a:lnTo>
                    <a:pt x="444" y="701"/>
                  </a:lnTo>
                  <a:lnTo>
                    <a:pt x="449" y="705"/>
                  </a:lnTo>
                  <a:lnTo>
                    <a:pt x="458" y="715"/>
                  </a:lnTo>
                  <a:lnTo>
                    <a:pt x="463" y="724"/>
                  </a:lnTo>
                  <a:lnTo>
                    <a:pt x="468" y="733"/>
                  </a:lnTo>
                  <a:lnTo>
                    <a:pt x="473" y="733"/>
                  </a:lnTo>
                  <a:lnTo>
                    <a:pt x="473" y="737"/>
                  </a:lnTo>
                  <a:lnTo>
                    <a:pt x="482" y="747"/>
                  </a:lnTo>
                  <a:lnTo>
                    <a:pt x="487" y="751"/>
                  </a:lnTo>
                  <a:lnTo>
                    <a:pt x="491" y="760"/>
                  </a:lnTo>
                  <a:lnTo>
                    <a:pt x="496" y="765"/>
                  </a:lnTo>
                  <a:lnTo>
                    <a:pt x="505" y="774"/>
                  </a:lnTo>
                  <a:lnTo>
                    <a:pt x="510" y="783"/>
                  </a:lnTo>
                  <a:lnTo>
                    <a:pt x="514" y="788"/>
                  </a:lnTo>
                  <a:lnTo>
                    <a:pt x="523" y="798"/>
                  </a:lnTo>
                  <a:lnTo>
                    <a:pt x="528" y="807"/>
                  </a:lnTo>
                  <a:lnTo>
                    <a:pt x="537" y="812"/>
                  </a:lnTo>
                  <a:lnTo>
                    <a:pt x="537" y="817"/>
                  </a:lnTo>
                  <a:lnTo>
                    <a:pt x="542" y="821"/>
                  </a:lnTo>
                  <a:lnTo>
                    <a:pt x="546" y="830"/>
                  </a:lnTo>
                  <a:lnTo>
                    <a:pt x="551" y="835"/>
                  </a:lnTo>
                  <a:lnTo>
                    <a:pt x="556" y="839"/>
                  </a:lnTo>
                  <a:lnTo>
                    <a:pt x="561" y="844"/>
                  </a:lnTo>
                  <a:lnTo>
                    <a:pt x="570" y="849"/>
                  </a:lnTo>
                  <a:lnTo>
                    <a:pt x="575" y="858"/>
                  </a:lnTo>
                  <a:lnTo>
                    <a:pt x="579" y="862"/>
                  </a:lnTo>
                  <a:lnTo>
                    <a:pt x="579" y="867"/>
                  </a:lnTo>
                  <a:lnTo>
                    <a:pt x="589" y="876"/>
                  </a:lnTo>
                  <a:lnTo>
                    <a:pt x="593" y="881"/>
                  </a:lnTo>
                  <a:lnTo>
                    <a:pt x="602" y="891"/>
                  </a:lnTo>
                  <a:lnTo>
                    <a:pt x="607" y="900"/>
                  </a:lnTo>
                  <a:lnTo>
                    <a:pt x="612" y="905"/>
                  </a:lnTo>
                  <a:lnTo>
                    <a:pt x="616" y="914"/>
                  </a:lnTo>
                  <a:lnTo>
                    <a:pt x="621" y="918"/>
                  </a:lnTo>
                  <a:lnTo>
                    <a:pt x="625" y="918"/>
                  </a:lnTo>
                  <a:lnTo>
                    <a:pt x="630" y="928"/>
                  </a:lnTo>
                  <a:lnTo>
                    <a:pt x="639" y="937"/>
                  </a:lnTo>
                  <a:lnTo>
                    <a:pt x="644" y="937"/>
                  </a:lnTo>
                  <a:lnTo>
                    <a:pt x="644" y="941"/>
                  </a:lnTo>
                  <a:lnTo>
                    <a:pt x="653" y="951"/>
                  </a:lnTo>
                  <a:lnTo>
                    <a:pt x="659" y="960"/>
                  </a:lnTo>
                  <a:lnTo>
                    <a:pt x="663" y="964"/>
                  </a:lnTo>
                  <a:lnTo>
                    <a:pt x="677" y="974"/>
                  </a:lnTo>
                  <a:lnTo>
                    <a:pt x="681" y="984"/>
                  </a:lnTo>
                  <a:lnTo>
                    <a:pt x="686" y="988"/>
                  </a:lnTo>
                  <a:lnTo>
                    <a:pt x="686" y="993"/>
                  </a:lnTo>
                  <a:lnTo>
                    <a:pt x="691" y="998"/>
                  </a:lnTo>
                  <a:lnTo>
                    <a:pt x="700" y="1002"/>
                  </a:lnTo>
                  <a:lnTo>
                    <a:pt x="704" y="1011"/>
                  </a:lnTo>
                  <a:lnTo>
                    <a:pt x="709" y="1016"/>
                  </a:lnTo>
                  <a:lnTo>
                    <a:pt x="714" y="1020"/>
                  </a:lnTo>
                  <a:lnTo>
                    <a:pt x="718" y="1025"/>
                  </a:lnTo>
                  <a:lnTo>
                    <a:pt x="727" y="1034"/>
                  </a:lnTo>
                  <a:lnTo>
                    <a:pt x="727" y="1039"/>
                  </a:lnTo>
                  <a:lnTo>
                    <a:pt x="732" y="1043"/>
                  </a:lnTo>
                  <a:lnTo>
                    <a:pt x="741" y="1053"/>
                  </a:lnTo>
                  <a:lnTo>
                    <a:pt x="746" y="1057"/>
                  </a:lnTo>
                  <a:lnTo>
                    <a:pt x="751" y="1062"/>
                  </a:lnTo>
                  <a:lnTo>
                    <a:pt x="751" y="1066"/>
                  </a:lnTo>
                  <a:lnTo>
                    <a:pt x="761" y="1072"/>
                  </a:lnTo>
                  <a:lnTo>
                    <a:pt x="770" y="1081"/>
                  </a:lnTo>
                  <a:lnTo>
                    <a:pt x="774" y="1086"/>
                  </a:lnTo>
                  <a:lnTo>
                    <a:pt x="774" y="1090"/>
                  </a:lnTo>
                  <a:lnTo>
                    <a:pt x="783" y="1095"/>
                  </a:lnTo>
                  <a:lnTo>
                    <a:pt x="793" y="1104"/>
                  </a:lnTo>
                  <a:lnTo>
                    <a:pt x="793" y="1109"/>
                  </a:lnTo>
                  <a:lnTo>
                    <a:pt x="797" y="1109"/>
                  </a:lnTo>
                  <a:lnTo>
                    <a:pt x="806" y="1118"/>
                  </a:lnTo>
                  <a:lnTo>
                    <a:pt x="811" y="1127"/>
                  </a:lnTo>
                  <a:lnTo>
                    <a:pt x="816" y="1132"/>
                  </a:lnTo>
                  <a:lnTo>
                    <a:pt x="820" y="1136"/>
                  </a:lnTo>
                  <a:lnTo>
                    <a:pt x="825" y="1141"/>
                  </a:lnTo>
                  <a:lnTo>
                    <a:pt x="834" y="1150"/>
                  </a:lnTo>
                  <a:lnTo>
                    <a:pt x="839" y="1155"/>
                  </a:lnTo>
                  <a:lnTo>
                    <a:pt x="853" y="1165"/>
                  </a:lnTo>
                  <a:lnTo>
                    <a:pt x="858" y="1174"/>
                  </a:lnTo>
                  <a:lnTo>
                    <a:pt x="863" y="1179"/>
                  </a:lnTo>
                  <a:lnTo>
                    <a:pt x="876" y="1188"/>
                  </a:lnTo>
                  <a:lnTo>
                    <a:pt x="881" y="1197"/>
                  </a:lnTo>
                  <a:lnTo>
                    <a:pt x="890" y="1202"/>
                  </a:lnTo>
                  <a:lnTo>
                    <a:pt x="895" y="1211"/>
                  </a:lnTo>
                  <a:lnTo>
                    <a:pt x="899" y="1215"/>
                  </a:lnTo>
                  <a:lnTo>
                    <a:pt x="904" y="1220"/>
                  </a:lnTo>
                  <a:lnTo>
                    <a:pt x="913" y="1224"/>
                  </a:lnTo>
                  <a:lnTo>
                    <a:pt x="918" y="1234"/>
                  </a:lnTo>
                  <a:lnTo>
                    <a:pt x="922" y="1238"/>
                  </a:lnTo>
                  <a:lnTo>
                    <a:pt x="922" y="1243"/>
                  </a:lnTo>
                  <a:lnTo>
                    <a:pt x="931" y="1247"/>
                  </a:lnTo>
                  <a:lnTo>
                    <a:pt x="942" y="1257"/>
                  </a:lnTo>
                  <a:lnTo>
                    <a:pt x="946" y="1257"/>
                  </a:lnTo>
                  <a:lnTo>
                    <a:pt x="951" y="1262"/>
                  </a:lnTo>
                  <a:lnTo>
                    <a:pt x="955" y="1271"/>
                  </a:lnTo>
                  <a:lnTo>
                    <a:pt x="964" y="1281"/>
                  </a:lnTo>
                  <a:lnTo>
                    <a:pt x="974" y="1285"/>
                  </a:lnTo>
                  <a:lnTo>
                    <a:pt x="978" y="1294"/>
                  </a:lnTo>
                  <a:lnTo>
                    <a:pt x="987" y="1299"/>
                  </a:lnTo>
                  <a:lnTo>
                    <a:pt x="987" y="1303"/>
                  </a:lnTo>
                  <a:lnTo>
                    <a:pt x="997" y="130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3" name="Freeform 5445"/>
            <p:cNvSpPr>
              <a:spLocks/>
            </p:cNvSpPr>
            <p:nvPr/>
          </p:nvSpPr>
          <p:spPr bwMode="auto">
            <a:xfrm>
              <a:off x="4758" y="2908"/>
              <a:ext cx="375" cy="318"/>
            </a:xfrm>
            <a:custGeom>
              <a:avLst/>
              <a:gdLst>
                <a:gd name="T0" fmla="*/ 10 w 1875"/>
                <a:gd name="T1" fmla="*/ 18 h 1587"/>
                <a:gd name="T2" fmla="*/ 47 w 1875"/>
                <a:gd name="T3" fmla="*/ 46 h 1587"/>
                <a:gd name="T4" fmla="*/ 79 w 1875"/>
                <a:gd name="T5" fmla="*/ 70 h 1587"/>
                <a:gd name="T6" fmla="*/ 116 w 1875"/>
                <a:gd name="T7" fmla="*/ 102 h 1587"/>
                <a:gd name="T8" fmla="*/ 149 w 1875"/>
                <a:gd name="T9" fmla="*/ 134 h 1587"/>
                <a:gd name="T10" fmla="*/ 181 w 1875"/>
                <a:gd name="T11" fmla="*/ 154 h 1587"/>
                <a:gd name="T12" fmla="*/ 218 w 1875"/>
                <a:gd name="T13" fmla="*/ 186 h 1587"/>
                <a:gd name="T14" fmla="*/ 256 w 1875"/>
                <a:gd name="T15" fmla="*/ 218 h 1587"/>
                <a:gd name="T16" fmla="*/ 283 w 1875"/>
                <a:gd name="T17" fmla="*/ 242 h 1587"/>
                <a:gd name="T18" fmla="*/ 320 w 1875"/>
                <a:gd name="T19" fmla="*/ 278 h 1587"/>
                <a:gd name="T20" fmla="*/ 349 w 1875"/>
                <a:gd name="T21" fmla="*/ 301 h 1587"/>
                <a:gd name="T22" fmla="*/ 385 w 1875"/>
                <a:gd name="T23" fmla="*/ 329 h 1587"/>
                <a:gd name="T24" fmla="*/ 413 w 1875"/>
                <a:gd name="T25" fmla="*/ 353 h 1587"/>
                <a:gd name="T26" fmla="*/ 455 w 1875"/>
                <a:gd name="T27" fmla="*/ 390 h 1587"/>
                <a:gd name="T28" fmla="*/ 483 w 1875"/>
                <a:gd name="T29" fmla="*/ 413 h 1587"/>
                <a:gd name="T30" fmla="*/ 521 w 1875"/>
                <a:gd name="T31" fmla="*/ 446 h 1587"/>
                <a:gd name="T32" fmla="*/ 562 w 1875"/>
                <a:gd name="T33" fmla="*/ 478 h 1587"/>
                <a:gd name="T34" fmla="*/ 594 w 1875"/>
                <a:gd name="T35" fmla="*/ 505 h 1587"/>
                <a:gd name="T36" fmla="*/ 632 w 1875"/>
                <a:gd name="T37" fmla="*/ 539 h 1587"/>
                <a:gd name="T38" fmla="*/ 668 w 1875"/>
                <a:gd name="T39" fmla="*/ 566 h 1587"/>
                <a:gd name="T40" fmla="*/ 696 w 1875"/>
                <a:gd name="T41" fmla="*/ 589 h 1587"/>
                <a:gd name="T42" fmla="*/ 724 w 1875"/>
                <a:gd name="T43" fmla="*/ 622 h 1587"/>
                <a:gd name="T44" fmla="*/ 757 w 1875"/>
                <a:gd name="T45" fmla="*/ 645 h 1587"/>
                <a:gd name="T46" fmla="*/ 789 w 1875"/>
                <a:gd name="T47" fmla="*/ 673 h 1587"/>
                <a:gd name="T48" fmla="*/ 822 w 1875"/>
                <a:gd name="T49" fmla="*/ 696 h 1587"/>
                <a:gd name="T50" fmla="*/ 859 w 1875"/>
                <a:gd name="T51" fmla="*/ 729 h 1587"/>
                <a:gd name="T52" fmla="*/ 886 w 1875"/>
                <a:gd name="T53" fmla="*/ 747 h 1587"/>
                <a:gd name="T54" fmla="*/ 924 w 1875"/>
                <a:gd name="T55" fmla="*/ 779 h 1587"/>
                <a:gd name="T56" fmla="*/ 961 w 1875"/>
                <a:gd name="T57" fmla="*/ 812 h 1587"/>
                <a:gd name="T58" fmla="*/ 989 w 1875"/>
                <a:gd name="T59" fmla="*/ 840 h 1587"/>
                <a:gd name="T60" fmla="*/ 1017 w 1875"/>
                <a:gd name="T61" fmla="*/ 863 h 1587"/>
                <a:gd name="T62" fmla="*/ 1058 w 1875"/>
                <a:gd name="T63" fmla="*/ 890 h 1587"/>
                <a:gd name="T64" fmla="*/ 1082 w 1875"/>
                <a:gd name="T65" fmla="*/ 919 h 1587"/>
                <a:gd name="T66" fmla="*/ 1123 w 1875"/>
                <a:gd name="T67" fmla="*/ 951 h 1587"/>
                <a:gd name="T68" fmla="*/ 1155 w 1875"/>
                <a:gd name="T69" fmla="*/ 979 h 1587"/>
                <a:gd name="T70" fmla="*/ 1189 w 1875"/>
                <a:gd name="T71" fmla="*/ 1007 h 1587"/>
                <a:gd name="T72" fmla="*/ 1216 w 1875"/>
                <a:gd name="T73" fmla="*/ 1035 h 1587"/>
                <a:gd name="T74" fmla="*/ 1248 w 1875"/>
                <a:gd name="T75" fmla="*/ 1062 h 1587"/>
                <a:gd name="T76" fmla="*/ 1277 w 1875"/>
                <a:gd name="T77" fmla="*/ 1086 h 1587"/>
                <a:gd name="T78" fmla="*/ 1309 w 1875"/>
                <a:gd name="T79" fmla="*/ 1118 h 1587"/>
                <a:gd name="T80" fmla="*/ 1350 w 1875"/>
                <a:gd name="T81" fmla="*/ 1146 h 1587"/>
                <a:gd name="T82" fmla="*/ 1379 w 1875"/>
                <a:gd name="T83" fmla="*/ 1173 h 1587"/>
                <a:gd name="T84" fmla="*/ 1415 w 1875"/>
                <a:gd name="T85" fmla="*/ 1202 h 1587"/>
                <a:gd name="T86" fmla="*/ 1448 w 1875"/>
                <a:gd name="T87" fmla="*/ 1230 h 1587"/>
                <a:gd name="T88" fmla="*/ 1485 w 1875"/>
                <a:gd name="T89" fmla="*/ 1262 h 1587"/>
                <a:gd name="T90" fmla="*/ 1513 w 1875"/>
                <a:gd name="T91" fmla="*/ 1286 h 1587"/>
                <a:gd name="T92" fmla="*/ 1551 w 1875"/>
                <a:gd name="T93" fmla="*/ 1313 h 1587"/>
                <a:gd name="T94" fmla="*/ 1574 w 1875"/>
                <a:gd name="T95" fmla="*/ 1336 h 1587"/>
                <a:gd name="T96" fmla="*/ 1615 w 1875"/>
                <a:gd name="T97" fmla="*/ 1369 h 1587"/>
                <a:gd name="T98" fmla="*/ 1653 w 1875"/>
                <a:gd name="T99" fmla="*/ 1397 h 1587"/>
                <a:gd name="T100" fmla="*/ 1689 w 1875"/>
                <a:gd name="T101" fmla="*/ 1429 h 1587"/>
                <a:gd name="T102" fmla="*/ 1721 w 1875"/>
                <a:gd name="T103" fmla="*/ 1462 h 1587"/>
                <a:gd name="T104" fmla="*/ 1755 w 1875"/>
                <a:gd name="T105" fmla="*/ 1480 h 1587"/>
                <a:gd name="T106" fmla="*/ 1787 w 1875"/>
                <a:gd name="T107" fmla="*/ 1513 h 1587"/>
                <a:gd name="T108" fmla="*/ 1819 w 1875"/>
                <a:gd name="T109" fmla="*/ 1535 h 1587"/>
                <a:gd name="T110" fmla="*/ 1852 w 1875"/>
                <a:gd name="T111" fmla="*/ 1564 h 15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75"/>
                <a:gd name="T169" fmla="*/ 0 h 1587"/>
                <a:gd name="T170" fmla="*/ 1875 w 1875"/>
                <a:gd name="T171" fmla="*/ 1587 h 15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75" h="1587">
                  <a:moveTo>
                    <a:pt x="5" y="0"/>
                  </a:moveTo>
                  <a:lnTo>
                    <a:pt x="5" y="5"/>
                  </a:lnTo>
                  <a:lnTo>
                    <a:pt x="0" y="9"/>
                  </a:lnTo>
                  <a:lnTo>
                    <a:pt x="5" y="14"/>
                  </a:lnTo>
                  <a:lnTo>
                    <a:pt x="10" y="18"/>
                  </a:lnTo>
                  <a:lnTo>
                    <a:pt x="19" y="23"/>
                  </a:lnTo>
                  <a:lnTo>
                    <a:pt x="23" y="28"/>
                  </a:lnTo>
                  <a:lnTo>
                    <a:pt x="33" y="32"/>
                  </a:lnTo>
                  <a:lnTo>
                    <a:pt x="43" y="41"/>
                  </a:lnTo>
                  <a:lnTo>
                    <a:pt x="47" y="46"/>
                  </a:lnTo>
                  <a:lnTo>
                    <a:pt x="47" y="51"/>
                  </a:lnTo>
                  <a:lnTo>
                    <a:pt x="61" y="56"/>
                  </a:lnTo>
                  <a:lnTo>
                    <a:pt x="66" y="65"/>
                  </a:lnTo>
                  <a:lnTo>
                    <a:pt x="79" y="70"/>
                  </a:lnTo>
                  <a:lnTo>
                    <a:pt x="89" y="79"/>
                  </a:lnTo>
                  <a:lnTo>
                    <a:pt x="93" y="79"/>
                  </a:lnTo>
                  <a:lnTo>
                    <a:pt x="98" y="84"/>
                  </a:lnTo>
                  <a:lnTo>
                    <a:pt x="112" y="93"/>
                  </a:lnTo>
                  <a:lnTo>
                    <a:pt x="116" y="102"/>
                  </a:lnTo>
                  <a:lnTo>
                    <a:pt x="121" y="107"/>
                  </a:lnTo>
                  <a:lnTo>
                    <a:pt x="130" y="116"/>
                  </a:lnTo>
                  <a:lnTo>
                    <a:pt x="145" y="125"/>
                  </a:lnTo>
                  <a:lnTo>
                    <a:pt x="149" y="134"/>
                  </a:lnTo>
                  <a:lnTo>
                    <a:pt x="154" y="134"/>
                  </a:lnTo>
                  <a:lnTo>
                    <a:pt x="158" y="139"/>
                  </a:lnTo>
                  <a:lnTo>
                    <a:pt x="168" y="149"/>
                  </a:lnTo>
                  <a:lnTo>
                    <a:pt x="177" y="154"/>
                  </a:lnTo>
                  <a:lnTo>
                    <a:pt x="181" y="154"/>
                  </a:lnTo>
                  <a:lnTo>
                    <a:pt x="186" y="163"/>
                  </a:lnTo>
                  <a:lnTo>
                    <a:pt x="195" y="172"/>
                  </a:lnTo>
                  <a:lnTo>
                    <a:pt x="209" y="177"/>
                  </a:lnTo>
                  <a:lnTo>
                    <a:pt x="214" y="186"/>
                  </a:lnTo>
                  <a:lnTo>
                    <a:pt x="218" y="186"/>
                  </a:lnTo>
                  <a:lnTo>
                    <a:pt x="227" y="195"/>
                  </a:lnTo>
                  <a:lnTo>
                    <a:pt x="237" y="199"/>
                  </a:lnTo>
                  <a:lnTo>
                    <a:pt x="237" y="204"/>
                  </a:lnTo>
                  <a:lnTo>
                    <a:pt x="242" y="209"/>
                  </a:lnTo>
                  <a:lnTo>
                    <a:pt x="256" y="218"/>
                  </a:lnTo>
                  <a:lnTo>
                    <a:pt x="260" y="222"/>
                  </a:lnTo>
                  <a:lnTo>
                    <a:pt x="265" y="222"/>
                  </a:lnTo>
                  <a:lnTo>
                    <a:pt x="270" y="232"/>
                  </a:lnTo>
                  <a:lnTo>
                    <a:pt x="279" y="236"/>
                  </a:lnTo>
                  <a:lnTo>
                    <a:pt x="283" y="242"/>
                  </a:lnTo>
                  <a:lnTo>
                    <a:pt x="288" y="246"/>
                  </a:lnTo>
                  <a:lnTo>
                    <a:pt x="297" y="256"/>
                  </a:lnTo>
                  <a:lnTo>
                    <a:pt x="302" y="260"/>
                  </a:lnTo>
                  <a:lnTo>
                    <a:pt x="316" y="269"/>
                  </a:lnTo>
                  <a:lnTo>
                    <a:pt x="320" y="278"/>
                  </a:lnTo>
                  <a:lnTo>
                    <a:pt x="326" y="278"/>
                  </a:lnTo>
                  <a:lnTo>
                    <a:pt x="330" y="283"/>
                  </a:lnTo>
                  <a:lnTo>
                    <a:pt x="344" y="292"/>
                  </a:lnTo>
                  <a:lnTo>
                    <a:pt x="349" y="297"/>
                  </a:lnTo>
                  <a:lnTo>
                    <a:pt x="349" y="301"/>
                  </a:lnTo>
                  <a:lnTo>
                    <a:pt x="358" y="306"/>
                  </a:lnTo>
                  <a:lnTo>
                    <a:pt x="362" y="315"/>
                  </a:lnTo>
                  <a:lnTo>
                    <a:pt x="367" y="320"/>
                  </a:lnTo>
                  <a:lnTo>
                    <a:pt x="376" y="324"/>
                  </a:lnTo>
                  <a:lnTo>
                    <a:pt x="385" y="329"/>
                  </a:lnTo>
                  <a:lnTo>
                    <a:pt x="390" y="335"/>
                  </a:lnTo>
                  <a:lnTo>
                    <a:pt x="395" y="339"/>
                  </a:lnTo>
                  <a:lnTo>
                    <a:pt x="404" y="344"/>
                  </a:lnTo>
                  <a:lnTo>
                    <a:pt x="408" y="353"/>
                  </a:lnTo>
                  <a:lnTo>
                    <a:pt x="413" y="353"/>
                  </a:lnTo>
                  <a:lnTo>
                    <a:pt x="419" y="362"/>
                  </a:lnTo>
                  <a:lnTo>
                    <a:pt x="432" y="367"/>
                  </a:lnTo>
                  <a:lnTo>
                    <a:pt x="437" y="376"/>
                  </a:lnTo>
                  <a:lnTo>
                    <a:pt x="446" y="385"/>
                  </a:lnTo>
                  <a:lnTo>
                    <a:pt x="455" y="390"/>
                  </a:lnTo>
                  <a:lnTo>
                    <a:pt x="464" y="399"/>
                  </a:lnTo>
                  <a:lnTo>
                    <a:pt x="469" y="408"/>
                  </a:lnTo>
                  <a:lnTo>
                    <a:pt x="474" y="413"/>
                  </a:lnTo>
                  <a:lnTo>
                    <a:pt x="483" y="413"/>
                  </a:lnTo>
                  <a:lnTo>
                    <a:pt x="492" y="422"/>
                  </a:lnTo>
                  <a:lnTo>
                    <a:pt x="497" y="427"/>
                  </a:lnTo>
                  <a:lnTo>
                    <a:pt x="501" y="427"/>
                  </a:lnTo>
                  <a:lnTo>
                    <a:pt x="511" y="437"/>
                  </a:lnTo>
                  <a:lnTo>
                    <a:pt x="521" y="446"/>
                  </a:lnTo>
                  <a:lnTo>
                    <a:pt x="525" y="455"/>
                  </a:lnTo>
                  <a:lnTo>
                    <a:pt x="539" y="460"/>
                  </a:lnTo>
                  <a:lnTo>
                    <a:pt x="539" y="464"/>
                  </a:lnTo>
                  <a:lnTo>
                    <a:pt x="553" y="469"/>
                  </a:lnTo>
                  <a:lnTo>
                    <a:pt x="562" y="478"/>
                  </a:lnTo>
                  <a:lnTo>
                    <a:pt x="571" y="482"/>
                  </a:lnTo>
                  <a:lnTo>
                    <a:pt x="585" y="487"/>
                  </a:lnTo>
                  <a:lnTo>
                    <a:pt x="585" y="492"/>
                  </a:lnTo>
                  <a:lnTo>
                    <a:pt x="585" y="496"/>
                  </a:lnTo>
                  <a:lnTo>
                    <a:pt x="594" y="505"/>
                  </a:lnTo>
                  <a:lnTo>
                    <a:pt x="603" y="515"/>
                  </a:lnTo>
                  <a:lnTo>
                    <a:pt x="613" y="519"/>
                  </a:lnTo>
                  <a:lnTo>
                    <a:pt x="622" y="529"/>
                  </a:lnTo>
                  <a:lnTo>
                    <a:pt x="627" y="534"/>
                  </a:lnTo>
                  <a:lnTo>
                    <a:pt x="632" y="539"/>
                  </a:lnTo>
                  <a:lnTo>
                    <a:pt x="641" y="543"/>
                  </a:lnTo>
                  <a:lnTo>
                    <a:pt x="645" y="552"/>
                  </a:lnTo>
                  <a:lnTo>
                    <a:pt x="659" y="562"/>
                  </a:lnTo>
                  <a:lnTo>
                    <a:pt x="668" y="566"/>
                  </a:lnTo>
                  <a:lnTo>
                    <a:pt x="673" y="575"/>
                  </a:lnTo>
                  <a:lnTo>
                    <a:pt x="687" y="580"/>
                  </a:lnTo>
                  <a:lnTo>
                    <a:pt x="691" y="584"/>
                  </a:lnTo>
                  <a:lnTo>
                    <a:pt x="696" y="589"/>
                  </a:lnTo>
                  <a:lnTo>
                    <a:pt x="702" y="598"/>
                  </a:lnTo>
                  <a:lnTo>
                    <a:pt x="711" y="603"/>
                  </a:lnTo>
                  <a:lnTo>
                    <a:pt x="711" y="612"/>
                  </a:lnTo>
                  <a:lnTo>
                    <a:pt x="724" y="622"/>
                  </a:lnTo>
                  <a:lnTo>
                    <a:pt x="734" y="627"/>
                  </a:lnTo>
                  <a:lnTo>
                    <a:pt x="738" y="631"/>
                  </a:lnTo>
                  <a:lnTo>
                    <a:pt x="747" y="636"/>
                  </a:lnTo>
                  <a:lnTo>
                    <a:pt x="757" y="641"/>
                  </a:lnTo>
                  <a:lnTo>
                    <a:pt x="757" y="645"/>
                  </a:lnTo>
                  <a:lnTo>
                    <a:pt x="761" y="650"/>
                  </a:lnTo>
                  <a:lnTo>
                    <a:pt x="770" y="659"/>
                  </a:lnTo>
                  <a:lnTo>
                    <a:pt x="775" y="663"/>
                  </a:lnTo>
                  <a:lnTo>
                    <a:pt x="780" y="663"/>
                  </a:lnTo>
                  <a:lnTo>
                    <a:pt x="789" y="673"/>
                  </a:lnTo>
                  <a:lnTo>
                    <a:pt x="799" y="682"/>
                  </a:lnTo>
                  <a:lnTo>
                    <a:pt x="813" y="686"/>
                  </a:lnTo>
                  <a:lnTo>
                    <a:pt x="817" y="691"/>
                  </a:lnTo>
                  <a:lnTo>
                    <a:pt x="822" y="696"/>
                  </a:lnTo>
                  <a:lnTo>
                    <a:pt x="836" y="705"/>
                  </a:lnTo>
                  <a:lnTo>
                    <a:pt x="840" y="710"/>
                  </a:lnTo>
                  <a:lnTo>
                    <a:pt x="845" y="715"/>
                  </a:lnTo>
                  <a:lnTo>
                    <a:pt x="849" y="720"/>
                  </a:lnTo>
                  <a:lnTo>
                    <a:pt x="859" y="729"/>
                  </a:lnTo>
                  <a:lnTo>
                    <a:pt x="863" y="733"/>
                  </a:lnTo>
                  <a:lnTo>
                    <a:pt x="877" y="743"/>
                  </a:lnTo>
                  <a:lnTo>
                    <a:pt x="882" y="747"/>
                  </a:lnTo>
                  <a:lnTo>
                    <a:pt x="886" y="747"/>
                  </a:lnTo>
                  <a:lnTo>
                    <a:pt x="896" y="756"/>
                  </a:lnTo>
                  <a:lnTo>
                    <a:pt x="906" y="765"/>
                  </a:lnTo>
                  <a:lnTo>
                    <a:pt x="910" y="775"/>
                  </a:lnTo>
                  <a:lnTo>
                    <a:pt x="924" y="779"/>
                  </a:lnTo>
                  <a:lnTo>
                    <a:pt x="928" y="784"/>
                  </a:lnTo>
                  <a:lnTo>
                    <a:pt x="933" y="788"/>
                  </a:lnTo>
                  <a:lnTo>
                    <a:pt x="938" y="798"/>
                  </a:lnTo>
                  <a:lnTo>
                    <a:pt x="951" y="803"/>
                  </a:lnTo>
                  <a:lnTo>
                    <a:pt x="961" y="812"/>
                  </a:lnTo>
                  <a:lnTo>
                    <a:pt x="970" y="817"/>
                  </a:lnTo>
                  <a:lnTo>
                    <a:pt x="970" y="826"/>
                  </a:lnTo>
                  <a:lnTo>
                    <a:pt x="985" y="831"/>
                  </a:lnTo>
                  <a:lnTo>
                    <a:pt x="989" y="840"/>
                  </a:lnTo>
                  <a:lnTo>
                    <a:pt x="994" y="845"/>
                  </a:lnTo>
                  <a:lnTo>
                    <a:pt x="1003" y="849"/>
                  </a:lnTo>
                  <a:lnTo>
                    <a:pt x="1007" y="858"/>
                  </a:lnTo>
                  <a:lnTo>
                    <a:pt x="1012" y="863"/>
                  </a:lnTo>
                  <a:lnTo>
                    <a:pt x="1017" y="863"/>
                  </a:lnTo>
                  <a:lnTo>
                    <a:pt x="1026" y="872"/>
                  </a:lnTo>
                  <a:lnTo>
                    <a:pt x="1035" y="877"/>
                  </a:lnTo>
                  <a:lnTo>
                    <a:pt x="1035" y="881"/>
                  </a:lnTo>
                  <a:lnTo>
                    <a:pt x="1049" y="886"/>
                  </a:lnTo>
                  <a:lnTo>
                    <a:pt x="1058" y="890"/>
                  </a:lnTo>
                  <a:lnTo>
                    <a:pt x="1058" y="896"/>
                  </a:lnTo>
                  <a:lnTo>
                    <a:pt x="1063" y="901"/>
                  </a:lnTo>
                  <a:lnTo>
                    <a:pt x="1072" y="910"/>
                  </a:lnTo>
                  <a:lnTo>
                    <a:pt x="1077" y="914"/>
                  </a:lnTo>
                  <a:lnTo>
                    <a:pt x="1082" y="919"/>
                  </a:lnTo>
                  <a:lnTo>
                    <a:pt x="1091" y="924"/>
                  </a:lnTo>
                  <a:lnTo>
                    <a:pt x="1100" y="933"/>
                  </a:lnTo>
                  <a:lnTo>
                    <a:pt x="1109" y="942"/>
                  </a:lnTo>
                  <a:lnTo>
                    <a:pt x="1119" y="947"/>
                  </a:lnTo>
                  <a:lnTo>
                    <a:pt x="1123" y="951"/>
                  </a:lnTo>
                  <a:lnTo>
                    <a:pt x="1123" y="956"/>
                  </a:lnTo>
                  <a:lnTo>
                    <a:pt x="1132" y="965"/>
                  </a:lnTo>
                  <a:lnTo>
                    <a:pt x="1142" y="969"/>
                  </a:lnTo>
                  <a:lnTo>
                    <a:pt x="1142" y="974"/>
                  </a:lnTo>
                  <a:lnTo>
                    <a:pt x="1155" y="979"/>
                  </a:lnTo>
                  <a:lnTo>
                    <a:pt x="1165" y="983"/>
                  </a:lnTo>
                  <a:lnTo>
                    <a:pt x="1165" y="989"/>
                  </a:lnTo>
                  <a:lnTo>
                    <a:pt x="1175" y="993"/>
                  </a:lnTo>
                  <a:lnTo>
                    <a:pt x="1184" y="1003"/>
                  </a:lnTo>
                  <a:lnTo>
                    <a:pt x="1189" y="1007"/>
                  </a:lnTo>
                  <a:lnTo>
                    <a:pt x="1198" y="1016"/>
                  </a:lnTo>
                  <a:lnTo>
                    <a:pt x="1202" y="1026"/>
                  </a:lnTo>
                  <a:lnTo>
                    <a:pt x="1207" y="1026"/>
                  </a:lnTo>
                  <a:lnTo>
                    <a:pt x="1216" y="1035"/>
                  </a:lnTo>
                  <a:lnTo>
                    <a:pt x="1225" y="1039"/>
                  </a:lnTo>
                  <a:lnTo>
                    <a:pt x="1230" y="1039"/>
                  </a:lnTo>
                  <a:lnTo>
                    <a:pt x="1234" y="1048"/>
                  </a:lnTo>
                  <a:lnTo>
                    <a:pt x="1244" y="1053"/>
                  </a:lnTo>
                  <a:lnTo>
                    <a:pt x="1248" y="1062"/>
                  </a:lnTo>
                  <a:lnTo>
                    <a:pt x="1253" y="1062"/>
                  </a:lnTo>
                  <a:lnTo>
                    <a:pt x="1257" y="1067"/>
                  </a:lnTo>
                  <a:lnTo>
                    <a:pt x="1268" y="1076"/>
                  </a:lnTo>
                  <a:lnTo>
                    <a:pt x="1272" y="1082"/>
                  </a:lnTo>
                  <a:lnTo>
                    <a:pt x="1277" y="1086"/>
                  </a:lnTo>
                  <a:lnTo>
                    <a:pt x="1281" y="1095"/>
                  </a:lnTo>
                  <a:lnTo>
                    <a:pt x="1295" y="1100"/>
                  </a:lnTo>
                  <a:lnTo>
                    <a:pt x="1300" y="1109"/>
                  </a:lnTo>
                  <a:lnTo>
                    <a:pt x="1309" y="1118"/>
                  </a:lnTo>
                  <a:lnTo>
                    <a:pt x="1313" y="1123"/>
                  </a:lnTo>
                  <a:lnTo>
                    <a:pt x="1318" y="1123"/>
                  </a:lnTo>
                  <a:lnTo>
                    <a:pt x="1327" y="1132"/>
                  </a:lnTo>
                  <a:lnTo>
                    <a:pt x="1336" y="1137"/>
                  </a:lnTo>
                  <a:lnTo>
                    <a:pt x="1350" y="1146"/>
                  </a:lnTo>
                  <a:lnTo>
                    <a:pt x="1360" y="1150"/>
                  </a:lnTo>
                  <a:lnTo>
                    <a:pt x="1365" y="1155"/>
                  </a:lnTo>
                  <a:lnTo>
                    <a:pt x="1365" y="1160"/>
                  </a:lnTo>
                  <a:lnTo>
                    <a:pt x="1374" y="1169"/>
                  </a:lnTo>
                  <a:lnTo>
                    <a:pt x="1379" y="1173"/>
                  </a:lnTo>
                  <a:lnTo>
                    <a:pt x="1388" y="1179"/>
                  </a:lnTo>
                  <a:lnTo>
                    <a:pt x="1397" y="1184"/>
                  </a:lnTo>
                  <a:lnTo>
                    <a:pt x="1402" y="1193"/>
                  </a:lnTo>
                  <a:lnTo>
                    <a:pt x="1415" y="1202"/>
                  </a:lnTo>
                  <a:lnTo>
                    <a:pt x="1420" y="1207"/>
                  </a:lnTo>
                  <a:lnTo>
                    <a:pt x="1425" y="1211"/>
                  </a:lnTo>
                  <a:lnTo>
                    <a:pt x="1429" y="1216"/>
                  </a:lnTo>
                  <a:lnTo>
                    <a:pt x="1443" y="1220"/>
                  </a:lnTo>
                  <a:lnTo>
                    <a:pt x="1448" y="1230"/>
                  </a:lnTo>
                  <a:lnTo>
                    <a:pt x="1458" y="1239"/>
                  </a:lnTo>
                  <a:lnTo>
                    <a:pt x="1467" y="1243"/>
                  </a:lnTo>
                  <a:lnTo>
                    <a:pt x="1476" y="1252"/>
                  </a:lnTo>
                  <a:lnTo>
                    <a:pt x="1485" y="1262"/>
                  </a:lnTo>
                  <a:lnTo>
                    <a:pt x="1485" y="1266"/>
                  </a:lnTo>
                  <a:lnTo>
                    <a:pt x="1490" y="1266"/>
                  </a:lnTo>
                  <a:lnTo>
                    <a:pt x="1504" y="1276"/>
                  </a:lnTo>
                  <a:lnTo>
                    <a:pt x="1508" y="1281"/>
                  </a:lnTo>
                  <a:lnTo>
                    <a:pt x="1513" y="1286"/>
                  </a:lnTo>
                  <a:lnTo>
                    <a:pt x="1522" y="1290"/>
                  </a:lnTo>
                  <a:lnTo>
                    <a:pt x="1531" y="1295"/>
                  </a:lnTo>
                  <a:lnTo>
                    <a:pt x="1531" y="1299"/>
                  </a:lnTo>
                  <a:lnTo>
                    <a:pt x="1540" y="1309"/>
                  </a:lnTo>
                  <a:lnTo>
                    <a:pt x="1551" y="1313"/>
                  </a:lnTo>
                  <a:lnTo>
                    <a:pt x="1551" y="1318"/>
                  </a:lnTo>
                  <a:lnTo>
                    <a:pt x="1560" y="1322"/>
                  </a:lnTo>
                  <a:lnTo>
                    <a:pt x="1569" y="1327"/>
                  </a:lnTo>
                  <a:lnTo>
                    <a:pt x="1574" y="1336"/>
                  </a:lnTo>
                  <a:lnTo>
                    <a:pt x="1583" y="1345"/>
                  </a:lnTo>
                  <a:lnTo>
                    <a:pt x="1592" y="1354"/>
                  </a:lnTo>
                  <a:lnTo>
                    <a:pt x="1596" y="1354"/>
                  </a:lnTo>
                  <a:lnTo>
                    <a:pt x="1601" y="1359"/>
                  </a:lnTo>
                  <a:lnTo>
                    <a:pt x="1615" y="1369"/>
                  </a:lnTo>
                  <a:lnTo>
                    <a:pt x="1615" y="1374"/>
                  </a:lnTo>
                  <a:lnTo>
                    <a:pt x="1619" y="1374"/>
                  </a:lnTo>
                  <a:lnTo>
                    <a:pt x="1629" y="1383"/>
                  </a:lnTo>
                  <a:lnTo>
                    <a:pt x="1638" y="1392"/>
                  </a:lnTo>
                  <a:lnTo>
                    <a:pt x="1653" y="1397"/>
                  </a:lnTo>
                  <a:lnTo>
                    <a:pt x="1657" y="1406"/>
                  </a:lnTo>
                  <a:lnTo>
                    <a:pt x="1662" y="1406"/>
                  </a:lnTo>
                  <a:lnTo>
                    <a:pt x="1671" y="1411"/>
                  </a:lnTo>
                  <a:lnTo>
                    <a:pt x="1680" y="1420"/>
                  </a:lnTo>
                  <a:lnTo>
                    <a:pt x="1689" y="1429"/>
                  </a:lnTo>
                  <a:lnTo>
                    <a:pt x="1698" y="1438"/>
                  </a:lnTo>
                  <a:lnTo>
                    <a:pt x="1703" y="1438"/>
                  </a:lnTo>
                  <a:lnTo>
                    <a:pt x="1708" y="1443"/>
                  </a:lnTo>
                  <a:lnTo>
                    <a:pt x="1717" y="1452"/>
                  </a:lnTo>
                  <a:lnTo>
                    <a:pt x="1721" y="1462"/>
                  </a:lnTo>
                  <a:lnTo>
                    <a:pt x="1731" y="1467"/>
                  </a:lnTo>
                  <a:lnTo>
                    <a:pt x="1745" y="1476"/>
                  </a:lnTo>
                  <a:lnTo>
                    <a:pt x="1755" y="1480"/>
                  </a:lnTo>
                  <a:lnTo>
                    <a:pt x="1764" y="1490"/>
                  </a:lnTo>
                  <a:lnTo>
                    <a:pt x="1768" y="1499"/>
                  </a:lnTo>
                  <a:lnTo>
                    <a:pt x="1777" y="1503"/>
                  </a:lnTo>
                  <a:lnTo>
                    <a:pt x="1787" y="1513"/>
                  </a:lnTo>
                  <a:lnTo>
                    <a:pt x="1791" y="1513"/>
                  </a:lnTo>
                  <a:lnTo>
                    <a:pt x="1787" y="1522"/>
                  </a:lnTo>
                  <a:lnTo>
                    <a:pt x="1805" y="1526"/>
                  </a:lnTo>
                  <a:lnTo>
                    <a:pt x="1810" y="1526"/>
                  </a:lnTo>
                  <a:lnTo>
                    <a:pt x="1819" y="1535"/>
                  </a:lnTo>
                  <a:lnTo>
                    <a:pt x="1828" y="1540"/>
                  </a:lnTo>
                  <a:lnTo>
                    <a:pt x="1834" y="1545"/>
                  </a:lnTo>
                  <a:lnTo>
                    <a:pt x="1834" y="1550"/>
                  </a:lnTo>
                  <a:lnTo>
                    <a:pt x="1843" y="1559"/>
                  </a:lnTo>
                  <a:lnTo>
                    <a:pt x="1852" y="1564"/>
                  </a:lnTo>
                  <a:lnTo>
                    <a:pt x="1857" y="1569"/>
                  </a:lnTo>
                  <a:lnTo>
                    <a:pt x="1857" y="1573"/>
                  </a:lnTo>
                  <a:lnTo>
                    <a:pt x="1870" y="1582"/>
                  </a:lnTo>
                  <a:lnTo>
                    <a:pt x="1875" y="15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4" name="Freeform 5446"/>
            <p:cNvSpPr>
              <a:spLocks/>
            </p:cNvSpPr>
            <p:nvPr/>
          </p:nvSpPr>
          <p:spPr bwMode="auto">
            <a:xfrm>
              <a:off x="4542" y="2725"/>
              <a:ext cx="217" cy="183"/>
            </a:xfrm>
            <a:custGeom>
              <a:avLst/>
              <a:gdLst>
                <a:gd name="T0" fmla="*/ 4 w 1085"/>
                <a:gd name="T1" fmla="*/ 4 h 914"/>
                <a:gd name="T2" fmla="*/ 27 w 1085"/>
                <a:gd name="T3" fmla="*/ 18 h 914"/>
                <a:gd name="T4" fmla="*/ 46 w 1085"/>
                <a:gd name="T5" fmla="*/ 37 h 914"/>
                <a:gd name="T6" fmla="*/ 69 w 1085"/>
                <a:gd name="T7" fmla="*/ 56 h 914"/>
                <a:gd name="T8" fmla="*/ 93 w 1085"/>
                <a:gd name="T9" fmla="*/ 74 h 914"/>
                <a:gd name="T10" fmla="*/ 111 w 1085"/>
                <a:gd name="T11" fmla="*/ 93 h 914"/>
                <a:gd name="T12" fmla="*/ 125 w 1085"/>
                <a:gd name="T13" fmla="*/ 106 h 914"/>
                <a:gd name="T14" fmla="*/ 148 w 1085"/>
                <a:gd name="T15" fmla="*/ 120 h 914"/>
                <a:gd name="T16" fmla="*/ 161 w 1085"/>
                <a:gd name="T17" fmla="*/ 139 h 914"/>
                <a:gd name="T18" fmla="*/ 181 w 1085"/>
                <a:gd name="T19" fmla="*/ 153 h 914"/>
                <a:gd name="T20" fmla="*/ 213 w 1085"/>
                <a:gd name="T21" fmla="*/ 176 h 914"/>
                <a:gd name="T22" fmla="*/ 231 w 1085"/>
                <a:gd name="T23" fmla="*/ 190 h 914"/>
                <a:gd name="T24" fmla="*/ 245 w 1085"/>
                <a:gd name="T25" fmla="*/ 208 h 914"/>
                <a:gd name="T26" fmla="*/ 263 w 1085"/>
                <a:gd name="T27" fmla="*/ 223 h 914"/>
                <a:gd name="T28" fmla="*/ 287 w 1085"/>
                <a:gd name="T29" fmla="*/ 241 h 914"/>
                <a:gd name="T30" fmla="*/ 306 w 1085"/>
                <a:gd name="T31" fmla="*/ 260 h 914"/>
                <a:gd name="T32" fmla="*/ 324 w 1085"/>
                <a:gd name="T33" fmla="*/ 274 h 914"/>
                <a:gd name="T34" fmla="*/ 343 w 1085"/>
                <a:gd name="T35" fmla="*/ 292 h 914"/>
                <a:gd name="T36" fmla="*/ 361 w 1085"/>
                <a:gd name="T37" fmla="*/ 306 h 914"/>
                <a:gd name="T38" fmla="*/ 380 w 1085"/>
                <a:gd name="T39" fmla="*/ 325 h 914"/>
                <a:gd name="T40" fmla="*/ 399 w 1085"/>
                <a:gd name="T41" fmla="*/ 339 h 914"/>
                <a:gd name="T42" fmla="*/ 417 w 1085"/>
                <a:gd name="T43" fmla="*/ 353 h 914"/>
                <a:gd name="T44" fmla="*/ 435 w 1085"/>
                <a:gd name="T45" fmla="*/ 371 h 914"/>
                <a:gd name="T46" fmla="*/ 458 w 1085"/>
                <a:gd name="T47" fmla="*/ 385 h 914"/>
                <a:gd name="T48" fmla="*/ 473 w 1085"/>
                <a:gd name="T49" fmla="*/ 409 h 914"/>
                <a:gd name="T50" fmla="*/ 491 w 1085"/>
                <a:gd name="T51" fmla="*/ 422 h 914"/>
                <a:gd name="T52" fmla="*/ 519 w 1085"/>
                <a:gd name="T53" fmla="*/ 441 h 914"/>
                <a:gd name="T54" fmla="*/ 537 w 1085"/>
                <a:gd name="T55" fmla="*/ 459 h 914"/>
                <a:gd name="T56" fmla="*/ 557 w 1085"/>
                <a:gd name="T57" fmla="*/ 473 h 914"/>
                <a:gd name="T58" fmla="*/ 584 w 1085"/>
                <a:gd name="T59" fmla="*/ 496 h 914"/>
                <a:gd name="T60" fmla="*/ 598 w 1085"/>
                <a:gd name="T61" fmla="*/ 511 h 914"/>
                <a:gd name="T62" fmla="*/ 621 w 1085"/>
                <a:gd name="T63" fmla="*/ 529 h 914"/>
                <a:gd name="T64" fmla="*/ 639 w 1085"/>
                <a:gd name="T65" fmla="*/ 543 h 914"/>
                <a:gd name="T66" fmla="*/ 659 w 1085"/>
                <a:gd name="T67" fmla="*/ 557 h 914"/>
                <a:gd name="T68" fmla="*/ 682 w 1085"/>
                <a:gd name="T69" fmla="*/ 580 h 914"/>
                <a:gd name="T70" fmla="*/ 700 w 1085"/>
                <a:gd name="T71" fmla="*/ 594 h 914"/>
                <a:gd name="T72" fmla="*/ 714 w 1085"/>
                <a:gd name="T73" fmla="*/ 613 h 914"/>
                <a:gd name="T74" fmla="*/ 737 w 1085"/>
                <a:gd name="T75" fmla="*/ 631 h 914"/>
                <a:gd name="T76" fmla="*/ 756 w 1085"/>
                <a:gd name="T77" fmla="*/ 649 h 914"/>
                <a:gd name="T78" fmla="*/ 774 w 1085"/>
                <a:gd name="T79" fmla="*/ 663 h 914"/>
                <a:gd name="T80" fmla="*/ 797 w 1085"/>
                <a:gd name="T81" fmla="*/ 677 h 914"/>
                <a:gd name="T82" fmla="*/ 816 w 1085"/>
                <a:gd name="T83" fmla="*/ 696 h 914"/>
                <a:gd name="T84" fmla="*/ 830 w 1085"/>
                <a:gd name="T85" fmla="*/ 710 h 914"/>
                <a:gd name="T86" fmla="*/ 849 w 1085"/>
                <a:gd name="T87" fmla="*/ 728 h 914"/>
                <a:gd name="T88" fmla="*/ 867 w 1085"/>
                <a:gd name="T89" fmla="*/ 742 h 914"/>
                <a:gd name="T90" fmla="*/ 886 w 1085"/>
                <a:gd name="T91" fmla="*/ 761 h 914"/>
                <a:gd name="T92" fmla="*/ 909 w 1085"/>
                <a:gd name="T93" fmla="*/ 774 h 914"/>
                <a:gd name="T94" fmla="*/ 932 w 1085"/>
                <a:gd name="T95" fmla="*/ 789 h 914"/>
                <a:gd name="T96" fmla="*/ 951 w 1085"/>
                <a:gd name="T97" fmla="*/ 807 h 914"/>
                <a:gd name="T98" fmla="*/ 974 w 1085"/>
                <a:gd name="T99" fmla="*/ 821 h 914"/>
                <a:gd name="T100" fmla="*/ 988 w 1085"/>
                <a:gd name="T101" fmla="*/ 840 h 914"/>
                <a:gd name="T102" fmla="*/ 1011 w 1085"/>
                <a:gd name="T103" fmla="*/ 853 h 914"/>
                <a:gd name="T104" fmla="*/ 1024 w 1085"/>
                <a:gd name="T105" fmla="*/ 872 h 914"/>
                <a:gd name="T106" fmla="*/ 1044 w 1085"/>
                <a:gd name="T107" fmla="*/ 887 h 914"/>
                <a:gd name="T108" fmla="*/ 1062 w 1085"/>
                <a:gd name="T109" fmla="*/ 900 h 9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5"/>
                <a:gd name="T166" fmla="*/ 0 h 914"/>
                <a:gd name="T167" fmla="*/ 1085 w 1085"/>
                <a:gd name="T168" fmla="*/ 914 h 91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5" h="914"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14" y="9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32" y="23"/>
                  </a:lnTo>
                  <a:lnTo>
                    <a:pt x="41" y="33"/>
                  </a:lnTo>
                  <a:lnTo>
                    <a:pt x="46" y="37"/>
                  </a:lnTo>
                  <a:lnTo>
                    <a:pt x="60" y="47"/>
                  </a:lnTo>
                  <a:lnTo>
                    <a:pt x="69" y="56"/>
                  </a:lnTo>
                  <a:lnTo>
                    <a:pt x="73" y="65"/>
                  </a:lnTo>
                  <a:lnTo>
                    <a:pt x="82" y="70"/>
                  </a:lnTo>
                  <a:lnTo>
                    <a:pt x="93" y="74"/>
                  </a:lnTo>
                  <a:lnTo>
                    <a:pt x="97" y="79"/>
                  </a:lnTo>
                  <a:lnTo>
                    <a:pt x="97" y="83"/>
                  </a:lnTo>
                  <a:lnTo>
                    <a:pt x="111" y="93"/>
                  </a:lnTo>
                  <a:lnTo>
                    <a:pt x="116" y="93"/>
                  </a:lnTo>
                  <a:lnTo>
                    <a:pt x="120" y="102"/>
                  </a:lnTo>
                  <a:lnTo>
                    <a:pt x="125" y="106"/>
                  </a:lnTo>
                  <a:lnTo>
                    <a:pt x="134" y="111"/>
                  </a:lnTo>
                  <a:lnTo>
                    <a:pt x="139" y="116"/>
                  </a:lnTo>
                  <a:lnTo>
                    <a:pt x="148" y="120"/>
                  </a:lnTo>
                  <a:lnTo>
                    <a:pt x="157" y="130"/>
                  </a:lnTo>
                  <a:lnTo>
                    <a:pt x="161" y="139"/>
                  </a:lnTo>
                  <a:lnTo>
                    <a:pt x="171" y="149"/>
                  </a:lnTo>
                  <a:lnTo>
                    <a:pt x="181" y="153"/>
                  </a:lnTo>
                  <a:lnTo>
                    <a:pt x="190" y="162"/>
                  </a:lnTo>
                  <a:lnTo>
                    <a:pt x="199" y="172"/>
                  </a:lnTo>
                  <a:lnTo>
                    <a:pt x="213" y="176"/>
                  </a:lnTo>
                  <a:lnTo>
                    <a:pt x="218" y="185"/>
                  </a:lnTo>
                  <a:lnTo>
                    <a:pt x="222" y="185"/>
                  </a:lnTo>
                  <a:lnTo>
                    <a:pt x="231" y="190"/>
                  </a:lnTo>
                  <a:lnTo>
                    <a:pt x="236" y="199"/>
                  </a:lnTo>
                  <a:lnTo>
                    <a:pt x="241" y="204"/>
                  </a:lnTo>
                  <a:lnTo>
                    <a:pt x="245" y="208"/>
                  </a:lnTo>
                  <a:lnTo>
                    <a:pt x="259" y="213"/>
                  </a:lnTo>
                  <a:lnTo>
                    <a:pt x="263" y="223"/>
                  </a:lnTo>
                  <a:lnTo>
                    <a:pt x="274" y="232"/>
                  </a:lnTo>
                  <a:lnTo>
                    <a:pt x="283" y="237"/>
                  </a:lnTo>
                  <a:lnTo>
                    <a:pt x="287" y="241"/>
                  </a:lnTo>
                  <a:lnTo>
                    <a:pt x="292" y="246"/>
                  </a:lnTo>
                  <a:lnTo>
                    <a:pt x="301" y="255"/>
                  </a:lnTo>
                  <a:lnTo>
                    <a:pt x="306" y="260"/>
                  </a:lnTo>
                  <a:lnTo>
                    <a:pt x="315" y="269"/>
                  </a:lnTo>
                  <a:lnTo>
                    <a:pt x="324" y="274"/>
                  </a:lnTo>
                  <a:lnTo>
                    <a:pt x="329" y="278"/>
                  </a:lnTo>
                  <a:lnTo>
                    <a:pt x="333" y="283"/>
                  </a:lnTo>
                  <a:lnTo>
                    <a:pt x="343" y="292"/>
                  </a:lnTo>
                  <a:lnTo>
                    <a:pt x="352" y="297"/>
                  </a:lnTo>
                  <a:lnTo>
                    <a:pt x="356" y="297"/>
                  </a:lnTo>
                  <a:lnTo>
                    <a:pt x="361" y="306"/>
                  </a:lnTo>
                  <a:lnTo>
                    <a:pt x="371" y="316"/>
                  </a:lnTo>
                  <a:lnTo>
                    <a:pt x="380" y="325"/>
                  </a:lnTo>
                  <a:lnTo>
                    <a:pt x="389" y="330"/>
                  </a:lnTo>
                  <a:lnTo>
                    <a:pt x="394" y="334"/>
                  </a:lnTo>
                  <a:lnTo>
                    <a:pt x="399" y="339"/>
                  </a:lnTo>
                  <a:lnTo>
                    <a:pt x="408" y="343"/>
                  </a:lnTo>
                  <a:lnTo>
                    <a:pt x="417" y="348"/>
                  </a:lnTo>
                  <a:lnTo>
                    <a:pt x="417" y="353"/>
                  </a:lnTo>
                  <a:lnTo>
                    <a:pt x="422" y="357"/>
                  </a:lnTo>
                  <a:lnTo>
                    <a:pt x="435" y="366"/>
                  </a:lnTo>
                  <a:lnTo>
                    <a:pt x="435" y="371"/>
                  </a:lnTo>
                  <a:lnTo>
                    <a:pt x="440" y="376"/>
                  </a:lnTo>
                  <a:lnTo>
                    <a:pt x="449" y="385"/>
                  </a:lnTo>
                  <a:lnTo>
                    <a:pt x="458" y="385"/>
                  </a:lnTo>
                  <a:lnTo>
                    <a:pt x="464" y="389"/>
                  </a:lnTo>
                  <a:lnTo>
                    <a:pt x="468" y="399"/>
                  </a:lnTo>
                  <a:lnTo>
                    <a:pt x="473" y="409"/>
                  </a:lnTo>
                  <a:lnTo>
                    <a:pt x="478" y="409"/>
                  </a:lnTo>
                  <a:lnTo>
                    <a:pt x="482" y="413"/>
                  </a:lnTo>
                  <a:lnTo>
                    <a:pt x="491" y="422"/>
                  </a:lnTo>
                  <a:lnTo>
                    <a:pt x="501" y="427"/>
                  </a:lnTo>
                  <a:lnTo>
                    <a:pt x="510" y="436"/>
                  </a:lnTo>
                  <a:lnTo>
                    <a:pt x="519" y="441"/>
                  </a:lnTo>
                  <a:lnTo>
                    <a:pt x="524" y="445"/>
                  </a:lnTo>
                  <a:lnTo>
                    <a:pt x="533" y="450"/>
                  </a:lnTo>
                  <a:lnTo>
                    <a:pt x="537" y="459"/>
                  </a:lnTo>
                  <a:lnTo>
                    <a:pt x="542" y="464"/>
                  </a:lnTo>
                  <a:lnTo>
                    <a:pt x="546" y="468"/>
                  </a:lnTo>
                  <a:lnTo>
                    <a:pt x="557" y="473"/>
                  </a:lnTo>
                  <a:lnTo>
                    <a:pt x="566" y="482"/>
                  </a:lnTo>
                  <a:lnTo>
                    <a:pt x="575" y="491"/>
                  </a:lnTo>
                  <a:lnTo>
                    <a:pt x="584" y="496"/>
                  </a:lnTo>
                  <a:lnTo>
                    <a:pt x="589" y="502"/>
                  </a:lnTo>
                  <a:lnTo>
                    <a:pt x="589" y="506"/>
                  </a:lnTo>
                  <a:lnTo>
                    <a:pt x="598" y="511"/>
                  </a:lnTo>
                  <a:lnTo>
                    <a:pt x="607" y="520"/>
                  </a:lnTo>
                  <a:lnTo>
                    <a:pt x="612" y="520"/>
                  </a:lnTo>
                  <a:lnTo>
                    <a:pt x="621" y="529"/>
                  </a:lnTo>
                  <a:lnTo>
                    <a:pt x="630" y="534"/>
                  </a:lnTo>
                  <a:lnTo>
                    <a:pt x="639" y="543"/>
                  </a:lnTo>
                  <a:lnTo>
                    <a:pt x="648" y="552"/>
                  </a:lnTo>
                  <a:lnTo>
                    <a:pt x="659" y="557"/>
                  </a:lnTo>
                  <a:lnTo>
                    <a:pt x="668" y="566"/>
                  </a:lnTo>
                  <a:lnTo>
                    <a:pt x="672" y="575"/>
                  </a:lnTo>
                  <a:lnTo>
                    <a:pt x="682" y="580"/>
                  </a:lnTo>
                  <a:lnTo>
                    <a:pt x="691" y="589"/>
                  </a:lnTo>
                  <a:lnTo>
                    <a:pt x="695" y="594"/>
                  </a:lnTo>
                  <a:lnTo>
                    <a:pt x="700" y="594"/>
                  </a:lnTo>
                  <a:lnTo>
                    <a:pt x="709" y="604"/>
                  </a:lnTo>
                  <a:lnTo>
                    <a:pt x="714" y="613"/>
                  </a:lnTo>
                  <a:lnTo>
                    <a:pt x="723" y="617"/>
                  </a:lnTo>
                  <a:lnTo>
                    <a:pt x="732" y="626"/>
                  </a:lnTo>
                  <a:lnTo>
                    <a:pt x="737" y="631"/>
                  </a:lnTo>
                  <a:lnTo>
                    <a:pt x="741" y="636"/>
                  </a:lnTo>
                  <a:lnTo>
                    <a:pt x="751" y="645"/>
                  </a:lnTo>
                  <a:lnTo>
                    <a:pt x="756" y="649"/>
                  </a:lnTo>
                  <a:lnTo>
                    <a:pt x="761" y="649"/>
                  </a:lnTo>
                  <a:lnTo>
                    <a:pt x="765" y="659"/>
                  </a:lnTo>
                  <a:lnTo>
                    <a:pt x="774" y="663"/>
                  </a:lnTo>
                  <a:lnTo>
                    <a:pt x="779" y="668"/>
                  </a:lnTo>
                  <a:lnTo>
                    <a:pt x="788" y="672"/>
                  </a:lnTo>
                  <a:lnTo>
                    <a:pt x="797" y="677"/>
                  </a:lnTo>
                  <a:lnTo>
                    <a:pt x="802" y="682"/>
                  </a:lnTo>
                  <a:lnTo>
                    <a:pt x="807" y="687"/>
                  </a:lnTo>
                  <a:lnTo>
                    <a:pt x="816" y="696"/>
                  </a:lnTo>
                  <a:lnTo>
                    <a:pt x="820" y="701"/>
                  </a:lnTo>
                  <a:lnTo>
                    <a:pt x="825" y="701"/>
                  </a:lnTo>
                  <a:lnTo>
                    <a:pt x="830" y="710"/>
                  </a:lnTo>
                  <a:lnTo>
                    <a:pt x="840" y="719"/>
                  </a:lnTo>
                  <a:lnTo>
                    <a:pt x="844" y="724"/>
                  </a:lnTo>
                  <a:lnTo>
                    <a:pt x="849" y="728"/>
                  </a:lnTo>
                  <a:lnTo>
                    <a:pt x="858" y="733"/>
                  </a:lnTo>
                  <a:lnTo>
                    <a:pt x="867" y="738"/>
                  </a:lnTo>
                  <a:lnTo>
                    <a:pt x="867" y="742"/>
                  </a:lnTo>
                  <a:lnTo>
                    <a:pt x="876" y="747"/>
                  </a:lnTo>
                  <a:lnTo>
                    <a:pt x="881" y="756"/>
                  </a:lnTo>
                  <a:lnTo>
                    <a:pt x="886" y="761"/>
                  </a:lnTo>
                  <a:lnTo>
                    <a:pt x="895" y="761"/>
                  </a:lnTo>
                  <a:lnTo>
                    <a:pt x="904" y="770"/>
                  </a:lnTo>
                  <a:lnTo>
                    <a:pt x="909" y="774"/>
                  </a:lnTo>
                  <a:lnTo>
                    <a:pt x="913" y="780"/>
                  </a:lnTo>
                  <a:lnTo>
                    <a:pt x="922" y="789"/>
                  </a:lnTo>
                  <a:lnTo>
                    <a:pt x="932" y="789"/>
                  </a:lnTo>
                  <a:lnTo>
                    <a:pt x="937" y="794"/>
                  </a:lnTo>
                  <a:lnTo>
                    <a:pt x="946" y="803"/>
                  </a:lnTo>
                  <a:lnTo>
                    <a:pt x="951" y="807"/>
                  </a:lnTo>
                  <a:lnTo>
                    <a:pt x="955" y="812"/>
                  </a:lnTo>
                  <a:lnTo>
                    <a:pt x="969" y="817"/>
                  </a:lnTo>
                  <a:lnTo>
                    <a:pt x="974" y="821"/>
                  </a:lnTo>
                  <a:lnTo>
                    <a:pt x="974" y="826"/>
                  </a:lnTo>
                  <a:lnTo>
                    <a:pt x="978" y="830"/>
                  </a:lnTo>
                  <a:lnTo>
                    <a:pt x="988" y="840"/>
                  </a:lnTo>
                  <a:lnTo>
                    <a:pt x="997" y="849"/>
                  </a:lnTo>
                  <a:lnTo>
                    <a:pt x="1011" y="853"/>
                  </a:lnTo>
                  <a:lnTo>
                    <a:pt x="1015" y="863"/>
                  </a:lnTo>
                  <a:lnTo>
                    <a:pt x="1020" y="863"/>
                  </a:lnTo>
                  <a:lnTo>
                    <a:pt x="1024" y="872"/>
                  </a:lnTo>
                  <a:lnTo>
                    <a:pt x="1034" y="877"/>
                  </a:lnTo>
                  <a:lnTo>
                    <a:pt x="1039" y="882"/>
                  </a:lnTo>
                  <a:lnTo>
                    <a:pt x="1044" y="887"/>
                  </a:lnTo>
                  <a:lnTo>
                    <a:pt x="1053" y="896"/>
                  </a:lnTo>
                  <a:lnTo>
                    <a:pt x="1062" y="900"/>
                  </a:lnTo>
                  <a:lnTo>
                    <a:pt x="1062" y="909"/>
                  </a:lnTo>
                  <a:lnTo>
                    <a:pt x="1085" y="9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5" name="Freeform 5447"/>
            <p:cNvSpPr>
              <a:spLocks/>
            </p:cNvSpPr>
            <p:nvPr/>
          </p:nvSpPr>
          <p:spPr bwMode="auto">
            <a:xfrm>
              <a:off x="5228" y="3304"/>
              <a:ext cx="375" cy="318"/>
            </a:xfrm>
            <a:custGeom>
              <a:avLst/>
              <a:gdLst>
                <a:gd name="T0" fmla="*/ 23 w 1875"/>
                <a:gd name="T1" fmla="*/ 23 h 1591"/>
                <a:gd name="T2" fmla="*/ 61 w 1875"/>
                <a:gd name="T3" fmla="*/ 56 h 1591"/>
                <a:gd name="T4" fmla="*/ 93 w 1875"/>
                <a:gd name="T5" fmla="*/ 74 h 1591"/>
                <a:gd name="T6" fmla="*/ 130 w 1875"/>
                <a:gd name="T7" fmla="*/ 115 h 1591"/>
                <a:gd name="T8" fmla="*/ 163 w 1875"/>
                <a:gd name="T9" fmla="*/ 139 h 1591"/>
                <a:gd name="T10" fmla="*/ 204 w 1875"/>
                <a:gd name="T11" fmla="*/ 167 h 1591"/>
                <a:gd name="T12" fmla="*/ 237 w 1875"/>
                <a:gd name="T13" fmla="*/ 194 h 1591"/>
                <a:gd name="T14" fmla="*/ 269 w 1875"/>
                <a:gd name="T15" fmla="*/ 222 h 1591"/>
                <a:gd name="T16" fmla="*/ 279 w 1875"/>
                <a:gd name="T17" fmla="*/ 237 h 1591"/>
                <a:gd name="T18" fmla="*/ 324 w 1875"/>
                <a:gd name="T19" fmla="*/ 264 h 1591"/>
                <a:gd name="T20" fmla="*/ 348 w 1875"/>
                <a:gd name="T21" fmla="*/ 292 h 1591"/>
                <a:gd name="T22" fmla="*/ 376 w 1875"/>
                <a:gd name="T23" fmla="*/ 319 h 1591"/>
                <a:gd name="T24" fmla="*/ 408 w 1875"/>
                <a:gd name="T25" fmla="*/ 348 h 1591"/>
                <a:gd name="T26" fmla="*/ 446 w 1875"/>
                <a:gd name="T27" fmla="*/ 375 h 1591"/>
                <a:gd name="T28" fmla="*/ 473 w 1875"/>
                <a:gd name="T29" fmla="*/ 403 h 1591"/>
                <a:gd name="T30" fmla="*/ 520 w 1875"/>
                <a:gd name="T31" fmla="*/ 436 h 1591"/>
                <a:gd name="T32" fmla="*/ 552 w 1875"/>
                <a:gd name="T33" fmla="*/ 468 h 1591"/>
                <a:gd name="T34" fmla="*/ 584 w 1875"/>
                <a:gd name="T35" fmla="*/ 487 h 1591"/>
                <a:gd name="T36" fmla="*/ 613 w 1875"/>
                <a:gd name="T37" fmla="*/ 520 h 1591"/>
                <a:gd name="T38" fmla="*/ 645 w 1875"/>
                <a:gd name="T39" fmla="*/ 543 h 1591"/>
                <a:gd name="T40" fmla="*/ 677 w 1875"/>
                <a:gd name="T41" fmla="*/ 570 h 1591"/>
                <a:gd name="T42" fmla="*/ 710 w 1875"/>
                <a:gd name="T43" fmla="*/ 598 h 1591"/>
                <a:gd name="T44" fmla="*/ 743 w 1875"/>
                <a:gd name="T45" fmla="*/ 626 h 1591"/>
                <a:gd name="T46" fmla="*/ 775 w 1875"/>
                <a:gd name="T47" fmla="*/ 654 h 1591"/>
                <a:gd name="T48" fmla="*/ 808 w 1875"/>
                <a:gd name="T49" fmla="*/ 681 h 1591"/>
                <a:gd name="T50" fmla="*/ 840 w 1875"/>
                <a:gd name="T51" fmla="*/ 710 h 1591"/>
                <a:gd name="T52" fmla="*/ 872 w 1875"/>
                <a:gd name="T53" fmla="*/ 737 h 1591"/>
                <a:gd name="T54" fmla="*/ 919 w 1875"/>
                <a:gd name="T55" fmla="*/ 770 h 1591"/>
                <a:gd name="T56" fmla="*/ 947 w 1875"/>
                <a:gd name="T57" fmla="*/ 798 h 1591"/>
                <a:gd name="T58" fmla="*/ 974 w 1875"/>
                <a:gd name="T59" fmla="*/ 826 h 1591"/>
                <a:gd name="T60" fmla="*/ 1007 w 1875"/>
                <a:gd name="T61" fmla="*/ 858 h 1591"/>
                <a:gd name="T62" fmla="*/ 1035 w 1875"/>
                <a:gd name="T63" fmla="*/ 881 h 1591"/>
                <a:gd name="T64" fmla="*/ 1071 w 1875"/>
                <a:gd name="T65" fmla="*/ 909 h 1591"/>
                <a:gd name="T66" fmla="*/ 1109 w 1875"/>
                <a:gd name="T67" fmla="*/ 941 h 1591"/>
                <a:gd name="T68" fmla="*/ 1141 w 1875"/>
                <a:gd name="T69" fmla="*/ 960 h 1591"/>
                <a:gd name="T70" fmla="*/ 1179 w 1875"/>
                <a:gd name="T71" fmla="*/ 993 h 1591"/>
                <a:gd name="T72" fmla="*/ 1207 w 1875"/>
                <a:gd name="T73" fmla="*/ 1016 h 1591"/>
                <a:gd name="T74" fmla="*/ 1234 w 1875"/>
                <a:gd name="T75" fmla="*/ 1043 h 1591"/>
                <a:gd name="T76" fmla="*/ 1272 w 1875"/>
                <a:gd name="T77" fmla="*/ 1072 h 1591"/>
                <a:gd name="T78" fmla="*/ 1299 w 1875"/>
                <a:gd name="T79" fmla="*/ 1099 h 1591"/>
                <a:gd name="T80" fmla="*/ 1327 w 1875"/>
                <a:gd name="T81" fmla="*/ 1127 h 1591"/>
                <a:gd name="T82" fmla="*/ 1369 w 1875"/>
                <a:gd name="T83" fmla="*/ 1159 h 1591"/>
                <a:gd name="T84" fmla="*/ 1401 w 1875"/>
                <a:gd name="T85" fmla="*/ 1183 h 1591"/>
                <a:gd name="T86" fmla="*/ 1443 w 1875"/>
                <a:gd name="T87" fmla="*/ 1220 h 1591"/>
                <a:gd name="T88" fmla="*/ 1467 w 1875"/>
                <a:gd name="T89" fmla="*/ 1243 h 1591"/>
                <a:gd name="T90" fmla="*/ 1494 w 1875"/>
                <a:gd name="T91" fmla="*/ 1276 h 1591"/>
                <a:gd name="T92" fmla="*/ 1531 w 1875"/>
                <a:gd name="T93" fmla="*/ 1299 h 1591"/>
                <a:gd name="T94" fmla="*/ 1564 w 1875"/>
                <a:gd name="T95" fmla="*/ 1326 h 1591"/>
                <a:gd name="T96" fmla="*/ 1596 w 1875"/>
                <a:gd name="T97" fmla="*/ 1355 h 1591"/>
                <a:gd name="T98" fmla="*/ 1624 w 1875"/>
                <a:gd name="T99" fmla="*/ 1382 h 1591"/>
                <a:gd name="T100" fmla="*/ 1666 w 1875"/>
                <a:gd name="T101" fmla="*/ 1410 h 1591"/>
                <a:gd name="T102" fmla="*/ 1703 w 1875"/>
                <a:gd name="T103" fmla="*/ 1442 h 1591"/>
                <a:gd name="T104" fmla="*/ 1721 w 1875"/>
                <a:gd name="T105" fmla="*/ 1471 h 1591"/>
                <a:gd name="T106" fmla="*/ 1763 w 1875"/>
                <a:gd name="T107" fmla="*/ 1503 h 1591"/>
                <a:gd name="T108" fmla="*/ 1786 w 1875"/>
                <a:gd name="T109" fmla="*/ 1526 h 1591"/>
                <a:gd name="T110" fmla="*/ 1832 w 1875"/>
                <a:gd name="T111" fmla="*/ 1554 h 1591"/>
                <a:gd name="T112" fmla="*/ 1861 w 1875"/>
                <a:gd name="T113" fmla="*/ 1586 h 15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75"/>
                <a:gd name="T172" fmla="*/ 0 h 1591"/>
                <a:gd name="T173" fmla="*/ 1875 w 1875"/>
                <a:gd name="T174" fmla="*/ 1591 h 15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75" h="1591">
                  <a:moveTo>
                    <a:pt x="0" y="0"/>
                  </a:moveTo>
                  <a:lnTo>
                    <a:pt x="14" y="9"/>
                  </a:lnTo>
                  <a:lnTo>
                    <a:pt x="23" y="13"/>
                  </a:lnTo>
                  <a:lnTo>
                    <a:pt x="23" y="23"/>
                  </a:lnTo>
                  <a:lnTo>
                    <a:pt x="41" y="32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47" y="46"/>
                  </a:lnTo>
                  <a:lnTo>
                    <a:pt x="61" y="56"/>
                  </a:lnTo>
                  <a:lnTo>
                    <a:pt x="61" y="60"/>
                  </a:lnTo>
                  <a:lnTo>
                    <a:pt x="65" y="65"/>
                  </a:lnTo>
                  <a:lnTo>
                    <a:pt x="79" y="69"/>
                  </a:lnTo>
                  <a:lnTo>
                    <a:pt x="88" y="74"/>
                  </a:lnTo>
                  <a:lnTo>
                    <a:pt x="93" y="74"/>
                  </a:lnTo>
                  <a:lnTo>
                    <a:pt x="102" y="83"/>
                  </a:lnTo>
                  <a:lnTo>
                    <a:pt x="107" y="92"/>
                  </a:lnTo>
                  <a:lnTo>
                    <a:pt x="116" y="102"/>
                  </a:lnTo>
                  <a:lnTo>
                    <a:pt x="120" y="106"/>
                  </a:lnTo>
                  <a:lnTo>
                    <a:pt x="130" y="115"/>
                  </a:lnTo>
                  <a:lnTo>
                    <a:pt x="144" y="125"/>
                  </a:lnTo>
                  <a:lnTo>
                    <a:pt x="149" y="129"/>
                  </a:lnTo>
                  <a:lnTo>
                    <a:pt x="158" y="129"/>
                  </a:lnTo>
                  <a:lnTo>
                    <a:pt x="163" y="139"/>
                  </a:lnTo>
                  <a:lnTo>
                    <a:pt x="172" y="144"/>
                  </a:lnTo>
                  <a:lnTo>
                    <a:pt x="177" y="153"/>
                  </a:lnTo>
                  <a:lnTo>
                    <a:pt x="190" y="162"/>
                  </a:lnTo>
                  <a:lnTo>
                    <a:pt x="195" y="162"/>
                  </a:lnTo>
                  <a:lnTo>
                    <a:pt x="204" y="167"/>
                  </a:lnTo>
                  <a:lnTo>
                    <a:pt x="213" y="176"/>
                  </a:lnTo>
                  <a:lnTo>
                    <a:pt x="213" y="181"/>
                  </a:lnTo>
                  <a:lnTo>
                    <a:pt x="222" y="185"/>
                  </a:lnTo>
                  <a:lnTo>
                    <a:pt x="237" y="190"/>
                  </a:lnTo>
                  <a:lnTo>
                    <a:pt x="237" y="194"/>
                  </a:lnTo>
                  <a:lnTo>
                    <a:pt x="242" y="199"/>
                  </a:lnTo>
                  <a:lnTo>
                    <a:pt x="256" y="208"/>
                  </a:lnTo>
                  <a:lnTo>
                    <a:pt x="260" y="213"/>
                  </a:lnTo>
                  <a:lnTo>
                    <a:pt x="269" y="222"/>
                  </a:lnTo>
                  <a:lnTo>
                    <a:pt x="279" y="226"/>
                  </a:lnTo>
                  <a:lnTo>
                    <a:pt x="283" y="226"/>
                  </a:lnTo>
                  <a:lnTo>
                    <a:pt x="279" y="232"/>
                  </a:lnTo>
                  <a:lnTo>
                    <a:pt x="279" y="237"/>
                  </a:lnTo>
                  <a:lnTo>
                    <a:pt x="292" y="246"/>
                  </a:lnTo>
                  <a:lnTo>
                    <a:pt x="301" y="250"/>
                  </a:lnTo>
                  <a:lnTo>
                    <a:pt x="306" y="250"/>
                  </a:lnTo>
                  <a:lnTo>
                    <a:pt x="311" y="260"/>
                  </a:lnTo>
                  <a:lnTo>
                    <a:pt x="324" y="264"/>
                  </a:lnTo>
                  <a:lnTo>
                    <a:pt x="324" y="269"/>
                  </a:lnTo>
                  <a:lnTo>
                    <a:pt x="330" y="273"/>
                  </a:lnTo>
                  <a:lnTo>
                    <a:pt x="335" y="283"/>
                  </a:lnTo>
                  <a:lnTo>
                    <a:pt x="344" y="287"/>
                  </a:lnTo>
                  <a:lnTo>
                    <a:pt x="348" y="292"/>
                  </a:lnTo>
                  <a:lnTo>
                    <a:pt x="353" y="296"/>
                  </a:lnTo>
                  <a:lnTo>
                    <a:pt x="362" y="306"/>
                  </a:lnTo>
                  <a:lnTo>
                    <a:pt x="367" y="310"/>
                  </a:lnTo>
                  <a:lnTo>
                    <a:pt x="367" y="315"/>
                  </a:lnTo>
                  <a:lnTo>
                    <a:pt x="376" y="319"/>
                  </a:lnTo>
                  <a:lnTo>
                    <a:pt x="385" y="329"/>
                  </a:lnTo>
                  <a:lnTo>
                    <a:pt x="385" y="334"/>
                  </a:lnTo>
                  <a:lnTo>
                    <a:pt x="394" y="334"/>
                  </a:lnTo>
                  <a:lnTo>
                    <a:pt x="403" y="343"/>
                  </a:lnTo>
                  <a:lnTo>
                    <a:pt x="408" y="348"/>
                  </a:lnTo>
                  <a:lnTo>
                    <a:pt x="413" y="352"/>
                  </a:lnTo>
                  <a:lnTo>
                    <a:pt x="423" y="362"/>
                  </a:lnTo>
                  <a:lnTo>
                    <a:pt x="432" y="362"/>
                  </a:lnTo>
                  <a:lnTo>
                    <a:pt x="437" y="366"/>
                  </a:lnTo>
                  <a:lnTo>
                    <a:pt x="446" y="375"/>
                  </a:lnTo>
                  <a:lnTo>
                    <a:pt x="450" y="380"/>
                  </a:lnTo>
                  <a:lnTo>
                    <a:pt x="455" y="380"/>
                  </a:lnTo>
                  <a:lnTo>
                    <a:pt x="464" y="389"/>
                  </a:lnTo>
                  <a:lnTo>
                    <a:pt x="469" y="398"/>
                  </a:lnTo>
                  <a:lnTo>
                    <a:pt x="473" y="403"/>
                  </a:lnTo>
                  <a:lnTo>
                    <a:pt x="487" y="412"/>
                  </a:lnTo>
                  <a:lnTo>
                    <a:pt x="496" y="422"/>
                  </a:lnTo>
                  <a:lnTo>
                    <a:pt x="510" y="427"/>
                  </a:lnTo>
                  <a:lnTo>
                    <a:pt x="520" y="431"/>
                  </a:lnTo>
                  <a:lnTo>
                    <a:pt x="520" y="436"/>
                  </a:lnTo>
                  <a:lnTo>
                    <a:pt x="525" y="445"/>
                  </a:lnTo>
                  <a:lnTo>
                    <a:pt x="529" y="450"/>
                  </a:lnTo>
                  <a:lnTo>
                    <a:pt x="539" y="459"/>
                  </a:lnTo>
                  <a:lnTo>
                    <a:pt x="552" y="468"/>
                  </a:lnTo>
                  <a:lnTo>
                    <a:pt x="562" y="473"/>
                  </a:lnTo>
                  <a:lnTo>
                    <a:pt x="566" y="473"/>
                  </a:lnTo>
                  <a:lnTo>
                    <a:pt x="575" y="482"/>
                  </a:lnTo>
                  <a:lnTo>
                    <a:pt x="580" y="487"/>
                  </a:lnTo>
                  <a:lnTo>
                    <a:pt x="584" y="487"/>
                  </a:lnTo>
                  <a:lnTo>
                    <a:pt x="589" y="496"/>
                  </a:lnTo>
                  <a:lnTo>
                    <a:pt x="598" y="505"/>
                  </a:lnTo>
                  <a:lnTo>
                    <a:pt x="603" y="505"/>
                  </a:lnTo>
                  <a:lnTo>
                    <a:pt x="607" y="511"/>
                  </a:lnTo>
                  <a:lnTo>
                    <a:pt x="613" y="520"/>
                  </a:lnTo>
                  <a:lnTo>
                    <a:pt x="627" y="524"/>
                  </a:lnTo>
                  <a:lnTo>
                    <a:pt x="627" y="529"/>
                  </a:lnTo>
                  <a:lnTo>
                    <a:pt x="641" y="533"/>
                  </a:lnTo>
                  <a:lnTo>
                    <a:pt x="641" y="543"/>
                  </a:lnTo>
                  <a:lnTo>
                    <a:pt x="645" y="543"/>
                  </a:lnTo>
                  <a:lnTo>
                    <a:pt x="654" y="552"/>
                  </a:lnTo>
                  <a:lnTo>
                    <a:pt x="664" y="556"/>
                  </a:lnTo>
                  <a:lnTo>
                    <a:pt x="668" y="561"/>
                  </a:lnTo>
                  <a:lnTo>
                    <a:pt x="673" y="566"/>
                  </a:lnTo>
                  <a:lnTo>
                    <a:pt x="677" y="570"/>
                  </a:lnTo>
                  <a:lnTo>
                    <a:pt x="686" y="579"/>
                  </a:lnTo>
                  <a:lnTo>
                    <a:pt x="691" y="584"/>
                  </a:lnTo>
                  <a:lnTo>
                    <a:pt x="700" y="589"/>
                  </a:lnTo>
                  <a:lnTo>
                    <a:pt x="706" y="593"/>
                  </a:lnTo>
                  <a:lnTo>
                    <a:pt x="710" y="598"/>
                  </a:lnTo>
                  <a:lnTo>
                    <a:pt x="720" y="603"/>
                  </a:lnTo>
                  <a:lnTo>
                    <a:pt x="729" y="612"/>
                  </a:lnTo>
                  <a:lnTo>
                    <a:pt x="733" y="617"/>
                  </a:lnTo>
                  <a:lnTo>
                    <a:pt x="733" y="622"/>
                  </a:lnTo>
                  <a:lnTo>
                    <a:pt x="743" y="626"/>
                  </a:lnTo>
                  <a:lnTo>
                    <a:pt x="752" y="635"/>
                  </a:lnTo>
                  <a:lnTo>
                    <a:pt x="756" y="635"/>
                  </a:lnTo>
                  <a:lnTo>
                    <a:pt x="761" y="640"/>
                  </a:lnTo>
                  <a:lnTo>
                    <a:pt x="770" y="649"/>
                  </a:lnTo>
                  <a:lnTo>
                    <a:pt x="775" y="654"/>
                  </a:lnTo>
                  <a:lnTo>
                    <a:pt x="779" y="654"/>
                  </a:lnTo>
                  <a:lnTo>
                    <a:pt x="788" y="663"/>
                  </a:lnTo>
                  <a:lnTo>
                    <a:pt x="793" y="672"/>
                  </a:lnTo>
                  <a:lnTo>
                    <a:pt x="798" y="672"/>
                  </a:lnTo>
                  <a:lnTo>
                    <a:pt x="808" y="681"/>
                  </a:lnTo>
                  <a:lnTo>
                    <a:pt x="817" y="686"/>
                  </a:lnTo>
                  <a:lnTo>
                    <a:pt x="817" y="691"/>
                  </a:lnTo>
                  <a:lnTo>
                    <a:pt x="822" y="696"/>
                  </a:lnTo>
                  <a:lnTo>
                    <a:pt x="835" y="705"/>
                  </a:lnTo>
                  <a:lnTo>
                    <a:pt x="840" y="710"/>
                  </a:lnTo>
                  <a:lnTo>
                    <a:pt x="849" y="719"/>
                  </a:lnTo>
                  <a:lnTo>
                    <a:pt x="854" y="724"/>
                  </a:lnTo>
                  <a:lnTo>
                    <a:pt x="863" y="728"/>
                  </a:lnTo>
                  <a:lnTo>
                    <a:pt x="868" y="733"/>
                  </a:lnTo>
                  <a:lnTo>
                    <a:pt x="872" y="737"/>
                  </a:lnTo>
                  <a:lnTo>
                    <a:pt x="881" y="747"/>
                  </a:lnTo>
                  <a:lnTo>
                    <a:pt x="896" y="756"/>
                  </a:lnTo>
                  <a:lnTo>
                    <a:pt x="905" y="760"/>
                  </a:lnTo>
                  <a:lnTo>
                    <a:pt x="910" y="765"/>
                  </a:lnTo>
                  <a:lnTo>
                    <a:pt x="919" y="770"/>
                  </a:lnTo>
                  <a:lnTo>
                    <a:pt x="928" y="779"/>
                  </a:lnTo>
                  <a:lnTo>
                    <a:pt x="933" y="789"/>
                  </a:lnTo>
                  <a:lnTo>
                    <a:pt x="937" y="794"/>
                  </a:lnTo>
                  <a:lnTo>
                    <a:pt x="947" y="798"/>
                  </a:lnTo>
                  <a:lnTo>
                    <a:pt x="951" y="803"/>
                  </a:lnTo>
                  <a:lnTo>
                    <a:pt x="947" y="807"/>
                  </a:lnTo>
                  <a:lnTo>
                    <a:pt x="960" y="816"/>
                  </a:lnTo>
                  <a:lnTo>
                    <a:pt x="969" y="821"/>
                  </a:lnTo>
                  <a:lnTo>
                    <a:pt x="974" y="826"/>
                  </a:lnTo>
                  <a:lnTo>
                    <a:pt x="979" y="830"/>
                  </a:lnTo>
                  <a:lnTo>
                    <a:pt x="989" y="835"/>
                  </a:lnTo>
                  <a:lnTo>
                    <a:pt x="993" y="839"/>
                  </a:lnTo>
                  <a:lnTo>
                    <a:pt x="998" y="849"/>
                  </a:lnTo>
                  <a:lnTo>
                    <a:pt x="1007" y="858"/>
                  </a:lnTo>
                  <a:lnTo>
                    <a:pt x="1012" y="858"/>
                  </a:lnTo>
                  <a:lnTo>
                    <a:pt x="1016" y="862"/>
                  </a:lnTo>
                  <a:lnTo>
                    <a:pt x="1035" y="872"/>
                  </a:lnTo>
                  <a:lnTo>
                    <a:pt x="1030" y="876"/>
                  </a:lnTo>
                  <a:lnTo>
                    <a:pt x="1035" y="881"/>
                  </a:lnTo>
                  <a:lnTo>
                    <a:pt x="1044" y="886"/>
                  </a:lnTo>
                  <a:lnTo>
                    <a:pt x="1049" y="891"/>
                  </a:lnTo>
                  <a:lnTo>
                    <a:pt x="1053" y="896"/>
                  </a:lnTo>
                  <a:lnTo>
                    <a:pt x="1062" y="900"/>
                  </a:lnTo>
                  <a:lnTo>
                    <a:pt x="1071" y="909"/>
                  </a:lnTo>
                  <a:lnTo>
                    <a:pt x="1076" y="914"/>
                  </a:lnTo>
                  <a:lnTo>
                    <a:pt x="1082" y="914"/>
                  </a:lnTo>
                  <a:lnTo>
                    <a:pt x="1091" y="923"/>
                  </a:lnTo>
                  <a:lnTo>
                    <a:pt x="1100" y="932"/>
                  </a:lnTo>
                  <a:lnTo>
                    <a:pt x="1109" y="941"/>
                  </a:lnTo>
                  <a:lnTo>
                    <a:pt x="1118" y="941"/>
                  </a:lnTo>
                  <a:lnTo>
                    <a:pt x="1123" y="946"/>
                  </a:lnTo>
                  <a:lnTo>
                    <a:pt x="1132" y="955"/>
                  </a:lnTo>
                  <a:lnTo>
                    <a:pt x="1141" y="960"/>
                  </a:lnTo>
                  <a:lnTo>
                    <a:pt x="1146" y="969"/>
                  </a:lnTo>
                  <a:lnTo>
                    <a:pt x="1164" y="974"/>
                  </a:lnTo>
                  <a:lnTo>
                    <a:pt x="1169" y="984"/>
                  </a:lnTo>
                  <a:lnTo>
                    <a:pt x="1179" y="993"/>
                  </a:lnTo>
                  <a:lnTo>
                    <a:pt x="1184" y="997"/>
                  </a:lnTo>
                  <a:lnTo>
                    <a:pt x="1193" y="1002"/>
                  </a:lnTo>
                  <a:lnTo>
                    <a:pt x="1193" y="1007"/>
                  </a:lnTo>
                  <a:lnTo>
                    <a:pt x="1202" y="1016"/>
                  </a:lnTo>
                  <a:lnTo>
                    <a:pt x="1207" y="1016"/>
                  </a:lnTo>
                  <a:lnTo>
                    <a:pt x="1216" y="1025"/>
                  </a:lnTo>
                  <a:lnTo>
                    <a:pt x="1216" y="1030"/>
                  </a:lnTo>
                  <a:lnTo>
                    <a:pt x="1225" y="1039"/>
                  </a:lnTo>
                  <a:lnTo>
                    <a:pt x="1234" y="1043"/>
                  </a:lnTo>
                  <a:lnTo>
                    <a:pt x="1243" y="1053"/>
                  </a:lnTo>
                  <a:lnTo>
                    <a:pt x="1248" y="1057"/>
                  </a:lnTo>
                  <a:lnTo>
                    <a:pt x="1253" y="1057"/>
                  </a:lnTo>
                  <a:lnTo>
                    <a:pt x="1272" y="1066"/>
                  </a:lnTo>
                  <a:lnTo>
                    <a:pt x="1272" y="1072"/>
                  </a:lnTo>
                  <a:lnTo>
                    <a:pt x="1272" y="1077"/>
                  </a:lnTo>
                  <a:lnTo>
                    <a:pt x="1281" y="1086"/>
                  </a:lnTo>
                  <a:lnTo>
                    <a:pt x="1286" y="1090"/>
                  </a:lnTo>
                  <a:lnTo>
                    <a:pt x="1290" y="1095"/>
                  </a:lnTo>
                  <a:lnTo>
                    <a:pt x="1299" y="1099"/>
                  </a:lnTo>
                  <a:lnTo>
                    <a:pt x="1309" y="1109"/>
                  </a:lnTo>
                  <a:lnTo>
                    <a:pt x="1313" y="1113"/>
                  </a:lnTo>
                  <a:lnTo>
                    <a:pt x="1318" y="1122"/>
                  </a:lnTo>
                  <a:lnTo>
                    <a:pt x="1327" y="1127"/>
                  </a:lnTo>
                  <a:lnTo>
                    <a:pt x="1336" y="1136"/>
                  </a:lnTo>
                  <a:lnTo>
                    <a:pt x="1341" y="1136"/>
                  </a:lnTo>
                  <a:lnTo>
                    <a:pt x="1354" y="1145"/>
                  </a:lnTo>
                  <a:lnTo>
                    <a:pt x="1354" y="1150"/>
                  </a:lnTo>
                  <a:lnTo>
                    <a:pt x="1369" y="1159"/>
                  </a:lnTo>
                  <a:lnTo>
                    <a:pt x="1378" y="1165"/>
                  </a:lnTo>
                  <a:lnTo>
                    <a:pt x="1383" y="1169"/>
                  </a:lnTo>
                  <a:lnTo>
                    <a:pt x="1388" y="1174"/>
                  </a:lnTo>
                  <a:lnTo>
                    <a:pt x="1397" y="1183"/>
                  </a:lnTo>
                  <a:lnTo>
                    <a:pt x="1401" y="1183"/>
                  </a:lnTo>
                  <a:lnTo>
                    <a:pt x="1411" y="1192"/>
                  </a:lnTo>
                  <a:lnTo>
                    <a:pt x="1415" y="1197"/>
                  </a:lnTo>
                  <a:lnTo>
                    <a:pt x="1424" y="1206"/>
                  </a:lnTo>
                  <a:lnTo>
                    <a:pt x="1429" y="1211"/>
                  </a:lnTo>
                  <a:lnTo>
                    <a:pt x="1443" y="1220"/>
                  </a:lnTo>
                  <a:lnTo>
                    <a:pt x="1447" y="1229"/>
                  </a:lnTo>
                  <a:lnTo>
                    <a:pt x="1456" y="1234"/>
                  </a:lnTo>
                  <a:lnTo>
                    <a:pt x="1467" y="1243"/>
                  </a:lnTo>
                  <a:lnTo>
                    <a:pt x="1467" y="1252"/>
                  </a:lnTo>
                  <a:lnTo>
                    <a:pt x="1476" y="1262"/>
                  </a:lnTo>
                  <a:lnTo>
                    <a:pt x="1485" y="1267"/>
                  </a:lnTo>
                  <a:lnTo>
                    <a:pt x="1494" y="1276"/>
                  </a:lnTo>
                  <a:lnTo>
                    <a:pt x="1503" y="1281"/>
                  </a:lnTo>
                  <a:lnTo>
                    <a:pt x="1508" y="1285"/>
                  </a:lnTo>
                  <a:lnTo>
                    <a:pt x="1517" y="1290"/>
                  </a:lnTo>
                  <a:lnTo>
                    <a:pt x="1526" y="1299"/>
                  </a:lnTo>
                  <a:lnTo>
                    <a:pt x="1531" y="1299"/>
                  </a:lnTo>
                  <a:lnTo>
                    <a:pt x="1536" y="1303"/>
                  </a:lnTo>
                  <a:lnTo>
                    <a:pt x="1540" y="1313"/>
                  </a:lnTo>
                  <a:lnTo>
                    <a:pt x="1549" y="1317"/>
                  </a:lnTo>
                  <a:lnTo>
                    <a:pt x="1555" y="1322"/>
                  </a:lnTo>
                  <a:lnTo>
                    <a:pt x="1564" y="1326"/>
                  </a:lnTo>
                  <a:lnTo>
                    <a:pt x="1573" y="1331"/>
                  </a:lnTo>
                  <a:lnTo>
                    <a:pt x="1573" y="1336"/>
                  </a:lnTo>
                  <a:lnTo>
                    <a:pt x="1582" y="1345"/>
                  </a:lnTo>
                  <a:lnTo>
                    <a:pt x="1587" y="1349"/>
                  </a:lnTo>
                  <a:lnTo>
                    <a:pt x="1596" y="1355"/>
                  </a:lnTo>
                  <a:lnTo>
                    <a:pt x="1601" y="1360"/>
                  </a:lnTo>
                  <a:lnTo>
                    <a:pt x="1605" y="1364"/>
                  </a:lnTo>
                  <a:lnTo>
                    <a:pt x="1615" y="1369"/>
                  </a:lnTo>
                  <a:lnTo>
                    <a:pt x="1619" y="1373"/>
                  </a:lnTo>
                  <a:lnTo>
                    <a:pt x="1624" y="1382"/>
                  </a:lnTo>
                  <a:lnTo>
                    <a:pt x="1638" y="1387"/>
                  </a:lnTo>
                  <a:lnTo>
                    <a:pt x="1648" y="1396"/>
                  </a:lnTo>
                  <a:lnTo>
                    <a:pt x="1657" y="1405"/>
                  </a:lnTo>
                  <a:lnTo>
                    <a:pt x="1666" y="1410"/>
                  </a:lnTo>
                  <a:lnTo>
                    <a:pt x="1675" y="1419"/>
                  </a:lnTo>
                  <a:lnTo>
                    <a:pt x="1675" y="1428"/>
                  </a:lnTo>
                  <a:lnTo>
                    <a:pt x="1680" y="1428"/>
                  </a:lnTo>
                  <a:lnTo>
                    <a:pt x="1689" y="1433"/>
                  </a:lnTo>
                  <a:lnTo>
                    <a:pt x="1703" y="1442"/>
                  </a:lnTo>
                  <a:lnTo>
                    <a:pt x="1712" y="1452"/>
                  </a:lnTo>
                  <a:lnTo>
                    <a:pt x="1721" y="1457"/>
                  </a:lnTo>
                  <a:lnTo>
                    <a:pt x="1726" y="1466"/>
                  </a:lnTo>
                  <a:lnTo>
                    <a:pt x="1721" y="1471"/>
                  </a:lnTo>
                  <a:lnTo>
                    <a:pt x="1721" y="1475"/>
                  </a:lnTo>
                  <a:lnTo>
                    <a:pt x="1739" y="1480"/>
                  </a:lnTo>
                  <a:lnTo>
                    <a:pt x="1745" y="1489"/>
                  </a:lnTo>
                  <a:lnTo>
                    <a:pt x="1754" y="1494"/>
                  </a:lnTo>
                  <a:lnTo>
                    <a:pt x="1763" y="1503"/>
                  </a:lnTo>
                  <a:lnTo>
                    <a:pt x="1768" y="1507"/>
                  </a:lnTo>
                  <a:lnTo>
                    <a:pt x="1773" y="1512"/>
                  </a:lnTo>
                  <a:lnTo>
                    <a:pt x="1777" y="1517"/>
                  </a:lnTo>
                  <a:lnTo>
                    <a:pt x="1782" y="1526"/>
                  </a:lnTo>
                  <a:lnTo>
                    <a:pt x="1786" y="1526"/>
                  </a:lnTo>
                  <a:lnTo>
                    <a:pt x="1796" y="1535"/>
                  </a:lnTo>
                  <a:lnTo>
                    <a:pt x="1805" y="1541"/>
                  </a:lnTo>
                  <a:lnTo>
                    <a:pt x="1809" y="1545"/>
                  </a:lnTo>
                  <a:lnTo>
                    <a:pt x="1819" y="1550"/>
                  </a:lnTo>
                  <a:lnTo>
                    <a:pt x="1832" y="1554"/>
                  </a:lnTo>
                  <a:lnTo>
                    <a:pt x="1832" y="1564"/>
                  </a:lnTo>
                  <a:lnTo>
                    <a:pt x="1842" y="1573"/>
                  </a:lnTo>
                  <a:lnTo>
                    <a:pt x="1852" y="1582"/>
                  </a:lnTo>
                  <a:lnTo>
                    <a:pt x="1861" y="1586"/>
                  </a:lnTo>
                  <a:lnTo>
                    <a:pt x="1875" y="159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6" name="Freeform 5448"/>
            <p:cNvSpPr>
              <a:spLocks/>
            </p:cNvSpPr>
            <p:nvPr/>
          </p:nvSpPr>
          <p:spPr bwMode="auto">
            <a:xfrm>
              <a:off x="5191" y="3274"/>
              <a:ext cx="37" cy="30"/>
            </a:xfrm>
            <a:custGeom>
              <a:avLst/>
              <a:gdLst>
                <a:gd name="T0" fmla="*/ 0 w 186"/>
                <a:gd name="T1" fmla="*/ 0 h 149"/>
                <a:gd name="T2" fmla="*/ 10 w 186"/>
                <a:gd name="T3" fmla="*/ 5 h 149"/>
                <a:gd name="T4" fmla="*/ 10 w 186"/>
                <a:gd name="T5" fmla="*/ 14 h 149"/>
                <a:gd name="T6" fmla="*/ 14 w 186"/>
                <a:gd name="T7" fmla="*/ 14 h 149"/>
                <a:gd name="T8" fmla="*/ 23 w 186"/>
                <a:gd name="T9" fmla="*/ 19 h 149"/>
                <a:gd name="T10" fmla="*/ 33 w 186"/>
                <a:gd name="T11" fmla="*/ 28 h 149"/>
                <a:gd name="T12" fmla="*/ 37 w 186"/>
                <a:gd name="T13" fmla="*/ 28 h 149"/>
                <a:gd name="T14" fmla="*/ 47 w 186"/>
                <a:gd name="T15" fmla="*/ 37 h 149"/>
                <a:gd name="T16" fmla="*/ 57 w 186"/>
                <a:gd name="T17" fmla="*/ 42 h 149"/>
                <a:gd name="T18" fmla="*/ 57 w 186"/>
                <a:gd name="T19" fmla="*/ 47 h 149"/>
                <a:gd name="T20" fmla="*/ 66 w 186"/>
                <a:gd name="T21" fmla="*/ 51 h 149"/>
                <a:gd name="T22" fmla="*/ 75 w 186"/>
                <a:gd name="T23" fmla="*/ 56 h 149"/>
                <a:gd name="T24" fmla="*/ 80 w 186"/>
                <a:gd name="T25" fmla="*/ 60 h 149"/>
                <a:gd name="T26" fmla="*/ 84 w 186"/>
                <a:gd name="T27" fmla="*/ 65 h 149"/>
                <a:gd name="T28" fmla="*/ 93 w 186"/>
                <a:gd name="T29" fmla="*/ 74 h 149"/>
                <a:gd name="T30" fmla="*/ 102 w 186"/>
                <a:gd name="T31" fmla="*/ 79 h 149"/>
                <a:gd name="T32" fmla="*/ 107 w 186"/>
                <a:gd name="T33" fmla="*/ 88 h 149"/>
                <a:gd name="T34" fmla="*/ 121 w 186"/>
                <a:gd name="T35" fmla="*/ 98 h 149"/>
                <a:gd name="T36" fmla="*/ 130 w 186"/>
                <a:gd name="T37" fmla="*/ 107 h 149"/>
                <a:gd name="T38" fmla="*/ 145 w 186"/>
                <a:gd name="T39" fmla="*/ 112 h 149"/>
                <a:gd name="T40" fmla="*/ 145 w 186"/>
                <a:gd name="T41" fmla="*/ 112 h 149"/>
                <a:gd name="T42" fmla="*/ 154 w 186"/>
                <a:gd name="T43" fmla="*/ 121 h 149"/>
                <a:gd name="T44" fmla="*/ 159 w 186"/>
                <a:gd name="T45" fmla="*/ 126 h 149"/>
                <a:gd name="T46" fmla="*/ 163 w 186"/>
                <a:gd name="T47" fmla="*/ 135 h 149"/>
                <a:gd name="T48" fmla="*/ 168 w 186"/>
                <a:gd name="T49" fmla="*/ 135 h 149"/>
                <a:gd name="T50" fmla="*/ 177 w 186"/>
                <a:gd name="T51" fmla="*/ 139 h 149"/>
                <a:gd name="T52" fmla="*/ 186 w 186"/>
                <a:gd name="T53" fmla="*/ 149 h 14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6"/>
                <a:gd name="T82" fmla="*/ 0 h 149"/>
                <a:gd name="T83" fmla="*/ 186 w 186"/>
                <a:gd name="T84" fmla="*/ 149 h 14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6" h="149">
                  <a:moveTo>
                    <a:pt x="0" y="0"/>
                  </a:moveTo>
                  <a:lnTo>
                    <a:pt x="10" y="5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23" y="19"/>
                  </a:lnTo>
                  <a:lnTo>
                    <a:pt x="33" y="28"/>
                  </a:lnTo>
                  <a:lnTo>
                    <a:pt x="37" y="28"/>
                  </a:lnTo>
                  <a:lnTo>
                    <a:pt x="47" y="37"/>
                  </a:lnTo>
                  <a:lnTo>
                    <a:pt x="57" y="42"/>
                  </a:lnTo>
                  <a:lnTo>
                    <a:pt x="57" y="47"/>
                  </a:lnTo>
                  <a:lnTo>
                    <a:pt x="66" y="51"/>
                  </a:lnTo>
                  <a:lnTo>
                    <a:pt x="75" y="56"/>
                  </a:lnTo>
                  <a:lnTo>
                    <a:pt x="80" y="60"/>
                  </a:lnTo>
                  <a:lnTo>
                    <a:pt x="84" y="65"/>
                  </a:lnTo>
                  <a:lnTo>
                    <a:pt x="93" y="74"/>
                  </a:lnTo>
                  <a:lnTo>
                    <a:pt x="102" y="79"/>
                  </a:lnTo>
                  <a:lnTo>
                    <a:pt x="107" y="88"/>
                  </a:lnTo>
                  <a:lnTo>
                    <a:pt x="121" y="98"/>
                  </a:lnTo>
                  <a:lnTo>
                    <a:pt x="130" y="107"/>
                  </a:lnTo>
                  <a:lnTo>
                    <a:pt x="145" y="112"/>
                  </a:lnTo>
                  <a:lnTo>
                    <a:pt x="154" y="121"/>
                  </a:lnTo>
                  <a:lnTo>
                    <a:pt x="159" y="126"/>
                  </a:lnTo>
                  <a:lnTo>
                    <a:pt x="163" y="135"/>
                  </a:lnTo>
                  <a:lnTo>
                    <a:pt x="168" y="135"/>
                  </a:lnTo>
                  <a:lnTo>
                    <a:pt x="177" y="139"/>
                  </a:lnTo>
                  <a:lnTo>
                    <a:pt x="186" y="14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7" name="Freeform 5449"/>
            <p:cNvSpPr>
              <a:spLocks/>
            </p:cNvSpPr>
            <p:nvPr/>
          </p:nvSpPr>
          <p:spPr bwMode="auto">
            <a:xfrm>
              <a:off x="3398" y="881"/>
              <a:ext cx="280" cy="355"/>
            </a:xfrm>
            <a:custGeom>
              <a:avLst/>
              <a:gdLst>
                <a:gd name="T0" fmla="*/ 18 w 1401"/>
                <a:gd name="T1" fmla="*/ 23 h 1777"/>
                <a:gd name="T2" fmla="*/ 41 w 1401"/>
                <a:gd name="T3" fmla="*/ 51 h 1777"/>
                <a:gd name="T4" fmla="*/ 65 w 1401"/>
                <a:gd name="T5" fmla="*/ 83 h 1777"/>
                <a:gd name="T6" fmla="*/ 88 w 1401"/>
                <a:gd name="T7" fmla="*/ 111 h 1777"/>
                <a:gd name="T8" fmla="*/ 116 w 1401"/>
                <a:gd name="T9" fmla="*/ 143 h 1777"/>
                <a:gd name="T10" fmla="*/ 139 w 1401"/>
                <a:gd name="T11" fmla="*/ 171 h 1777"/>
                <a:gd name="T12" fmla="*/ 163 w 1401"/>
                <a:gd name="T13" fmla="*/ 204 h 1777"/>
                <a:gd name="T14" fmla="*/ 186 w 1401"/>
                <a:gd name="T15" fmla="*/ 236 h 1777"/>
                <a:gd name="T16" fmla="*/ 208 w 1401"/>
                <a:gd name="T17" fmla="*/ 264 h 1777"/>
                <a:gd name="T18" fmla="*/ 236 w 1401"/>
                <a:gd name="T19" fmla="*/ 297 h 1777"/>
                <a:gd name="T20" fmla="*/ 265 w 1401"/>
                <a:gd name="T21" fmla="*/ 334 h 1777"/>
                <a:gd name="T22" fmla="*/ 288 w 1401"/>
                <a:gd name="T23" fmla="*/ 361 h 1777"/>
                <a:gd name="T24" fmla="*/ 310 w 1401"/>
                <a:gd name="T25" fmla="*/ 394 h 1777"/>
                <a:gd name="T26" fmla="*/ 338 w 1401"/>
                <a:gd name="T27" fmla="*/ 422 h 1777"/>
                <a:gd name="T28" fmla="*/ 362 w 1401"/>
                <a:gd name="T29" fmla="*/ 454 h 1777"/>
                <a:gd name="T30" fmla="*/ 390 w 1401"/>
                <a:gd name="T31" fmla="*/ 492 h 1777"/>
                <a:gd name="T32" fmla="*/ 412 w 1401"/>
                <a:gd name="T33" fmla="*/ 524 h 1777"/>
                <a:gd name="T34" fmla="*/ 441 w 1401"/>
                <a:gd name="T35" fmla="*/ 557 h 1777"/>
                <a:gd name="T36" fmla="*/ 464 w 1401"/>
                <a:gd name="T37" fmla="*/ 585 h 1777"/>
                <a:gd name="T38" fmla="*/ 491 w 1401"/>
                <a:gd name="T39" fmla="*/ 621 h 1777"/>
                <a:gd name="T40" fmla="*/ 514 w 1401"/>
                <a:gd name="T41" fmla="*/ 654 h 1777"/>
                <a:gd name="T42" fmla="*/ 543 w 1401"/>
                <a:gd name="T43" fmla="*/ 682 h 1777"/>
                <a:gd name="T44" fmla="*/ 566 w 1401"/>
                <a:gd name="T45" fmla="*/ 714 h 1777"/>
                <a:gd name="T46" fmla="*/ 589 w 1401"/>
                <a:gd name="T47" fmla="*/ 743 h 1777"/>
                <a:gd name="T48" fmla="*/ 612 w 1401"/>
                <a:gd name="T49" fmla="*/ 775 h 1777"/>
                <a:gd name="T50" fmla="*/ 645 w 1401"/>
                <a:gd name="T51" fmla="*/ 811 h 1777"/>
                <a:gd name="T52" fmla="*/ 668 w 1401"/>
                <a:gd name="T53" fmla="*/ 845 h 1777"/>
                <a:gd name="T54" fmla="*/ 691 w 1401"/>
                <a:gd name="T55" fmla="*/ 877 h 1777"/>
                <a:gd name="T56" fmla="*/ 714 w 1401"/>
                <a:gd name="T57" fmla="*/ 904 h 1777"/>
                <a:gd name="T58" fmla="*/ 738 w 1401"/>
                <a:gd name="T59" fmla="*/ 937 h 1777"/>
                <a:gd name="T60" fmla="*/ 761 w 1401"/>
                <a:gd name="T61" fmla="*/ 965 h 1777"/>
                <a:gd name="T62" fmla="*/ 793 w 1401"/>
                <a:gd name="T63" fmla="*/ 1002 h 1777"/>
                <a:gd name="T64" fmla="*/ 817 w 1401"/>
                <a:gd name="T65" fmla="*/ 1035 h 1777"/>
                <a:gd name="T66" fmla="*/ 840 w 1401"/>
                <a:gd name="T67" fmla="*/ 1062 h 1777"/>
                <a:gd name="T68" fmla="*/ 863 w 1401"/>
                <a:gd name="T69" fmla="*/ 1090 h 1777"/>
                <a:gd name="T70" fmla="*/ 890 w 1401"/>
                <a:gd name="T71" fmla="*/ 1128 h 1777"/>
                <a:gd name="T72" fmla="*/ 914 w 1401"/>
                <a:gd name="T73" fmla="*/ 1155 h 1777"/>
                <a:gd name="T74" fmla="*/ 937 w 1401"/>
                <a:gd name="T75" fmla="*/ 1187 h 1777"/>
                <a:gd name="T76" fmla="*/ 960 w 1401"/>
                <a:gd name="T77" fmla="*/ 1220 h 1777"/>
                <a:gd name="T78" fmla="*/ 983 w 1401"/>
                <a:gd name="T79" fmla="*/ 1248 h 1777"/>
                <a:gd name="T80" fmla="*/ 1007 w 1401"/>
                <a:gd name="T81" fmla="*/ 1280 h 1777"/>
                <a:gd name="T82" fmla="*/ 1035 w 1401"/>
                <a:gd name="T83" fmla="*/ 1309 h 1777"/>
                <a:gd name="T84" fmla="*/ 1053 w 1401"/>
                <a:gd name="T85" fmla="*/ 1336 h 1777"/>
                <a:gd name="T86" fmla="*/ 1076 w 1401"/>
                <a:gd name="T87" fmla="*/ 1364 h 1777"/>
                <a:gd name="T88" fmla="*/ 1104 w 1401"/>
                <a:gd name="T89" fmla="*/ 1401 h 1777"/>
                <a:gd name="T90" fmla="*/ 1127 w 1401"/>
                <a:gd name="T91" fmla="*/ 1429 h 1777"/>
                <a:gd name="T92" fmla="*/ 1160 w 1401"/>
                <a:gd name="T93" fmla="*/ 1470 h 1777"/>
                <a:gd name="T94" fmla="*/ 1182 w 1401"/>
                <a:gd name="T95" fmla="*/ 1499 h 1777"/>
                <a:gd name="T96" fmla="*/ 1206 w 1401"/>
                <a:gd name="T97" fmla="*/ 1526 h 1777"/>
                <a:gd name="T98" fmla="*/ 1229 w 1401"/>
                <a:gd name="T99" fmla="*/ 1554 h 1777"/>
                <a:gd name="T100" fmla="*/ 1257 w 1401"/>
                <a:gd name="T101" fmla="*/ 1592 h 1777"/>
                <a:gd name="T102" fmla="*/ 1280 w 1401"/>
                <a:gd name="T103" fmla="*/ 1624 h 1777"/>
                <a:gd name="T104" fmla="*/ 1304 w 1401"/>
                <a:gd name="T105" fmla="*/ 1651 h 1777"/>
                <a:gd name="T106" fmla="*/ 1327 w 1401"/>
                <a:gd name="T107" fmla="*/ 1684 h 1777"/>
                <a:gd name="T108" fmla="*/ 1350 w 1401"/>
                <a:gd name="T109" fmla="*/ 1712 h 1777"/>
                <a:gd name="T110" fmla="*/ 1377 w 1401"/>
                <a:gd name="T111" fmla="*/ 1749 h 1777"/>
                <a:gd name="T112" fmla="*/ 1401 w 1401"/>
                <a:gd name="T113" fmla="*/ 1777 h 17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01"/>
                <a:gd name="T172" fmla="*/ 0 h 1777"/>
                <a:gd name="T173" fmla="*/ 1401 w 1401"/>
                <a:gd name="T174" fmla="*/ 1777 h 17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01" h="1777">
                  <a:moveTo>
                    <a:pt x="0" y="0"/>
                  </a:moveTo>
                  <a:lnTo>
                    <a:pt x="5" y="5"/>
                  </a:lnTo>
                  <a:lnTo>
                    <a:pt x="14" y="14"/>
                  </a:lnTo>
                  <a:lnTo>
                    <a:pt x="18" y="18"/>
                  </a:lnTo>
                  <a:lnTo>
                    <a:pt x="18" y="23"/>
                  </a:lnTo>
                  <a:lnTo>
                    <a:pt x="23" y="28"/>
                  </a:lnTo>
                  <a:lnTo>
                    <a:pt x="27" y="37"/>
                  </a:lnTo>
                  <a:lnTo>
                    <a:pt x="37" y="41"/>
                  </a:lnTo>
                  <a:lnTo>
                    <a:pt x="41" y="51"/>
                  </a:lnTo>
                  <a:lnTo>
                    <a:pt x="50" y="60"/>
                  </a:lnTo>
                  <a:lnTo>
                    <a:pt x="55" y="64"/>
                  </a:lnTo>
                  <a:lnTo>
                    <a:pt x="61" y="74"/>
                  </a:lnTo>
                  <a:lnTo>
                    <a:pt x="65" y="78"/>
                  </a:lnTo>
                  <a:lnTo>
                    <a:pt x="65" y="83"/>
                  </a:lnTo>
                  <a:lnTo>
                    <a:pt x="74" y="88"/>
                  </a:lnTo>
                  <a:lnTo>
                    <a:pt x="79" y="98"/>
                  </a:lnTo>
                  <a:lnTo>
                    <a:pt x="84" y="102"/>
                  </a:lnTo>
                  <a:lnTo>
                    <a:pt x="84" y="107"/>
                  </a:lnTo>
                  <a:lnTo>
                    <a:pt x="88" y="111"/>
                  </a:lnTo>
                  <a:lnTo>
                    <a:pt x="97" y="120"/>
                  </a:lnTo>
                  <a:lnTo>
                    <a:pt x="102" y="125"/>
                  </a:lnTo>
                  <a:lnTo>
                    <a:pt x="106" y="134"/>
                  </a:lnTo>
                  <a:lnTo>
                    <a:pt x="116" y="143"/>
                  </a:lnTo>
                  <a:lnTo>
                    <a:pt x="120" y="153"/>
                  </a:lnTo>
                  <a:lnTo>
                    <a:pt x="125" y="157"/>
                  </a:lnTo>
                  <a:lnTo>
                    <a:pt x="129" y="162"/>
                  </a:lnTo>
                  <a:lnTo>
                    <a:pt x="134" y="166"/>
                  </a:lnTo>
                  <a:lnTo>
                    <a:pt x="139" y="171"/>
                  </a:lnTo>
                  <a:lnTo>
                    <a:pt x="143" y="181"/>
                  </a:lnTo>
                  <a:lnTo>
                    <a:pt x="148" y="186"/>
                  </a:lnTo>
                  <a:lnTo>
                    <a:pt x="152" y="190"/>
                  </a:lnTo>
                  <a:lnTo>
                    <a:pt x="158" y="195"/>
                  </a:lnTo>
                  <a:lnTo>
                    <a:pt x="163" y="204"/>
                  </a:lnTo>
                  <a:lnTo>
                    <a:pt x="167" y="213"/>
                  </a:lnTo>
                  <a:lnTo>
                    <a:pt x="172" y="213"/>
                  </a:lnTo>
                  <a:lnTo>
                    <a:pt x="176" y="218"/>
                  </a:lnTo>
                  <a:lnTo>
                    <a:pt x="181" y="227"/>
                  </a:lnTo>
                  <a:lnTo>
                    <a:pt x="186" y="236"/>
                  </a:lnTo>
                  <a:lnTo>
                    <a:pt x="195" y="241"/>
                  </a:lnTo>
                  <a:lnTo>
                    <a:pt x="199" y="250"/>
                  </a:lnTo>
                  <a:lnTo>
                    <a:pt x="204" y="255"/>
                  </a:lnTo>
                  <a:lnTo>
                    <a:pt x="208" y="264"/>
                  </a:lnTo>
                  <a:lnTo>
                    <a:pt x="218" y="268"/>
                  </a:lnTo>
                  <a:lnTo>
                    <a:pt x="222" y="279"/>
                  </a:lnTo>
                  <a:lnTo>
                    <a:pt x="227" y="288"/>
                  </a:lnTo>
                  <a:lnTo>
                    <a:pt x="231" y="297"/>
                  </a:lnTo>
                  <a:lnTo>
                    <a:pt x="236" y="297"/>
                  </a:lnTo>
                  <a:lnTo>
                    <a:pt x="241" y="302"/>
                  </a:lnTo>
                  <a:lnTo>
                    <a:pt x="245" y="311"/>
                  </a:lnTo>
                  <a:lnTo>
                    <a:pt x="251" y="320"/>
                  </a:lnTo>
                  <a:lnTo>
                    <a:pt x="260" y="324"/>
                  </a:lnTo>
                  <a:lnTo>
                    <a:pt x="265" y="334"/>
                  </a:lnTo>
                  <a:lnTo>
                    <a:pt x="269" y="338"/>
                  </a:lnTo>
                  <a:lnTo>
                    <a:pt x="278" y="347"/>
                  </a:lnTo>
                  <a:lnTo>
                    <a:pt x="283" y="352"/>
                  </a:lnTo>
                  <a:lnTo>
                    <a:pt x="283" y="357"/>
                  </a:lnTo>
                  <a:lnTo>
                    <a:pt x="288" y="361"/>
                  </a:lnTo>
                  <a:lnTo>
                    <a:pt x="292" y="371"/>
                  </a:lnTo>
                  <a:lnTo>
                    <a:pt x="301" y="381"/>
                  </a:lnTo>
                  <a:lnTo>
                    <a:pt x="306" y="385"/>
                  </a:lnTo>
                  <a:lnTo>
                    <a:pt x="310" y="394"/>
                  </a:lnTo>
                  <a:lnTo>
                    <a:pt x="320" y="403"/>
                  </a:lnTo>
                  <a:lnTo>
                    <a:pt x="324" y="408"/>
                  </a:lnTo>
                  <a:lnTo>
                    <a:pt x="329" y="417"/>
                  </a:lnTo>
                  <a:lnTo>
                    <a:pt x="338" y="422"/>
                  </a:lnTo>
                  <a:lnTo>
                    <a:pt x="344" y="431"/>
                  </a:lnTo>
                  <a:lnTo>
                    <a:pt x="344" y="436"/>
                  </a:lnTo>
                  <a:lnTo>
                    <a:pt x="348" y="440"/>
                  </a:lnTo>
                  <a:lnTo>
                    <a:pt x="353" y="445"/>
                  </a:lnTo>
                  <a:lnTo>
                    <a:pt x="362" y="454"/>
                  </a:lnTo>
                  <a:lnTo>
                    <a:pt x="367" y="464"/>
                  </a:lnTo>
                  <a:lnTo>
                    <a:pt x="371" y="473"/>
                  </a:lnTo>
                  <a:lnTo>
                    <a:pt x="380" y="478"/>
                  </a:lnTo>
                  <a:lnTo>
                    <a:pt x="385" y="487"/>
                  </a:lnTo>
                  <a:lnTo>
                    <a:pt x="390" y="492"/>
                  </a:lnTo>
                  <a:lnTo>
                    <a:pt x="399" y="501"/>
                  </a:lnTo>
                  <a:lnTo>
                    <a:pt x="403" y="505"/>
                  </a:lnTo>
                  <a:lnTo>
                    <a:pt x="408" y="515"/>
                  </a:lnTo>
                  <a:lnTo>
                    <a:pt x="412" y="524"/>
                  </a:lnTo>
                  <a:lnTo>
                    <a:pt x="422" y="528"/>
                  </a:lnTo>
                  <a:lnTo>
                    <a:pt x="426" y="538"/>
                  </a:lnTo>
                  <a:lnTo>
                    <a:pt x="431" y="542"/>
                  </a:lnTo>
                  <a:lnTo>
                    <a:pt x="431" y="547"/>
                  </a:lnTo>
                  <a:lnTo>
                    <a:pt x="441" y="557"/>
                  </a:lnTo>
                  <a:lnTo>
                    <a:pt x="446" y="562"/>
                  </a:lnTo>
                  <a:lnTo>
                    <a:pt x="450" y="571"/>
                  </a:lnTo>
                  <a:lnTo>
                    <a:pt x="455" y="571"/>
                  </a:lnTo>
                  <a:lnTo>
                    <a:pt x="455" y="575"/>
                  </a:lnTo>
                  <a:lnTo>
                    <a:pt x="464" y="585"/>
                  </a:lnTo>
                  <a:lnTo>
                    <a:pt x="469" y="589"/>
                  </a:lnTo>
                  <a:lnTo>
                    <a:pt x="473" y="598"/>
                  </a:lnTo>
                  <a:lnTo>
                    <a:pt x="482" y="607"/>
                  </a:lnTo>
                  <a:lnTo>
                    <a:pt x="487" y="617"/>
                  </a:lnTo>
                  <a:lnTo>
                    <a:pt x="491" y="621"/>
                  </a:lnTo>
                  <a:lnTo>
                    <a:pt x="496" y="626"/>
                  </a:lnTo>
                  <a:lnTo>
                    <a:pt x="496" y="630"/>
                  </a:lnTo>
                  <a:lnTo>
                    <a:pt x="505" y="640"/>
                  </a:lnTo>
                  <a:lnTo>
                    <a:pt x="510" y="644"/>
                  </a:lnTo>
                  <a:lnTo>
                    <a:pt x="514" y="654"/>
                  </a:lnTo>
                  <a:lnTo>
                    <a:pt x="524" y="659"/>
                  </a:lnTo>
                  <a:lnTo>
                    <a:pt x="528" y="668"/>
                  </a:lnTo>
                  <a:lnTo>
                    <a:pt x="534" y="677"/>
                  </a:lnTo>
                  <a:lnTo>
                    <a:pt x="538" y="682"/>
                  </a:lnTo>
                  <a:lnTo>
                    <a:pt x="543" y="682"/>
                  </a:lnTo>
                  <a:lnTo>
                    <a:pt x="548" y="691"/>
                  </a:lnTo>
                  <a:lnTo>
                    <a:pt x="552" y="700"/>
                  </a:lnTo>
                  <a:lnTo>
                    <a:pt x="557" y="705"/>
                  </a:lnTo>
                  <a:lnTo>
                    <a:pt x="561" y="705"/>
                  </a:lnTo>
                  <a:lnTo>
                    <a:pt x="566" y="714"/>
                  </a:lnTo>
                  <a:lnTo>
                    <a:pt x="571" y="723"/>
                  </a:lnTo>
                  <a:lnTo>
                    <a:pt x="575" y="728"/>
                  </a:lnTo>
                  <a:lnTo>
                    <a:pt x="580" y="732"/>
                  </a:lnTo>
                  <a:lnTo>
                    <a:pt x="584" y="737"/>
                  </a:lnTo>
                  <a:lnTo>
                    <a:pt x="589" y="743"/>
                  </a:lnTo>
                  <a:lnTo>
                    <a:pt x="593" y="752"/>
                  </a:lnTo>
                  <a:lnTo>
                    <a:pt x="598" y="761"/>
                  </a:lnTo>
                  <a:lnTo>
                    <a:pt x="603" y="761"/>
                  </a:lnTo>
                  <a:lnTo>
                    <a:pt x="607" y="766"/>
                  </a:lnTo>
                  <a:lnTo>
                    <a:pt x="612" y="775"/>
                  </a:lnTo>
                  <a:lnTo>
                    <a:pt x="616" y="784"/>
                  </a:lnTo>
                  <a:lnTo>
                    <a:pt x="627" y="788"/>
                  </a:lnTo>
                  <a:lnTo>
                    <a:pt x="631" y="798"/>
                  </a:lnTo>
                  <a:lnTo>
                    <a:pt x="636" y="807"/>
                  </a:lnTo>
                  <a:lnTo>
                    <a:pt x="645" y="811"/>
                  </a:lnTo>
                  <a:lnTo>
                    <a:pt x="645" y="816"/>
                  </a:lnTo>
                  <a:lnTo>
                    <a:pt x="650" y="821"/>
                  </a:lnTo>
                  <a:lnTo>
                    <a:pt x="654" y="830"/>
                  </a:lnTo>
                  <a:lnTo>
                    <a:pt x="659" y="835"/>
                  </a:lnTo>
                  <a:lnTo>
                    <a:pt x="668" y="845"/>
                  </a:lnTo>
                  <a:lnTo>
                    <a:pt x="673" y="849"/>
                  </a:lnTo>
                  <a:lnTo>
                    <a:pt x="677" y="858"/>
                  </a:lnTo>
                  <a:lnTo>
                    <a:pt x="686" y="868"/>
                  </a:lnTo>
                  <a:lnTo>
                    <a:pt x="686" y="872"/>
                  </a:lnTo>
                  <a:lnTo>
                    <a:pt x="691" y="877"/>
                  </a:lnTo>
                  <a:lnTo>
                    <a:pt x="695" y="881"/>
                  </a:lnTo>
                  <a:lnTo>
                    <a:pt x="700" y="890"/>
                  </a:lnTo>
                  <a:lnTo>
                    <a:pt x="709" y="895"/>
                  </a:lnTo>
                  <a:lnTo>
                    <a:pt x="709" y="900"/>
                  </a:lnTo>
                  <a:lnTo>
                    <a:pt x="714" y="904"/>
                  </a:lnTo>
                  <a:lnTo>
                    <a:pt x="718" y="913"/>
                  </a:lnTo>
                  <a:lnTo>
                    <a:pt x="729" y="918"/>
                  </a:lnTo>
                  <a:lnTo>
                    <a:pt x="733" y="927"/>
                  </a:lnTo>
                  <a:lnTo>
                    <a:pt x="738" y="937"/>
                  </a:lnTo>
                  <a:lnTo>
                    <a:pt x="747" y="942"/>
                  </a:lnTo>
                  <a:lnTo>
                    <a:pt x="752" y="951"/>
                  </a:lnTo>
                  <a:lnTo>
                    <a:pt x="752" y="956"/>
                  </a:lnTo>
                  <a:lnTo>
                    <a:pt x="756" y="960"/>
                  </a:lnTo>
                  <a:lnTo>
                    <a:pt x="761" y="965"/>
                  </a:lnTo>
                  <a:lnTo>
                    <a:pt x="770" y="974"/>
                  </a:lnTo>
                  <a:lnTo>
                    <a:pt x="775" y="983"/>
                  </a:lnTo>
                  <a:lnTo>
                    <a:pt x="779" y="988"/>
                  </a:lnTo>
                  <a:lnTo>
                    <a:pt x="788" y="997"/>
                  </a:lnTo>
                  <a:lnTo>
                    <a:pt x="793" y="1002"/>
                  </a:lnTo>
                  <a:lnTo>
                    <a:pt x="797" y="1011"/>
                  </a:lnTo>
                  <a:lnTo>
                    <a:pt x="802" y="1020"/>
                  </a:lnTo>
                  <a:lnTo>
                    <a:pt x="811" y="1026"/>
                  </a:lnTo>
                  <a:lnTo>
                    <a:pt x="817" y="1035"/>
                  </a:lnTo>
                  <a:lnTo>
                    <a:pt x="821" y="1044"/>
                  </a:lnTo>
                  <a:lnTo>
                    <a:pt x="831" y="1053"/>
                  </a:lnTo>
                  <a:lnTo>
                    <a:pt x="835" y="1058"/>
                  </a:lnTo>
                  <a:lnTo>
                    <a:pt x="840" y="1062"/>
                  </a:lnTo>
                  <a:lnTo>
                    <a:pt x="840" y="1067"/>
                  </a:lnTo>
                  <a:lnTo>
                    <a:pt x="849" y="1072"/>
                  </a:lnTo>
                  <a:lnTo>
                    <a:pt x="854" y="1081"/>
                  </a:lnTo>
                  <a:lnTo>
                    <a:pt x="858" y="1085"/>
                  </a:lnTo>
                  <a:lnTo>
                    <a:pt x="863" y="1090"/>
                  </a:lnTo>
                  <a:lnTo>
                    <a:pt x="863" y="1094"/>
                  </a:lnTo>
                  <a:lnTo>
                    <a:pt x="872" y="1104"/>
                  </a:lnTo>
                  <a:lnTo>
                    <a:pt x="876" y="1108"/>
                  </a:lnTo>
                  <a:lnTo>
                    <a:pt x="881" y="1118"/>
                  </a:lnTo>
                  <a:lnTo>
                    <a:pt x="890" y="1128"/>
                  </a:lnTo>
                  <a:lnTo>
                    <a:pt x="895" y="1137"/>
                  </a:lnTo>
                  <a:lnTo>
                    <a:pt x="899" y="1141"/>
                  </a:lnTo>
                  <a:lnTo>
                    <a:pt x="904" y="1146"/>
                  </a:lnTo>
                  <a:lnTo>
                    <a:pt x="910" y="1151"/>
                  </a:lnTo>
                  <a:lnTo>
                    <a:pt x="914" y="1155"/>
                  </a:lnTo>
                  <a:lnTo>
                    <a:pt x="919" y="1164"/>
                  </a:lnTo>
                  <a:lnTo>
                    <a:pt x="923" y="1169"/>
                  </a:lnTo>
                  <a:lnTo>
                    <a:pt x="923" y="1173"/>
                  </a:lnTo>
                  <a:lnTo>
                    <a:pt x="933" y="1178"/>
                  </a:lnTo>
                  <a:lnTo>
                    <a:pt x="937" y="1187"/>
                  </a:lnTo>
                  <a:lnTo>
                    <a:pt x="942" y="1196"/>
                  </a:lnTo>
                  <a:lnTo>
                    <a:pt x="946" y="1201"/>
                  </a:lnTo>
                  <a:lnTo>
                    <a:pt x="956" y="1211"/>
                  </a:lnTo>
                  <a:lnTo>
                    <a:pt x="960" y="1220"/>
                  </a:lnTo>
                  <a:lnTo>
                    <a:pt x="965" y="1225"/>
                  </a:lnTo>
                  <a:lnTo>
                    <a:pt x="969" y="1225"/>
                  </a:lnTo>
                  <a:lnTo>
                    <a:pt x="974" y="1234"/>
                  </a:lnTo>
                  <a:lnTo>
                    <a:pt x="978" y="1239"/>
                  </a:lnTo>
                  <a:lnTo>
                    <a:pt x="983" y="1248"/>
                  </a:lnTo>
                  <a:lnTo>
                    <a:pt x="988" y="1257"/>
                  </a:lnTo>
                  <a:lnTo>
                    <a:pt x="992" y="1257"/>
                  </a:lnTo>
                  <a:lnTo>
                    <a:pt x="997" y="1262"/>
                  </a:lnTo>
                  <a:lnTo>
                    <a:pt x="1001" y="1271"/>
                  </a:lnTo>
                  <a:lnTo>
                    <a:pt x="1007" y="1280"/>
                  </a:lnTo>
                  <a:lnTo>
                    <a:pt x="1012" y="1285"/>
                  </a:lnTo>
                  <a:lnTo>
                    <a:pt x="1016" y="1285"/>
                  </a:lnTo>
                  <a:lnTo>
                    <a:pt x="1021" y="1294"/>
                  </a:lnTo>
                  <a:lnTo>
                    <a:pt x="1025" y="1304"/>
                  </a:lnTo>
                  <a:lnTo>
                    <a:pt x="1035" y="1309"/>
                  </a:lnTo>
                  <a:lnTo>
                    <a:pt x="1035" y="1313"/>
                  </a:lnTo>
                  <a:lnTo>
                    <a:pt x="1039" y="1318"/>
                  </a:lnTo>
                  <a:lnTo>
                    <a:pt x="1044" y="1322"/>
                  </a:lnTo>
                  <a:lnTo>
                    <a:pt x="1053" y="1332"/>
                  </a:lnTo>
                  <a:lnTo>
                    <a:pt x="1053" y="1336"/>
                  </a:lnTo>
                  <a:lnTo>
                    <a:pt x="1058" y="1341"/>
                  </a:lnTo>
                  <a:lnTo>
                    <a:pt x="1062" y="1345"/>
                  </a:lnTo>
                  <a:lnTo>
                    <a:pt x="1067" y="1355"/>
                  </a:lnTo>
                  <a:lnTo>
                    <a:pt x="1076" y="1364"/>
                  </a:lnTo>
                  <a:lnTo>
                    <a:pt x="1080" y="1373"/>
                  </a:lnTo>
                  <a:lnTo>
                    <a:pt x="1085" y="1377"/>
                  </a:lnTo>
                  <a:lnTo>
                    <a:pt x="1094" y="1387"/>
                  </a:lnTo>
                  <a:lnTo>
                    <a:pt x="1100" y="1391"/>
                  </a:lnTo>
                  <a:lnTo>
                    <a:pt x="1104" y="1401"/>
                  </a:lnTo>
                  <a:lnTo>
                    <a:pt x="1114" y="1406"/>
                  </a:lnTo>
                  <a:lnTo>
                    <a:pt x="1118" y="1415"/>
                  </a:lnTo>
                  <a:lnTo>
                    <a:pt x="1123" y="1420"/>
                  </a:lnTo>
                  <a:lnTo>
                    <a:pt x="1123" y="1424"/>
                  </a:lnTo>
                  <a:lnTo>
                    <a:pt x="1127" y="1429"/>
                  </a:lnTo>
                  <a:lnTo>
                    <a:pt x="1137" y="1438"/>
                  </a:lnTo>
                  <a:lnTo>
                    <a:pt x="1141" y="1447"/>
                  </a:lnTo>
                  <a:lnTo>
                    <a:pt x="1146" y="1457"/>
                  </a:lnTo>
                  <a:lnTo>
                    <a:pt x="1150" y="1461"/>
                  </a:lnTo>
                  <a:lnTo>
                    <a:pt x="1160" y="1470"/>
                  </a:lnTo>
                  <a:lnTo>
                    <a:pt x="1164" y="1475"/>
                  </a:lnTo>
                  <a:lnTo>
                    <a:pt x="1169" y="1484"/>
                  </a:lnTo>
                  <a:lnTo>
                    <a:pt x="1178" y="1490"/>
                  </a:lnTo>
                  <a:lnTo>
                    <a:pt x="1182" y="1499"/>
                  </a:lnTo>
                  <a:lnTo>
                    <a:pt x="1182" y="1503"/>
                  </a:lnTo>
                  <a:lnTo>
                    <a:pt x="1187" y="1508"/>
                  </a:lnTo>
                  <a:lnTo>
                    <a:pt x="1197" y="1517"/>
                  </a:lnTo>
                  <a:lnTo>
                    <a:pt x="1202" y="1522"/>
                  </a:lnTo>
                  <a:lnTo>
                    <a:pt x="1206" y="1526"/>
                  </a:lnTo>
                  <a:lnTo>
                    <a:pt x="1206" y="1531"/>
                  </a:lnTo>
                  <a:lnTo>
                    <a:pt x="1211" y="1540"/>
                  </a:lnTo>
                  <a:lnTo>
                    <a:pt x="1220" y="1545"/>
                  </a:lnTo>
                  <a:lnTo>
                    <a:pt x="1225" y="1554"/>
                  </a:lnTo>
                  <a:lnTo>
                    <a:pt x="1229" y="1554"/>
                  </a:lnTo>
                  <a:lnTo>
                    <a:pt x="1229" y="1558"/>
                  </a:lnTo>
                  <a:lnTo>
                    <a:pt x="1239" y="1568"/>
                  </a:lnTo>
                  <a:lnTo>
                    <a:pt x="1243" y="1572"/>
                  </a:lnTo>
                  <a:lnTo>
                    <a:pt x="1248" y="1581"/>
                  </a:lnTo>
                  <a:lnTo>
                    <a:pt x="1257" y="1592"/>
                  </a:lnTo>
                  <a:lnTo>
                    <a:pt x="1261" y="1601"/>
                  </a:lnTo>
                  <a:lnTo>
                    <a:pt x="1266" y="1605"/>
                  </a:lnTo>
                  <a:lnTo>
                    <a:pt x="1271" y="1610"/>
                  </a:lnTo>
                  <a:lnTo>
                    <a:pt x="1271" y="1615"/>
                  </a:lnTo>
                  <a:lnTo>
                    <a:pt x="1280" y="1624"/>
                  </a:lnTo>
                  <a:lnTo>
                    <a:pt x="1284" y="1628"/>
                  </a:lnTo>
                  <a:lnTo>
                    <a:pt x="1290" y="1638"/>
                  </a:lnTo>
                  <a:lnTo>
                    <a:pt x="1295" y="1638"/>
                  </a:lnTo>
                  <a:lnTo>
                    <a:pt x="1295" y="1642"/>
                  </a:lnTo>
                  <a:lnTo>
                    <a:pt x="1304" y="1651"/>
                  </a:lnTo>
                  <a:lnTo>
                    <a:pt x="1308" y="1660"/>
                  </a:lnTo>
                  <a:lnTo>
                    <a:pt x="1313" y="1665"/>
                  </a:lnTo>
                  <a:lnTo>
                    <a:pt x="1318" y="1665"/>
                  </a:lnTo>
                  <a:lnTo>
                    <a:pt x="1322" y="1674"/>
                  </a:lnTo>
                  <a:lnTo>
                    <a:pt x="1327" y="1684"/>
                  </a:lnTo>
                  <a:lnTo>
                    <a:pt x="1331" y="1689"/>
                  </a:lnTo>
                  <a:lnTo>
                    <a:pt x="1336" y="1694"/>
                  </a:lnTo>
                  <a:lnTo>
                    <a:pt x="1341" y="1698"/>
                  </a:lnTo>
                  <a:lnTo>
                    <a:pt x="1345" y="1707"/>
                  </a:lnTo>
                  <a:lnTo>
                    <a:pt x="1350" y="1712"/>
                  </a:lnTo>
                  <a:lnTo>
                    <a:pt x="1354" y="1721"/>
                  </a:lnTo>
                  <a:lnTo>
                    <a:pt x="1363" y="1726"/>
                  </a:lnTo>
                  <a:lnTo>
                    <a:pt x="1368" y="1735"/>
                  </a:lnTo>
                  <a:lnTo>
                    <a:pt x="1377" y="1744"/>
                  </a:lnTo>
                  <a:lnTo>
                    <a:pt x="1377" y="1749"/>
                  </a:lnTo>
                  <a:lnTo>
                    <a:pt x="1383" y="1749"/>
                  </a:lnTo>
                  <a:lnTo>
                    <a:pt x="1387" y="1758"/>
                  </a:lnTo>
                  <a:lnTo>
                    <a:pt x="1392" y="1767"/>
                  </a:lnTo>
                  <a:lnTo>
                    <a:pt x="1401" y="177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8" name="Freeform 5450"/>
            <p:cNvSpPr>
              <a:spLocks/>
            </p:cNvSpPr>
            <p:nvPr/>
          </p:nvSpPr>
          <p:spPr bwMode="auto">
            <a:xfrm>
              <a:off x="3326" y="787"/>
              <a:ext cx="72" cy="94"/>
            </a:xfrm>
            <a:custGeom>
              <a:avLst/>
              <a:gdLst>
                <a:gd name="T0" fmla="*/ 0 w 358"/>
                <a:gd name="T1" fmla="*/ 9 h 468"/>
                <a:gd name="T2" fmla="*/ 10 w 358"/>
                <a:gd name="T3" fmla="*/ 22 h 468"/>
                <a:gd name="T4" fmla="*/ 14 w 358"/>
                <a:gd name="T5" fmla="*/ 32 h 468"/>
                <a:gd name="T6" fmla="*/ 28 w 358"/>
                <a:gd name="T7" fmla="*/ 45 h 468"/>
                <a:gd name="T8" fmla="*/ 33 w 358"/>
                <a:gd name="T9" fmla="*/ 55 h 468"/>
                <a:gd name="T10" fmla="*/ 47 w 358"/>
                <a:gd name="T11" fmla="*/ 68 h 468"/>
                <a:gd name="T12" fmla="*/ 57 w 358"/>
                <a:gd name="T13" fmla="*/ 82 h 468"/>
                <a:gd name="T14" fmla="*/ 66 w 358"/>
                <a:gd name="T15" fmla="*/ 92 h 468"/>
                <a:gd name="T16" fmla="*/ 75 w 358"/>
                <a:gd name="T17" fmla="*/ 106 h 468"/>
                <a:gd name="T18" fmla="*/ 84 w 358"/>
                <a:gd name="T19" fmla="*/ 115 h 468"/>
                <a:gd name="T20" fmla="*/ 93 w 358"/>
                <a:gd name="T21" fmla="*/ 129 h 468"/>
                <a:gd name="T22" fmla="*/ 107 w 358"/>
                <a:gd name="T23" fmla="*/ 143 h 468"/>
                <a:gd name="T24" fmla="*/ 116 w 358"/>
                <a:gd name="T25" fmla="*/ 161 h 468"/>
                <a:gd name="T26" fmla="*/ 125 w 358"/>
                <a:gd name="T27" fmla="*/ 166 h 468"/>
                <a:gd name="T28" fmla="*/ 135 w 358"/>
                <a:gd name="T29" fmla="*/ 185 h 468"/>
                <a:gd name="T30" fmla="*/ 149 w 358"/>
                <a:gd name="T31" fmla="*/ 199 h 468"/>
                <a:gd name="T32" fmla="*/ 159 w 358"/>
                <a:gd name="T33" fmla="*/ 213 h 468"/>
                <a:gd name="T34" fmla="*/ 168 w 358"/>
                <a:gd name="T35" fmla="*/ 222 h 468"/>
                <a:gd name="T36" fmla="*/ 177 w 358"/>
                <a:gd name="T37" fmla="*/ 236 h 468"/>
                <a:gd name="T38" fmla="*/ 186 w 358"/>
                <a:gd name="T39" fmla="*/ 245 h 468"/>
                <a:gd name="T40" fmla="*/ 195 w 358"/>
                <a:gd name="T41" fmla="*/ 259 h 468"/>
                <a:gd name="T42" fmla="*/ 204 w 358"/>
                <a:gd name="T43" fmla="*/ 272 h 468"/>
                <a:gd name="T44" fmla="*/ 214 w 358"/>
                <a:gd name="T45" fmla="*/ 283 h 468"/>
                <a:gd name="T46" fmla="*/ 227 w 358"/>
                <a:gd name="T47" fmla="*/ 296 h 468"/>
                <a:gd name="T48" fmla="*/ 233 w 358"/>
                <a:gd name="T49" fmla="*/ 305 h 468"/>
                <a:gd name="T50" fmla="*/ 242 w 358"/>
                <a:gd name="T51" fmla="*/ 319 h 468"/>
                <a:gd name="T52" fmla="*/ 256 w 358"/>
                <a:gd name="T53" fmla="*/ 333 h 468"/>
                <a:gd name="T54" fmla="*/ 270 w 358"/>
                <a:gd name="T55" fmla="*/ 351 h 468"/>
                <a:gd name="T56" fmla="*/ 274 w 358"/>
                <a:gd name="T57" fmla="*/ 361 h 468"/>
                <a:gd name="T58" fmla="*/ 288 w 358"/>
                <a:gd name="T59" fmla="*/ 375 h 468"/>
                <a:gd name="T60" fmla="*/ 297 w 358"/>
                <a:gd name="T61" fmla="*/ 389 h 468"/>
                <a:gd name="T62" fmla="*/ 311 w 358"/>
                <a:gd name="T63" fmla="*/ 403 h 468"/>
                <a:gd name="T64" fmla="*/ 316 w 358"/>
                <a:gd name="T65" fmla="*/ 412 h 468"/>
                <a:gd name="T66" fmla="*/ 330 w 358"/>
                <a:gd name="T67" fmla="*/ 426 h 468"/>
                <a:gd name="T68" fmla="*/ 335 w 358"/>
                <a:gd name="T69" fmla="*/ 440 h 468"/>
                <a:gd name="T70" fmla="*/ 349 w 358"/>
                <a:gd name="T71" fmla="*/ 449 h 468"/>
                <a:gd name="T72" fmla="*/ 358 w 358"/>
                <a:gd name="T73" fmla="*/ 464 h 46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8"/>
                <a:gd name="T112" fmla="*/ 0 h 468"/>
                <a:gd name="T113" fmla="*/ 358 w 358"/>
                <a:gd name="T114" fmla="*/ 468 h 46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8" h="468">
                  <a:moveTo>
                    <a:pt x="0" y="0"/>
                  </a:moveTo>
                  <a:lnTo>
                    <a:pt x="0" y="9"/>
                  </a:lnTo>
                  <a:lnTo>
                    <a:pt x="5" y="13"/>
                  </a:lnTo>
                  <a:lnTo>
                    <a:pt x="10" y="22"/>
                  </a:lnTo>
                  <a:lnTo>
                    <a:pt x="14" y="27"/>
                  </a:lnTo>
                  <a:lnTo>
                    <a:pt x="14" y="32"/>
                  </a:lnTo>
                  <a:lnTo>
                    <a:pt x="23" y="41"/>
                  </a:lnTo>
                  <a:lnTo>
                    <a:pt x="28" y="45"/>
                  </a:lnTo>
                  <a:lnTo>
                    <a:pt x="33" y="55"/>
                  </a:lnTo>
                  <a:lnTo>
                    <a:pt x="43" y="59"/>
                  </a:lnTo>
                  <a:lnTo>
                    <a:pt x="47" y="68"/>
                  </a:lnTo>
                  <a:lnTo>
                    <a:pt x="52" y="78"/>
                  </a:lnTo>
                  <a:lnTo>
                    <a:pt x="57" y="82"/>
                  </a:lnTo>
                  <a:lnTo>
                    <a:pt x="61" y="82"/>
                  </a:lnTo>
                  <a:lnTo>
                    <a:pt x="66" y="92"/>
                  </a:lnTo>
                  <a:lnTo>
                    <a:pt x="70" y="101"/>
                  </a:lnTo>
                  <a:lnTo>
                    <a:pt x="75" y="106"/>
                  </a:lnTo>
                  <a:lnTo>
                    <a:pt x="79" y="111"/>
                  </a:lnTo>
                  <a:lnTo>
                    <a:pt x="84" y="115"/>
                  </a:lnTo>
                  <a:lnTo>
                    <a:pt x="89" y="124"/>
                  </a:lnTo>
                  <a:lnTo>
                    <a:pt x="93" y="129"/>
                  </a:lnTo>
                  <a:lnTo>
                    <a:pt x="98" y="138"/>
                  </a:lnTo>
                  <a:lnTo>
                    <a:pt x="107" y="143"/>
                  </a:lnTo>
                  <a:lnTo>
                    <a:pt x="112" y="152"/>
                  </a:lnTo>
                  <a:lnTo>
                    <a:pt x="116" y="161"/>
                  </a:lnTo>
                  <a:lnTo>
                    <a:pt x="121" y="161"/>
                  </a:lnTo>
                  <a:lnTo>
                    <a:pt x="125" y="166"/>
                  </a:lnTo>
                  <a:lnTo>
                    <a:pt x="130" y="175"/>
                  </a:lnTo>
                  <a:lnTo>
                    <a:pt x="135" y="185"/>
                  </a:lnTo>
                  <a:lnTo>
                    <a:pt x="145" y="190"/>
                  </a:lnTo>
                  <a:lnTo>
                    <a:pt x="149" y="199"/>
                  </a:lnTo>
                  <a:lnTo>
                    <a:pt x="154" y="208"/>
                  </a:lnTo>
                  <a:lnTo>
                    <a:pt x="159" y="213"/>
                  </a:lnTo>
                  <a:lnTo>
                    <a:pt x="163" y="217"/>
                  </a:lnTo>
                  <a:lnTo>
                    <a:pt x="168" y="222"/>
                  </a:lnTo>
                  <a:lnTo>
                    <a:pt x="172" y="231"/>
                  </a:lnTo>
                  <a:lnTo>
                    <a:pt x="177" y="236"/>
                  </a:lnTo>
                  <a:lnTo>
                    <a:pt x="181" y="245"/>
                  </a:lnTo>
                  <a:lnTo>
                    <a:pt x="186" y="245"/>
                  </a:lnTo>
                  <a:lnTo>
                    <a:pt x="191" y="249"/>
                  </a:lnTo>
                  <a:lnTo>
                    <a:pt x="195" y="259"/>
                  </a:lnTo>
                  <a:lnTo>
                    <a:pt x="204" y="268"/>
                  </a:lnTo>
                  <a:lnTo>
                    <a:pt x="204" y="272"/>
                  </a:lnTo>
                  <a:lnTo>
                    <a:pt x="209" y="272"/>
                  </a:lnTo>
                  <a:lnTo>
                    <a:pt x="214" y="283"/>
                  </a:lnTo>
                  <a:lnTo>
                    <a:pt x="218" y="292"/>
                  </a:lnTo>
                  <a:lnTo>
                    <a:pt x="227" y="296"/>
                  </a:lnTo>
                  <a:lnTo>
                    <a:pt x="227" y="301"/>
                  </a:lnTo>
                  <a:lnTo>
                    <a:pt x="233" y="305"/>
                  </a:lnTo>
                  <a:lnTo>
                    <a:pt x="238" y="315"/>
                  </a:lnTo>
                  <a:lnTo>
                    <a:pt x="242" y="319"/>
                  </a:lnTo>
                  <a:lnTo>
                    <a:pt x="251" y="328"/>
                  </a:lnTo>
                  <a:lnTo>
                    <a:pt x="256" y="333"/>
                  </a:lnTo>
                  <a:lnTo>
                    <a:pt x="261" y="342"/>
                  </a:lnTo>
                  <a:lnTo>
                    <a:pt x="270" y="351"/>
                  </a:lnTo>
                  <a:lnTo>
                    <a:pt x="270" y="356"/>
                  </a:lnTo>
                  <a:lnTo>
                    <a:pt x="274" y="361"/>
                  </a:lnTo>
                  <a:lnTo>
                    <a:pt x="279" y="365"/>
                  </a:lnTo>
                  <a:lnTo>
                    <a:pt x="288" y="375"/>
                  </a:lnTo>
                  <a:lnTo>
                    <a:pt x="293" y="385"/>
                  </a:lnTo>
                  <a:lnTo>
                    <a:pt x="297" y="389"/>
                  </a:lnTo>
                  <a:lnTo>
                    <a:pt x="302" y="398"/>
                  </a:lnTo>
                  <a:lnTo>
                    <a:pt x="311" y="403"/>
                  </a:lnTo>
                  <a:lnTo>
                    <a:pt x="316" y="412"/>
                  </a:lnTo>
                  <a:lnTo>
                    <a:pt x="320" y="417"/>
                  </a:lnTo>
                  <a:lnTo>
                    <a:pt x="330" y="426"/>
                  </a:lnTo>
                  <a:lnTo>
                    <a:pt x="335" y="435"/>
                  </a:lnTo>
                  <a:lnTo>
                    <a:pt x="335" y="440"/>
                  </a:lnTo>
                  <a:lnTo>
                    <a:pt x="340" y="444"/>
                  </a:lnTo>
                  <a:lnTo>
                    <a:pt x="349" y="449"/>
                  </a:lnTo>
                  <a:lnTo>
                    <a:pt x="353" y="458"/>
                  </a:lnTo>
                  <a:lnTo>
                    <a:pt x="358" y="464"/>
                  </a:lnTo>
                  <a:lnTo>
                    <a:pt x="358" y="4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99" name="Freeform 5451"/>
            <p:cNvSpPr>
              <a:spLocks/>
            </p:cNvSpPr>
            <p:nvPr/>
          </p:nvSpPr>
          <p:spPr bwMode="auto">
            <a:xfrm>
              <a:off x="3954" y="1762"/>
              <a:ext cx="170" cy="395"/>
            </a:xfrm>
            <a:custGeom>
              <a:avLst/>
              <a:gdLst>
                <a:gd name="T0" fmla="*/ 9 w 849"/>
                <a:gd name="T1" fmla="*/ 28 h 1976"/>
                <a:gd name="T2" fmla="*/ 19 w 849"/>
                <a:gd name="T3" fmla="*/ 64 h 1976"/>
                <a:gd name="T4" fmla="*/ 33 w 849"/>
                <a:gd name="T5" fmla="*/ 102 h 1976"/>
                <a:gd name="T6" fmla="*/ 42 w 849"/>
                <a:gd name="T7" fmla="*/ 139 h 1976"/>
                <a:gd name="T8" fmla="*/ 56 w 849"/>
                <a:gd name="T9" fmla="*/ 172 h 1976"/>
                <a:gd name="T10" fmla="*/ 65 w 849"/>
                <a:gd name="T11" fmla="*/ 209 h 1976"/>
                <a:gd name="T12" fmla="*/ 79 w 849"/>
                <a:gd name="T13" fmla="*/ 250 h 1976"/>
                <a:gd name="T14" fmla="*/ 88 w 849"/>
                <a:gd name="T15" fmla="*/ 278 h 1976"/>
                <a:gd name="T16" fmla="*/ 107 w 849"/>
                <a:gd name="T17" fmla="*/ 320 h 1976"/>
                <a:gd name="T18" fmla="*/ 116 w 849"/>
                <a:gd name="T19" fmla="*/ 347 h 1976"/>
                <a:gd name="T20" fmla="*/ 125 w 849"/>
                <a:gd name="T21" fmla="*/ 385 h 1976"/>
                <a:gd name="T22" fmla="*/ 139 w 849"/>
                <a:gd name="T23" fmla="*/ 417 h 1976"/>
                <a:gd name="T24" fmla="*/ 148 w 849"/>
                <a:gd name="T25" fmla="*/ 450 h 1976"/>
                <a:gd name="T26" fmla="*/ 162 w 849"/>
                <a:gd name="T27" fmla="*/ 487 h 1976"/>
                <a:gd name="T28" fmla="*/ 171 w 849"/>
                <a:gd name="T29" fmla="*/ 524 h 1976"/>
                <a:gd name="T30" fmla="*/ 185 w 849"/>
                <a:gd name="T31" fmla="*/ 561 h 1976"/>
                <a:gd name="T32" fmla="*/ 194 w 849"/>
                <a:gd name="T33" fmla="*/ 594 h 1976"/>
                <a:gd name="T34" fmla="*/ 205 w 849"/>
                <a:gd name="T35" fmla="*/ 630 h 1976"/>
                <a:gd name="T36" fmla="*/ 214 w 849"/>
                <a:gd name="T37" fmla="*/ 659 h 1976"/>
                <a:gd name="T38" fmla="*/ 227 w 849"/>
                <a:gd name="T39" fmla="*/ 700 h 1976"/>
                <a:gd name="T40" fmla="*/ 237 w 849"/>
                <a:gd name="T41" fmla="*/ 733 h 1976"/>
                <a:gd name="T42" fmla="*/ 246 w 849"/>
                <a:gd name="T43" fmla="*/ 765 h 1976"/>
                <a:gd name="T44" fmla="*/ 255 w 849"/>
                <a:gd name="T45" fmla="*/ 807 h 1976"/>
                <a:gd name="T46" fmla="*/ 269 w 849"/>
                <a:gd name="T47" fmla="*/ 844 h 1976"/>
                <a:gd name="T48" fmla="*/ 278 w 849"/>
                <a:gd name="T49" fmla="*/ 877 h 1976"/>
                <a:gd name="T50" fmla="*/ 287 w 849"/>
                <a:gd name="T51" fmla="*/ 913 h 1976"/>
                <a:gd name="T52" fmla="*/ 297 w 849"/>
                <a:gd name="T53" fmla="*/ 951 h 1976"/>
                <a:gd name="T54" fmla="*/ 307 w 849"/>
                <a:gd name="T55" fmla="*/ 983 h 1976"/>
                <a:gd name="T56" fmla="*/ 320 w 849"/>
                <a:gd name="T57" fmla="*/ 1021 h 1976"/>
                <a:gd name="T58" fmla="*/ 329 w 849"/>
                <a:gd name="T59" fmla="*/ 1053 h 1976"/>
                <a:gd name="T60" fmla="*/ 339 w 849"/>
                <a:gd name="T61" fmla="*/ 1085 h 1976"/>
                <a:gd name="T62" fmla="*/ 348 w 849"/>
                <a:gd name="T63" fmla="*/ 1118 h 1976"/>
                <a:gd name="T64" fmla="*/ 362 w 849"/>
                <a:gd name="T65" fmla="*/ 1155 h 1976"/>
                <a:gd name="T66" fmla="*/ 371 w 849"/>
                <a:gd name="T67" fmla="*/ 1187 h 1976"/>
                <a:gd name="T68" fmla="*/ 385 w 849"/>
                <a:gd name="T69" fmla="*/ 1220 h 1976"/>
                <a:gd name="T70" fmla="*/ 399 w 849"/>
                <a:gd name="T71" fmla="*/ 1252 h 1976"/>
                <a:gd name="T72" fmla="*/ 413 w 849"/>
                <a:gd name="T73" fmla="*/ 1285 h 1976"/>
                <a:gd name="T74" fmla="*/ 431 w 849"/>
                <a:gd name="T75" fmla="*/ 1322 h 1976"/>
                <a:gd name="T76" fmla="*/ 445 w 849"/>
                <a:gd name="T77" fmla="*/ 1364 h 1976"/>
                <a:gd name="T78" fmla="*/ 464 w 849"/>
                <a:gd name="T79" fmla="*/ 1401 h 1976"/>
                <a:gd name="T80" fmla="*/ 482 w 849"/>
                <a:gd name="T81" fmla="*/ 1429 h 1976"/>
                <a:gd name="T82" fmla="*/ 501 w 849"/>
                <a:gd name="T83" fmla="*/ 1470 h 1976"/>
                <a:gd name="T84" fmla="*/ 520 w 849"/>
                <a:gd name="T85" fmla="*/ 1499 h 1976"/>
                <a:gd name="T86" fmla="*/ 538 w 849"/>
                <a:gd name="T87" fmla="*/ 1540 h 1976"/>
                <a:gd name="T88" fmla="*/ 556 w 849"/>
                <a:gd name="T89" fmla="*/ 1568 h 1976"/>
                <a:gd name="T90" fmla="*/ 580 w 849"/>
                <a:gd name="T91" fmla="*/ 1601 h 1976"/>
                <a:gd name="T92" fmla="*/ 603 w 849"/>
                <a:gd name="T93" fmla="*/ 1633 h 1976"/>
                <a:gd name="T94" fmla="*/ 622 w 849"/>
                <a:gd name="T95" fmla="*/ 1665 h 1976"/>
                <a:gd name="T96" fmla="*/ 640 w 849"/>
                <a:gd name="T97" fmla="*/ 1698 h 1976"/>
                <a:gd name="T98" fmla="*/ 663 w 849"/>
                <a:gd name="T99" fmla="*/ 1730 h 1976"/>
                <a:gd name="T100" fmla="*/ 687 w 849"/>
                <a:gd name="T101" fmla="*/ 1758 h 1976"/>
                <a:gd name="T102" fmla="*/ 705 w 849"/>
                <a:gd name="T103" fmla="*/ 1791 h 1976"/>
                <a:gd name="T104" fmla="*/ 728 w 849"/>
                <a:gd name="T105" fmla="*/ 1818 h 1976"/>
                <a:gd name="T106" fmla="*/ 751 w 849"/>
                <a:gd name="T107" fmla="*/ 1851 h 1976"/>
                <a:gd name="T108" fmla="*/ 775 w 849"/>
                <a:gd name="T109" fmla="*/ 1879 h 1976"/>
                <a:gd name="T110" fmla="*/ 803 w 849"/>
                <a:gd name="T111" fmla="*/ 1911 h 1976"/>
                <a:gd name="T112" fmla="*/ 826 w 849"/>
                <a:gd name="T113" fmla="*/ 1943 h 1976"/>
                <a:gd name="T114" fmla="*/ 849 w 849"/>
                <a:gd name="T115" fmla="*/ 1972 h 19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49"/>
                <a:gd name="T175" fmla="*/ 0 h 1976"/>
                <a:gd name="T176" fmla="*/ 849 w 849"/>
                <a:gd name="T177" fmla="*/ 1976 h 19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49" h="1976">
                  <a:moveTo>
                    <a:pt x="0" y="0"/>
                  </a:moveTo>
                  <a:lnTo>
                    <a:pt x="0" y="5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9" y="28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4" y="50"/>
                  </a:lnTo>
                  <a:lnTo>
                    <a:pt x="19" y="60"/>
                  </a:lnTo>
                  <a:lnTo>
                    <a:pt x="19" y="64"/>
                  </a:lnTo>
                  <a:lnTo>
                    <a:pt x="23" y="73"/>
                  </a:lnTo>
                  <a:lnTo>
                    <a:pt x="23" y="84"/>
                  </a:lnTo>
                  <a:lnTo>
                    <a:pt x="23" y="88"/>
                  </a:lnTo>
                  <a:lnTo>
                    <a:pt x="28" y="97"/>
                  </a:lnTo>
                  <a:lnTo>
                    <a:pt x="33" y="102"/>
                  </a:lnTo>
                  <a:lnTo>
                    <a:pt x="33" y="111"/>
                  </a:lnTo>
                  <a:lnTo>
                    <a:pt x="37" y="120"/>
                  </a:lnTo>
                  <a:lnTo>
                    <a:pt x="37" y="125"/>
                  </a:lnTo>
                  <a:lnTo>
                    <a:pt x="42" y="134"/>
                  </a:lnTo>
                  <a:lnTo>
                    <a:pt x="42" y="139"/>
                  </a:lnTo>
                  <a:lnTo>
                    <a:pt x="42" y="143"/>
                  </a:lnTo>
                  <a:lnTo>
                    <a:pt x="46" y="152"/>
                  </a:lnTo>
                  <a:lnTo>
                    <a:pt x="46" y="157"/>
                  </a:lnTo>
                  <a:lnTo>
                    <a:pt x="51" y="166"/>
                  </a:lnTo>
                  <a:lnTo>
                    <a:pt x="56" y="172"/>
                  </a:lnTo>
                  <a:lnTo>
                    <a:pt x="56" y="181"/>
                  </a:lnTo>
                  <a:lnTo>
                    <a:pt x="56" y="186"/>
                  </a:lnTo>
                  <a:lnTo>
                    <a:pt x="60" y="195"/>
                  </a:lnTo>
                  <a:lnTo>
                    <a:pt x="60" y="204"/>
                  </a:lnTo>
                  <a:lnTo>
                    <a:pt x="65" y="209"/>
                  </a:lnTo>
                  <a:lnTo>
                    <a:pt x="69" y="218"/>
                  </a:lnTo>
                  <a:lnTo>
                    <a:pt x="69" y="227"/>
                  </a:lnTo>
                  <a:lnTo>
                    <a:pt x="74" y="236"/>
                  </a:lnTo>
                  <a:lnTo>
                    <a:pt x="79" y="241"/>
                  </a:lnTo>
                  <a:lnTo>
                    <a:pt x="79" y="250"/>
                  </a:lnTo>
                  <a:lnTo>
                    <a:pt x="83" y="254"/>
                  </a:lnTo>
                  <a:lnTo>
                    <a:pt x="83" y="265"/>
                  </a:lnTo>
                  <a:lnTo>
                    <a:pt x="88" y="269"/>
                  </a:lnTo>
                  <a:lnTo>
                    <a:pt x="88" y="278"/>
                  </a:lnTo>
                  <a:lnTo>
                    <a:pt x="92" y="288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102" y="311"/>
                  </a:lnTo>
                  <a:lnTo>
                    <a:pt x="107" y="320"/>
                  </a:lnTo>
                  <a:lnTo>
                    <a:pt x="107" y="324"/>
                  </a:lnTo>
                  <a:lnTo>
                    <a:pt x="112" y="333"/>
                  </a:lnTo>
                  <a:lnTo>
                    <a:pt x="112" y="338"/>
                  </a:lnTo>
                  <a:lnTo>
                    <a:pt x="116" y="347"/>
                  </a:lnTo>
                  <a:lnTo>
                    <a:pt x="116" y="357"/>
                  </a:lnTo>
                  <a:lnTo>
                    <a:pt x="121" y="362"/>
                  </a:lnTo>
                  <a:lnTo>
                    <a:pt x="121" y="371"/>
                  </a:lnTo>
                  <a:lnTo>
                    <a:pt x="125" y="380"/>
                  </a:lnTo>
                  <a:lnTo>
                    <a:pt x="125" y="385"/>
                  </a:lnTo>
                  <a:lnTo>
                    <a:pt x="130" y="385"/>
                  </a:lnTo>
                  <a:lnTo>
                    <a:pt x="130" y="394"/>
                  </a:lnTo>
                  <a:lnTo>
                    <a:pt x="135" y="403"/>
                  </a:lnTo>
                  <a:lnTo>
                    <a:pt x="135" y="408"/>
                  </a:lnTo>
                  <a:lnTo>
                    <a:pt x="139" y="417"/>
                  </a:lnTo>
                  <a:lnTo>
                    <a:pt x="139" y="422"/>
                  </a:lnTo>
                  <a:lnTo>
                    <a:pt x="144" y="431"/>
                  </a:lnTo>
                  <a:lnTo>
                    <a:pt x="144" y="440"/>
                  </a:lnTo>
                  <a:lnTo>
                    <a:pt x="148" y="445"/>
                  </a:lnTo>
                  <a:lnTo>
                    <a:pt x="148" y="450"/>
                  </a:lnTo>
                  <a:lnTo>
                    <a:pt x="148" y="455"/>
                  </a:lnTo>
                  <a:lnTo>
                    <a:pt x="153" y="464"/>
                  </a:lnTo>
                  <a:lnTo>
                    <a:pt x="153" y="473"/>
                  </a:lnTo>
                  <a:lnTo>
                    <a:pt x="158" y="478"/>
                  </a:lnTo>
                  <a:lnTo>
                    <a:pt x="162" y="487"/>
                  </a:lnTo>
                  <a:lnTo>
                    <a:pt x="162" y="492"/>
                  </a:lnTo>
                  <a:lnTo>
                    <a:pt x="167" y="501"/>
                  </a:lnTo>
                  <a:lnTo>
                    <a:pt x="167" y="505"/>
                  </a:lnTo>
                  <a:lnTo>
                    <a:pt x="171" y="515"/>
                  </a:lnTo>
                  <a:lnTo>
                    <a:pt x="171" y="524"/>
                  </a:lnTo>
                  <a:lnTo>
                    <a:pt x="171" y="528"/>
                  </a:lnTo>
                  <a:lnTo>
                    <a:pt x="176" y="537"/>
                  </a:lnTo>
                  <a:lnTo>
                    <a:pt x="181" y="548"/>
                  </a:lnTo>
                  <a:lnTo>
                    <a:pt x="181" y="557"/>
                  </a:lnTo>
                  <a:lnTo>
                    <a:pt x="185" y="561"/>
                  </a:lnTo>
                  <a:lnTo>
                    <a:pt x="185" y="571"/>
                  </a:lnTo>
                  <a:lnTo>
                    <a:pt x="190" y="575"/>
                  </a:lnTo>
                  <a:lnTo>
                    <a:pt x="190" y="584"/>
                  </a:lnTo>
                  <a:lnTo>
                    <a:pt x="194" y="589"/>
                  </a:lnTo>
                  <a:lnTo>
                    <a:pt x="194" y="594"/>
                  </a:lnTo>
                  <a:lnTo>
                    <a:pt x="194" y="598"/>
                  </a:lnTo>
                  <a:lnTo>
                    <a:pt x="199" y="607"/>
                  </a:lnTo>
                  <a:lnTo>
                    <a:pt x="199" y="616"/>
                  </a:lnTo>
                  <a:lnTo>
                    <a:pt x="205" y="621"/>
                  </a:lnTo>
                  <a:lnTo>
                    <a:pt x="205" y="630"/>
                  </a:lnTo>
                  <a:lnTo>
                    <a:pt x="209" y="640"/>
                  </a:lnTo>
                  <a:lnTo>
                    <a:pt x="209" y="645"/>
                  </a:lnTo>
                  <a:lnTo>
                    <a:pt x="214" y="654"/>
                  </a:lnTo>
                  <a:lnTo>
                    <a:pt x="214" y="659"/>
                  </a:lnTo>
                  <a:lnTo>
                    <a:pt x="218" y="668"/>
                  </a:lnTo>
                  <a:lnTo>
                    <a:pt x="218" y="677"/>
                  </a:lnTo>
                  <a:lnTo>
                    <a:pt x="223" y="682"/>
                  </a:lnTo>
                  <a:lnTo>
                    <a:pt x="223" y="691"/>
                  </a:lnTo>
                  <a:lnTo>
                    <a:pt x="227" y="700"/>
                  </a:lnTo>
                  <a:lnTo>
                    <a:pt x="227" y="705"/>
                  </a:lnTo>
                  <a:lnTo>
                    <a:pt x="227" y="714"/>
                  </a:lnTo>
                  <a:lnTo>
                    <a:pt x="232" y="723"/>
                  </a:lnTo>
                  <a:lnTo>
                    <a:pt x="232" y="728"/>
                  </a:lnTo>
                  <a:lnTo>
                    <a:pt x="237" y="733"/>
                  </a:lnTo>
                  <a:lnTo>
                    <a:pt x="237" y="738"/>
                  </a:lnTo>
                  <a:lnTo>
                    <a:pt x="237" y="747"/>
                  </a:lnTo>
                  <a:lnTo>
                    <a:pt x="241" y="752"/>
                  </a:lnTo>
                  <a:lnTo>
                    <a:pt x="246" y="761"/>
                  </a:lnTo>
                  <a:lnTo>
                    <a:pt x="246" y="765"/>
                  </a:lnTo>
                  <a:lnTo>
                    <a:pt x="250" y="775"/>
                  </a:lnTo>
                  <a:lnTo>
                    <a:pt x="250" y="784"/>
                  </a:lnTo>
                  <a:lnTo>
                    <a:pt x="255" y="788"/>
                  </a:lnTo>
                  <a:lnTo>
                    <a:pt x="255" y="798"/>
                  </a:lnTo>
                  <a:lnTo>
                    <a:pt x="255" y="807"/>
                  </a:lnTo>
                  <a:lnTo>
                    <a:pt x="260" y="816"/>
                  </a:lnTo>
                  <a:lnTo>
                    <a:pt x="260" y="820"/>
                  </a:lnTo>
                  <a:lnTo>
                    <a:pt x="264" y="831"/>
                  </a:lnTo>
                  <a:lnTo>
                    <a:pt x="264" y="835"/>
                  </a:lnTo>
                  <a:lnTo>
                    <a:pt x="269" y="844"/>
                  </a:lnTo>
                  <a:lnTo>
                    <a:pt x="269" y="849"/>
                  </a:lnTo>
                  <a:lnTo>
                    <a:pt x="273" y="858"/>
                  </a:lnTo>
                  <a:lnTo>
                    <a:pt x="273" y="867"/>
                  </a:lnTo>
                  <a:lnTo>
                    <a:pt x="278" y="877"/>
                  </a:lnTo>
                  <a:lnTo>
                    <a:pt x="278" y="881"/>
                  </a:lnTo>
                  <a:lnTo>
                    <a:pt x="283" y="890"/>
                  </a:lnTo>
                  <a:lnTo>
                    <a:pt x="283" y="900"/>
                  </a:lnTo>
                  <a:lnTo>
                    <a:pt x="287" y="904"/>
                  </a:lnTo>
                  <a:lnTo>
                    <a:pt x="287" y="913"/>
                  </a:lnTo>
                  <a:lnTo>
                    <a:pt x="287" y="919"/>
                  </a:lnTo>
                  <a:lnTo>
                    <a:pt x="292" y="928"/>
                  </a:lnTo>
                  <a:lnTo>
                    <a:pt x="292" y="937"/>
                  </a:lnTo>
                  <a:lnTo>
                    <a:pt x="297" y="942"/>
                  </a:lnTo>
                  <a:lnTo>
                    <a:pt x="297" y="951"/>
                  </a:lnTo>
                  <a:lnTo>
                    <a:pt x="302" y="956"/>
                  </a:lnTo>
                  <a:lnTo>
                    <a:pt x="302" y="960"/>
                  </a:lnTo>
                  <a:lnTo>
                    <a:pt x="302" y="965"/>
                  </a:lnTo>
                  <a:lnTo>
                    <a:pt x="307" y="974"/>
                  </a:lnTo>
                  <a:lnTo>
                    <a:pt x="307" y="983"/>
                  </a:lnTo>
                  <a:lnTo>
                    <a:pt x="311" y="988"/>
                  </a:lnTo>
                  <a:lnTo>
                    <a:pt x="311" y="997"/>
                  </a:lnTo>
                  <a:lnTo>
                    <a:pt x="316" y="1001"/>
                  </a:lnTo>
                  <a:lnTo>
                    <a:pt x="316" y="1012"/>
                  </a:lnTo>
                  <a:lnTo>
                    <a:pt x="320" y="1021"/>
                  </a:lnTo>
                  <a:lnTo>
                    <a:pt x="320" y="1025"/>
                  </a:lnTo>
                  <a:lnTo>
                    <a:pt x="325" y="1035"/>
                  </a:lnTo>
                  <a:lnTo>
                    <a:pt x="325" y="1044"/>
                  </a:lnTo>
                  <a:lnTo>
                    <a:pt x="329" y="1053"/>
                  </a:lnTo>
                  <a:lnTo>
                    <a:pt x="329" y="1058"/>
                  </a:lnTo>
                  <a:lnTo>
                    <a:pt x="334" y="1067"/>
                  </a:lnTo>
                  <a:lnTo>
                    <a:pt x="334" y="1071"/>
                  </a:lnTo>
                  <a:lnTo>
                    <a:pt x="339" y="1081"/>
                  </a:lnTo>
                  <a:lnTo>
                    <a:pt x="339" y="1085"/>
                  </a:lnTo>
                  <a:lnTo>
                    <a:pt x="343" y="1094"/>
                  </a:lnTo>
                  <a:lnTo>
                    <a:pt x="343" y="1099"/>
                  </a:lnTo>
                  <a:lnTo>
                    <a:pt x="343" y="1103"/>
                  </a:lnTo>
                  <a:lnTo>
                    <a:pt x="348" y="1109"/>
                  </a:lnTo>
                  <a:lnTo>
                    <a:pt x="348" y="1118"/>
                  </a:lnTo>
                  <a:lnTo>
                    <a:pt x="352" y="1127"/>
                  </a:lnTo>
                  <a:lnTo>
                    <a:pt x="352" y="1137"/>
                  </a:lnTo>
                  <a:lnTo>
                    <a:pt x="357" y="1141"/>
                  </a:lnTo>
                  <a:lnTo>
                    <a:pt x="362" y="1150"/>
                  </a:lnTo>
                  <a:lnTo>
                    <a:pt x="362" y="1155"/>
                  </a:lnTo>
                  <a:lnTo>
                    <a:pt x="366" y="1164"/>
                  </a:lnTo>
                  <a:lnTo>
                    <a:pt x="371" y="1169"/>
                  </a:lnTo>
                  <a:lnTo>
                    <a:pt x="371" y="1178"/>
                  </a:lnTo>
                  <a:lnTo>
                    <a:pt x="371" y="1187"/>
                  </a:lnTo>
                  <a:lnTo>
                    <a:pt x="375" y="1196"/>
                  </a:lnTo>
                  <a:lnTo>
                    <a:pt x="380" y="1202"/>
                  </a:lnTo>
                  <a:lnTo>
                    <a:pt x="380" y="1211"/>
                  </a:lnTo>
                  <a:lnTo>
                    <a:pt x="385" y="1220"/>
                  </a:lnTo>
                  <a:lnTo>
                    <a:pt x="390" y="1225"/>
                  </a:lnTo>
                  <a:lnTo>
                    <a:pt x="390" y="1234"/>
                  </a:lnTo>
                  <a:lnTo>
                    <a:pt x="395" y="1239"/>
                  </a:lnTo>
                  <a:lnTo>
                    <a:pt x="399" y="1248"/>
                  </a:lnTo>
                  <a:lnTo>
                    <a:pt x="399" y="1252"/>
                  </a:lnTo>
                  <a:lnTo>
                    <a:pt x="404" y="1262"/>
                  </a:lnTo>
                  <a:lnTo>
                    <a:pt x="404" y="1271"/>
                  </a:lnTo>
                  <a:lnTo>
                    <a:pt x="408" y="1275"/>
                  </a:lnTo>
                  <a:lnTo>
                    <a:pt x="408" y="1280"/>
                  </a:lnTo>
                  <a:lnTo>
                    <a:pt x="413" y="1285"/>
                  </a:lnTo>
                  <a:lnTo>
                    <a:pt x="418" y="1295"/>
                  </a:lnTo>
                  <a:lnTo>
                    <a:pt x="418" y="1304"/>
                  </a:lnTo>
                  <a:lnTo>
                    <a:pt x="422" y="1308"/>
                  </a:lnTo>
                  <a:lnTo>
                    <a:pt x="427" y="1318"/>
                  </a:lnTo>
                  <a:lnTo>
                    <a:pt x="431" y="1322"/>
                  </a:lnTo>
                  <a:lnTo>
                    <a:pt x="431" y="1331"/>
                  </a:lnTo>
                  <a:lnTo>
                    <a:pt x="436" y="1341"/>
                  </a:lnTo>
                  <a:lnTo>
                    <a:pt x="441" y="1345"/>
                  </a:lnTo>
                  <a:lnTo>
                    <a:pt x="445" y="1354"/>
                  </a:lnTo>
                  <a:lnTo>
                    <a:pt x="445" y="1364"/>
                  </a:lnTo>
                  <a:lnTo>
                    <a:pt x="450" y="1368"/>
                  </a:lnTo>
                  <a:lnTo>
                    <a:pt x="454" y="1377"/>
                  </a:lnTo>
                  <a:lnTo>
                    <a:pt x="459" y="1387"/>
                  </a:lnTo>
                  <a:lnTo>
                    <a:pt x="459" y="1392"/>
                  </a:lnTo>
                  <a:lnTo>
                    <a:pt x="464" y="1401"/>
                  </a:lnTo>
                  <a:lnTo>
                    <a:pt x="468" y="1406"/>
                  </a:lnTo>
                  <a:lnTo>
                    <a:pt x="473" y="1415"/>
                  </a:lnTo>
                  <a:lnTo>
                    <a:pt x="477" y="1424"/>
                  </a:lnTo>
                  <a:lnTo>
                    <a:pt x="482" y="1429"/>
                  </a:lnTo>
                  <a:lnTo>
                    <a:pt x="488" y="1438"/>
                  </a:lnTo>
                  <a:lnTo>
                    <a:pt x="488" y="1447"/>
                  </a:lnTo>
                  <a:lnTo>
                    <a:pt x="492" y="1456"/>
                  </a:lnTo>
                  <a:lnTo>
                    <a:pt x="497" y="1461"/>
                  </a:lnTo>
                  <a:lnTo>
                    <a:pt x="501" y="1470"/>
                  </a:lnTo>
                  <a:lnTo>
                    <a:pt x="506" y="1475"/>
                  </a:lnTo>
                  <a:lnTo>
                    <a:pt x="510" y="1485"/>
                  </a:lnTo>
                  <a:lnTo>
                    <a:pt x="515" y="1489"/>
                  </a:lnTo>
                  <a:lnTo>
                    <a:pt x="515" y="1494"/>
                  </a:lnTo>
                  <a:lnTo>
                    <a:pt x="520" y="1499"/>
                  </a:lnTo>
                  <a:lnTo>
                    <a:pt x="520" y="1508"/>
                  </a:lnTo>
                  <a:lnTo>
                    <a:pt x="524" y="1517"/>
                  </a:lnTo>
                  <a:lnTo>
                    <a:pt x="529" y="1522"/>
                  </a:lnTo>
                  <a:lnTo>
                    <a:pt x="538" y="1531"/>
                  </a:lnTo>
                  <a:lnTo>
                    <a:pt x="538" y="1540"/>
                  </a:lnTo>
                  <a:lnTo>
                    <a:pt x="543" y="1545"/>
                  </a:lnTo>
                  <a:lnTo>
                    <a:pt x="547" y="1554"/>
                  </a:lnTo>
                  <a:lnTo>
                    <a:pt x="552" y="1558"/>
                  </a:lnTo>
                  <a:lnTo>
                    <a:pt x="556" y="1568"/>
                  </a:lnTo>
                  <a:lnTo>
                    <a:pt x="561" y="1578"/>
                  </a:lnTo>
                  <a:lnTo>
                    <a:pt x="566" y="1582"/>
                  </a:lnTo>
                  <a:lnTo>
                    <a:pt x="575" y="1591"/>
                  </a:lnTo>
                  <a:lnTo>
                    <a:pt x="575" y="1601"/>
                  </a:lnTo>
                  <a:lnTo>
                    <a:pt x="580" y="1601"/>
                  </a:lnTo>
                  <a:lnTo>
                    <a:pt x="580" y="1605"/>
                  </a:lnTo>
                  <a:lnTo>
                    <a:pt x="585" y="1614"/>
                  </a:lnTo>
                  <a:lnTo>
                    <a:pt x="594" y="1624"/>
                  </a:lnTo>
                  <a:lnTo>
                    <a:pt x="599" y="1628"/>
                  </a:lnTo>
                  <a:lnTo>
                    <a:pt x="603" y="1633"/>
                  </a:lnTo>
                  <a:lnTo>
                    <a:pt x="603" y="1637"/>
                  </a:lnTo>
                  <a:lnTo>
                    <a:pt x="608" y="1642"/>
                  </a:lnTo>
                  <a:lnTo>
                    <a:pt x="612" y="1651"/>
                  </a:lnTo>
                  <a:lnTo>
                    <a:pt x="617" y="1660"/>
                  </a:lnTo>
                  <a:lnTo>
                    <a:pt x="622" y="1665"/>
                  </a:lnTo>
                  <a:lnTo>
                    <a:pt x="622" y="1671"/>
                  </a:lnTo>
                  <a:lnTo>
                    <a:pt x="626" y="1675"/>
                  </a:lnTo>
                  <a:lnTo>
                    <a:pt x="631" y="1684"/>
                  </a:lnTo>
                  <a:lnTo>
                    <a:pt x="635" y="1689"/>
                  </a:lnTo>
                  <a:lnTo>
                    <a:pt x="640" y="1698"/>
                  </a:lnTo>
                  <a:lnTo>
                    <a:pt x="645" y="1703"/>
                  </a:lnTo>
                  <a:lnTo>
                    <a:pt x="645" y="1707"/>
                  </a:lnTo>
                  <a:lnTo>
                    <a:pt x="654" y="1712"/>
                  </a:lnTo>
                  <a:lnTo>
                    <a:pt x="658" y="1721"/>
                  </a:lnTo>
                  <a:lnTo>
                    <a:pt x="663" y="1730"/>
                  </a:lnTo>
                  <a:lnTo>
                    <a:pt x="668" y="1735"/>
                  </a:lnTo>
                  <a:lnTo>
                    <a:pt x="673" y="1744"/>
                  </a:lnTo>
                  <a:lnTo>
                    <a:pt x="678" y="1749"/>
                  </a:lnTo>
                  <a:lnTo>
                    <a:pt x="687" y="1758"/>
                  </a:lnTo>
                  <a:lnTo>
                    <a:pt x="687" y="1763"/>
                  </a:lnTo>
                  <a:lnTo>
                    <a:pt x="692" y="1768"/>
                  </a:lnTo>
                  <a:lnTo>
                    <a:pt x="696" y="1777"/>
                  </a:lnTo>
                  <a:lnTo>
                    <a:pt x="701" y="1782"/>
                  </a:lnTo>
                  <a:lnTo>
                    <a:pt x="705" y="1791"/>
                  </a:lnTo>
                  <a:lnTo>
                    <a:pt x="710" y="1791"/>
                  </a:lnTo>
                  <a:lnTo>
                    <a:pt x="714" y="1795"/>
                  </a:lnTo>
                  <a:lnTo>
                    <a:pt x="719" y="1805"/>
                  </a:lnTo>
                  <a:lnTo>
                    <a:pt x="724" y="1814"/>
                  </a:lnTo>
                  <a:lnTo>
                    <a:pt x="728" y="1818"/>
                  </a:lnTo>
                  <a:lnTo>
                    <a:pt x="728" y="1823"/>
                  </a:lnTo>
                  <a:lnTo>
                    <a:pt x="737" y="1828"/>
                  </a:lnTo>
                  <a:lnTo>
                    <a:pt x="742" y="1832"/>
                  </a:lnTo>
                  <a:lnTo>
                    <a:pt x="747" y="1841"/>
                  </a:lnTo>
                  <a:lnTo>
                    <a:pt x="751" y="1851"/>
                  </a:lnTo>
                  <a:lnTo>
                    <a:pt x="756" y="1861"/>
                  </a:lnTo>
                  <a:lnTo>
                    <a:pt x="765" y="1865"/>
                  </a:lnTo>
                  <a:lnTo>
                    <a:pt x="771" y="1874"/>
                  </a:lnTo>
                  <a:lnTo>
                    <a:pt x="775" y="1879"/>
                  </a:lnTo>
                  <a:lnTo>
                    <a:pt x="775" y="1884"/>
                  </a:lnTo>
                  <a:lnTo>
                    <a:pt x="780" y="1888"/>
                  </a:lnTo>
                  <a:lnTo>
                    <a:pt x="789" y="1897"/>
                  </a:lnTo>
                  <a:lnTo>
                    <a:pt x="793" y="1902"/>
                  </a:lnTo>
                  <a:lnTo>
                    <a:pt x="803" y="1911"/>
                  </a:lnTo>
                  <a:lnTo>
                    <a:pt x="807" y="1920"/>
                  </a:lnTo>
                  <a:lnTo>
                    <a:pt x="812" y="1925"/>
                  </a:lnTo>
                  <a:lnTo>
                    <a:pt x="816" y="1930"/>
                  </a:lnTo>
                  <a:lnTo>
                    <a:pt x="816" y="1934"/>
                  </a:lnTo>
                  <a:lnTo>
                    <a:pt x="826" y="1943"/>
                  </a:lnTo>
                  <a:lnTo>
                    <a:pt x="830" y="1949"/>
                  </a:lnTo>
                  <a:lnTo>
                    <a:pt x="835" y="1958"/>
                  </a:lnTo>
                  <a:lnTo>
                    <a:pt x="839" y="1967"/>
                  </a:lnTo>
                  <a:lnTo>
                    <a:pt x="849" y="1972"/>
                  </a:lnTo>
                  <a:lnTo>
                    <a:pt x="849" y="197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0" name="Freeform 5452"/>
            <p:cNvSpPr>
              <a:spLocks/>
            </p:cNvSpPr>
            <p:nvPr/>
          </p:nvSpPr>
          <p:spPr bwMode="auto">
            <a:xfrm>
              <a:off x="3787" y="1374"/>
              <a:ext cx="167" cy="388"/>
            </a:xfrm>
            <a:custGeom>
              <a:avLst/>
              <a:gdLst>
                <a:gd name="T0" fmla="*/ 20 w 836"/>
                <a:gd name="T1" fmla="*/ 23 h 1940"/>
                <a:gd name="T2" fmla="*/ 47 w 836"/>
                <a:gd name="T3" fmla="*/ 56 h 1940"/>
                <a:gd name="T4" fmla="*/ 70 w 836"/>
                <a:gd name="T5" fmla="*/ 84 h 1940"/>
                <a:gd name="T6" fmla="*/ 93 w 836"/>
                <a:gd name="T7" fmla="*/ 116 h 1940"/>
                <a:gd name="T8" fmla="*/ 117 w 836"/>
                <a:gd name="T9" fmla="*/ 145 h 1940"/>
                <a:gd name="T10" fmla="*/ 140 w 836"/>
                <a:gd name="T11" fmla="*/ 177 h 1940"/>
                <a:gd name="T12" fmla="*/ 163 w 836"/>
                <a:gd name="T13" fmla="*/ 209 h 1940"/>
                <a:gd name="T14" fmla="*/ 191 w 836"/>
                <a:gd name="T15" fmla="*/ 236 h 1940"/>
                <a:gd name="T16" fmla="*/ 214 w 836"/>
                <a:gd name="T17" fmla="*/ 265 h 1940"/>
                <a:gd name="T18" fmla="*/ 237 w 836"/>
                <a:gd name="T19" fmla="*/ 297 h 1940"/>
                <a:gd name="T20" fmla="*/ 260 w 836"/>
                <a:gd name="T21" fmla="*/ 329 h 1940"/>
                <a:gd name="T22" fmla="*/ 284 w 836"/>
                <a:gd name="T23" fmla="*/ 358 h 1940"/>
                <a:gd name="T24" fmla="*/ 312 w 836"/>
                <a:gd name="T25" fmla="*/ 390 h 1940"/>
                <a:gd name="T26" fmla="*/ 335 w 836"/>
                <a:gd name="T27" fmla="*/ 417 h 1940"/>
                <a:gd name="T28" fmla="*/ 362 w 836"/>
                <a:gd name="T29" fmla="*/ 455 h 1940"/>
                <a:gd name="T30" fmla="*/ 382 w 836"/>
                <a:gd name="T31" fmla="*/ 483 h 1940"/>
                <a:gd name="T32" fmla="*/ 405 w 836"/>
                <a:gd name="T33" fmla="*/ 510 h 1940"/>
                <a:gd name="T34" fmla="*/ 428 w 836"/>
                <a:gd name="T35" fmla="*/ 543 h 1940"/>
                <a:gd name="T36" fmla="*/ 460 w 836"/>
                <a:gd name="T37" fmla="*/ 580 h 1940"/>
                <a:gd name="T38" fmla="*/ 484 w 836"/>
                <a:gd name="T39" fmla="*/ 613 h 1940"/>
                <a:gd name="T40" fmla="*/ 507 w 836"/>
                <a:gd name="T41" fmla="*/ 641 h 1940"/>
                <a:gd name="T42" fmla="*/ 530 w 836"/>
                <a:gd name="T43" fmla="*/ 673 h 1940"/>
                <a:gd name="T44" fmla="*/ 534 w 836"/>
                <a:gd name="T45" fmla="*/ 696 h 1940"/>
                <a:gd name="T46" fmla="*/ 539 w 836"/>
                <a:gd name="T47" fmla="*/ 733 h 1940"/>
                <a:gd name="T48" fmla="*/ 543 w 836"/>
                <a:gd name="T49" fmla="*/ 770 h 1940"/>
                <a:gd name="T50" fmla="*/ 548 w 836"/>
                <a:gd name="T51" fmla="*/ 808 h 1940"/>
                <a:gd name="T52" fmla="*/ 553 w 836"/>
                <a:gd name="T53" fmla="*/ 845 h 1940"/>
                <a:gd name="T54" fmla="*/ 562 w 836"/>
                <a:gd name="T55" fmla="*/ 886 h 1940"/>
                <a:gd name="T56" fmla="*/ 567 w 836"/>
                <a:gd name="T57" fmla="*/ 924 h 1940"/>
                <a:gd name="T58" fmla="*/ 572 w 836"/>
                <a:gd name="T59" fmla="*/ 960 h 1940"/>
                <a:gd name="T60" fmla="*/ 581 w 836"/>
                <a:gd name="T61" fmla="*/ 989 h 1940"/>
                <a:gd name="T62" fmla="*/ 590 w 836"/>
                <a:gd name="T63" fmla="*/ 1030 h 1940"/>
                <a:gd name="T64" fmla="*/ 618 w 836"/>
                <a:gd name="T65" fmla="*/ 1058 h 1940"/>
                <a:gd name="T66" fmla="*/ 599 w 836"/>
                <a:gd name="T67" fmla="*/ 1076 h 1940"/>
                <a:gd name="T68" fmla="*/ 604 w 836"/>
                <a:gd name="T69" fmla="*/ 1114 h 1940"/>
                <a:gd name="T70" fmla="*/ 618 w 836"/>
                <a:gd name="T71" fmla="*/ 1151 h 1940"/>
                <a:gd name="T72" fmla="*/ 622 w 836"/>
                <a:gd name="T73" fmla="*/ 1184 h 1940"/>
                <a:gd name="T74" fmla="*/ 632 w 836"/>
                <a:gd name="T75" fmla="*/ 1220 h 1940"/>
                <a:gd name="T76" fmla="*/ 641 w 836"/>
                <a:gd name="T77" fmla="*/ 1253 h 1940"/>
                <a:gd name="T78" fmla="*/ 650 w 836"/>
                <a:gd name="T79" fmla="*/ 1290 h 1940"/>
                <a:gd name="T80" fmla="*/ 659 w 836"/>
                <a:gd name="T81" fmla="*/ 1327 h 1940"/>
                <a:gd name="T82" fmla="*/ 674 w 836"/>
                <a:gd name="T83" fmla="*/ 1365 h 1940"/>
                <a:gd name="T84" fmla="*/ 683 w 836"/>
                <a:gd name="T85" fmla="*/ 1401 h 1940"/>
                <a:gd name="T86" fmla="*/ 688 w 836"/>
                <a:gd name="T87" fmla="*/ 1434 h 1940"/>
                <a:gd name="T88" fmla="*/ 701 w 836"/>
                <a:gd name="T89" fmla="*/ 1471 h 1940"/>
                <a:gd name="T90" fmla="*/ 711 w 836"/>
                <a:gd name="T91" fmla="*/ 1503 h 1940"/>
                <a:gd name="T92" fmla="*/ 720 w 836"/>
                <a:gd name="T93" fmla="*/ 1540 h 1940"/>
                <a:gd name="T94" fmla="*/ 729 w 836"/>
                <a:gd name="T95" fmla="*/ 1569 h 1940"/>
                <a:gd name="T96" fmla="*/ 738 w 836"/>
                <a:gd name="T97" fmla="*/ 1610 h 1940"/>
                <a:gd name="T98" fmla="*/ 747 w 836"/>
                <a:gd name="T99" fmla="*/ 1648 h 1940"/>
                <a:gd name="T100" fmla="*/ 762 w 836"/>
                <a:gd name="T101" fmla="*/ 1685 h 1940"/>
                <a:gd name="T102" fmla="*/ 771 w 836"/>
                <a:gd name="T103" fmla="*/ 1717 h 1940"/>
                <a:gd name="T104" fmla="*/ 780 w 836"/>
                <a:gd name="T105" fmla="*/ 1754 h 1940"/>
                <a:gd name="T106" fmla="*/ 790 w 836"/>
                <a:gd name="T107" fmla="*/ 1791 h 1940"/>
                <a:gd name="T108" fmla="*/ 803 w 836"/>
                <a:gd name="T109" fmla="*/ 1823 h 1940"/>
                <a:gd name="T110" fmla="*/ 813 w 836"/>
                <a:gd name="T111" fmla="*/ 1861 h 1940"/>
                <a:gd name="T112" fmla="*/ 822 w 836"/>
                <a:gd name="T113" fmla="*/ 1888 h 1940"/>
                <a:gd name="T114" fmla="*/ 831 w 836"/>
                <a:gd name="T115" fmla="*/ 1931 h 19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36"/>
                <a:gd name="T175" fmla="*/ 0 h 1940"/>
                <a:gd name="T176" fmla="*/ 836 w 836"/>
                <a:gd name="T177" fmla="*/ 1940 h 19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36" h="1940">
                  <a:moveTo>
                    <a:pt x="0" y="0"/>
                  </a:moveTo>
                  <a:lnTo>
                    <a:pt x="10" y="5"/>
                  </a:lnTo>
                  <a:lnTo>
                    <a:pt x="15" y="14"/>
                  </a:lnTo>
                  <a:lnTo>
                    <a:pt x="15" y="19"/>
                  </a:lnTo>
                  <a:lnTo>
                    <a:pt x="20" y="23"/>
                  </a:lnTo>
                  <a:lnTo>
                    <a:pt x="24" y="32"/>
                  </a:lnTo>
                  <a:lnTo>
                    <a:pt x="33" y="37"/>
                  </a:lnTo>
                  <a:lnTo>
                    <a:pt x="38" y="46"/>
                  </a:lnTo>
                  <a:lnTo>
                    <a:pt x="47" y="56"/>
                  </a:lnTo>
                  <a:lnTo>
                    <a:pt x="47" y="61"/>
                  </a:lnTo>
                  <a:lnTo>
                    <a:pt x="56" y="70"/>
                  </a:lnTo>
                  <a:lnTo>
                    <a:pt x="61" y="75"/>
                  </a:lnTo>
                  <a:lnTo>
                    <a:pt x="70" y="84"/>
                  </a:lnTo>
                  <a:lnTo>
                    <a:pt x="75" y="93"/>
                  </a:lnTo>
                  <a:lnTo>
                    <a:pt x="79" y="98"/>
                  </a:lnTo>
                  <a:lnTo>
                    <a:pt x="84" y="107"/>
                  </a:lnTo>
                  <a:lnTo>
                    <a:pt x="93" y="116"/>
                  </a:lnTo>
                  <a:lnTo>
                    <a:pt x="99" y="121"/>
                  </a:lnTo>
                  <a:lnTo>
                    <a:pt x="103" y="125"/>
                  </a:lnTo>
                  <a:lnTo>
                    <a:pt x="108" y="130"/>
                  </a:lnTo>
                  <a:lnTo>
                    <a:pt x="108" y="139"/>
                  </a:lnTo>
                  <a:lnTo>
                    <a:pt x="117" y="145"/>
                  </a:lnTo>
                  <a:lnTo>
                    <a:pt x="122" y="154"/>
                  </a:lnTo>
                  <a:lnTo>
                    <a:pt x="126" y="154"/>
                  </a:lnTo>
                  <a:lnTo>
                    <a:pt x="131" y="158"/>
                  </a:lnTo>
                  <a:lnTo>
                    <a:pt x="135" y="167"/>
                  </a:lnTo>
                  <a:lnTo>
                    <a:pt x="140" y="177"/>
                  </a:lnTo>
                  <a:lnTo>
                    <a:pt x="145" y="181"/>
                  </a:lnTo>
                  <a:lnTo>
                    <a:pt x="154" y="190"/>
                  </a:lnTo>
                  <a:lnTo>
                    <a:pt x="158" y="200"/>
                  </a:lnTo>
                  <a:lnTo>
                    <a:pt x="163" y="209"/>
                  </a:lnTo>
                  <a:lnTo>
                    <a:pt x="168" y="209"/>
                  </a:lnTo>
                  <a:lnTo>
                    <a:pt x="168" y="213"/>
                  </a:lnTo>
                  <a:lnTo>
                    <a:pt x="177" y="223"/>
                  </a:lnTo>
                  <a:lnTo>
                    <a:pt x="181" y="227"/>
                  </a:lnTo>
                  <a:lnTo>
                    <a:pt x="191" y="236"/>
                  </a:lnTo>
                  <a:lnTo>
                    <a:pt x="196" y="242"/>
                  </a:lnTo>
                  <a:lnTo>
                    <a:pt x="201" y="251"/>
                  </a:lnTo>
                  <a:lnTo>
                    <a:pt x="205" y="260"/>
                  </a:lnTo>
                  <a:lnTo>
                    <a:pt x="210" y="265"/>
                  </a:lnTo>
                  <a:lnTo>
                    <a:pt x="214" y="265"/>
                  </a:lnTo>
                  <a:lnTo>
                    <a:pt x="219" y="274"/>
                  </a:lnTo>
                  <a:lnTo>
                    <a:pt x="224" y="283"/>
                  </a:lnTo>
                  <a:lnTo>
                    <a:pt x="228" y="292"/>
                  </a:lnTo>
                  <a:lnTo>
                    <a:pt x="233" y="292"/>
                  </a:lnTo>
                  <a:lnTo>
                    <a:pt x="237" y="297"/>
                  </a:lnTo>
                  <a:lnTo>
                    <a:pt x="242" y="306"/>
                  </a:lnTo>
                  <a:lnTo>
                    <a:pt x="251" y="311"/>
                  </a:lnTo>
                  <a:lnTo>
                    <a:pt x="251" y="320"/>
                  </a:lnTo>
                  <a:lnTo>
                    <a:pt x="260" y="329"/>
                  </a:lnTo>
                  <a:lnTo>
                    <a:pt x="265" y="335"/>
                  </a:lnTo>
                  <a:lnTo>
                    <a:pt x="274" y="344"/>
                  </a:lnTo>
                  <a:lnTo>
                    <a:pt x="274" y="348"/>
                  </a:lnTo>
                  <a:lnTo>
                    <a:pt x="279" y="353"/>
                  </a:lnTo>
                  <a:lnTo>
                    <a:pt x="284" y="358"/>
                  </a:lnTo>
                  <a:lnTo>
                    <a:pt x="289" y="367"/>
                  </a:lnTo>
                  <a:lnTo>
                    <a:pt x="298" y="371"/>
                  </a:lnTo>
                  <a:lnTo>
                    <a:pt x="298" y="376"/>
                  </a:lnTo>
                  <a:lnTo>
                    <a:pt x="303" y="381"/>
                  </a:lnTo>
                  <a:lnTo>
                    <a:pt x="312" y="390"/>
                  </a:lnTo>
                  <a:lnTo>
                    <a:pt x="312" y="394"/>
                  </a:lnTo>
                  <a:lnTo>
                    <a:pt x="316" y="399"/>
                  </a:lnTo>
                  <a:lnTo>
                    <a:pt x="321" y="404"/>
                  </a:lnTo>
                  <a:lnTo>
                    <a:pt x="326" y="413"/>
                  </a:lnTo>
                  <a:lnTo>
                    <a:pt x="335" y="417"/>
                  </a:lnTo>
                  <a:lnTo>
                    <a:pt x="339" y="428"/>
                  </a:lnTo>
                  <a:lnTo>
                    <a:pt x="344" y="437"/>
                  </a:lnTo>
                  <a:lnTo>
                    <a:pt x="349" y="441"/>
                  </a:lnTo>
                  <a:lnTo>
                    <a:pt x="358" y="450"/>
                  </a:lnTo>
                  <a:lnTo>
                    <a:pt x="362" y="455"/>
                  </a:lnTo>
                  <a:lnTo>
                    <a:pt x="362" y="460"/>
                  </a:lnTo>
                  <a:lnTo>
                    <a:pt x="367" y="464"/>
                  </a:lnTo>
                  <a:lnTo>
                    <a:pt x="372" y="473"/>
                  </a:lnTo>
                  <a:lnTo>
                    <a:pt x="382" y="483"/>
                  </a:lnTo>
                  <a:lnTo>
                    <a:pt x="386" y="487"/>
                  </a:lnTo>
                  <a:lnTo>
                    <a:pt x="395" y="496"/>
                  </a:lnTo>
                  <a:lnTo>
                    <a:pt x="400" y="501"/>
                  </a:lnTo>
                  <a:lnTo>
                    <a:pt x="405" y="510"/>
                  </a:lnTo>
                  <a:lnTo>
                    <a:pt x="409" y="520"/>
                  </a:lnTo>
                  <a:lnTo>
                    <a:pt x="418" y="525"/>
                  </a:lnTo>
                  <a:lnTo>
                    <a:pt x="423" y="534"/>
                  </a:lnTo>
                  <a:lnTo>
                    <a:pt x="428" y="539"/>
                  </a:lnTo>
                  <a:lnTo>
                    <a:pt x="428" y="543"/>
                  </a:lnTo>
                  <a:lnTo>
                    <a:pt x="432" y="548"/>
                  </a:lnTo>
                  <a:lnTo>
                    <a:pt x="441" y="557"/>
                  </a:lnTo>
                  <a:lnTo>
                    <a:pt x="446" y="566"/>
                  </a:lnTo>
                  <a:lnTo>
                    <a:pt x="455" y="571"/>
                  </a:lnTo>
                  <a:lnTo>
                    <a:pt x="460" y="580"/>
                  </a:lnTo>
                  <a:lnTo>
                    <a:pt x="464" y="585"/>
                  </a:lnTo>
                  <a:lnTo>
                    <a:pt x="469" y="589"/>
                  </a:lnTo>
                  <a:lnTo>
                    <a:pt x="469" y="594"/>
                  </a:lnTo>
                  <a:lnTo>
                    <a:pt x="479" y="603"/>
                  </a:lnTo>
                  <a:lnTo>
                    <a:pt x="484" y="613"/>
                  </a:lnTo>
                  <a:lnTo>
                    <a:pt x="488" y="618"/>
                  </a:lnTo>
                  <a:lnTo>
                    <a:pt x="493" y="627"/>
                  </a:lnTo>
                  <a:lnTo>
                    <a:pt x="502" y="636"/>
                  </a:lnTo>
                  <a:lnTo>
                    <a:pt x="507" y="641"/>
                  </a:lnTo>
                  <a:lnTo>
                    <a:pt x="511" y="645"/>
                  </a:lnTo>
                  <a:lnTo>
                    <a:pt x="511" y="650"/>
                  </a:lnTo>
                  <a:lnTo>
                    <a:pt x="516" y="654"/>
                  </a:lnTo>
                  <a:lnTo>
                    <a:pt x="525" y="664"/>
                  </a:lnTo>
                  <a:lnTo>
                    <a:pt x="530" y="673"/>
                  </a:lnTo>
                  <a:lnTo>
                    <a:pt x="534" y="673"/>
                  </a:lnTo>
                  <a:lnTo>
                    <a:pt x="539" y="677"/>
                  </a:lnTo>
                  <a:lnTo>
                    <a:pt x="534" y="682"/>
                  </a:lnTo>
                  <a:lnTo>
                    <a:pt x="530" y="687"/>
                  </a:lnTo>
                  <a:lnTo>
                    <a:pt x="534" y="696"/>
                  </a:lnTo>
                  <a:lnTo>
                    <a:pt x="534" y="700"/>
                  </a:lnTo>
                  <a:lnTo>
                    <a:pt x="534" y="711"/>
                  </a:lnTo>
                  <a:lnTo>
                    <a:pt x="534" y="720"/>
                  </a:lnTo>
                  <a:lnTo>
                    <a:pt x="539" y="724"/>
                  </a:lnTo>
                  <a:lnTo>
                    <a:pt x="539" y="733"/>
                  </a:lnTo>
                  <a:lnTo>
                    <a:pt x="539" y="738"/>
                  </a:lnTo>
                  <a:lnTo>
                    <a:pt x="539" y="747"/>
                  </a:lnTo>
                  <a:lnTo>
                    <a:pt x="539" y="756"/>
                  </a:lnTo>
                  <a:lnTo>
                    <a:pt x="543" y="761"/>
                  </a:lnTo>
                  <a:lnTo>
                    <a:pt x="543" y="770"/>
                  </a:lnTo>
                  <a:lnTo>
                    <a:pt x="543" y="779"/>
                  </a:lnTo>
                  <a:lnTo>
                    <a:pt x="543" y="789"/>
                  </a:lnTo>
                  <a:lnTo>
                    <a:pt x="543" y="793"/>
                  </a:lnTo>
                  <a:lnTo>
                    <a:pt x="543" y="803"/>
                  </a:lnTo>
                  <a:lnTo>
                    <a:pt x="548" y="808"/>
                  </a:lnTo>
                  <a:lnTo>
                    <a:pt x="548" y="817"/>
                  </a:lnTo>
                  <a:lnTo>
                    <a:pt x="548" y="822"/>
                  </a:lnTo>
                  <a:lnTo>
                    <a:pt x="548" y="831"/>
                  </a:lnTo>
                  <a:lnTo>
                    <a:pt x="553" y="840"/>
                  </a:lnTo>
                  <a:lnTo>
                    <a:pt x="553" y="845"/>
                  </a:lnTo>
                  <a:lnTo>
                    <a:pt x="553" y="854"/>
                  </a:lnTo>
                  <a:lnTo>
                    <a:pt x="557" y="863"/>
                  </a:lnTo>
                  <a:lnTo>
                    <a:pt x="557" y="872"/>
                  </a:lnTo>
                  <a:lnTo>
                    <a:pt x="557" y="877"/>
                  </a:lnTo>
                  <a:lnTo>
                    <a:pt x="562" y="886"/>
                  </a:lnTo>
                  <a:lnTo>
                    <a:pt x="562" y="891"/>
                  </a:lnTo>
                  <a:lnTo>
                    <a:pt x="562" y="901"/>
                  </a:lnTo>
                  <a:lnTo>
                    <a:pt x="562" y="905"/>
                  </a:lnTo>
                  <a:lnTo>
                    <a:pt x="567" y="915"/>
                  </a:lnTo>
                  <a:lnTo>
                    <a:pt x="567" y="924"/>
                  </a:lnTo>
                  <a:lnTo>
                    <a:pt x="567" y="933"/>
                  </a:lnTo>
                  <a:lnTo>
                    <a:pt x="572" y="937"/>
                  </a:lnTo>
                  <a:lnTo>
                    <a:pt x="572" y="947"/>
                  </a:lnTo>
                  <a:lnTo>
                    <a:pt x="572" y="956"/>
                  </a:lnTo>
                  <a:lnTo>
                    <a:pt x="572" y="960"/>
                  </a:lnTo>
                  <a:lnTo>
                    <a:pt x="576" y="970"/>
                  </a:lnTo>
                  <a:lnTo>
                    <a:pt x="576" y="974"/>
                  </a:lnTo>
                  <a:lnTo>
                    <a:pt x="576" y="983"/>
                  </a:lnTo>
                  <a:lnTo>
                    <a:pt x="581" y="989"/>
                  </a:lnTo>
                  <a:lnTo>
                    <a:pt x="581" y="998"/>
                  </a:lnTo>
                  <a:lnTo>
                    <a:pt x="586" y="1007"/>
                  </a:lnTo>
                  <a:lnTo>
                    <a:pt x="586" y="1016"/>
                  </a:lnTo>
                  <a:lnTo>
                    <a:pt x="586" y="1021"/>
                  </a:lnTo>
                  <a:lnTo>
                    <a:pt x="590" y="1030"/>
                  </a:lnTo>
                  <a:lnTo>
                    <a:pt x="590" y="1039"/>
                  </a:lnTo>
                  <a:lnTo>
                    <a:pt x="590" y="1044"/>
                  </a:lnTo>
                  <a:lnTo>
                    <a:pt x="595" y="1053"/>
                  </a:lnTo>
                  <a:lnTo>
                    <a:pt x="599" y="1053"/>
                  </a:lnTo>
                  <a:lnTo>
                    <a:pt x="618" y="1058"/>
                  </a:lnTo>
                  <a:lnTo>
                    <a:pt x="627" y="1058"/>
                  </a:lnTo>
                  <a:lnTo>
                    <a:pt x="618" y="1062"/>
                  </a:lnTo>
                  <a:lnTo>
                    <a:pt x="599" y="1067"/>
                  </a:lnTo>
                  <a:lnTo>
                    <a:pt x="599" y="1072"/>
                  </a:lnTo>
                  <a:lnTo>
                    <a:pt x="599" y="1076"/>
                  </a:lnTo>
                  <a:lnTo>
                    <a:pt x="599" y="1082"/>
                  </a:lnTo>
                  <a:lnTo>
                    <a:pt x="599" y="1091"/>
                  </a:lnTo>
                  <a:lnTo>
                    <a:pt x="604" y="1100"/>
                  </a:lnTo>
                  <a:lnTo>
                    <a:pt x="604" y="1105"/>
                  </a:lnTo>
                  <a:lnTo>
                    <a:pt x="604" y="1114"/>
                  </a:lnTo>
                  <a:lnTo>
                    <a:pt x="609" y="1123"/>
                  </a:lnTo>
                  <a:lnTo>
                    <a:pt x="609" y="1128"/>
                  </a:lnTo>
                  <a:lnTo>
                    <a:pt x="613" y="1137"/>
                  </a:lnTo>
                  <a:lnTo>
                    <a:pt x="613" y="1141"/>
                  </a:lnTo>
                  <a:lnTo>
                    <a:pt x="618" y="1151"/>
                  </a:lnTo>
                  <a:lnTo>
                    <a:pt x="618" y="1160"/>
                  </a:lnTo>
                  <a:lnTo>
                    <a:pt x="618" y="1164"/>
                  </a:lnTo>
                  <a:lnTo>
                    <a:pt x="622" y="1164"/>
                  </a:lnTo>
                  <a:lnTo>
                    <a:pt x="622" y="1175"/>
                  </a:lnTo>
                  <a:lnTo>
                    <a:pt x="622" y="1184"/>
                  </a:lnTo>
                  <a:lnTo>
                    <a:pt x="627" y="1193"/>
                  </a:lnTo>
                  <a:lnTo>
                    <a:pt x="627" y="1198"/>
                  </a:lnTo>
                  <a:lnTo>
                    <a:pt x="627" y="1207"/>
                  </a:lnTo>
                  <a:lnTo>
                    <a:pt x="632" y="1211"/>
                  </a:lnTo>
                  <a:lnTo>
                    <a:pt x="632" y="1220"/>
                  </a:lnTo>
                  <a:lnTo>
                    <a:pt x="636" y="1225"/>
                  </a:lnTo>
                  <a:lnTo>
                    <a:pt x="636" y="1234"/>
                  </a:lnTo>
                  <a:lnTo>
                    <a:pt x="636" y="1243"/>
                  </a:lnTo>
                  <a:lnTo>
                    <a:pt x="641" y="1248"/>
                  </a:lnTo>
                  <a:lnTo>
                    <a:pt x="641" y="1253"/>
                  </a:lnTo>
                  <a:lnTo>
                    <a:pt x="641" y="1257"/>
                  </a:lnTo>
                  <a:lnTo>
                    <a:pt x="645" y="1266"/>
                  </a:lnTo>
                  <a:lnTo>
                    <a:pt x="645" y="1277"/>
                  </a:lnTo>
                  <a:lnTo>
                    <a:pt x="650" y="1281"/>
                  </a:lnTo>
                  <a:lnTo>
                    <a:pt x="650" y="1290"/>
                  </a:lnTo>
                  <a:lnTo>
                    <a:pt x="655" y="1295"/>
                  </a:lnTo>
                  <a:lnTo>
                    <a:pt x="655" y="1304"/>
                  </a:lnTo>
                  <a:lnTo>
                    <a:pt x="659" y="1313"/>
                  </a:lnTo>
                  <a:lnTo>
                    <a:pt x="659" y="1318"/>
                  </a:lnTo>
                  <a:lnTo>
                    <a:pt x="659" y="1327"/>
                  </a:lnTo>
                  <a:lnTo>
                    <a:pt x="665" y="1336"/>
                  </a:lnTo>
                  <a:lnTo>
                    <a:pt x="665" y="1341"/>
                  </a:lnTo>
                  <a:lnTo>
                    <a:pt x="669" y="1350"/>
                  </a:lnTo>
                  <a:lnTo>
                    <a:pt x="669" y="1359"/>
                  </a:lnTo>
                  <a:lnTo>
                    <a:pt x="674" y="1365"/>
                  </a:lnTo>
                  <a:lnTo>
                    <a:pt x="674" y="1374"/>
                  </a:lnTo>
                  <a:lnTo>
                    <a:pt x="678" y="1379"/>
                  </a:lnTo>
                  <a:lnTo>
                    <a:pt x="678" y="1388"/>
                  </a:lnTo>
                  <a:lnTo>
                    <a:pt x="683" y="1397"/>
                  </a:lnTo>
                  <a:lnTo>
                    <a:pt x="683" y="1401"/>
                  </a:lnTo>
                  <a:lnTo>
                    <a:pt x="683" y="1406"/>
                  </a:lnTo>
                  <a:lnTo>
                    <a:pt x="688" y="1411"/>
                  </a:lnTo>
                  <a:lnTo>
                    <a:pt x="688" y="1420"/>
                  </a:lnTo>
                  <a:lnTo>
                    <a:pt x="688" y="1424"/>
                  </a:lnTo>
                  <a:lnTo>
                    <a:pt x="688" y="1434"/>
                  </a:lnTo>
                  <a:lnTo>
                    <a:pt x="692" y="1443"/>
                  </a:lnTo>
                  <a:lnTo>
                    <a:pt x="692" y="1447"/>
                  </a:lnTo>
                  <a:lnTo>
                    <a:pt x="697" y="1458"/>
                  </a:lnTo>
                  <a:lnTo>
                    <a:pt x="697" y="1467"/>
                  </a:lnTo>
                  <a:lnTo>
                    <a:pt x="701" y="1471"/>
                  </a:lnTo>
                  <a:lnTo>
                    <a:pt x="706" y="1481"/>
                  </a:lnTo>
                  <a:lnTo>
                    <a:pt x="706" y="1485"/>
                  </a:lnTo>
                  <a:lnTo>
                    <a:pt x="706" y="1494"/>
                  </a:lnTo>
                  <a:lnTo>
                    <a:pt x="711" y="1503"/>
                  </a:lnTo>
                  <a:lnTo>
                    <a:pt x="711" y="1513"/>
                  </a:lnTo>
                  <a:lnTo>
                    <a:pt x="715" y="1517"/>
                  </a:lnTo>
                  <a:lnTo>
                    <a:pt x="715" y="1526"/>
                  </a:lnTo>
                  <a:lnTo>
                    <a:pt x="715" y="1531"/>
                  </a:lnTo>
                  <a:lnTo>
                    <a:pt x="720" y="1540"/>
                  </a:lnTo>
                  <a:lnTo>
                    <a:pt x="720" y="1550"/>
                  </a:lnTo>
                  <a:lnTo>
                    <a:pt x="724" y="1555"/>
                  </a:lnTo>
                  <a:lnTo>
                    <a:pt x="724" y="1564"/>
                  </a:lnTo>
                  <a:lnTo>
                    <a:pt x="729" y="1569"/>
                  </a:lnTo>
                  <a:lnTo>
                    <a:pt x="729" y="1578"/>
                  </a:lnTo>
                  <a:lnTo>
                    <a:pt x="734" y="1587"/>
                  </a:lnTo>
                  <a:lnTo>
                    <a:pt x="734" y="1596"/>
                  </a:lnTo>
                  <a:lnTo>
                    <a:pt x="738" y="1601"/>
                  </a:lnTo>
                  <a:lnTo>
                    <a:pt x="738" y="1610"/>
                  </a:lnTo>
                  <a:lnTo>
                    <a:pt x="743" y="1619"/>
                  </a:lnTo>
                  <a:lnTo>
                    <a:pt x="743" y="1624"/>
                  </a:lnTo>
                  <a:lnTo>
                    <a:pt x="743" y="1633"/>
                  </a:lnTo>
                  <a:lnTo>
                    <a:pt x="747" y="1638"/>
                  </a:lnTo>
                  <a:lnTo>
                    <a:pt x="747" y="1648"/>
                  </a:lnTo>
                  <a:lnTo>
                    <a:pt x="752" y="1657"/>
                  </a:lnTo>
                  <a:lnTo>
                    <a:pt x="752" y="1662"/>
                  </a:lnTo>
                  <a:lnTo>
                    <a:pt x="758" y="1671"/>
                  </a:lnTo>
                  <a:lnTo>
                    <a:pt x="758" y="1680"/>
                  </a:lnTo>
                  <a:lnTo>
                    <a:pt x="762" y="1685"/>
                  </a:lnTo>
                  <a:lnTo>
                    <a:pt x="762" y="1694"/>
                  </a:lnTo>
                  <a:lnTo>
                    <a:pt x="767" y="1703"/>
                  </a:lnTo>
                  <a:lnTo>
                    <a:pt x="767" y="1707"/>
                  </a:lnTo>
                  <a:lnTo>
                    <a:pt x="771" y="1717"/>
                  </a:lnTo>
                  <a:lnTo>
                    <a:pt x="771" y="1721"/>
                  </a:lnTo>
                  <a:lnTo>
                    <a:pt x="776" y="1730"/>
                  </a:lnTo>
                  <a:lnTo>
                    <a:pt x="776" y="1741"/>
                  </a:lnTo>
                  <a:lnTo>
                    <a:pt x="776" y="1745"/>
                  </a:lnTo>
                  <a:lnTo>
                    <a:pt x="780" y="1754"/>
                  </a:lnTo>
                  <a:lnTo>
                    <a:pt x="785" y="1764"/>
                  </a:lnTo>
                  <a:lnTo>
                    <a:pt x="785" y="1773"/>
                  </a:lnTo>
                  <a:lnTo>
                    <a:pt x="790" y="1777"/>
                  </a:lnTo>
                  <a:lnTo>
                    <a:pt x="790" y="1786"/>
                  </a:lnTo>
                  <a:lnTo>
                    <a:pt x="790" y="1791"/>
                  </a:lnTo>
                  <a:lnTo>
                    <a:pt x="794" y="1800"/>
                  </a:lnTo>
                  <a:lnTo>
                    <a:pt x="799" y="1805"/>
                  </a:lnTo>
                  <a:lnTo>
                    <a:pt x="799" y="1814"/>
                  </a:lnTo>
                  <a:lnTo>
                    <a:pt x="803" y="1823"/>
                  </a:lnTo>
                  <a:lnTo>
                    <a:pt x="803" y="1833"/>
                  </a:lnTo>
                  <a:lnTo>
                    <a:pt x="803" y="1838"/>
                  </a:lnTo>
                  <a:lnTo>
                    <a:pt x="808" y="1847"/>
                  </a:lnTo>
                  <a:lnTo>
                    <a:pt x="808" y="1856"/>
                  </a:lnTo>
                  <a:lnTo>
                    <a:pt x="813" y="1861"/>
                  </a:lnTo>
                  <a:lnTo>
                    <a:pt x="813" y="1870"/>
                  </a:lnTo>
                  <a:lnTo>
                    <a:pt x="817" y="1875"/>
                  </a:lnTo>
                  <a:lnTo>
                    <a:pt x="817" y="1884"/>
                  </a:lnTo>
                  <a:lnTo>
                    <a:pt x="822" y="1888"/>
                  </a:lnTo>
                  <a:lnTo>
                    <a:pt x="822" y="1898"/>
                  </a:lnTo>
                  <a:lnTo>
                    <a:pt x="826" y="1907"/>
                  </a:lnTo>
                  <a:lnTo>
                    <a:pt x="826" y="1916"/>
                  </a:lnTo>
                  <a:lnTo>
                    <a:pt x="831" y="1921"/>
                  </a:lnTo>
                  <a:lnTo>
                    <a:pt x="831" y="1931"/>
                  </a:lnTo>
                  <a:lnTo>
                    <a:pt x="831" y="1935"/>
                  </a:lnTo>
                  <a:lnTo>
                    <a:pt x="836" y="194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1" name="Freeform 5453"/>
            <p:cNvSpPr>
              <a:spLocks/>
            </p:cNvSpPr>
            <p:nvPr/>
          </p:nvSpPr>
          <p:spPr bwMode="auto">
            <a:xfrm>
              <a:off x="3731" y="1303"/>
              <a:ext cx="56" cy="71"/>
            </a:xfrm>
            <a:custGeom>
              <a:avLst/>
              <a:gdLst>
                <a:gd name="T0" fmla="*/ 0 w 277"/>
                <a:gd name="T1" fmla="*/ 0 h 357"/>
                <a:gd name="T2" fmla="*/ 4 w 277"/>
                <a:gd name="T3" fmla="*/ 9 h 357"/>
                <a:gd name="T4" fmla="*/ 9 w 277"/>
                <a:gd name="T5" fmla="*/ 14 h 357"/>
                <a:gd name="T6" fmla="*/ 14 w 277"/>
                <a:gd name="T7" fmla="*/ 18 h 357"/>
                <a:gd name="T8" fmla="*/ 14 w 277"/>
                <a:gd name="T9" fmla="*/ 23 h 357"/>
                <a:gd name="T10" fmla="*/ 23 w 277"/>
                <a:gd name="T11" fmla="*/ 27 h 357"/>
                <a:gd name="T12" fmla="*/ 27 w 277"/>
                <a:gd name="T13" fmla="*/ 37 h 357"/>
                <a:gd name="T14" fmla="*/ 32 w 277"/>
                <a:gd name="T15" fmla="*/ 42 h 357"/>
                <a:gd name="T16" fmla="*/ 37 w 277"/>
                <a:gd name="T17" fmla="*/ 47 h 357"/>
                <a:gd name="T18" fmla="*/ 37 w 277"/>
                <a:gd name="T19" fmla="*/ 51 h 357"/>
                <a:gd name="T20" fmla="*/ 46 w 277"/>
                <a:gd name="T21" fmla="*/ 60 h 357"/>
                <a:gd name="T22" fmla="*/ 50 w 277"/>
                <a:gd name="T23" fmla="*/ 70 h 357"/>
                <a:gd name="T24" fmla="*/ 55 w 277"/>
                <a:gd name="T25" fmla="*/ 74 h 357"/>
                <a:gd name="T26" fmla="*/ 60 w 277"/>
                <a:gd name="T27" fmla="*/ 74 h 357"/>
                <a:gd name="T28" fmla="*/ 64 w 277"/>
                <a:gd name="T29" fmla="*/ 83 h 357"/>
                <a:gd name="T30" fmla="*/ 69 w 277"/>
                <a:gd name="T31" fmla="*/ 93 h 357"/>
                <a:gd name="T32" fmla="*/ 73 w 277"/>
                <a:gd name="T33" fmla="*/ 97 h 357"/>
                <a:gd name="T34" fmla="*/ 78 w 277"/>
                <a:gd name="T35" fmla="*/ 102 h 357"/>
                <a:gd name="T36" fmla="*/ 82 w 277"/>
                <a:gd name="T37" fmla="*/ 106 h 357"/>
                <a:gd name="T38" fmla="*/ 87 w 277"/>
                <a:gd name="T39" fmla="*/ 111 h 357"/>
                <a:gd name="T40" fmla="*/ 93 w 277"/>
                <a:gd name="T41" fmla="*/ 120 h 357"/>
                <a:gd name="T42" fmla="*/ 97 w 277"/>
                <a:gd name="T43" fmla="*/ 130 h 357"/>
                <a:gd name="T44" fmla="*/ 106 w 277"/>
                <a:gd name="T45" fmla="*/ 135 h 357"/>
                <a:gd name="T46" fmla="*/ 111 w 277"/>
                <a:gd name="T47" fmla="*/ 144 h 357"/>
                <a:gd name="T48" fmla="*/ 120 w 277"/>
                <a:gd name="T49" fmla="*/ 153 h 357"/>
                <a:gd name="T50" fmla="*/ 120 w 277"/>
                <a:gd name="T51" fmla="*/ 158 h 357"/>
                <a:gd name="T52" fmla="*/ 125 w 277"/>
                <a:gd name="T53" fmla="*/ 158 h 357"/>
                <a:gd name="T54" fmla="*/ 129 w 277"/>
                <a:gd name="T55" fmla="*/ 167 h 357"/>
                <a:gd name="T56" fmla="*/ 134 w 277"/>
                <a:gd name="T57" fmla="*/ 176 h 357"/>
                <a:gd name="T58" fmla="*/ 143 w 277"/>
                <a:gd name="T59" fmla="*/ 181 h 357"/>
                <a:gd name="T60" fmla="*/ 143 w 277"/>
                <a:gd name="T61" fmla="*/ 185 h 357"/>
                <a:gd name="T62" fmla="*/ 148 w 277"/>
                <a:gd name="T63" fmla="*/ 190 h 357"/>
                <a:gd name="T64" fmla="*/ 152 w 277"/>
                <a:gd name="T65" fmla="*/ 195 h 357"/>
                <a:gd name="T66" fmla="*/ 157 w 277"/>
                <a:gd name="T67" fmla="*/ 204 h 357"/>
                <a:gd name="T68" fmla="*/ 162 w 277"/>
                <a:gd name="T69" fmla="*/ 213 h 357"/>
                <a:gd name="T70" fmla="*/ 166 w 277"/>
                <a:gd name="T71" fmla="*/ 213 h 357"/>
                <a:gd name="T72" fmla="*/ 171 w 277"/>
                <a:gd name="T73" fmla="*/ 217 h 357"/>
                <a:gd name="T74" fmla="*/ 180 w 277"/>
                <a:gd name="T75" fmla="*/ 228 h 357"/>
                <a:gd name="T76" fmla="*/ 180 w 277"/>
                <a:gd name="T77" fmla="*/ 237 h 357"/>
                <a:gd name="T78" fmla="*/ 185 w 277"/>
                <a:gd name="T79" fmla="*/ 237 h 357"/>
                <a:gd name="T80" fmla="*/ 190 w 277"/>
                <a:gd name="T81" fmla="*/ 246 h 357"/>
                <a:gd name="T82" fmla="*/ 195 w 277"/>
                <a:gd name="T83" fmla="*/ 251 h 357"/>
                <a:gd name="T84" fmla="*/ 204 w 277"/>
                <a:gd name="T85" fmla="*/ 260 h 357"/>
                <a:gd name="T86" fmla="*/ 208 w 277"/>
                <a:gd name="T87" fmla="*/ 264 h 357"/>
                <a:gd name="T88" fmla="*/ 208 w 277"/>
                <a:gd name="T89" fmla="*/ 264 h 357"/>
                <a:gd name="T90" fmla="*/ 213 w 277"/>
                <a:gd name="T91" fmla="*/ 274 h 357"/>
                <a:gd name="T92" fmla="*/ 218 w 277"/>
                <a:gd name="T93" fmla="*/ 278 h 357"/>
                <a:gd name="T94" fmla="*/ 227 w 277"/>
                <a:gd name="T95" fmla="*/ 287 h 357"/>
                <a:gd name="T96" fmla="*/ 227 w 277"/>
                <a:gd name="T97" fmla="*/ 292 h 357"/>
                <a:gd name="T98" fmla="*/ 231 w 277"/>
                <a:gd name="T99" fmla="*/ 297 h 357"/>
                <a:gd name="T100" fmla="*/ 236 w 277"/>
                <a:gd name="T101" fmla="*/ 306 h 357"/>
                <a:gd name="T102" fmla="*/ 241 w 277"/>
                <a:gd name="T103" fmla="*/ 310 h 357"/>
                <a:gd name="T104" fmla="*/ 250 w 277"/>
                <a:gd name="T105" fmla="*/ 320 h 357"/>
                <a:gd name="T106" fmla="*/ 250 w 277"/>
                <a:gd name="T107" fmla="*/ 320 h 357"/>
                <a:gd name="T108" fmla="*/ 254 w 277"/>
                <a:gd name="T109" fmla="*/ 330 h 357"/>
                <a:gd name="T110" fmla="*/ 264 w 277"/>
                <a:gd name="T111" fmla="*/ 334 h 357"/>
                <a:gd name="T112" fmla="*/ 268 w 277"/>
                <a:gd name="T113" fmla="*/ 343 h 357"/>
                <a:gd name="T114" fmla="*/ 268 w 277"/>
                <a:gd name="T115" fmla="*/ 348 h 357"/>
                <a:gd name="T116" fmla="*/ 273 w 277"/>
                <a:gd name="T117" fmla="*/ 348 h 357"/>
                <a:gd name="T118" fmla="*/ 277 w 277"/>
                <a:gd name="T119" fmla="*/ 357 h 3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7"/>
                <a:gd name="T181" fmla="*/ 0 h 357"/>
                <a:gd name="T182" fmla="*/ 277 w 277"/>
                <a:gd name="T183" fmla="*/ 357 h 3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7" h="357">
                  <a:moveTo>
                    <a:pt x="0" y="0"/>
                  </a:moveTo>
                  <a:lnTo>
                    <a:pt x="4" y="9"/>
                  </a:lnTo>
                  <a:lnTo>
                    <a:pt x="9" y="14"/>
                  </a:lnTo>
                  <a:lnTo>
                    <a:pt x="14" y="18"/>
                  </a:lnTo>
                  <a:lnTo>
                    <a:pt x="14" y="23"/>
                  </a:lnTo>
                  <a:lnTo>
                    <a:pt x="23" y="27"/>
                  </a:lnTo>
                  <a:lnTo>
                    <a:pt x="27" y="37"/>
                  </a:lnTo>
                  <a:lnTo>
                    <a:pt x="32" y="42"/>
                  </a:lnTo>
                  <a:lnTo>
                    <a:pt x="37" y="47"/>
                  </a:lnTo>
                  <a:lnTo>
                    <a:pt x="37" y="51"/>
                  </a:lnTo>
                  <a:lnTo>
                    <a:pt x="46" y="60"/>
                  </a:lnTo>
                  <a:lnTo>
                    <a:pt x="50" y="70"/>
                  </a:lnTo>
                  <a:lnTo>
                    <a:pt x="55" y="74"/>
                  </a:lnTo>
                  <a:lnTo>
                    <a:pt x="60" y="74"/>
                  </a:lnTo>
                  <a:lnTo>
                    <a:pt x="64" y="83"/>
                  </a:lnTo>
                  <a:lnTo>
                    <a:pt x="69" y="93"/>
                  </a:lnTo>
                  <a:lnTo>
                    <a:pt x="73" y="97"/>
                  </a:lnTo>
                  <a:lnTo>
                    <a:pt x="78" y="102"/>
                  </a:lnTo>
                  <a:lnTo>
                    <a:pt x="82" y="106"/>
                  </a:lnTo>
                  <a:lnTo>
                    <a:pt x="87" y="111"/>
                  </a:lnTo>
                  <a:lnTo>
                    <a:pt x="93" y="120"/>
                  </a:lnTo>
                  <a:lnTo>
                    <a:pt x="97" y="130"/>
                  </a:lnTo>
                  <a:lnTo>
                    <a:pt x="106" y="135"/>
                  </a:lnTo>
                  <a:lnTo>
                    <a:pt x="111" y="144"/>
                  </a:lnTo>
                  <a:lnTo>
                    <a:pt x="120" y="153"/>
                  </a:lnTo>
                  <a:lnTo>
                    <a:pt x="120" y="158"/>
                  </a:lnTo>
                  <a:lnTo>
                    <a:pt x="125" y="158"/>
                  </a:lnTo>
                  <a:lnTo>
                    <a:pt x="129" y="167"/>
                  </a:lnTo>
                  <a:lnTo>
                    <a:pt x="134" y="176"/>
                  </a:lnTo>
                  <a:lnTo>
                    <a:pt x="143" y="181"/>
                  </a:lnTo>
                  <a:lnTo>
                    <a:pt x="143" y="185"/>
                  </a:lnTo>
                  <a:lnTo>
                    <a:pt x="148" y="190"/>
                  </a:lnTo>
                  <a:lnTo>
                    <a:pt x="152" y="195"/>
                  </a:lnTo>
                  <a:lnTo>
                    <a:pt x="157" y="204"/>
                  </a:lnTo>
                  <a:lnTo>
                    <a:pt x="162" y="213"/>
                  </a:lnTo>
                  <a:lnTo>
                    <a:pt x="166" y="213"/>
                  </a:lnTo>
                  <a:lnTo>
                    <a:pt x="171" y="217"/>
                  </a:lnTo>
                  <a:lnTo>
                    <a:pt x="180" y="228"/>
                  </a:lnTo>
                  <a:lnTo>
                    <a:pt x="180" y="237"/>
                  </a:lnTo>
                  <a:lnTo>
                    <a:pt x="185" y="237"/>
                  </a:lnTo>
                  <a:lnTo>
                    <a:pt x="190" y="246"/>
                  </a:lnTo>
                  <a:lnTo>
                    <a:pt x="195" y="251"/>
                  </a:lnTo>
                  <a:lnTo>
                    <a:pt x="204" y="260"/>
                  </a:lnTo>
                  <a:lnTo>
                    <a:pt x="208" y="264"/>
                  </a:lnTo>
                  <a:lnTo>
                    <a:pt x="213" y="274"/>
                  </a:lnTo>
                  <a:lnTo>
                    <a:pt x="218" y="278"/>
                  </a:lnTo>
                  <a:lnTo>
                    <a:pt x="227" y="287"/>
                  </a:lnTo>
                  <a:lnTo>
                    <a:pt x="227" y="292"/>
                  </a:lnTo>
                  <a:lnTo>
                    <a:pt x="231" y="297"/>
                  </a:lnTo>
                  <a:lnTo>
                    <a:pt x="236" y="306"/>
                  </a:lnTo>
                  <a:lnTo>
                    <a:pt x="241" y="310"/>
                  </a:lnTo>
                  <a:lnTo>
                    <a:pt x="250" y="320"/>
                  </a:lnTo>
                  <a:lnTo>
                    <a:pt x="254" y="330"/>
                  </a:lnTo>
                  <a:lnTo>
                    <a:pt x="264" y="334"/>
                  </a:lnTo>
                  <a:lnTo>
                    <a:pt x="268" y="343"/>
                  </a:lnTo>
                  <a:lnTo>
                    <a:pt x="268" y="348"/>
                  </a:lnTo>
                  <a:lnTo>
                    <a:pt x="273" y="348"/>
                  </a:lnTo>
                  <a:lnTo>
                    <a:pt x="277" y="35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2" name="Freeform 5454"/>
            <p:cNvSpPr>
              <a:spLocks/>
            </p:cNvSpPr>
            <p:nvPr/>
          </p:nvSpPr>
          <p:spPr bwMode="auto">
            <a:xfrm>
              <a:off x="4354" y="2371"/>
              <a:ext cx="434" cy="302"/>
            </a:xfrm>
            <a:custGeom>
              <a:avLst/>
              <a:gdLst>
                <a:gd name="T0" fmla="*/ 28 w 2171"/>
                <a:gd name="T1" fmla="*/ 19 h 1513"/>
                <a:gd name="T2" fmla="*/ 64 w 2171"/>
                <a:gd name="T3" fmla="*/ 52 h 1513"/>
                <a:gd name="T4" fmla="*/ 93 w 2171"/>
                <a:gd name="T5" fmla="*/ 75 h 1513"/>
                <a:gd name="T6" fmla="*/ 130 w 2171"/>
                <a:gd name="T7" fmla="*/ 98 h 1513"/>
                <a:gd name="T8" fmla="*/ 166 w 2171"/>
                <a:gd name="T9" fmla="*/ 126 h 1513"/>
                <a:gd name="T10" fmla="*/ 199 w 2171"/>
                <a:gd name="T11" fmla="*/ 149 h 1513"/>
                <a:gd name="T12" fmla="*/ 245 w 2171"/>
                <a:gd name="T13" fmla="*/ 186 h 1513"/>
                <a:gd name="T14" fmla="*/ 288 w 2171"/>
                <a:gd name="T15" fmla="*/ 219 h 1513"/>
                <a:gd name="T16" fmla="*/ 324 w 2171"/>
                <a:gd name="T17" fmla="*/ 247 h 1513"/>
                <a:gd name="T18" fmla="*/ 367 w 2171"/>
                <a:gd name="T19" fmla="*/ 269 h 1513"/>
                <a:gd name="T20" fmla="*/ 394 w 2171"/>
                <a:gd name="T21" fmla="*/ 297 h 1513"/>
                <a:gd name="T22" fmla="*/ 431 w 2171"/>
                <a:gd name="T23" fmla="*/ 326 h 1513"/>
                <a:gd name="T24" fmla="*/ 469 w 2171"/>
                <a:gd name="T25" fmla="*/ 349 h 1513"/>
                <a:gd name="T26" fmla="*/ 501 w 2171"/>
                <a:gd name="T27" fmla="*/ 371 h 1513"/>
                <a:gd name="T28" fmla="*/ 537 w 2171"/>
                <a:gd name="T29" fmla="*/ 399 h 1513"/>
                <a:gd name="T30" fmla="*/ 571 w 2171"/>
                <a:gd name="T31" fmla="*/ 423 h 1513"/>
                <a:gd name="T32" fmla="*/ 607 w 2171"/>
                <a:gd name="T33" fmla="*/ 446 h 1513"/>
                <a:gd name="T34" fmla="*/ 644 w 2171"/>
                <a:gd name="T35" fmla="*/ 473 h 1513"/>
                <a:gd name="T36" fmla="*/ 691 w 2171"/>
                <a:gd name="T37" fmla="*/ 507 h 1513"/>
                <a:gd name="T38" fmla="*/ 718 w 2171"/>
                <a:gd name="T39" fmla="*/ 534 h 1513"/>
                <a:gd name="T40" fmla="*/ 752 w 2171"/>
                <a:gd name="T41" fmla="*/ 557 h 1513"/>
                <a:gd name="T42" fmla="*/ 802 w 2171"/>
                <a:gd name="T43" fmla="*/ 585 h 1513"/>
                <a:gd name="T44" fmla="*/ 840 w 2171"/>
                <a:gd name="T45" fmla="*/ 618 h 1513"/>
                <a:gd name="T46" fmla="*/ 886 w 2171"/>
                <a:gd name="T47" fmla="*/ 645 h 1513"/>
                <a:gd name="T48" fmla="*/ 922 w 2171"/>
                <a:gd name="T49" fmla="*/ 677 h 1513"/>
                <a:gd name="T50" fmla="*/ 969 w 2171"/>
                <a:gd name="T51" fmla="*/ 706 h 1513"/>
                <a:gd name="T52" fmla="*/ 1011 w 2171"/>
                <a:gd name="T53" fmla="*/ 729 h 1513"/>
                <a:gd name="T54" fmla="*/ 1039 w 2171"/>
                <a:gd name="T55" fmla="*/ 752 h 1513"/>
                <a:gd name="T56" fmla="*/ 1076 w 2171"/>
                <a:gd name="T57" fmla="*/ 776 h 1513"/>
                <a:gd name="T58" fmla="*/ 1117 w 2171"/>
                <a:gd name="T59" fmla="*/ 808 h 1513"/>
                <a:gd name="T60" fmla="*/ 1164 w 2171"/>
                <a:gd name="T61" fmla="*/ 831 h 1513"/>
                <a:gd name="T62" fmla="*/ 1196 w 2171"/>
                <a:gd name="T63" fmla="*/ 858 h 1513"/>
                <a:gd name="T64" fmla="*/ 1234 w 2171"/>
                <a:gd name="T65" fmla="*/ 882 h 1513"/>
                <a:gd name="T66" fmla="*/ 1271 w 2171"/>
                <a:gd name="T67" fmla="*/ 910 h 1513"/>
                <a:gd name="T68" fmla="*/ 1313 w 2171"/>
                <a:gd name="T69" fmla="*/ 938 h 1513"/>
                <a:gd name="T70" fmla="*/ 1359 w 2171"/>
                <a:gd name="T71" fmla="*/ 966 h 1513"/>
                <a:gd name="T72" fmla="*/ 1400 w 2171"/>
                <a:gd name="T73" fmla="*/ 998 h 1513"/>
                <a:gd name="T74" fmla="*/ 1443 w 2171"/>
                <a:gd name="T75" fmla="*/ 1026 h 1513"/>
                <a:gd name="T76" fmla="*/ 1484 w 2171"/>
                <a:gd name="T77" fmla="*/ 1053 h 1513"/>
                <a:gd name="T78" fmla="*/ 1526 w 2171"/>
                <a:gd name="T79" fmla="*/ 1082 h 1513"/>
                <a:gd name="T80" fmla="*/ 1563 w 2171"/>
                <a:gd name="T81" fmla="*/ 1105 h 1513"/>
                <a:gd name="T82" fmla="*/ 1605 w 2171"/>
                <a:gd name="T83" fmla="*/ 1132 h 1513"/>
                <a:gd name="T84" fmla="*/ 1651 w 2171"/>
                <a:gd name="T85" fmla="*/ 1165 h 1513"/>
                <a:gd name="T86" fmla="*/ 1689 w 2171"/>
                <a:gd name="T87" fmla="*/ 1188 h 1513"/>
                <a:gd name="T88" fmla="*/ 1721 w 2171"/>
                <a:gd name="T89" fmla="*/ 1211 h 1513"/>
                <a:gd name="T90" fmla="*/ 1782 w 2171"/>
                <a:gd name="T91" fmla="*/ 1249 h 1513"/>
                <a:gd name="T92" fmla="*/ 1809 w 2171"/>
                <a:gd name="T93" fmla="*/ 1272 h 1513"/>
                <a:gd name="T94" fmla="*/ 1851 w 2171"/>
                <a:gd name="T95" fmla="*/ 1300 h 1513"/>
                <a:gd name="T96" fmla="*/ 1888 w 2171"/>
                <a:gd name="T97" fmla="*/ 1323 h 1513"/>
                <a:gd name="T98" fmla="*/ 1925 w 2171"/>
                <a:gd name="T99" fmla="*/ 1346 h 1513"/>
                <a:gd name="T100" fmla="*/ 1972 w 2171"/>
                <a:gd name="T101" fmla="*/ 1379 h 1513"/>
                <a:gd name="T102" fmla="*/ 2009 w 2171"/>
                <a:gd name="T103" fmla="*/ 1402 h 1513"/>
                <a:gd name="T104" fmla="*/ 2045 w 2171"/>
                <a:gd name="T105" fmla="*/ 1430 h 1513"/>
                <a:gd name="T106" fmla="*/ 2088 w 2171"/>
                <a:gd name="T107" fmla="*/ 1458 h 1513"/>
                <a:gd name="T108" fmla="*/ 2134 w 2171"/>
                <a:gd name="T109" fmla="*/ 1485 h 1513"/>
                <a:gd name="T110" fmla="*/ 2171 w 2171"/>
                <a:gd name="T111" fmla="*/ 1513 h 15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71"/>
                <a:gd name="T169" fmla="*/ 0 h 1513"/>
                <a:gd name="T170" fmla="*/ 2171 w 2171"/>
                <a:gd name="T171" fmla="*/ 1513 h 15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71" h="1513">
                  <a:moveTo>
                    <a:pt x="0" y="0"/>
                  </a:moveTo>
                  <a:lnTo>
                    <a:pt x="5" y="5"/>
                  </a:lnTo>
                  <a:lnTo>
                    <a:pt x="18" y="9"/>
                  </a:lnTo>
                  <a:lnTo>
                    <a:pt x="23" y="14"/>
                  </a:lnTo>
                  <a:lnTo>
                    <a:pt x="28" y="19"/>
                  </a:lnTo>
                  <a:lnTo>
                    <a:pt x="37" y="29"/>
                  </a:lnTo>
                  <a:lnTo>
                    <a:pt x="41" y="33"/>
                  </a:lnTo>
                  <a:lnTo>
                    <a:pt x="46" y="38"/>
                  </a:lnTo>
                  <a:lnTo>
                    <a:pt x="55" y="43"/>
                  </a:lnTo>
                  <a:lnTo>
                    <a:pt x="64" y="52"/>
                  </a:lnTo>
                  <a:lnTo>
                    <a:pt x="78" y="61"/>
                  </a:lnTo>
                  <a:lnTo>
                    <a:pt x="83" y="66"/>
                  </a:lnTo>
                  <a:lnTo>
                    <a:pt x="88" y="70"/>
                  </a:lnTo>
                  <a:lnTo>
                    <a:pt x="93" y="75"/>
                  </a:lnTo>
                  <a:lnTo>
                    <a:pt x="107" y="79"/>
                  </a:lnTo>
                  <a:lnTo>
                    <a:pt x="111" y="84"/>
                  </a:lnTo>
                  <a:lnTo>
                    <a:pt x="116" y="88"/>
                  </a:lnTo>
                  <a:lnTo>
                    <a:pt x="125" y="98"/>
                  </a:lnTo>
                  <a:lnTo>
                    <a:pt x="130" y="98"/>
                  </a:lnTo>
                  <a:lnTo>
                    <a:pt x="134" y="102"/>
                  </a:lnTo>
                  <a:lnTo>
                    <a:pt x="148" y="111"/>
                  </a:lnTo>
                  <a:lnTo>
                    <a:pt x="152" y="111"/>
                  </a:lnTo>
                  <a:lnTo>
                    <a:pt x="162" y="122"/>
                  </a:lnTo>
                  <a:lnTo>
                    <a:pt x="166" y="126"/>
                  </a:lnTo>
                  <a:lnTo>
                    <a:pt x="171" y="131"/>
                  </a:lnTo>
                  <a:lnTo>
                    <a:pt x="181" y="135"/>
                  </a:lnTo>
                  <a:lnTo>
                    <a:pt x="186" y="145"/>
                  </a:lnTo>
                  <a:lnTo>
                    <a:pt x="195" y="149"/>
                  </a:lnTo>
                  <a:lnTo>
                    <a:pt x="199" y="149"/>
                  </a:lnTo>
                  <a:lnTo>
                    <a:pt x="209" y="158"/>
                  </a:lnTo>
                  <a:lnTo>
                    <a:pt x="218" y="163"/>
                  </a:lnTo>
                  <a:lnTo>
                    <a:pt x="227" y="172"/>
                  </a:lnTo>
                  <a:lnTo>
                    <a:pt x="236" y="181"/>
                  </a:lnTo>
                  <a:lnTo>
                    <a:pt x="245" y="186"/>
                  </a:lnTo>
                  <a:lnTo>
                    <a:pt x="259" y="195"/>
                  </a:lnTo>
                  <a:lnTo>
                    <a:pt x="264" y="204"/>
                  </a:lnTo>
                  <a:lnTo>
                    <a:pt x="278" y="214"/>
                  </a:lnTo>
                  <a:lnTo>
                    <a:pt x="283" y="214"/>
                  </a:lnTo>
                  <a:lnTo>
                    <a:pt x="288" y="219"/>
                  </a:lnTo>
                  <a:lnTo>
                    <a:pt x="301" y="228"/>
                  </a:lnTo>
                  <a:lnTo>
                    <a:pt x="315" y="233"/>
                  </a:lnTo>
                  <a:lnTo>
                    <a:pt x="320" y="242"/>
                  </a:lnTo>
                  <a:lnTo>
                    <a:pt x="324" y="247"/>
                  </a:lnTo>
                  <a:lnTo>
                    <a:pt x="329" y="247"/>
                  </a:lnTo>
                  <a:lnTo>
                    <a:pt x="338" y="256"/>
                  </a:lnTo>
                  <a:lnTo>
                    <a:pt x="343" y="260"/>
                  </a:lnTo>
                  <a:lnTo>
                    <a:pt x="352" y="265"/>
                  </a:lnTo>
                  <a:lnTo>
                    <a:pt x="367" y="269"/>
                  </a:lnTo>
                  <a:lnTo>
                    <a:pt x="367" y="274"/>
                  </a:lnTo>
                  <a:lnTo>
                    <a:pt x="371" y="279"/>
                  </a:lnTo>
                  <a:lnTo>
                    <a:pt x="380" y="288"/>
                  </a:lnTo>
                  <a:lnTo>
                    <a:pt x="390" y="292"/>
                  </a:lnTo>
                  <a:lnTo>
                    <a:pt x="394" y="297"/>
                  </a:lnTo>
                  <a:lnTo>
                    <a:pt x="403" y="302"/>
                  </a:lnTo>
                  <a:lnTo>
                    <a:pt x="408" y="306"/>
                  </a:lnTo>
                  <a:lnTo>
                    <a:pt x="413" y="312"/>
                  </a:lnTo>
                  <a:lnTo>
                    <a:pt x="426" y="316"/>
                  </a:lnTo>
                  <a:lnTo>
                    <a:pt x="431" y="326"/>
                  </a:lnTo>
                  <a:lnTo>
                    <a:pt x="435" y="326"/>
                  </a:lnTo>
                  <a:lnTo>
                    <a:pt x="449" y="330"/>
                  </a:lnTo>
                  <a:lnTo>
                    <a:pt x="454" y="339"/>
                  </a:lnTo>
                  <a:lnTo>
                    <a:pt x="469" y="349"/>
                  </a:lnTo>
                  <a:lnTo>
                    <a:pt x="473" y="353"/>
                  </a:lnTo>
                  <a:lnTo>
                    <a:pt x="478" y="358"/>
                  </a:lnTo>
                  <a:lnTo>
                    <a:pt x="487" y="362"/>
                  </a:lnTo>
                  <a:lnTo>
                    <a:pt x="496" y="367"/>
                  </a:lnTo>
                  <a:lnTo>
                    <a:pt x="501" y="371"/>
                  </a:lnTo>
                  <a:lnTo>
                    <a:pt x="510" y="381"/>
                  </a:lnTo>
                  <a:lnTo>
                    <a:pt x="519" y="385"/>
                  </a:lnTo>
                  <a:lnTo>
                    <a:pt x="528" y="394"/>
                  </a:lnTo>
                  <a:lnTo>
                    <a:pt x="537" y="399"/>
                  </a:lnTo>
                  <a:lnTo>
                    <a:pt x="542" y="399"/>
                  </a:lnTo>
                  <a:lnTo>
                    <a:pt x="557" y="409"/>
                  </a:lnTo>
                  <a:lnTo>
                    <a:pt x="561" y="418"/>
                  </a:lnTo>
                  <a:lnTo>
                    <a:pt x="571" y="423"/>
                  </a:lnTo>
                  <a:lnTo>
                    <a:pt x="580" y="432"/>
                  </a:lnTo>
                  <a:lnTo>
                    <a:pt x="584" y="432"/>
                  </a:lnTo>
                  <a:lnTo>
                    <a:pt x="594" y="441"/>
                  </a:lnTo>
                  <a:lnTo>
                    <a:pt x="603" y="446"/>
                  </a:lnTo>
                  <a:lnTo>
                    <a:pt x="607" y="446"/>
                  </a:lnTo>
                  <a:lnTo>
                    <a:pt x="612" y="455"/>
                  </a:lnTo>
                  <a:lnTo>
                    <a:pt x="621" y="464"/>
                  </a:lnTo>
                  <a:lnTo>
                    <a:pt x="626" y="464"/>
                  </a:lnTo>
                  <a:lnTo>
                    <a:pt x="635" y="469"/>
                  </a:lnTo>
                  <a:lnTo>
                    <a:pt x="644" y="473"/>
                  </a:lnTo>
                  <a:lnTo>
                    <a:pt x="650" y="478"/>
                  </a:lnTo>
                  <a:lnTo>
                    <a:pt x="663" y="483"/>
                  </a:lnTo>
                  <a:lnTo>
                    <a:pt x="668" y="492"/>
                  </a:lnTo>
                  <a:lnTo>
                    <a:pt x="677" y="502"/>
                  </a:lnTo>
                  <a:lnTo>
                    <a:pt x="691" y="507"/>
                  </a:lnTo>
                  <a:lnTo>
                    <a:pt x="691" y="511"/>
                  </a:lnTo>
                  <a:lnTo>
                    <a:pt x="696" y="516"/>
                  </a:lnTo>
                  <a:lnTo>
                    <a:pt x="709" y="525"/>
                  </a:lnTo>
                  <a:lnTo>
                    <a:pt x="718" y="534"/>
                  </a:lnTo>
                  <a:lnTo>
                    <a:pt x="732" y="539"/>
                  </a:lnTo>
                  <a:lnTo>
                    <a:pt x="747" y="548"/>
                  </a:lnTo>
                  <a:lnTo>
                    <a:pt x="752" y="553"/>
                  </a:lnTo>
                  <a:lnTo>
                    <a:pt x="752" y="557"/>
                  </a:lnTo>
                  <a:lnTo>
                    <a:pt x="761" y="562"/>
                  </a:lnTo>
                  <a:lnTo>
                    <a:pt x="775" y="566"/>
                  </a:lnTo>
                  <a:lnTo>
                    <a:pt x="784" y="575"/>
                  </a:lnTo>
                  <a:lnTo>
                    <a:pt x="798" y="580"/>
                  </a:lnTo>
                  <a:lnTo>
                    <a:pt x="802" y="585"/>
                  </a:lnTo>
                  <a:lnTo>
                    <a:pt x="807" y="590"/>
                  </a:lnTo>
                  <a:lnTo>
                    <a:pt x="816" y="599"/>
                  </a:lnTo>
                  <a:lnTo>
                    <a:pt x="830" y="609"/>
                  </a:lnTo>
                  <a:lnTo>
                    <a:pt x="840" y="618"/>
                  </a:lnTo>
                  <a:lnTo>
                    <a:pt x="854" y="622"/>
                  </a:lnTo>
                  <a:lnTo>
                    <a:pt x="863" y="632"/>
                  </a:lnTo>
                  <a:lnTo>
                    <a:pt x="872" y="636"/>
                  </a:lnTo>
                  <a:lnTo>
                    <a:pt x="881" y="645"/>
                  </a:lnTo>
                  <a:lnTo>
                    <a:pt x="886" y="645"/>
                  </a:lnTo>
                  <a:lnTo>
                    <a:pt x="895" y="654"/>
                  </a:lnTo>
                  <a:lnTo>
                    <a:pt x="904" y="659"/>
                  </a:lnTo>
                  <a:lnTo>
                    <a:pt x="904" y="664"/>
                  </a:lnTo>
                  <a:lnTo>
                    <a:pt x="913" y="668"/>
                  </a:lnTo>
                  <a:lnTo>
                    <a:pt x="922" y="677"/>
                  </a:lnTo>
                  <a:lnTo>
                    <a:pt x="942" y="683"/>
                  </a:lnTo>
                  <a:lnTo>
                    <a:pt x="946" y="692"/>
                  </a:lnTo>
                  <a:lnTo>
                    <a:pt x="951" y="692"/>
                  </a:lnTo>
                  <a:lnTo>
                    <a:pt x="960" y="701"/>
                  </a:lnTo>
                  <a:lnTo>
                    <a:pt x="969" y="706"/>
                  </a:lnTo>
                  <a:lnTo>
                    <a:pt x="974" y="706"/>
                  </a:lnTo>
                  <a:lnTo>
                    <a:pt x="983" y="715"/>
                  </a:lnTo>
                  <a:lnTo>
                    <a:pt x="988" y="720"/>
                  </a:lnTo>
                  <a:lnTo>
                    <a:pt x="997" y="720"/>
                  </a:lnTo>
                  <a:lnTo>
                    <a:pt x="1011" y="729"/>
                  </a:lnTo>
                  <a:lnTo>
                    <a:pt x="1011" y="734"/>
                  </a:lnTo>
                  <a:lnTo>
                    <a:pt x="1020" y="738"/>
                  </a:lnTo>
                  <a:lnTo>
                    <a:pt x="1030" y="743"/>
                  </a:lnTo>
                  <a:lnTo>
                    <a:pt x="1035" y="747"/>
                  </a:lnTo>
                  <a:lnTo>
                    <a:pt x="1039" y="752"/>
                  </a:lnTo>
                  <a:lnTo>
                    <a:pt x="1053" y="761"/>
                  </a:lnTo>
                  <a:lnTo>
                    <a:pt x="1058" y="761"/>
                  </a:lnTo>
                  <a:lnTo>
                    <a:pt x="1062" y="766"/>
                  </a:lnTo>
                  <a:lnTo>
                    <a:pt x="1076" y="776"/>
                  </a:lnTo>
                  <a:lnTo>
                    <a:pt x="1085" y="785"/>
                  </a:lnTo>
                  <a:lnTo>
                    <a:pt x="1094" y="790"/>
                  </a:lnTo>
                  <a:lnTo>
                    <a:pt x="1099" y="794"/>
                  </a:lnTo>
                  <a:lnTo>
                    <a:pt x="1108" y="799"/>
                  </a:lnTo>
                  <a:lnTo>
                    <a:pt x="1117" y="808"/>
                  </a:lnTo>
                  <a:lnTo>
                    <a:pt x="1123" y="808"/>
                  </a:lnTo>
                  <a:lnTo>
                    <a:pt x="1127" y="813"/>
                  </a:lnTo>
                  <a:lnTo>
                    <a:pt x="1141" y="822"/>
                  </a:lnTo>
                  <a:lnTo>
                    <a:pt x="1155" y="826"/>
                  </a:lnTo>
                  <a:lnTo>
                    <a:pt x="1164" y="831"/>
                  </a:lnTo>
                  <a:lnTo>
                    <a:pt x="1169" y="836"/>
                  </a:lnTo>
                  <a:lnTo>
                    <a:pt x="1178" y="845"/>
                  </a:lnTo>
                  <a:lnTo>
                    <a:pt x="1187" y="849"/>
                  </a:lnTo>
                  <a:lnTo>
                    <a:pt x="1196" y="858"/>
                  </a:lnTo>
                  <a:lnTo>
                    <a:pt x="1205" y="863"/>
                  </a:lnTo>
                  <a:lnTo>
                    <a:pt x="1210" y="869"/>
                  </a:lnTo>
                  <a:lnTo>
                    <a:pt x="1220" y="873"/>
                  </a:lnTo>
                  <a:lnTo>
                    <a:pt x="1229" y="882"/>
                  </a:lnTo>
                  <a:lnTo>
                    <a:pt x="1234" y="882"/>
                  </a:lnTo>
                  <a:lnTo>
                    <a:pt x="1243" y="892"/>
                  </a:lnTo>
                  <a:lnTo>
                    <a:pt x="1248" y="892"/>
                  </a:lnTo>
                  <a:lnTo>
                    <a:pt x="1257" y="896"/>
                  </a:lnTo>
                  <a:lnTo>
                    <a:pt x="1266" y="905"/>
                  </a:lnTo>
                  <a:lnTo>
                    <a:pt x="1271" y="910"/>
                  </a:lnTo>
                  <a:lnTo>
                    <a:pt x="1275" y="910"/>
                  </a:lnTo>
                  <a:lnTo>
                    <a:pt x="1285" y="919"/>
                  </a:lnTo>
                  <a:lnTo>
                    <a:pt x="1294" y="924"/>
                  </a:lnTo>
                  <a:lnTo>
                    <a:pt x="1298" y="928"/>
                  </a:lnTo>
                  <a:lnTo>
                    <a:pt x="1313" y="938"/>
                  </a:lnTo>
                  <a:lnTo>
                    <a:pt x="1322" y="942"/>
                  </a:lnTo>
                  <a:lnTo>
                    <a:pt x="1336" y="951"/>
                  </a:lnTo>
                  <a:lnTo>
                    <a:pt x="1345" y="960"/>
                  </a:lnTo>
                  <a:lnTo>
                    <a:pt x="1354" y="966"/>
                  </a:lnTo>
                  <a:lnTo>
                    <a:pt x="1359" y="966"/>
                  </a:lnTo>
                  <a:lnTo>
                    <a:pt x="1368" y="975"/>
                  </a:lnTo>
                  <a:lnTo>
                    <a:pt x="1377" y="980"/>
                  </a:lnTo>
                  <a:lnTo>
                    <a:pt x="1391" y="989"/>
                  </a:lnTo>
                  <a:lnTo>
                    <a:pt x="1400" y="994"/>
                  </a:lnTo>
                  <a:lnTo>
                    <a:pt x="1400" y="998"/>
                  </a:lnTo>
                  <a:lnTo>
                    <a:pt x="1415" y="1003"/>
                  </a:lnTo>
                  <a:lnTo>
                    <a:pt x="1420" y="1007"/>
                  </a:lnTo>
                  <a:lnTo>
                    <a:pt x="1429" y="1012"/>
                  </a:lnTo>
                  <a:lnTo>
                    <a:pt x="1438" y="1021"/>
                  </a:lnTo>
                  <a:lnTo>
                    <a:pt x="1443" y="1026"/>
                  </a:lnTo>
                  <a:lnTo>
                    <a:pt x="1447" y="1026"/>
                  </a:lnTo>
                  <a:lnTo>
                    <a:pt x="1466" y="1035"/>
                  </a:lnTo>
                  <a:lnTo>
                    <a:pt x="1470" y="1044"/>
                  </a:lnTo>
                  <a:lnTo>
                    <a:pt x="1484" y="1049"/>
                  </a:lnTo>
                  <a:lnTo>
                    <a:pt x="1484" y="1053"/>
                  </a:lnTo>
                  <a:lnTo>
                    <a:pt x="1493" y="1059"/>
                  </a:lnTo>
                  <a:lnTo>
                    <a:pt x="1503" y="1063"/>
                  </a:lnTo>
                  <a:lnTo>
                    <a:pt x="1508" y="1068"/>
                  </a:lnTo>
                  <a:lnTo>
                    <a:pt x="1517" y="1073"/>
                  </a:lnTo>
                  <a:lnTo>
                    <a:pt x="1526" y="1082"/>
                  </a:lnTo>
                  <a:lnTo>
                    <a:pt x="1531" y="1082"/>
                  </a:lnTo>
                  <a:lnTo>
                    <a:pt x="1535" y="1086"/>
                  </a:lnTo>
                  <a:lnTo>
                    <a:pt x="1549" y="1096"/>
                  </a:lnTo>
                  <a:lnTo>
                    <a:pt x="1563" y="1105"/>
                  </a:lnTo>
                  <a:lnTo>
                    <a:pt x="1572" y="1109"/>
                  </a:lnTo>
                  <a:lnTo>
                    <a:pt x="1572" y="1114"/>
                  </a:lnTo>
                  <a:lnTo>
                    <a:pt x="1581" y="1119"/>
                  </a:lnTo>
                  <a:lnTo>
                    <a:pt x="1590" y="1128"/>
                  </a:lnTo>
                  <a:lnTo>
                    <a:pt x="1605" y="1132"/>
                  </a:lnTo>
                  <a:lnTo>
                    <a:pt x="1614" y="1141"/>
                  </a:lnTo>
                  <a:lnTo>
                    <a:pt x="1628" y="1146"/>
                  </a:lnTo>
                  <a:lnTo>
                    <a:pt x="1637" y="1152"/>
                  </a:lnTo>
                  <a:lnTo>
                    <a:pt x="1642" y="1156"/>
                  </a:lnTo>
                  <a:lnTo>
                    <a:pt x="1651" y="1165"/>
                  </a:lnTo>
                  <a:lnTo>
                    <a:pt x="1656" y="1170"/>
                  </a:lnTo>
                  <a:lnTo>
                    <a:pt x="1665" y="1170"/>
                  </a:lnTo>
                  <a:lnTo>
                    <a:pt x="1674" y="1179"/>
                  </a:lnTo>
                  <a:lnTo>
                    <a:pt x="1679" y="1184"/>
                  </a:lnTo>
                  <a:lnTo>
                    <a:pt x="1689" y="1188"/>
                  </a:lnTo>
                  <a:lnTo>
                    <a:pt x="1693" y="1198"/>
                  </a:lnTo>
                  <a:lnTo>
                    <a:pt x="1703" y="1198"/>
                  </a:lnTo>
                  <a:lnTo>
                    <a:pt x="1707" y="1202"/>
                  </a:lnTo>
                  <a:lnTo>
                    <a:pt x="1721" y="1211"/>
                  </a:lnTo>
                  <a:lnTo>
                    <a:pt x="1730" y="1216"/>
                  </a:lnTo>
                  <a:lnTo>
                    <a:pt x="1744" y="1225"/>
                  </a:lnTo>
                  <a:lnTo>
                    <a:pt x="1753" y="1230"/>
                  </a:lnTo>
                  <a:lnTo>
                    <a:pt x="1767" y="1239"/>
                  </a:lnTo>
                  <a:lnTo>
                    <a:pt x="1782" y="1249"/>
                  </a:lnTo>
                  <a:lnTo>
                    <a:pt x="1786" y="1258"/>
                  </a:lnTo>
                  <a:lnTo>
                    <a:pt x="1795" y="1263"/>
                  </a:lnTo>
                  <a:lnTo>
                    <a:pt x="1805" y="1272"/>
                  </a:lnTo>
                  <a:lnTo>
                    <a:pt x="1809" y="1272"/>
                  </a:lnTo>
                  <a:lnTo>
                    <a:pt x="1818" y="1281"/>
                  </a:lnTo>
                  <a:lnTo>
                    <a:pt x="1828" y="1286"/>
                  </a:lnTo>
                  <a:lnTo>
                    <a:pt x="1832" y="1286"/>
                  </a:lnTo>
                  <a:lnTo>
                    <a:pt x="1841" y="1295"/>
                  </a:lnTo>
                  <a:lnTo>
                    <a:pt x="1851" y="1300"/>
                  </a:lnTo>
                  <a:lnTo>
                    <a:pt x="1855" y="1300"/>
                  </a:lnTo>
                  <a:lnTo>
                    <a:pt x="1864" y="1309"/>
                  </a:lnTo>
                  <a:lnTo>
                    <a:pt x="1874" y="1313"/>
                  </a:lnTo>
                  <a:lnTo>
                    <a:pt x="1879" y="1313"/>
                  </a:lnTo>
                  <a:lnTo>
                    <a:pt x="1888" y="1323"/>
                  </a:lnTo>
                  <a:lnTo>
                    <a:pt x="1893" y="1327"/>
                  </a:lnTo>
                  <a:lnTo>
                    <a:pt x="1902" y="1332"/>
                  </a:lnTo>
                  <a:lnTo>
                    <a:pt x="1911" y="1342"/>
                  </a:lnTo>
                  <a:lnTo>
                    <a:pt x="1916" y="1346"/>
                  </a:lnTo>
                  <a:lnTo>
                    <a:pt x="1925" y="1346"/>
                  </a:lnTo>
                  <a:lnTo>
                    <a:pt x="1934" y="1356"/>
                  </a:lnTo>
                  <a:lnTo>
                    <a:pt x="1939" y="1356"/>
                  </a:lnTo>
                  <a:lnTo>
                    <a:pt x="1948" y="1365"/>
                  </a:lnTo>
                  <a:lnTo>
                    <a:pt x="1957" y="1369"/>
                  </a:lnTo>
                  <a:lnTo>
                    <a:pt x="1972" y="1379"/>
                  </a:lnTo>
                  <a:lnTo>
                    <a:pt x="1981" y="1383"/>
                  </a:lnTo>
                  <a:lnTo>
                    <a:pt x="1986" y="1383"/>
                  </a:lnTo>
                  <a:lnTo>
                    <a:pt x="1995" y="1392"/>
                  </a:lnTo>
                  <a:lnTo>
                    <a:pt x="2004" y="1397"/>
                  </a:lnTo>
                  <a:lnTo>
                    <a:pt x="2009" y="1402"/>
                  </a:lnTo>
                  <a:lnTo>
                    <a:pt x="2013" y="1406"/>
                  </a:lnTo>
                  <a:lnTo>
                    <a:pt x="2027" y="1415"/>
                  </a:lnTo>
                  <a:lnTo>
                    <a:pt x="2041" y="1424"/>
                  </a:lnTo>
                  <a:lnTo>
                    <a:pt x="2045" y="1430"/>
                  </a:lnTo>
                  <a:lnTo>
                    <a:pt x="2055" y="1439"/>
                  </a:lnTo>
                  <a:lnTo>
                    <a:pt x="2069" y="1448"/>
                  </a:lnTo>
                  <a:lnTo>
                    <a:pt x="2083" y="1453"/>
                  </a:lnTo>
                  <a:lnTo>
                    <a:pt x="2088" y="1458"/>
                  </a:lnTo>
                  <a:lnTo>
                    <a:pt x="2097" y="1462"/>
                  </a:lnTo>
                  <a:lnTo>
                    <a:pt x="2106" y="1467"/>
                  </a:lnTo>
                  <a:lnTo>
                    <a:pt x="2111" y="1471"/>
                  </a:lnTo>
                  <a:lnTo>
                    <a:pt x="2115" y="1476"/>
                  </a:lnTo>
                  <a:lnTo>
                    <a:pt x="2134" y="1485"/>
                  </a:lnTo>
                  <a:lnTo>
                    <a:pt x="2143" y="1490"/>
                  </a:lnTo>
                  <a:lnTo>
                    <a:pt x="2152" y="1499"/>
                  </a:lnTo>
                  <a:lnTo>
                    <a:pt x="2167" y="1508"/>
                  </a:lnTo>
                  <a:lnTo>
                    <a:pt x="2171" y="15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3" name="Freeform 5455"/>
            <p:cNvSpPr>
              <a:spLocks/>
            </p:cNvSpPr>
            <p:nvPr/>
          </p:nvSpPr>
          <p:spPr bwMode="auto">
            <a:xfrm>
              <a:off x="4178" y="2219"/>
              <a:ext cx="176" cy="152"/>
            </a:xfrm>
            <a:custGeom>
              <a:avLst/>
              <a:gdLst>
                <a:gd name="T0" fmla="*/ 5 w 878"/>
                <a:gd name="T1" fmla="*/ 10 h 761"/>
                <a:gd name="T2" fmla="*/ 19 w 878"/>
                <a:gd name="T3" fmla="*/ 23 h 761"/>
                <a:gd name="T4" fmla="*/ 38 w 878"/>
                <a:gd name="T5" fmla="*/ 47 h 761"/>
                <a:gd name="T6" fmla="*/ 56 w 878"/>
                <a:gd name="T7" fmla="*/ 66 h 761"/>
                <a:gd name="T8" fmla="*/ 70 w 878"/>
                <a:gd name="T9" fmla="*/ 79 h 761"/>
                <a:gd name="T10" fmla="*/ 89 w 878"/>
                <a:gd name="T11" fmla="*/ 93 h 761"/>
                <a:gd name="T12" fmla="*/ 102 w 878"/>
                <a:gd name="T13" fmla="*/ 112 h 761"/>
                <a:gd name="T14" fmla="*/ 126 w 878"/>
                <a:gd name="T15" fmla="*/ 136 h 761"/>
                <a:gd name="T16" fmla="*/ 149 w 878"/>
                <a:gd name="T17" fmla="*/ 154 h 761"/>
                <a:gd name="T18" fmla="*/ 163 w 878"/>
                <a:gd name="T19" fmla="*/ 172 h 761"/>
                <a:gd name="T20" fmla="*/ 177 w 878"/>
                <a:gd name="T21" fmla="*/ 186 h 761"/>
                <a:gd name="T22" fmla="*/ 195 w 878"/>
                <a:gd name="T23" fmla="*/ 200 h 761"/>
                <a:gd name="T24" fmla="*/ 215 w 878"/>
                <a:gd name="T25" fmla="*/ 218 h 761"/>
                <a:gd name="T26" fmla="*/ 233 w 878"/>
                <a:gd name="T27" fmla="*/ 233 h 761"/>
                <a:gd name="T28" fmla="*/ 256 w 878"/>
                <a:gd name="T29" fmla="*/ 251 h 761"/>
                <a:gd name="T30" fmla="*/ 270 w 878"/>
                <a:gd name="T31" fmla="*/ 270 h 761"/>
                <a:gd name="T32" fmla="*/ 288 w 878"/>
                <a:gd name="T33" fmla="*/ 283 h 761"/>
                <a:gd name="T34" fmla="*/ 302 w 878"/>
                <a:gd name="T35" fmla="*/ 302 h 761"/>
                <a:gd name="T36" fmla="*/ 326 w 878"/>
                <a:gd name="T37" fmla="*/ 316 h 761"/>
                <a:gd name="T38" fmla="*/ 340 w 878"/>
                <a:gd name="T39" fmla="*/ 335 h 761"/>
                <a:gd name="T40" fmla="*/ 362 w 878"/>
                <a:gd name="T41" fmla="*/ 349 h 761"/>
                <a:gd name="T42" fmla="*/ 381 w 878"/>
                <a:gd name="T43" fmla="*/ 367 h 761"/>
                <a:gd name="T44" fmla="*/ 405 w 878"/>
                <a:gd name="T45" fmla="*/ 390 h 761"/>
                <a:gd name="T46" fmla="*/ 428 w 878"/>
                <a:gd name="T47" fmla="*/ 404 h 761"/>
                <a:gd name="T48" fmla="*/ 446 w 878"/>
                <a:gd name="T49" fmla="*/ 423 h 761"/>
                <a:gd name="T50" fmla="*/ 469 w 878"/>
                <a:gd name="T51" fmla="*/ 442 h 761"/>
                <a:gd name="T52" fmla="*/ 493 w 878"/>
                <a:gd name="T53" fmla="*/ 460 h 761"/>
                <a:gd name="T54" fmla="*/ 511 w 878"/>
                <a:gd name="T55" fmla="*/ 478 h 761"/>
                <a:gd name="T56" fmla="*/ 525 w 878"/>
                <a:gd name="T57" fmla="*/ 492 h 761"/>
                <a:gd name="T58" fmla="*/ 548 w 878"/>
                <a:gd name="T59" fmla="*/ 507 h 761"/>
                <a:gd name="T60" fmla="*/ 562 w 878"/>
                <a:gd name="T61" fmla="*/ 521 h 761"/>
                <a:gd name="T62" fmla="*/ 586 w 878"/>
                <a:gd name="T63" fmla="*/ 539 h 761"/>
                <a:gd name="T64" fmla="*/ 604 w 878"/>
                <a:gd name="T65" fmla="*/ 553 h 761"/>
                <a:gd name="T66" fmla="*/ 623 w 878"/>
                <a:gd name="T67" fmla="*/ 566 h 761"/>
                <a:gd name="T68" fmla="*/ 641 w 878"/>
                <a:gd name="T69" fmla="*/ 585 h 761"/>
                <a:gd name="T70" fmla="*/ 664 w 878"/>
                <a:gd name="T71" fmla="*/ 599 h 761"/>
                <a:gd name="T72" fmla="*/ 683 w 878"/>
                <a:gd name="T73" fmla="*/ 618 h 761"/>
                <a:gd name="T74" fmla="*/ 706 w 878"/>
                <a:gd name="T75" fmla="*/ 632 h 761"/>
                <a:gd name="T76" fmla="*/ 729 w 878"/>
                <a:gd name="T77" fmla="*/ 650 h 761"/>
                <a:gd name="T78" fmla="*/ 747 w 878"/>
                <a:gd name="T79" fmla="*/ 664 h 761"/>
                <a:gd name="T80" fmla="*/ 770 w 878"/>
                <a:gd name="T81" fmla="*/ 682 h 761"/>
                <a:gd name="T82" fmla="*/ 790 w 878"/>
                <a:gd name="T83" fmla="*/ 697 h 761"/>
                <a:gd name="T84" fmla="*/ 813 w 878"/>
                <a:gd name="T85" fmla="*/ 715 h 761"/>
                <a:gd name="T86" fmla="*/ 836 w 878"/>
                <a:gd name="T87" fmla="*/ 729 h 761"/>
                <a:gd name="T88" fmla="*/ 863 w 878"/>
                <a:gd name="T89" fmla="*/ 752 h 7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78"/>
                <a:gd name="T136" fmla="*/ 0 h 761"/>
                <a:gd name="T137" fmla="*/ 878 w 878"/>
                <a:gd name="T138" fmla="*/ 761 h 76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78" h="761">
                  <a:moveTo>
                    <a:pt x="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14" y="19"/>
                  </a:lnTo>
                  <a:lnTo>
                    <a:pt x="19" y="23"/>
                  </a:lnTo>
                  <a:lnTo>
                    <a:pt x="29" y="33"/>
                  </a:lnTo>
                  <a:lnTo>
                    <a:pt x="34" y="43"/>
                  </a:lnTo>
                  <a:lnTo>
                    <a:pt x="38" y="47"/>
                  </a:lnTo>
                  <a:lnTo>
                    <a:pt x="43" y="47"/>
                  </a:lnTo>
                  <a:lnTo>
                    <a:pt x="47" y="57"/>
                  </a:lnTo>
                  <a:lnTo>
                    <a:pt x="56" y="66"/>
                  </a:lnTo>
                  <a:lnTo>
                    <a:pt x="61" y="70"/>
                  </a:lnTo>
                  <a:lnTo>
                    <a:pt x="61" y="75"/>
                  </a:lnTo>
                  <a:lnTo>
                    <a:pt x="70" y="79"/>
                  </a:lnTo>
                  <a:lnTo>
                    <a:pt x="79" y="89"/>
                  </a:lnTo>
                  <a:lnTo>
                    <a:pt x="84" y="89"/>
                  </a:lnTo>
                  <a:lnTo>
                    <a:pt x="89" y="93"/>
                  </a:lnTo>
                  <a:lnTo>
                    <a:pt x="93" y="102"/>
                  </a:lnTo>
                  <a:lnTo>
                    <a:pt x="102" y="107"/>
                  </a:lnTo>
                  <a:lnTo>
                    <a:pt x="102" y="112"/>
                  </a:lnTo>
                  <a:lnTo>
                    <a:pt x="112" y="116"/>
                  </a:lnTo>
                  <a:lnTo>
                    <a:pt x="117" y="125"/>
                  </a:lnTo>
                  <a:lnTo>
                    <a:pt x="126" y="136"/>
                  </a:lnTo>
                  <a:lnTo>
                    <a:pt x="131" y="140"/>
                  </a:lnTo>
                  <a:lnTo>
                    <a:pt x="140" y="149"/>
                  </a:lnTo>
                  <a:lnTo>
                    <a:pt x="149" y="154"/>
                  </a:lnTo>
                  <a:lnTo>
                    <a:pt x="149" y="159"/>
                  </a:lnTo>
                  <a:lnTo>
                    <a:pt x="154" y="163"/>
                  </a:lnTo>
                  <a:lnTo>
                    <a:pt x="163" y="172"/>
                  </a:lnTo>
                  <a:lnTo>
                    <a:pt x="168" y="177"/>
                  </a:lnTo>
                  <a:lnTo>
                    <a:pt x="172" y="177"/>
                  </a:lnTo>
                  <a:lnTo>
                    <a:pt x="177" y="186"/>
                  </a:lnTo>
                  <a:lnTo>
                    <a:pt x="186" y="191"/>
                  </a:lnTo>
                  <a:lnTo>
                    <a:pt x="191" y="195"/>
                  </a:lnTo>
                  <a:lnTo>
                    <a:pt x="195" y="200"/>
                  </a:lnTo>
                  <a:lnTo>
                    <a:pt x="204" y="209"/>
                  </a:lnTo>
                  <a:lnTo>
                    <a:pt x="210" y="214"/>
                  </a:lnTo>
                  <a:lnTo>
                    <a:pt x="215" y="218"/>
                  </a:lnTo>
                  <a:lnTo>
                    <a:pt x="224" y="223"/>
                  </a:lnTo>
                  <a:lnTo>
                    <a:pt x="228" y="233"/>
                  </a:lnTo>
                  <a:lnTo>
                    <a:pt x="233" y="233"/>
                  </a:lnTo>
                  <a:lnTo>
                    <a:pt x="238" y="242"/>
                  </a:lnTo>
                  <a:lnTo>
                    <a:pt x="247" y="247"/>
                  </a:lnTo>
                  <a:lnTo>
                    <a:pt x="256" y="251"/>
                  </a:lnTo>
                  <a:lnTo>
                    <a:pt x="256" y="256"/>
                  </a:lnTo>
                  <a:lnTo>
                    <a:pt x="265" y="260"/>
                  </a:lnTo>
                  <a:lnTo>
                    <a:pt x="270" y="270"/>
                  </a:lnTo>
                  <a:lnTo>
                    <a:pt x="274" y="274"/>
                  </a:lnTo>
                  <a:lnTo>
                    <a:pt x="283" y="279"/>
                  </a:lnTo>
                  <a:lnTo>
                    <a:pt x="288" y="283"/>
                  </a:lnTo>
                  <a:lnTo>
                    <a:pt x="293" y="293"/>
                  </a:lnTo>
                  <a:lnTo>
                    <a:pt x="297" y="293"/>
                  </a:lnTo>
                  <a:lnTo>
                    <a:pt x="302" y="302"/>
                  </a:lnTo>
                  <a:lnTo>
                    <a:pt x="312" y="306"/>
                  </a:lnTo>
                  <a:lnTo>
                    <a:pt x="321" y="311"/>
                  </a:lnTo>
                  <a:lnTo>
                    <a:pt x="326" y="316"/>
                  </a:lnTo>
                  <a:lnTo>
                    <a:pt x="330" y="326"/>
                  </a:lnTo>
                  <a:lnTo>
                    <a:pt x="340" y="330"/>
                  </a:lnTo>
                  <a:lnTo>
                    <a:pt x="340" y="335"/>
                  </a:lnTo>
                  <a:lnTo>
                    <a:pt x="349" y="340"/>
                  </a:lnTo>
                  <a:lnTo>
                    <a:pt x="358" y="344"/>
                  </a:lnTo>
                  <a:lnTo>
                    <a:pt x="362" y="349"/>
                  </a:lnTo>
                  <a:lnTo>
                    <a:pt x="367" y="353"/>
                  </a:lnTo>
                  <a:lnTo>
                    <a:pt x="376" y="362"/>
                  </a:lnTo>
                  <a:lnTo>
                    <a:pt x="381" y="367"/>
                  </a:lnTo>
                  <a:lnTo>
                    <a:pt x="390" y="376"/>
                  </a:lnTo>
                  <a:lnTo>
                    <a:pt x="400" y="385"/>
                  </a:lnTo>
                  <a:lnTo>
                    <a:pt x="405" y="390"/>
                  </a:lnTo>
                  <a:lnTo>
                    <a:pt x="409" y="395"/>
                  </a:lnTo>
                  <a:lnTo>
                    <a:pt x="419" y="399"/>
                  </a:lnTo>
                  <a:lnTo>
                    <a:pt x="428" y="404"/>
                  </a:lnTo>
                  <a:lnTo>
                    <a:pt x="428" y="408"/>
                  </a:lnTo>
                  <a:lnTo>
                    <a:pt x="437" y="414"/>
                  </a:lnTo>
                  <a:lnTo>
                    <a:pt x="446" y="423"/>
                  </a:lnTo>
                  <a:lnTo>
                    <a:pt x="455" y="432"/>
                  </a:lnTo>
                  <a:lnTo>
                    <a:pt x="464" y="437"/>
                  </a:lnTo>
                  <a:lnTo>
                    <a:pt x="469" y="442"/>
                  </a:lnTo>
                  <a:lnTo>
                    <a:pt x="474" y="446"/>
                  </a:lnTo>
                  <a:lnTo>
                    <a:pt x="483" y="451"/>
                  </a:lnTo>
                  <a:lnTo>
                    <a:pt x="493" y="460"/>
                  </a:lnTo>
                  <a:lnTo>
                    <a:pt x="502" y="469"/>
                  </a:lnTo>
                  <a:lnTo>
                    <a:pt x="511" y="478"/>
                  </a:lnTo>
                  <a:lnTo>
                    <a:pt x="511" y="483"/>
                  </a:lnTo>
                  <a:lnTo>
                    <a:pt x="516" y="483"/>
                  </a:lnTo>
                  <a:lnTo>
                    <a:pt x="525" y="492"/>
                  </a:lnTo>
                  <a:lnTo>
                    <a:pt x="534" y="497"/>
                  </a:lnTo>
                  <a:lnTo>
                    <a:pt x="534" y="501"/>
                  </a:lnTo>
                  <a:lnTo>
                    <a:pt x="548" y="507"/>
                  </a:lnTo>
                  <a:lnTo>
                    <a:pt x="553" y="516"/>
                  </a:lnTo>
                  <a:lnTo>
                    <a:pt x="562" y="521"/>
                  </a:lnTo>
                  <a:lnTo>
                    <a:pt x="576" y="530"/>
                  </a:lnTo>
                  <a:lnTo>
                    <a:pt x="586" y="539"/>
                  </a:lnTo>
                  <a:lnTo>
                    <a:pt x="595" y="544"/>
                  </a:lnTo>
                  <a:lnTo>
                    <a:pt x="600" y="548"/>
                  </a:lnTo>
                  <a:lnTo>
                    <a:pt x="604" y="553"/>
                  </a:lnTo>
                  <a:lnTo>
                    <a:pt x="613" y="562"/>
                  </a:lnTo>
                  <a:lnTo>
                    <a:pt x="618" y="566"/>
                  </a:lnTo>
                  <a:lnTo>
                    <a:pt x="623" y="566"/>
                  </a:lnTo>
                  <a:lnTo>
                    <a:pt x="632" y="576"/>
                  </a:lnTo>
                  <a:lnTo>
                    <a:pt x="641" y="580"/>
                  </a:lnTo>
                  <a:lnTo>
                    <a:pt x="641" y="585"/>
                  </a:lnTo>
                  <a:lnTo>
                    <a:pt x="650" y="589"/>
                  </a:lnTo>
                  <a:lnTo>
                    <a:pt x="659" y="599"/>
                  </a:lnTo>
                  <a:lnTo>
                    <a:pt x="664" y="599"/>
                  </a:lnTo>
                  <a:lnTo>
                    <a:pt x="673" y="604"/>
                  </a:lnTo>
                  <a:lnTo>
                    <a:pt x="683" y="613"/>
                  </a:lnTo>
                  <a:lnTo>
                    <a:pt x="683" y="618"/>
                  </a:lnTo>
                  <a:lnTo>
                    <a:pt x="692" y="623"/>
                  </a:lnTo>
                  <a:lnTo>
                    <a:pt x="702" y="627"/>
                  </a:lnTo>
                  <a:lnTo>
                    <a:pt x="706" y="632"/>
                  </a:lnTo>
                  <a:lnTo>
                    <a:pt x="711" y="636"/>
                  </a:lnTo>
                  <a:lnTo>
                    <a:pt x="725" y="645"/>
                  </a:lnTo>
                  <a:lnTo>
                    <a:pt x="729" y="650"/>
                  </a:lnTo>
                  <a:lnTo>
                    <a:pt x="743" y="659"/>
                  </a:lnTo>
                  <a:lnTo>
                    <a:pt x="747" y="664"/>
                  </a:lnTo>
                  <a:lnTo>
                    <a:pt x="752" y="668"/>
                  </a:lnTo>
                  <a:lnTo>
                    <a:pt x="761" y="673"/>
                  </a:lnTo>
                  <a:lnTo>
                    <a:pt x="770" y="682"/>
                  </a:lnTo>
                  <a:lnTo>
                    <a:pt x="776" y="682"/>
                  </a:lnTo>
                  <a:lnTo>
                    <a:pt x="781" y="687"/>
                  </a:lnTo>
                  <a:lnTo>
                    <a:pt x="790" y="697"/>
                  </a:lnTo>
                  <a:lnTo>
                    <a:pt x="804" y="706"/>
                  </a:lnTo>
                  <a:lnTo>
                    <a:pt x="813" y="711"/>
                  </a:lnTo>
                  <a:lnTo>
                    <a:pt x="813" y="715"/>
                  </a:lnTo>
                  <a:lnTo>
                    <a:pt x="822" y="720"/>
                  </a:lnTo>
                  <a:lnTo>
                    <a:pt x="831" y="729"/>
                  </a:lnTo>
                  <a:lnTo>
                    <a:pt x="836" y="729"/>
                  </a:lnTo>
                  <a:lnTo>
                    <a:pt x="840" y="738"/>
                  </a:lnTo>
                  <a:lnTo>
                    <a:pt x="854" y="743"/>
                  </a:lnTo>
                  <a:lnTo>
                    <a:pt x="863" y="752"/>
                  </a:lnTo>
                  <a:lnTo>
                    <a:pt x="873" y="757"/>
                  </a:lnTo>
                  <a:lnTo>
                    <a:pt x="878" y="7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4" name="Freeform 5456"/>
            <p:cNvSpPr>
              <a:spLocks/>
            </p:cNvSpPr>
            <p:nvPr/>
          </p:nvSpPr>
          <p:spPr bwMode="auto">
            <a:xfrm>
              <a:off x="5022" y="2831"/>
              <a:ext cx="445" cy="298"/>
            </a:xfrm>
            <a:custGeom>
              <a:avLst/>
              <a:gdLst>
                <a:gd name="T0" fmla="*/ 28 w 2227"/>
                <a:gd name="T1" fmla="*/ 23 h 1490"/>
                <a:gd name="T2" fmla="*/ 65 w 2227"/>
                <a:gd name="T3" fmla="*/ 46 h 1490"/>
                <a:gd name="T4" fmla="*/ 107 w 2227"/>
                <a:gd name="T5" fmla="*/ 70 h 1490"/>
                <a:gd name="T6" fmla="*/ 144 w 2227"/>
                <a:gd name="T7" fmla="*/ 97 h 1490"/>
                <a:gd name="T8" fmla="*/ 176 w 2227"/>
                <a:gd name="T9" fmla="*/ 120 h 1490"/>
                <a:gd name="T10" fmla="*/ 227 w 2227"/>
                <a:gd name="T11" fmla="*/ 148 h 1490"/>
                <a:gd name="T12" fmla="*/ 265 w 2227"/>
                <a:gd name="T13" fmla="*/ 172 h 1490"/>
                <a:gd name="T14" fmla="*/ 297 w 2227"/>
                <a:gd name="T15" fmla="*/ 199 h 1490"/>
                <a:gd name="T16" fmla="*/ 339 w 2227"/>
                <a:gd name="T17" fmla="*/ 227 h 1490"/>
                <a:gd name="T18" fmla="*/ 376 w 2227"/>
                <a:gd name="T19" fmla="*/ 251 h 1490"/>
                <a:gd name="T20" fmla="*/ 408 w 2227"/>
                <a:gd name="T21" fmla="*/ 274 h 1490"/>
                <a:gd name="T22" fmla="*/ 450 w 2227"/>
                <a:gd name="T23" fmla="*/ 301 h 1490"/>
                <a:gd name="T24" fmla="*/ 487 w 2227"/>
                <a:gd name="T25" fmla="*/ 324 h 1490"/>
                <a:gd name="T26" fmla="*/ 520 w 2227"/>
                <a:gd name="T27" fmla="*/ 348 h 1490"/>
                <a:gd name="T28" fmla="*/ 557 w 2227"/>
                <a:gd name="T29" fmla="*/ 376 h 1490"/>
                <a:gd name="T30" fmla="*/ 598 w 2227"/>
                <a:gd name="T31" fmla="*/ 399 h 1490"/>
                <a:gd name="T32" fmla="*/ 641 w 2227"/>
                <a:gd name="T33" fmla="*/ 426 h 1490"/>
                <a:gd name="T34" fmla="*/ 673 w 2227"/>
                <a:gd name="T35" fmla="*/ 450 h 1490"/>
                <a:gd name="T36" fmla="*/ 729 w 2227"/>
                <a:gd name="T37" fmla="*/ 487 h 1490"/>
                <a:gd name="T38" fmla="*/ 775 w 2227"/>
                <a:gd name="T39" fmla="*/ 510 h 1490"/>
                <a:gd name="T40" fmla="*/ 812 w 2227"/>
                <a:gd name="T41" fmla="*/ 539 h 1490"/>
                <a:gd name="T42" fmla="*/ 844 w 2227"/>
                <a:gd name="T43" fmla="*/ 562 h 1490"/>
                <a:gd name="T44" fmla="*/ 886 w 2227"/>
                <a:gd name="T45" fmla="*/ 594 h 1490"/>
                <a:gd name="T46" fmla="*/ 924 w 2227"/>
                <a:gd name="T47" fmla="*/ 617 h 1490"/>
                <a:gd name="T48" fmla="*/ 965 w 2227"/>
                <a:gd name="T49" fmla="*/ 650 h 1490"/>
                <a:gd name="T50" fmla="*/ 1007 w 2227"/>
                <a:gd name="T51" fmla="*/ 673 h 1490"/>
                <a:gd name="T52" fmla="*/ 1039 w 2227"/>
                <a:gd name="T53" fmla="*/ 700 h 1490"/>
                <a:gd name="T54" fmla="*/ 1077 w 2227"/>
                <a:gd name="T55" fmla="*/ 724 h 1490"/>
                <a:gd name="T56" fmla="*/ 1118 w 2227"/>
                <a:gd name="T57" fmla="*/ 747 h 1490"/>
                <a:gd name="T58" fmla="*/ 1160 w 2227"/>
                <a:gd name="T59" fmla="*/ 775 h 1490"/>
                <a:gd name="T60" fmla="*/ 1193 w 2227"/>
                <a:gd name="T61" fmla="*/ 798 h 1490"/>
                <a:gd name="T62" fmla="*/ 1239 w 2227"/>
                <a:gd name="T63" fmla="*/ 831 h 1490"/>
                <a:gd name="T64" fmla="*/ 1290 w 2227"/>
                <a:gd name="T65" fmla="*/ 854 h 1490"/>
                <a:gd name="T66" fmla="*/ 1318 w 2227"/>
                <a:gd name="T67" fmla="*/ 881 h 1490"/>
                <a:gd name="T68" fmla="*/ 1354 w 2227"/>
                <a:gd name="T69" fmla="*/ 904 h 1490"/>
                <a:gd name="T70" fmla="*/ 1397 w 2227"/>
                <a:gd name="T71" fmla="*/ 928 h 1490"/>
                <a:gd name="T72" fmla="*/ 1438 w 2227"/>
                <a:gd name="T73" fmla="*/ 960 h 1490"/>
                <a:gd name="T74" fmla="*/ 1480 w 2227"/>
                <a:gd name="T75" fmla="*/ 988 h 1490"/>
                <a:gd name="T76" fmla="*/ 1522 w 2227"/>
                <a:gd name="T77" fmla="*/ 1016 h 1490"/>
                <a:gd name="T78" fmla="*/ 1550 w 2227"/>
                <a:gd name="T79" fmla="*/ 1039 h 1490"/>
                <a:gd name="T80" fmla="*/ 1601 w 2227"/>
                <a:gd name="T81" fmla="*/ 1067 h 1490"/>
                <a:gd name="T82" fmla="*/ 1633 w 2227"/>
                <a:gd name="T83" fmla="*/ 1095 h 1490"/>
                <a:gd name="T84" fmla="*/ 1675 w 2227"/>
                <a:gd name="T85" fmla="*/ 1118 h 1490"/>
                <a:gd name="T86" fmla="*/ 1721 w 2227"/>
                <a:gd name="T87" fmla="*/ 1150 h 1490"/>
                <a:gd name="T88" fmla="*/ 1763 w 2227"/>
                <a:gd name="T89" fmla="*/ 1173 h 1490"/>
                <a:gd name="T90" fmla="*/ 1800 w 2227"/>
                <a:gd name="T91" fmla="*/ 1202 h 1490"/>
                <a:gd name="T92" fmla="*/ 1847 w 2227"/>
                <a:gd name="T93" fmla="*/ 1234 h 1490"/>
                <a:gd name="T94" fmla="*/ 1879 w 2227"/>
                <a:gd name="T95" fmla="*/ 1257 h 1490"/>
                <a:gd name="T96" fmla="*/ 1920 w 2227"/>
                <a:gd name="T97" fmla="*/ 1286 h 1490"/>
                <a:gd name="T98" fmla="*/ 1958 w 2227"/>
                <a:gd name="T99" fmla="*/ 1309 h 1490"/>
                <a:gd name="T100" fmla="*/ 1999 w 2227"/>
                <a:gd name="T101" fmla="*/ 1336 h 1490"/>
                <a:gd name="T102" fmla="*/ 2037 w 2227"/>
                <a:gd name="T103" fmla="*/ 1364 h 1490"/>
                <a:gd name="T104" fmla="*/ 2074 w 2227"/>
                <a:gd name="T105" fmla="*/ 1388 h 1490"/>
                <a:gd name="T106" fmla="*/ 2130 w 2227"/>
                <a:gd name="T107" fmla="*/ 1420 h 1490"/>
                <a:gd name="T108" fmla="*/ 2176 w 2227"/>
                <a:gd name="T109" fmla="*/ 1447 h 1490"/>
                <a:gd name="T110" fmla="*/ 2214 w 2227"/>
                <a:gd name="T111" fmla="*/ 1480 h 14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27"/>
                <a:gd name="T169" fmla="*/ 0 h 1490"/>
                <a:gd name="T170" fmla="*/ 2227 w 2227"/>
                <a:gd name="T171" fmla="*/ 1490 h 14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27" h="1490">
                  <a:moveTo>
                    <a:pt x="0" y="0"/>
                  </a:moveTo>
                  <a:lnTo>
                    <a:pt x="0" y="5"/>
                  </a:lnTo>
                  <a:lnTo>
                    <a:pt x="18" y="14"/>
                  </a:lnTo>
                  <a:lnTo>
                    <a:pt x="28" y="23"/>
                  </a:lnTo>
                  <a:lnTo>
                    <a:pt x="42" y="28"/>
                  </a:lnTo>
                  <a:lnTo>
                    <a:pt x="56" y="37"/>
                  </a:lnTo>
                  <a:lnTo>
                    <a:pt x="61" y="41"/>
                  </a:lnTo>
                  <a:lnTo>
                    <a:pt x="65" y="46"/>
                  </a:lnTo>
                  <a:lnTo>
                    <a:pt x="74" y="51"/>
                  </a:lnTo>
                  <a:lnTo>
                    <a:pt x="84" y="55"/>
                  </a:lnTo>
                  <a:lnTo>
                    <a:pt x="88" y="60"/>
                  </a:lnTo>
                  <a:lnTo>
                    <a:pt x="97" y="65"/>
                  </a:lnTo>
                  <a:lnTo>
                    <a:pt x="107" y="70"/>
                  </a:lnTo>
                  <a:lnTo>
                    <a:pt x="107" y="75"/>
                  </a:lnTo>
                  <a:lnTo>
                    <a:pt x="116" y="84"/>
                  </a:lnTo>
                  <a:lnTo>
                    <a:pt x="125" y="88"/>
                  </a:lnTo>
                  <a:lnTo>
                    <a:pt x="135" y="88"/>
                  </a:lnTo>
                  <a:lnTo>
                    <a:pt x="144" y="97"/>
                  </a:lnTo>
                  <a:lnTo>
                    <a:pt x="149" y="102"/>
                  </a:lnTo>
                  <a:lnTo>
                    <a:pt x="154" y="107"/>
                  </a:lnTo>
                  <a:lnTo>
                    <a:pt x="167" y="116"/>
                  </a:lnTo>
                  <a:lnTo>
                    <a:pt x="176" y="120"/>
                  </a:lnTo>
                  <a:lnTo>
                    <a:pt x="190" y="130"/>
                  </a:lnTo>
                  <a:lnTo>
                    <a:pt x="204" y="134"/>
                  </a:lnTo>
                  <a:lnTo>
                    <a:pt x="213" y="143"/>
                  </a:lnTo>
                  <a:lnTo>
                    <a:pt x="218" y="143"/>
                  </a:lnTo>
                  <a:lnTo>
                    <a:pt x="227" y="148"/>
                  </a:lnTo>
                  <a:lnTo>
                    <a:pt x="233" y="158"/>
                  </a:lnTo>
                  <a:lnTo>
                    <a:pt x="237" y="158"/>
                  </a:lnTo>
                  <a:lnTo>
                    <a:pt x="251" y="167"/>
                  </a:lnTo>
                  <a:lnTo>
                    <a:pt x="256" y="172"/>
                  </a:lnTo>
                  <a:lnTo>
                    <a:pt x="265" y="172"/>
                  </a:lnTo>
                  <a:lnTo>
                    <a:pt x="274" y="181"/>
                  </a:lnTo>
                  <a:lnTo>
                    <a:pt x="278" y="186"/>
                  </a:lnTo>
                  <a:lnTo>
                    <a:pt x="283" y="190"/>
                  </a:lnTo>
                  <a:lnTo>
                    <a:pt x="297" y="199"/>
                  </a:lnTo>
                  <a:lnTo>
                    <a:pt x="306" y="204"/>
                  </a:lnTo>
                  <a:lnTo>
                    <a:pt x="315" y="213"/>
                  </a:lnTo>
                  <a:lnTo>
                    <a:pt x="320" y="213"/>
                  </a:lnTo>
                  <a:lnTo>
                    <a:pt x="330" y="218"/>
                  </a:lnTo>
                  <a:lnTo>
                    <a:pt x="339" y="227"/>
                  </a:lnTo>
                  <a:lnTo>
                    <a:pt x="339" y="232"/>
                  </a:lnTo>
                  <a:lnTo>
                    <a:pt x="348" y="232"/>
                  </a:lnTo>
                  <a:lnTo>
                    <a:pt x="362" y="241"/>
                  </a:lnTo>
                  <a:lnTo>
                    <a:pt x="362" y="245"/>
                  </a:lnTo>
                  <a:lnTo>
                    <a:pt x="376" y="251"/>
                  </a:lnTo>
                  <a:lnTo>
                    <a:pt x="385" y="256"/>
                  </a:lnTo>
                  <a:lnTo>
                    <a:pt x="390" y="260"/>
                  </a:lnTo>
                  <a:lnTo>
                    <a:pt x="399" y="265"/>
                  </a:lnTo>
                  <a:lnTo>
                    <a:pt x="403" y="269"/>
                  </a:lnTo>
                  <a:lnTo>
                    <a:pt x="408" y="274"/>
                  </a:lnTo>
                  <a:lnTo>
                    <a:pt x="423" y="283"/>
                  </a:lnTo>
                  <a:lnTo>
                    <a:pt x="427" y="288"/>
                  </a:lnTo>
                  <a:lnTo>
                    <a:pt x="432" y="288"/>
                  </a:lnTo>
                  <a:lnTo>
                    <a:pt x="441" y="297"/>
                  </a:lnTo>
                  <a:lnTo>
                    <a:pt x="450" y="301"/>
                  </a:lnTo>
                  <a:lnTo>
                    <a:pt x="455" y="301"/>
                  </a:lnTo>
                  <a:lnTo>
                    <a:pt x="464" y="311"/>
                  </a:lnTo>
                  <a:lnTo>
                    <a:pt x="469" y="320"/>
                  </a:lnTo>
                  <a:lnTo>
                    <a:pt x="473" y="320"/>
                  </a:lnTo>
                  <a:lnTo>
                    <a:pt x="487" y="324"/>
                  </a:lnTo>
                  <a:lnTo>
                    <a:pt x="492" y="329"/>
                  </a:lnTo>
                  <a:lnTo>
                    <a:pt x="501" y="334"/>
                  </a:lnTo>
                  <a:lnTo>
                    <a:pt x="510" y="343"/>
                  </a:lnTo>
                  <a:lnTo>
                    <a:pt x="520" y="348"/>
                  </a:lnTo>
                  <a:lnTo>
                    <a:pt x="534" y="358"/>
                  </a:lnTo>
                  <a:lnTo>
                    <a:pt x="539" y="358"/>
                  </a:lnTo>
                  <a:lnTo>
                    <a:pt x="543" y="367"/>
                  </a:lnTo>
                  <a:lnTo>
                    <a:pt x="552" y="371"/>
                  </a:lnTo>
                  <a:lnTo>
                    <a:pt x="557" y="376"/>
                  </a:lnTo>
                  <a:lnTo>
                    <a:pt x="566" y="380"/>
                  </a:lnTo>
                  <a:lnTo>
                    <a:pt x="580" y="385"/>
                  </a:lnTo>
                  <a:lnTo>
                    <a:pt x="589" y="394"/>
                  </a:lnTo>
                  <a:lnTo>
                    <a:pt x="598" y="399"/>
                  </a:lnTo>
                  <a:lnTo>
                    <a:pt x="608" y="403"/>
                  </a:lnTo>
                  <a:lnTo>
                    <a:pt x="613" y="408"/>
                  </a:lnTo>
                  <a:lnTo>
                    <a:pt x="622" y="417"/>
                  </a:lnTo>
                  <a:lnTo>
                    <a:pt x="627" y="417"/>
                  </a:lnTo>
                  <a:lnTo>
                    <a:pt x="641" y="426"/>
                  </a:lnTo>
                  <a:lnTo>
                    <a:pt x="645" y="431"/>
                  </a:lnTo>
                  <a:lnTo>
                    <a:pt x="645" y="436"/>
                  </a:lnTo>
                  <a:lnTo>
                    <a:pt x="663" y="441"/>
                  </a:lnTo>
                  <a:lnTo>
                    <a:pt x="673" y="450"/>
                  </a:lnTo>
                  <a:lnTo>
                    <a:pt x="686" y="455"/>
                  </a:lnTo>
                  <a:lnTo>
                    <a:pt x="701" y="464"/>
                  </a:lnTo>
                  <a:lnTo>
                    <a:pt x="710" y="469"/>
                  </a:lnTo>
                  <a:lnTo>
                    <a:pt x="715" y="478"/>
                  </a:lnTo>
                  <a:lnTo>
                    <a:pt x="729" y="487"/>
                  </a:lnTo>
                  <a:lnTo>
                    <a:pt x="743" y="492"/>
                  </a:lnTo>
                  <a:lnTo>
                    <a:pt x="752" y="496"/>
                  </a:lnTo>
                  <a:lnTo>
                    <a:pt x="756" y="501"/>
                  </a:lnTo>
                  <a:lnTo>
                    <a:pt x="770" y="510"/>
                  </a:lnTo>
                  <a:lnTo>
                    <a:pt x="775" y="510"/>
                  </a:lnTo>
                  <a:lnTo>
                    <a:pt x="779" y="519"/>
                  </a:lnTo>
                  <a:lnTo>
                    <a:pt x="788" y="524"/>
                  </a:lnTo>
                  <a:lnTo>
                    <a:pt x="794" y="528"/>
                  </a:lnTo>
                  <a:lnTo>
                    <a:pt x="803" y="534"/>
                  </a:lnTo>
                  <a:lnTo>
                    <a:pt x="812" y="539"/>
                  </a:lnTo>
                  <a:lnTo>
                    <a:pt x="817" y="548"/>
                  </a:lnTo>
                  <a:lnTo>
                    <a:pt x="831" y="557"/>
                  </a:lnTo>
                  <a:lnTo>
                    <a:pt x="835" y="557"/>
                  </a:lnTo>
                  <a:lnTo>
                    <a:pt x="844" y="562"/>
                  </a:lnTo>
                  <a:lnTo>
                    <a:pt x="858" y="571"/>
                  </a:lnTo>
                  <a:lnTo>
                    <a:pt x="867" y="580"/>
                  </a:lnTo>
                  <a:lnTo>
                    <a:pt x="877" y="584"/>
                  </a:lnTo>
                  <a:lnTo>
                    <a:pt x="881" y="589"/>
                  </a:lnTo>
                  <a:lnTo>
                    <a:pt x="886" y="594"/>
                  </a:lnTo>
                  <a:lnTo>
                    <a:pt x="901" y="603"/>
                  </a:lnTo>
                  <a:lnTo>
                    <a:pt x="910" y="607"/>
                  </a:lnTo>
                  <a:lnTo>
                    <a:pt x="919" y="617"/>
                  </a:lnTo>
                  <a:lnTo>
                    <a:pt x="924" y="617"/>
                  </a:lnTo>
                  <a:lnTo>
                    <a:pt x="928" y="621"/>
                  </a:lnTo>
                  <a:lnTo>
                    <a:pt x="946" y="631"/>
                  </a:lnTo>
                  <a:lnTo>
                    <a:pt x="956" y="641"/>
                  </a:lnTo>
                  <a:lnTo>
                    <a:pt x="960" y="645"/>
                  </a:lnTo>
                  <a:lnTo>
                    <a:pt x="965" y="650"/>
                  </a:lnTo>
                  <a:lnTo>
                    <a:pt x="974" y="654"/>
                  </a:lnTo>
                  <a:lnTo>
                    <a:pt x="984" y="663"/>
                  </a:lnTo>
                  <a:lnTo>
                    <a:pt x="989" y="663"/>
                  </a:lnTo>
                  <a:lnTo>
                    <a:pt x="1003" y="668"/>
                  </a:lnTo>
                  <a:lnTo>
                    <a:pt x="1007" y="673"/>
                  </a:lnTo>
                  <a:lnTo>
                    <a:pt x="1012" y="677"/>
                  </a:lnTo>
                  <a:lnTo>
                    <a:pt x="1021" y="686"/>
                  </a:lnTo>
                  <a:lnTo>
                    <a:pt x="1030" y="691"/>
                  </a:lnTo>
                  <a:lnTo>
                    <a:pt x="1030" y="696"/>
                  </a:lnTo>
                  <a:lnTo>
                    <a:pt x="1039" y="700"/>
                  </a:lnTo>
                  <a:lnTo>
                    <a:pt x="1048" y="709"/>
                  </a:lnTo>
                  <a:lnTo>
                    <a:pt x="1053" y="709"/>
                  </a:lnTo>
                  <a:lnTo>
                    <a:pt x="1062" y="714"/>
                  </a:lnTo>
                  <a:lnTo>
                    <a:pt x="1071" y="720"/>
                  </a:lnTo>
                  <a:lnTo>
                    <a:pt x="1077" y="724"/>
                  </a:lnTo>
                  <a:lnTo>
                    <a:pt x="1091" y="729"/>
                  </a:lnTo>
                  <a:lnTo>
                    <a:pt x="1095" y="733"/>
                  </a:lnTo>
                  <a:lnTo>
                    <a:pt x="1105" y="738"/>
                  </a:lnTo>
                  <a:lnTo>
                    <a:pt x="1114" y="747"/>
                  </a:lnTo>
                  <a:lnTo>
                    <a:pt x="1118" y="747"/>
                  </a:lnTo>
                  <a:lnTo>
                    <a:pt x="1128" y="752"/>
                  </a:lnTo>
                  <a:lnTo>
                    <a:pt x="1137" y="761"/>
                  </a:lnTo>
                  <a:lnTo>
                    <a:pt x="1141" y="761"/>
                  </a:lnTo>
                  <a:lnTo>
                    <a:pt x="1150" y="770"/>
                  </a:lnTo>
                  <a:lnTo>
                    <a:pt x="1160" y="775"/>
                  </a:lnTo>
                  <a:lnTo>
                    <a:pt x="1164" y="784"/>
                  </a:lnTo>
                  <a:lnTo>
                    <a:pt x="1179" y="793"/>
                  </a:lnTo>
                  <a:lnTo>
                    <a:pt x="1193" y="798"/>
                  </a:lnTo>
                  <a:lnTo>
                    <a:pt x="1202" y="807"/>
                  </a:lnTo>
                  <a:lnTo>
                    <a:pt x="1216" y="812"/>
                  </a:lnTo>
                  <a:lnTo>
                    <a:pt x="1225" y="822"/>
                  </a:lnTo>
                  <a:lnTo>
                    <a:pt x="1229" y="822"/>
                  </a:lnTo>
                  <a:lnTo>
                    <a:pt x="1239" y="831"/>
                  </a:lnTo>
                  <a:lnTo>
                    <a:pt x="1243" y="835"/>
                  </a:lnTo>
                  <a:lnTo>
                    <a:pt x="1252" y="840"/>
                  </a:lnTo>
                  <a:lnTo>
                    <a:pt x="1267" y="845"/>
                  </a:lnTo>
                  <a:lnTo>
                    <a:pt x="1286" y="854"/>
                  </a:lnTo>
                  <a:lnTo>
                    <a:pt x="1290" y="854"/>
                  </a:lnTo>
                  <a:lnTo>
                    <a:pt x="1295" y="863"/>
                  </a:lnTo>
                  <a:lnTo>
                    <a:pt x="1304" y="867"/>
                  </a:lnTo>
                  <a:lnTo>
                    <a:pt x="1304" y="877"/>
                  </a:lnTo>
                  <a:lnTo>
                    <a:pt x="1309" y="877"/>
                  </a:lnTo>
                  <a:lnTo>
                    <a:pt x="1318" y="881"/>
                  </a:lnTo>
                  <a:lnTo>
                    <a:pt x="1327" y="890"/>
                  </a:lnTo>
                  <a:lnTo>
                    <a:pt x="1331" y="895"/>
                  </a:lnTo>
                  <a:lnTo>
                    <a:pt x="1341" y="900"/>
                  </a:lnTo>
                  <a:lnTo>
                    <a:pt x="1354" y="904"/>
                  </a:lnTo>
                  <a:lnTo>
                    <a:pt x="1369" y="914"/>
                  </a:lnTo>
                  <a:lnTo>
                    <a:pt x="1374" y="919"/>
                  </a:lnTo>
                  <a:lnTo>
                    <a:pt x="1378" y="924"/>
                  </a:lnTo>
                  <a:lnTo>
                    <a:pt x="1392" y="928"/>
                  </a:lnTo>
                  <a:lnTo>
                    <a:pt x="1397" y="928"/>
                  </a:lnTo>
                  <a:lnTo>
                    <a:pt x="1406" y="937"/>
                  </a:lnTo>
                  <a:lnTo>
                    <a:pt x="1415" y="947"/>
                  </a:lnTo>
                  <a:lnTo>
                    <a:pt x="1433" y="951"/>
                  </a:lnTo>
                  <a:lnTo>
                    <a:pt x="1438" y="960"/>
                  </a:lnTo>
                  <a:lnTo>
                    <a:pt x="1447" y="965"/>
                  </a:lnTo>
                  <a:lnTo>
                    <a:pt x="1462" y="974"/>
                  </a:lnTo>
                  <a:lnTo>
                    <a:pt x="1467" y="974"/>
                  </a:lnTo>
                  <a:lnTo>
                    <a:pt x="1471" y="983"/>
                  </a:lnTo>
                  <a:lnTo>
                    <a:pt x="1480" y="988"/>
                  </a:lnTo>
                  <a:lnTo>
                    <a:pt x="1485" y="988"/>
                  </a:lnTo>
                  <a:lnTo>
                    <a:pt x="1494" y="997"/>
                  </a:lnTo>
                  <a:lnTo>
                    <a:pt x="1503" y="1003"/>
                  </a:lnTo>
                  <a:lnTo>
                    <a:pt x="1508" y="1007"/>
                  </a:lnTo>
                  <a:lnTo>
                    <a:pt x="1522" y="1016"/>
                  </a:lnTo>
                  <a:lnTo>
                    <a:pt x="1526" y="1016"/>
                  </a:lnTo>
                  <a:lnTo>
                    <a:pt x="1531" y="1021"/>
                  </a:lnTo>
                  <a:lnTo>
                    <a:pt x="1550" y="1030"/>
                  </a:lnTo>
                  <a:lnTo>
                    <a:pt x="1545" y="1035"/>
                  </a:lnTo>
                  <a:lnTo>
                    <a:pt x="1550" y="1039"/>
                  </a:lnTo>
                  <a:lnTo>
                    <a:pt x="1559" y="1044"/>
                  </a:lnTo>
                  <a:lnTo>
                    <a:pt x="1569" y="1048"/>
                  </a:lnTo>
                  <a:lnTo>
                    <a:pt x="1582" y="1058"/>
                  </a:lnTo>
                  <a:lnTo>
                    <a:pt x="1592" y="1062"/>
                  </a:lnTo>
                  <a:lnTo>
                    <a:pt x="1601" y="1067"/>
                  </a:lnTo>
                  <a:lnTo>
                    <a:pt x="1610" y="1071"/>
                  </a:lnTo>
                  <a:lnTo>
                    <a:pt x="1614" y="1076"/>
                  </a:lnTo>
                  <a:lnTo>
                    <a:pt x="1614" y="1081"/>
                  </a:lnTo>
                  <a:lnTo>
                    <a:pt x="1628" y="1090"/>
                  </a:lnTo>
                  <a:lnTo>
                    <a:pt x="1633" y="1095"/>
                  </a:lnTo>
                  <a:lnTo>
                    <a:pt x="1637" y="1100"/>
                  </a:lnTo>
                  <a:lnTo>
                    <a:pt x="1652" y="1105"/>
                  </a:lnTo>
                  <a:lnTo>
                    <a:pt x="1657" y="1105"/>
                  </a:lnTo>
                  <a:lnTo>
                    <a:pt x="1661" y="1114"/>
                  </a:lnTo>
                  <a:lnTo>
                    <a:pt x="1675" y="1118"/>
                  </a:lnTo>
                  <a:lnTo>
                    <a:pt x="1694" y="1128"/>
                  </a:lnTo>
                  <a:lnTo>
                    <a:pt x="1698" y="1132"/>
                  </a:lnTo>
                  <a:lnTo>
                    <a:pt x="1703" y="1132"/>
                  </a:lnTo>
                  <a:lnTo>
                    <a:pt x="1716" y="1141"/>
                  </a:lnTo>
                  <a:lnTo>
                    <a:pt x="1721" y="1150"/>
                  </a:lnTo>
                  <a:lnTo>
                    <a:pt x="1730" y="1160"/>
                  </a:lnTo>
                  <a:lnTo>
                    <a:pt x="1740" y="1160"/>
                  </a:lnTo>
                  <a:lnTo>
                    <a:pt x="1750" y="1164"/>
                  </a:lnTo>
                  <a:lnTo>
                    <a:pt x="1759" y="1173"/>
                  </a:lnTo>
                  <a:lnTo>
                    <a:pt x="1763" y="1173"/>
                  </a:lnTo>
                  <a:lnTo>
                    <a:pt x="1773" y="1183"/>
                  </a:lnTo>
                  <a:lnTo>
                    <a:pt x="1777" y="1188"/>
                  </a:lnTo>
                  <a:lnTo>
                    <a:pt x="1786" y="1193"/>
                  </a:lnTo>
                  <a:lnTo>
                    <a:pt x="1786" y="1197"/>
                  </a:lnTo>
                  <a:lnTo>
                    <a:pt x="1800" y="1202"/>
                  </a:lnTo>
                  <a:lnTo>
                    <a:pt x="1805" y="1207"/>
                  </a:lnTo>
                  <a:lnTo>
                    <a:pt x="1814" y="1211"/>
                  </a:lnTo>
                  <a:lnTo>
                    <a:pt x="1828" y="1216"/>
                  </a:lnTo>
                  <a:lnTo>
                    <a:pt x="1838" y="1225"/>
                  </a:lnTo>
                  <a:lnTo>
                    <a:pt x="1847" y="1234"/>
                  </a:lnTo>
                  <a:lnTo>
                    <a:pt x="1852" y="1234"/>
                  </a:lnTo>
                  <a:lnTo>
                    <a:pt x="1856" y="1243"/>
                  </a:lnTo>
                  <a:lnTo>
                    <a:pt x="1865" y="1248"/>
                  </a:lnTo>
                  <a:lnTo>
                    <a:pt x="1870" y="1248"/>
                  </a:lnTo>
                  <a:lnTo>
                    <a:pt x="1879" y="1257"/>
                  </a:lnTo>
                  <a:lnTo>
                    <a:pt x="1893" y="1266"/>
                  </a:lnTo>
                  <a:lnTo>
                    <a:pt x="1902" y="1271"/>
                  </a:lnTo>
                  <a:lnTo>
                    <a:pt x="1911" y="1281"/>
                  </a:lnTo>
                  <a:lnTo>
                    <a:pt x="1920" y="1286"/>
                  </a:lnTo>
                  <a:lnTo>
                    <a:pt x="1931" y="1295"/>
                  </a:lnTo>
                  <a:lnTo>
                    <a:pt x="1935" y="1299"/>
                  </a:lnTo>
                  <a:lnTo>
                    <a:pt x="1944" y="1304"/>
                  </a:lnTo>
                  <a:lnTo>
                    <a:pt x="1958" y="1309"/>
                  </a:lnTo>
                  <a:lnTo>
                    <a:pt x="1967" y="1318"/>
                  </a:lnTo>
                  <a:lnTo>
                    <a:pt x="1977" y="1322"/>
                  </a:lnTo>
                  <a:lnTo>
                    <a:pt x="1981" y="1327"/>
                  </a:lnTo>
                  <a:lnTo>
                    <a:pt x="1990" y="1332"/>
                  </a:lnTo>
                  <a:lnTo>
                    <a:pt x="1999" y="1336"/>
                  </a:lnTo>
                  <a:lnTo>
                    <a:pt x="2004" y="1341"/>
                  </a:lnTo>
                  <a:lnTo>
                    <a:pt x="2013" y="1350"/>
                  </a:lnTo>
                  <a:lnTo>
                    <a:pt x="2019" y="1350"/>
                  </a:lnTo>
                  <a:lnTo>
                    <a:pt x="2028" y="1354"/>
                  </a:lnTo>
                  <a:lnTo>
                    <a:pt x="2037" y="1364"/>
                  </a:lnTo>
                  <a:lnTo>
                    <a:pt x="2042" y="1364"/>
                  </a:lnTo>
                  <a:lnTo>
                    <a:pt x="2056" y="1368"/>
                  </a:lnTo>
                  <a:lnTo>
                    <a:pt x="2065" y="1378"/>
                  </a:lnTo>
                  <a:lnTo>
                    <a:pt x="2074" y="1388"/>
                  </a:lnTo>
                  <a:lnTo>
                    <a:pt x="2083" y="1392"/>
                  </a:lnTo>
                  <a:lnTo>
                    <a:pt x="2101" y="1401"/>
                  </a:lnTo>
                  <a:lnTo>
                    <a:pt x="2106" y="1406"/>
                  </a:lnTo>
                  <a:lnTo>
                    <a:pt x="2116" y="1411"/>
                  </a:lnTo>
                  <a:lnTo>
                    <a:pt x="2130" y="1420"/>
                  </a:lnTo>
                  <a:lnTo>
                    <a:pt x="2139" y="1424"/>
                  </a:lnTo>
                  <a:lnTo>
                    <a:pt x="2148" y="1433"/>
                  </a:lnTo>
                  <a:lnTo>
                    <a:pt x="2162" y="1438"/>
                  </a:lnTo>
                  <a:lnTo>
                    <a:pt x="2171" y="1447"/>
                  </a:lnTo>
                  <a:lnTo>
                    <a:pt x="2176" y="1447"/>
                  </a:lnTo>
                  <a:lnTo>
                    <a:pt x="2176" y="1452"/>
                  </a:lnTo>
                  <a:lnTo>
                    <a:pt x="2194" y="1461"/>
                  </a:lnTo>
                  <a:lnTo>
                    <a:pt x="2203" y="1471"/>
                  </a:lnTo>
                  <a:lnTo>
                    <a:pt x="2214" y="1480"/>
                  </a:lnTo>
                  <a:lnTo>
                    <a:pt x="2223" y="1485"/>
                  </a:lnTo>
                  <a:lnTo>
                    <a:pt x="2227" y="14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5" name="Freeform 5457"/>
            <p:cNvSpPr>
              <a:spLocks/>
            </p:cNvSpPr>
            <p:nvPr/>
          </p:nvSpPr>
          <p:spPr bwMode="auto">
            <a:xfrm>
              <a:off x="4848" y="2714"/>
              <a:ext cx="174" cy="117"/>
            </a:xfrm>
            <a:custGeom>
              <a:avLst/>
              <a:gdLst>
                <a:gd name="T0" fmla="*/ 4 w 867"/>
                <a:gd name="T1" fmla="*/ 4 h 584"/>
                <a:gd name="T2" fmla="*/ 18 w 867"/>
                <a:gd name="T3" fmla="*/ 9 h 584"/>
                <a:gd name="T4" fmla="*/ 32 w 867"/>
                <a:gd name="T5" fmla="*/ 18 h 584"/>
                <a:gd name="T6" fmla="*/ 46 w 867"/>
                <a:gd name="T7" fmla="*/ 32 h 584"/>
                <a:gd name="T8" fmla="*/ 60 w 867"/>
                <a:gd name="T9" fmla="*/ 41 h 584"/>
                <a:gd name="T10" fmla="*/ 74 w 867"/>
                <a:gd name="T11" fmla="*/ 50 h 584"/>
                <a:gd name="T12" fmla="*/ 88 w 867"/>
                <a:gd name="T13" fmla="*/ 59 h 584"/>
                <a:gd name="T14" fmla="*/ 106 w 867"/>
                <a:gd name="T15" fmla="*/ 73 h 584"/>
                <a:gd name="T16" fmla="*/ 115 w 867"/>
                <a:gd name="T17" fmla="*/ 78 h 584"/>
                <a:gd name="T18" fmla="*/ 134 w 867"/>
                <a:gd name="T19" fmla="*/ 92 h 584"/>
                <a:gd name="T20" fmla="*/ 148 w 867"/>
                <a:gd name="T21" fmla="*/ 102 h 584"/>
                <a:gd name="T22" fmla="*/ 162 w 867"/>
                <a:gd name="T23" fmla="*/ 111 h 584"/>
                <a:gd name="T24" fmla="*/ 176 w 867"/>
                <a:gd name="T25" fmla="*/ 120 h 584"/>
                <a:gd name="T26" fmla="*/ 194 w 867"/>
                <a:gd name="T27" fmla="*/ 129 h 584"/>
                <a:gd name="T28" fmla="*/ 208 w 867"/>
                <a:gd name="T29" fmla="*/ 138 h 584"/>
                <a:gd name="T30" fmla="*/ 217 w 867"/>
                <a:gd name="T31" fmla="*/ 148 h 584"/>
                <a:gd name="T32" fmla="*/ 240 w 867"/>
                <a:gd name="T33" fmla="*/ 161 h 584"/>
                <a:gd name="T34" fmla="*/ 260 w 867"/>
                <a:gd name="T35" fmla="*/ 171 h 584"/>
                <a:gd name="T36" fmla="*/ 269 w 867"/>
                <a:gd name="T37" fmla="*/ 175 h 584"/>
                <a:gd name="T38" fmla="*/ 283 w 867"/>
                <a:gd name="T39" fmla="*/ 190 h 584"/>
                <a:gd name="T40" fmla="*/ 301 w 867"/>
                <a:gd name="T41" fmla="*/ 204 h 584"/>
                <a:gd name="T42" fmla="*/ 315 w 867"/>
                <a:gd name="T43" fmla="*/ 208 h 584"/>
                <a:gd name="T44" fmla="*/ 324 w 867"/>
                <a:gd name="T45" fmla="*/ 217 h 584"/>
                <a:gd name="T46" fmla="*/ 348 w 867"/>
                <a:gd name="T47" fmla="*/ 231 h 584"/>
                <a:gd name="T48" fmla="*/ 357 w 867"/>
                <a:gd name="T49" fmla="*/ 240 h 584"/>
                <a:gd name="T50" fmla="*/ 366 w 867"/>
                <a:gd name="T51" fmla="*/ 250 h 584"/>
                <a:gd name="T52" fmla="*/ 389 w 867"/>
                <a:gd name="T53" fmla="*/ 263 h 584"/>
                <a:gd name="T54" fmla="*/ 398 w 867"/>
                <a:gd name="T55" fmla="*/ 268 h 584"/>
                <a:gd name="T56" fmla="*/ 412 w 867"/>
                <a:gd name="T57" fmla="*/ 278 h 584"/>
                <a:gd name="T58" fmla="*/ 431 w 867"/>
                <a:gd name="T59" fmla="*/ 292 h 584"/>
                <a:gd name="T60" fmla="*/ 445 w 867"/>
                <a:gd name="T61" fmla="*/ 301 h 584"/>
                <a:gd name="T62" fmla="*/ 455 w 867"/>
                <a:gd name="T63" fmla="*/ 310 h 584"/>
                <a:gd name="T64" fmla="*/ 477 w 867"/>
                <a:gd name="T65" fmla="*/ 324 h 584"/>
                <a:gd name="T66" fmla="*/ 491 w 867"/>
                <a:gd name="T67" fmla="*/ 329 h 584"/>
                <a:gd name="T68" fmla="*/ 505 w 867"/>
                <a:gd name="T69" fmla="*/ 338 h 584"/>
                <a:gd name="T70" fmla="*/ 523 w 867"/>
                <a:gd name="T71" fmla="*/ 352 h 584"/>
                <a:gd name="T72" fmla="*/ 543 w 867"/>
                <a:gd name="T73" fmla="*/ 361 h 584"/>
                <a:gd name="T74" fmla="*/ 561 w 867"/>
                <a:gd name="T75" fmla="*/ 380 h 584"/>
                <a:gd name="T76" fmla="*/ 575 w 867"/>
                <a:gd name="T77" fmla="*/ 385 h 584"/>
                <a:gd name="T78" fmla="*/ 584 w 867"/>
                <a:gd name="T79" fmla="*/ 394 h 584"/>
                <a:gd name="T80" fmla="*/ 607 w 867"/>
                <a:gd name="T81" fmla="*/ 408 h 584"/>
                <a:gd name="T82" fmla="*/ 616 w 867"/>
                <a:gd name="T83" fmla="*/ 412 h 584"/>
                <a:gd name="T84" fmla="*/ 626 w 867"/>
                <a:gd name="T85" fmla="*/ 426 h 584"/>
                <a:gd name="T86" fmla="*/ 645 w 867"/>
                <a:gd name="T87" fmla="*/ 440 h 584"/>
                <a:gd name="T88" fmla="*/ 663 w 867"/>
                <a:gd name="T89" fmla="*/ 444 h 584"/>
                <a:gd name="T90" fmla="*/ 672 w 867"/>
                <a:gd name="T91" fmla="*/ 454 h 584"/>
                <a:gd name="T92" fmla="*/ 691 w 867"/>
                <a:gd name="T93" fmla="*/ 468 h 584"/>
                <a:gd name="T94" fmla="*/ 714 w 867"/>
                <a:gd name="T95" fmla="*/ 482 h 584"/>
                <a:gd name="T96" fmla="*/ 728 w 867"/>
                <a:gd name="T97" fmla="*/ 491 h 584"/>
                <a:gd name="T98" fmla="*/ 742 w 867"/>
                <a:gd name="T99" fmla="*/ 496 h 584"/>
                <a:gd name="T100" fmla="*/ 756 w 867"/>
                <a:gd name="T101" fmla="*/ 510 h 584"/>
                <a:gd name="T102" fmla="*/ 774 w 867"/>
                <a:gd name="T103" fmla="*/ 523 h 584"/>
                <a:gd name="T104" fmla="*/ 783 w 867"/>
                <a:gd name="T105" fmla="*/ 528 h 584"/>
                <a:gd name="T106" fmla="*/ 797 w 867"/>
                <a:gd name="T107" fmla="*/ 537 h 584"/>
                <a:gd name="T108" fmla="*/ 821 w 867"/>
                <a:gd name="T109" fmla="*/ 551 h 584"/>
                <a:gd name="T110" fmla="*/ 830 w 867"/>
                <a:gd name="T111" fmla="*/ 561 h 584"/>
                <a:gd name="T112" fmla="*/ 853 w 867"/>
                <a:gd name="T113" fmla="*/ 575 h 584"/>
                <a:gd name="T114" fmla="*/ 867 w 867"/>
                <a:gd name="T115" fmla="*/ 584 h 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67"/>
                <a:gd name="T175" fmla="*/ 0 h 584"/>
                <a:gd name="T176" fmla="*/ 867 w 867"/>
                <a:gd name="T177" fmla="*/ 584 h 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67" h="584">
                  <a:moveTo>
                    <a:pt x="0" y="0"/>
                  </a:moveTo>
                  <a:lnTo>
                    <a:pt x="4" y="4"/>
                  </a:lnTo>
                  <a:lnTo>
                    <a:pt x="18" y="9"/>
                  </a:lnTo>
                  <a:lnTo>
                    <a:pt x="23" y="13"/>
                  </a:lnTo>
                  <a:lnTo>
                    <a:pt x="32" y="18"/>
                  </a:lnTo>
                  <a:lnTo>
                    <a:pt x="41" y="27"/>
                  </a:lnTo>
                  <a:lnTo>
                    <a:pt x="46" y="32"/>
                  </a:lnTo>
                  <a:lnTo>
                    <a:pt x="50" y="32"/>
                  </a:lnTo>
                  <a:lnTo>
                    <a:pt x="60" y="41"/>
                  </a:lnTo>
                  <a:lnTo>
                    <a:pt x="70" y="46"/>
                  </a:lnTo>
                  <a:lnTo>
                    <a:pt x="74" y="50"/>
                  </a:lnTo>
                  <a:lnTo>
                    <a:pt x="83" y="55"/>
                  </a:lnTo>
                  <a:lnTo>
                    <a:pt x="88" y="59"/>
                  </a:lnTo>
                  <a:lnTo>
                    <a:pt x="92" y="64"/>
                  </a:lnTo>
                  <a:lnTo>
                    <a:pt x="106" y="73"/>
                  </a:lnTo>
                  <a:lnTo>
                    <a:pt x="111" y="73"/>
                  </a:lnTo>
                  <a:lnTo>
                    <a:pt x="115" y="78"/>
                  </a:lnTo>
                  <a:lnTo>
                    <a:pt x="125" y="88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8" y="102"/>
                  </a:lnTo>
                  <a:lnTo>
                    <a:pt x="152" y="106"/>
                  </a:lnTo>
                  <a:lnTo>
                    <a:pt x="162" y="111"/>
                  </a:lnTo>
                  <a:lnTo>
                    <a:pt x="176" y="115"/>
                  </a:lnTo>
                  <a:lnTo>
                    <a:pt x="176" y="120"/>
                  </a:lnTo>
                  <a:lnTo>
                    <a:pt x="190" y="125"/>
                  </a:lnTo>
                  <a:lnTo>
                    <a:pt x="194" y="129"/>
                  </a:lnTo>
                  <a:lnTo>
                    <a:pt x="204" y="134"/>
                  </a:lnTo>
                  <a:lnTo>
                    <a:pt x="208" y="138"/>
                  </a:lnTo>
                  <a:lnTo>
                    <a:pt x="217" y="148"/>
                  </a:lnTo>
                  <a:lnTo>
                    <a:pt x="231" y="157"/>
                  </a:lnTo>
                  <a:lnTo>
                    <a:pt x="240" y="161"/>
                  </a:lnTo>
                  <a:lnTo>
                    <a:pt x="245" y="161"/>
                  </a:lnTo>
                  <a:lnTo>
                    <a:pt x="260" y="171"/>
                  </a:lnTo>
                  <a:lnTo>
                    <a:pt x="260" y="175"/>
                  </a:lnTo>
                  <a:lnTo>
                    <a:pt x="269" y="175"/>
                  </a:lnTo>
                  <a:lnTo>
                    <a:pt x="278" y="185"/>
                  </a:lnTo>
                  <a:lnTo>
                    <a:pt x="283" y="190"/>
                  </a:lnTo>
                  <a:lnTo>
                    <a:pt x="292" y="194"/>
                  </a:lnTo>
                  <a:lnTo>
                    <a:pt x="301" y="204"/>
                  </a:lnTo>
                  <a:lnTo>
                    <a:pt x="306" y="204"/>
                  </a:lnTo>
                  <a:lnTo>
                    <a:pt x="315" y="208"/>
                  </a:lnTo>
                  <a:lnTo>
                    <a:pt x="319" y="217"/>
                  </a:lnTo>
                  <a:lnTo>
                    <a:pt x="324" y="217"/>
                  </a:lnTo>
                  <a:lnTo>
                    <a:pt x="333" y="227"/>
                  </a:lnTo>
                  <a:lnTo>
                    <a:pt x="348" y="231"/>
                  </a:lnTo>
                  <a:lnTo>
                    <a:pt x="357" y="240"/>
                  </a:lnTo>
                  <a:lnTo>
                    <a:pt x="366" y="245"/>
                  </a:lnTo>
                  <a:lnTo>
                    <a:pt x="366" y="250"/>
                  </a:lnTo>
                  <a:lnTo>
                    <a:pt x="375" y="254"/>
                  </a:lnTo>
                  <a:lnTo>
                    <a:pt x="389" y="263"/>
                  </a:lnTo>
                  <a:lnTo>
                    <a:pt x="398" y="268"/>
                  </a:lnTo>
                  <a:lnTo>
                    <a:pt x="408" y="278"/>
                  </a:lnTo>
                  <a:lnTo>
                    <a:pt x="412" y="278"/>
                  </a:lnTo>
                  <a:lnTo>
                    <a:pt x="421" y="287"/>
                  </a:lnTo>
                  <a:lnTo>
                    <a:pt x="431" y="292"/>
                  </a:lnTo>
                  <a:lnTo>
                    <a:pt x="435" y="292"/>
                  </a:lnTo>
                  <a:lnTo>
                    <a:pt x="445" y="301"/>
                  </a:lnTo>
                  <a:lnTo>
                    <a:pt x="455" y="306"/>
                  </a:lnTo>
                  <a:lnTo>
                    <a:pt x="455" y="310"/>
                  </a:lnTo>
                  <a:lnTo>
                    <a:pt x="468" y="315"/>
                  </a:lnTo>
                  <a:lnTo>
                    <a:pt x="477" y="324"/>
                  </a:lnTo>
                  <a:lnTo>
                    <a:pt x="482" y="324"/>
                  </a:lnTo>
                  <a:lnTo>
                    <a:pt x="491" y="329"/>
                  </a:lnTo>
                  <a:lnTo>
                    <a:pt x="500" y="333"/>
                  </a:lnTo>
                  <a:lnTo>
                    <a:pt x="505" y="338"/>
                  </a:lnTo>
                  <a:lnTo>
                    <a:pt x="519" y="347"/>
                  </a:lnTo>
                  <a:lnTo>
                    <a:pt x="523" y="352"/>
                  </a:lnTo>
                  <a:lnTo>
                    <a:pt x="538" y="361"/>
                  </a:lnTo>
                  <a:lnTo>
                    <a:pt x="543" y="361"/>
                  </a:lnTo>
                  <a:lnTo>
                    <a:pt x="552" y="371"/>
                  </a:lnTo>
                  <a:lnTo>
                    <a:pt x="561" y="380"/>
                  </a:lnTo>
                  <a:lnTo>
                    <a:pt x="566" y="380"/>
                  </a:lnTo>
                  <a:lnTo>
                    <a:pt x="575" y="385"/>
                  </a:lnTo>
                  <a:lnTo>
                    <a:pt x="584" y="389"/>
                  </a:lnTo>
                  <a:lnTo>
                    <a:pt x="584" y="394"/>
                  </a:lnTo>
                  <a:lnTo>
                    <a:pt x="593" y="398"/>
                  </a:lnTo>
                  <a:lnTo>
                    <a:pt x="607" y="408"/>
                  </a:lnTo>
                  <a:lnTo>
                    <a:pt x="616" y="412"/>
                  </a:lnTo>
                  <a:lnTo>
                    <a:pt x="626" y="421"/>
                  </a:lnTo>
                  <a:lnTo>
                    <a:pt x="626" y="426"/>
                  </a:lnTo>
                  <a:lnTo>
                    <a:pt x="636" y="431"/>
                  </a:lnTo>
                  <a:lnTo>
                    <a:pt x="645" y="440"/>
                  </a:lnTo>
                  <a:lnTo>
                    <a:pt x="649" y="440"/>
                  </a:lnTo>
                  <a:lnTo>
                    <a:pt x="663" y="444"/>
                  </a:lnTo>
                  <a:lnTo>
                    <a:pt x="668" y="454"/>
                  </a:lnTo>
                  <a:lnTo>
                    <a:pt x="672" y="454"/>
                  </a:lnTo>
                  <a:lnTo>
                    <a:pt x="681" y="464"/>
                  </a:lnTo>
                  <a:lnTo>
                    <a:pt x="691" y="468"/>
                  </a:lnTo>
                  <a:lnTo>
                    <a:pt x="704" y="477"/>
                  </a:lnTo>
                  <a:lnTo>
                    <a:pt x="714" y="482"/>
                  </a:lnTo>
                  <a:lnTo>
                    <a:pt x="719" y="482"/>
                  </a:lnTo>
                  <a:lnTo>
                    <a:pt x="728" y="491"/>
                  </a:lnTo>
                  <a:lnTo>
                    <a:pt x="738" y="496"/>
                  </a:lnTo>
                  <a:lnTo>
                    <a:pt x="742" y="496"/>
                  </a:lnTo>
                  <a:lnTo>
                    <a:pt x="747" y="505"/>
                  </a:lnTo>
                  <a:lnTo>
                    <a:pt x="756" y="510"/>
                  </a:lnTo>
                  <a:lnTo>
                    <a:pt x="760" y="514"/>
                  </a:lnTo>
                  <a:lnTo>
                    <a:pt x="774" y="523"/>
                  </a:lnTo>
                  <a:lnTo>
                    <a:pt x="779" y="523"/>
                  </a:lnTo>
                  <a:lnTo>
                    <a:pt x="783" y="528"/>
                  </a:lnTo>
                  <a:lnTo>
                    <a:pt x="797" y="537"/>
                  </a:lnTo>
                  <a:lnTo>
                    <a:pt x="806" y="546"/>
                  </a:lnTo>
                  <a:lnTo>
                    <a:pt x="821" y="551"/>
                  </a:lnTo>
                  <a:lnTo>
                    <a:pt x="821" y="557"/>
                  </a:lnTo>
                  <a:lnTo>
                    <a:pt x="830" y="561"/>
                  </a:lnTo>
                  <a:lnTo>
                    <a:pt x="844" y="566"/>
                  </a:lnTo>
                  <a:lnTo>
                    <a:pt x="853" y="575"/>
                  </a:lnTo>
                  <a:lnTo>
                    <a:pt x="862" y="584"/>
                  </a:lnTo>
                  <a:lnTo>
                    <a:pt x="867" y="58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6" name="Freeform 5458"/>
            <p:cNvSpPr>
              <a:spLocks/>
            </p:cNvSpPr>
            <p:nvPr/>
          </p:nvSpPr>
          <p:spPr bwMode="auto">
            <a:xfrm>
              <a:off x="5528" y="3168"/>
              <a:ext cx="75" cy="50"/>
            </a:xfrm>
            <a:custGeom>
              <a:avLst/>
              <a:gdLst>
                <a:gd name="T0" fmla="*/ 0 w 376"/>
                <a:gd name="T1" fmla="*/ 0 h 251"/>
                <a:gd name="T2" fmla="*/ 9 w 376"/>
                <a:gd name="T3" fmla="*/ 5 h 251"/>
                <a:gd name="T4" fmla="*/ 9 w 376"/>
                <a:gd name="T5" fmla="*/ 10 h 251"/>
                <a:gd name="T6" fmla="*/ 14 w 376"/>
                <a:gd name="T7" fmla="*/ 14 h 251"/>
                <a:gd name="T8" fmla="*/ 23 w 376"/>
                <a:gd name="T9" fmla="*/ 23 h 251"/>
                <a:gd name="T10" fmla="*/ 32 w 376"/>
                <a:gd name="T11" fmla="*/ 28 h 251"/>
                <a:gd name="T12" fmla="*/ 37 w 376"/>
                <a:gd name="T13" fmla="*/ 28 h 251"/>
                <a:gd name="T14" fmla="*/ 50 w 376"/>
                <a:gd name="T15" fmla="*/ 37 h 251"/>
                <a:gd name="T16" fmla="*/ 50 w 376"/>
                <a:gd name="T17" fmla="*/ 37 h 251"/>
                <a:gd name="T18" fmla="*/ 60 w 376"/>
                <a:gd name="T19" fmla="*/ 46 h 251"/>
                <a:gd name="T20" fmla="*/ 70 w 376"/>
                <a:gd name="T21" fmla="*/ 55 h 251"/>
                <a:gd name="T22" fmla="*/ 74 w 376"/>
                <a:gd name="T23" fmla="*/ 55 h 251"/>
                <a:gd name="T24" fmla="*/ 83 w 376"/>
                <a:gd name="T25" fmla="*/ 60 h 251"/>
                <a:gd name="T26" fmla="*/ 97 w 376"/>
                <a:gd name="T27" fmla="*/ 66 h 251"/>
                <a:gd name="T28" fmla="*/ 97 w 376"/>
                <a:gd name="T29" fmla="*/ 70 h 251"/>
                <a:gd name="T30" fmla="*/ 106 w 376"/>
                <a:gd name="T31" fmla="*/ 75 h 251"/>
                <a:gd name="T32" fmla="*/ 111 w 376"/>
                <a:gd name="T33" fmla="*/ 84 h 251"/>
                <a:gd name="T34" fmla="*/ 116 w 376"/>
                <a:gd name="T35" fmla="*/ 84 h 251"/>
                <a:gd name="T36" fmla="*/ 129 w 376"/>
                <a:gd name="T37" fmla="*/ 93 h 251"/>
                <a:gd name="T38" fmla="*/ 139 w 376"/>
                <a:gd name="T39" fmla="*/ 98 h 251"/>
                <a:gd name="T40" fmla="*/ 143 w 376"/>
                <a:gd name="T41" fmla="*/ 98 h 251"/>
                <a:gd name="T42" fmla="*/ 158 w 376"/>
                <a:gd name="T43" fmla="*/ 107 h 251"/>
                <a:gd name="T44" fmla="*/ 158 w 376"/>
                <a:gd name="T45" fmla="*/ 112 h 251"/>
                <a:gd name="T46" fmla="*/ 158 w 376"/>
                <a:gd name="T47" fmla="*/ 112 h 251"/>
                <a:gd name="T48" fmla="*/ 176 w 376"/>
                <a:gd name="T49" fmla="*/ 121 h 251"/>
                <a:gd name="T50" fmla="*/ 181 w 376"/>
                <a:gd name="T51" fmla="*/ 125 h 251"/>
                <a:gd name="T52" fmla="*/ 185 w 376"/>
                <a:gd name="T53" fmla="*/ 130 h 251"/>
                <a:gd name="T54" fmla="*/ 204 w 376"/>
                <a:gd name="T55" fmla="*/ 139 h 251"/>
                <a:gd name="T56" fmla="*/ 213 w 376"/>
                <a:gd name="T57" fmla="*/ 144 h 251"/>
                <a:gd name="T58" fmla="*/ 222 w 376"/>
                <a:gd name="T59" fmla="*/ 153 h 251"/>
                <a:gd name="T60" fmla="*/ 227 w 376"/>
                <a:gd name="T61" fmla="*/ 153 h 251"/>
                <a:gd name="T62" fmla="*/ 236 w 376"/>
                <a:gd name="T63" fmla="*/ 163 h 251"/>
                <a:gd name="T64" fmla="*/ 246 w 376"/>
                <a:gd name="T65" fmla="*/ 168 h 251"/>
                <a:gd name="T66" fmla="*/ 251 w 376"/>
                <a:gd name="T67" fmla="*/ 168 h 251"/>
                <a:gd name="T68" fmla="*/ 255 w 376"/>
                <a:gd name="T69" fmla="*/ 177 h 251"/>
                <a:gd name="T70" fmla="*/ 264 w 376"/>
                <a:gd name="T71" fmla="*/ 181 h 251"/>
                <a:gd name="T72" fmla="*/ 269 w 376"/>
                <a:gd name="T73" fmla="*/ 181 h 251"/>
                <a:gd name="T74" fmla="*/ 278 w 376"/>
                <a:gd name="T75" fmla="*/ 191 h 251"/>
                <a:gd name="T76" fmla="*/ 287 w 376"/>
                <a:gd name="T77" fmla="*/ 200 h 251"/>
                <a:gd name="T78" fmla="*/ 292 w 376"/>
                <a:gd name="T79" fmla="*/ 200 h 251"/>
                <a:gd name="T80" fmla="*/ 301 w 376"/>
                <a:gd name="T81" fmla="*/ 204 h 251"/>
                <a:gd name="T82" fmla="*/ 310 w 376"/>
                <a:gd name="T83" fmla="*/ 214 h 251"/>
                <a:gd name="T84" fmla="*/ 324 w 376"/>
                <a:gd name="T85" fmla="*/ 223 h 251"/>
                <a:gd name="T86" fmla="*/ 333 w 376"/>
                <a:gd name="T87" fmla="*/ 227 h 251"/>
                <a:gd name="T88" fmla="*/ 339 w 376"/>
                <a:gd name="T89" fmla="*/ 227 h 251"/>
                <a:gd name="T90" fmla="*/ 348 w 376"/>
                <a:gd name="T91" fmla="*/ 236 h 251"/>
                <a:gd name="T92" fmla="*/ 353 w 376"/>
                <a:gd name="T93" fmla="*/ 236 h 251"/>
                <a:gd name="T94" fmla="*/ 362 w 376"/>
                <a:gd name="T95" fmla="*/ 246 h 251"/>
                <a:gd name="T96" fmla="*/ 376 w 376"/>
                <a:gd name="T97" fmla="*/ 251 h 25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6"/>
                <a:gd name="T148" fmla="*/ 0 h 251"/>
                <a:gd name="T149" fmla="*/ 376 w 376"/>
                <a:gd name="T150" fmla="*/ 251 h 25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6" h="251">
                  <a:moveTo>
                    <a:pt x="0" y="0"/>
                  </a:moveTo>
                  <a:lnTo>
                    <a:pt x="9" y="5"/>
                  </a:lnTo>
                  <a:lnTo>
                    <a:pt x="9" y="10"/>
                  </a:lnTo>
                  <a:lnTo>
                    <a:pt x="14" y="14"/>
                  </a:lnTo>
                  <a:lnTo>
                    <a:pt x="23" y="23"/>
                  </a:lnTo>
                  <a:lnTo>
                    <a:pt x="32" y="28"/>
                  </a:lnTo>
                  <a:lnTo>
                    <a:pt x="37" y="28"/>
                  </a:lnTo>
                  <a:lnTo>
                    <a:pt x="50" y="37"/>
                  </a:lnTo>
                  <a:lnTo>
                    <a:pt x="60" y="46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83" y="60"/>
                  </a:lnTo>
                  <a:lnTo>
                    <a:pt x="97" y="66"/>
                  </a:lnTo>
                  <a:lnTo>
                    <a:pt x="97" y="70"/>
                  </a:lnTo>
                  <a:lnTo>
                    <a:pt x="106" y="75"/>
                  </a:lnTo>
                  <a:lnTo>
                    <a:pt x="111" y="84"/>
                  </a:lnTo>
                  <a:lnTo>
                    <a:pt x="116" y="84"/>
                  </a:lnTo>
                  <a:lnTo>
                    <a:pt x="129" y="93"/>
                  </a:lnTo>
                  <a:lnTo>
                    <a:pt x="139" y="98"/>
                  </a:lnTo>
                  <a:lnTo>
                    <a:pt x="143" y="98"/>
                  </a:lnTo>
                  <a:lnTo>
                    <a:pt x="158" y="107"/>
                  </a:lnTo>
                  <a:lnTo>
                    <a:pt x="158" y="112"/>
                  </a:lnTo>
                  <a:lnTo>
                    <a:pt x="176" y="121"/>
                  </a:lnTo>
                  <a:lnTo>
                    <a:pt x="181" y="125"/>
                  </a:lnTo>
                  <a:lnTo>
                    <a:pt x="185" y="130"/>
                  </a:lnTo>
                  <a:lnTo>
                    <a:pt x="204" y="139"/>
                  </a:lnTo>
                  <a:lnTo>
                    <a:pt x="213" y="144"/>
                  </a:lnTo>
                  <a:lnTo>
                    <a:pt x="222" y="153"/>
                  </a:lnTo>
                  <a:lnTo>
                    <a:pt x="227" y="153"/>
                  </a:lnTo>
                  <a:lnTo>
                    <a:pt x="236" y="163"/>
                  </a:lnTo>
                  <a:lnTo>
                    <a:pt x="246" y="168"/>
                  </a:lnTo>
                  <a:lnTo>
                    <a:pt x="251" y="168"/>
                  </a:lnTo>
                  <a:lnTo>
                    <a:pt x="255" y="177"/>
                  </a:lnTo>
                  <a:lnTo>
                    <a:pt x="264" y="181"/>
                  </a:lnTo>
                  <a:lnTo>
                    <a:pt x="269" y="181"/>
                  </a:lnTo>
                  <a:lnTo>
                    <a:pt x="278" y="191"/>
                  </a:lnTo>
                  <a:lnTo>
                    <a:pt x="287" y="200"/>
                  </a:lnTo>
                  <a:lnTo>
                    <a:pt x="292" y="200"/>
                  </a:lnTo>
                  <a:lnTo>
                    <a:pt x="301" y="204"/>
                  </a:lnTo>
                  <a:lnTo>
                    <a:pt x="310" y="214"/>
                  </a:lnTo>
                  <a:lnTo>
                    <a:pt x="324" y="223"/>
                  </a:lnTo>
                  <a:lnTo>
                    <a:pt x="333" y="227"/>
                  </a:lnTo>
                  <a:lnTo>
                    <a:pt x="339" y="227"/>
                  </a:lnTo>
                  <a:lnTo>
                    <a:pt x="348" y="236"/>
                  </a:lnTo>
                  <a:lnTo>
                    <a:pt x="353" y="236"/>
                  </a:lnTo>
                  <a:lnTo>
                    <a:pt x="362" y="246"/>
                  </a:lnTo>
                  <a:lnTo>
                    <a:pt x="376" y="25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7" name="Freeform 5459"/>
            <p:cNvSpPr>
              <a:spLocks/>
            </p:cNvSpPr>
            <p:nvPr/>
          </p:nvSpPr>
          <p:spPr bwMode="auto">
            <a:xfrm>
              <a:off x="3326" y="787"/>
              <a:ext cx="307" cy="315"/>
            </a:xfrm>
            <a:custGeom>
              <a:avLst/>
              <a:gdLst>
                <a:gd name="T0" fmla="*/ 14 w 1531"/>
                <a:gd name="T1" fmla="*/ 22 h 1576"/>
                <a:gd name="T2" fmla="*/ 43 w 1531"/>
                <a:gd name="T3" fmla="*/ 55 h 1576"/>
                <a:gd name="T4" fmla="*/ 75 w 1531"/>
                <a:gd name="T5" fmla="*/ 82 h 1576"/>
                <a:gd name="T6" fmla="*/ 98 w 1531"/>
                <a:gd name="T7" fmla="*/ 111 h 1576"/>
                <a:gd name="T8" fmla="*/ 125 w 1531"/>
                <a:gd name="T9" fmla="*/ 138 h 1576"/>
                <a:gd name="T10" fmla="*/ 154 w 1531"/>
                <a:gd name="T11" fmla="*/ 166 h 1576"/>
                <a:gd name="T12" fmla="*/ 186 w 1531"/>
                <a:gd name="T13" fmla="*/ 199 h 1576"/>
                <a:gd name="T14" fmla="*/ 223 w 1531"/>
                <a:gd name="T15" fmla="*/ 236 h 1576"/>
                <a:gd name="T16" fmla="*/ 251 w 1531"/>
                <a:gd name="T17" fmla="*/ 263 h 1576"/>
                <a:gd name="T18" fmla="*/ 274 w 1531"/>
                <a:gd name="T19" fmla="*/ 292 h 1576"/>
                <a:gd name="T20" fmla="*/ 302 w 1531"/>
                <a:gd name="T21" fmla="*/ 319 h 1576"/>
                <a:gd name="T22" fmla="*/ 335 w 1531"/>
                <a:gd name="T23" fmla="*/ 351 h 1576"/>
                <a:gd name="T24" fmla="*/ 358 w 1531"/>
                <a:gd name="T25" fmla="*/ 375 h 1576"/>
                <a:gd name="T26" fmla="*/ 395 w 1531"/>
                <a:gd name="T27" fmla="*/ 412 h 1576"/>
                <a:gd name="T28" fmla="*/ 423 w 1531"/>
                <a:gd name="T29" fmla="*/ 444 h 1576"/>
                <a:gd name="T30" fmla="*/ 455 w 1531"/>
                <a:gd name="T31" fmla="*/ 473 h 1576"/>
                <a:gd name="T32" fmla="*/ 483 w 1531"/>
                <a:gd name="T33" fmla="*/ 505 h 1576"/>
                <a:gd name="T34" fmla="*/ 510 w 1531"/>
                <a:gd name="T35" fmla="*/ 532 h 1576"/>
                <a:gd name="T36" fmla="*/ 534 w 1531"/>
                <a:gd name="T37" fmla="*/ 556 h 1576"/>
                <a:gd name="T38" fmla="*/ 562 w 1531"/>
                <a:gd name="T39" fmla="*/ 588 h 1576"/>
                <a:gd name="T40" fmla="*/ 594 w 1531"/>
                <a:gd name="T41" fmla="*/ 621 h 1576"/>
                <a:gd name="T42" fmla="*/ 623 w 1531"/>
                <a:gd name="T43" fmla="*/ 649 h 1576"/>
                <a:gd name="T44" fmla="*/ 655 w 1531"/>
                <a:gd name="T45" fmla="*/ 681 h 1576"/>
                <a:gd name="T46" fmla="*/ 682 w 1531"/>
                <a:gd name="T47" fmla="*/ 709 h 1576"/>
                <a:gd name="T48" fmla="*/ 706 w 1531"/>
                <a:gd name="T49" fmla="*/ 732 h 1576"/>
                <a:gd name="T50" fmla="*/ 734 w 1531"/>
                <a:gd name="T51" fmla="*/ 765 h 1576"/>
                <a:gd name="T52" fmla="*/ 766 w 1531"/>
                <a:gd name="T53" fmla="*/ 792 h 1576"/>
                <a:gd name="T54" fmla="*/ 789 w 1531"/>
                <a:gd name="T55" fmla="*/ 815 h 1576"/>
                <a:gd name="T56" fmla="*/ 827 w 1531"/>
                <a:gd name="T57" fmla="*/ 853 h 1576"/>
                <a:gd name="T58" fmla="*/ 854 w 1531"/>
                <a:gd name="T59" fmla="*/ 885 h 1576"/>
                <a:gd name="T60" fmla="*/ 882 w 1531"/>
                <a:gd name="T61" fmla="*/ 913 h 1576"/>
                <a:gd name="T62" fmla="*/ 915 w 1531"/>
                <a:gd name="T63" fmla="*/ 946 h 1576"/>
                <a:gd name="T64" fmla="*/ 938 w 1531"/>
                <a:gd name="T65" fmla="*/ 969 h 1576"/>
                <a:gd name="T66" fmla="*/ 965 w 1531"/>
                <a:gd name="T67" fmla="*/ 996 h 1576"/>
                <a:gd name="T68" fmla="*/ 994 w 1531"/>
                <a:gd name="T69" fmla="*/ 1030 h 1576"/>
                <a:gd name="T70" fmla="*/ 1026 w 1531"/>
                <a:gd name="T71" fmla="*/ 1062 h 1576"/>
                <a:gd name="T72" fmla="*/ 1063 w 1531"/>
                <a:gd name="T73" fmla="*/ 1098 h 1576"/>
                <a:gd name="T74" fmla="*/ 1091 w 1531"/>
                <a:gd name="T75" fmla="*/ 1127 h 1576"/>
                <a:gd name="T76" fmla="*/ 1114 w 1531"/>
                <a:gd name="T77" fmla="*/ 1150 h 1576"/>
                <a:gd name="T78" fmla="*/ 1142 w 1531"/>
                <a:gd name="T79" fmla="*/ 1182 h 1576"/>
                <a:gd name="T80" fmla="*/ 1175 w 1531"/>
                <a:gd name="T81" fmla="*/ 1211 h 1576"/>
                <a:gd name="T82" fmla="*/ 1198 w 1531"/>
                <a:gd name="T83" fmla="*/ 1238 h 1576"/>
                <a:gd name="T84" fmla="*/ 1234 w 1531"/>
                <a:gd name="T85" fmla="*/ 1275 h 1576"/>
                <a:gd name="T86" fmla="*/ 1262 w 1531"/>
                <a:gd name="T87" fmla="*/ 1303 h 1576"/>
                <a:gd name="T88" fmla="*/ 1295 w 1531"/>
                <a:gd name="T89" fmla="*/ 1336 h 1576"/>
                <a:gd name="T90" fmla="*/ 1323 w 1531"/>
                <a:gd name="T91" fmla="*/ 1363 h 1576"/>
                <a:gd name="T92" fmla="*/ 1346 w 1531"/>
                <a:gd name="T93" fmla="*/ 1391 h 1576"/>
                <a:gd name="T94" fmla="*/ 1374 w 1531"/>
                <a:gd name="T95" fmla="*/ 1419 h 1576"/>
                <a:gd name="T96" fmla="*/ 1402 w 1531"/>
                <a:gd name="T97" fmla="*/ 1451 h 1576"/>
                <a:gd name="T98" fmla="*/ 1434 w 1531"/>
                <a:gd name="T99" fmla="*/ 1479 h 1576"/>
                <a:gd name="T100" fmla="*/ 1462 w 1531"/>
                <a:gd name="T101" fmla="*/ 1512 h 1576"/>
                <a:gd name="T102" fmla="*/ 1499 w 1531"/>
                <a:gd name="T103" fmla="*/ 1549 h 1576"/>
                <a:gd name="T104" fmla="*/ 1522 w 1531"/>
                <a:gd name="T105" fmla="*/ 1572 h 15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31"/>
                <a:gd name="T160" fmla="*/ 0 h 1576"/>
                <a:gd name="T161" fmla="*/ 1531 w 1531"/>
                <a:gd name="T162" fmla="*/ 1576 h 157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31" h="1576">
                  <a:moveTo>
                    <a:pt x="0" y="0"/>
                  </a:moveTo>
                  <a:lnTo>
                    <a:pt x="0" y="9"/>
                  </a:lnTo>
                  <a:lnTo>
                    <a:pt x="10" y="13"/>
                  </a:lnTo>
                  <a:lnTo>
                    <a:pt x="14" y="22"/>
                  </a:lnTo>
                  <a:lnTo>
                    <a:pt x="23" y="32"/>
                  </a:lnTo>
                  <a:lnTo>
                    <a:pt x="28" y="41"/>
                  </a:lnTo>
                  <a:lnTo>
                    <a:pt x="33" y="45"/>
                  </a:lnTo>
                  <a:lnTo>
                    <a:pt x="37" y="45"/>
                  </a:lnTo>
                  <a:lnTo>
                    <a:pt x="43" y="55"/>
                  </a:lnTo>
                  <a:lnTo>
                    <a:pt x="52" y="59"/>
                  </a:lnTo>
                  <a:lnTo>
                    <a:pt x="57" y="68"/>
                  </a:lnTo>
                  <a:lnTo>
                    <a:pt x="61" y="68"/>
                  </a:lnTo>
                  <a:lnTo>
                    <a:pt x="66" y="78"/>
                  </a:lnTo>
                  <a:lnTo>
                    <a:pt x="75" y="82"/>
                  </a:lnTo>
                  <a:lnTo>
                    <a:pt x="79" y="88"/>
                  </a:lnTo>
                  <a:lnTo>
                    <a:pt x="84" y="92"/>
                  </a:lnTo>
                  <a:lnTo>
                    <a:pt x="89" y="101"/>
                  </a:lnTo>
                  <a:lnTo>
                    <a:pt x="98" y="106"/>
                  </a:lnTo>
                  <a:lnTo>
                    <a:pt x="98" y="111"/>
                  </a:lnTo>
                  <a:lnTo>
                    <a:pt x="102" y="115"/>
                  </a:lnTo>
                  <a:lnTo>
                    <a:pt x="112" y="124"/>
                  </a:lnTo>
                  <a:lnTo>
                    <a:pt x="116" y="129"/>
                  </a:lnTo>
                  <a:lnTo>
                    <a:pt x="121" y="134"/>
                  </a:lnTo>
                  <a:lnTo>
                    <a:pt x="125" y="138"/>
                  </a:lnTo>
                  <a:lnTo>
                    <a:pt x="135" y="143"/>
                  </a:lnTo>
                  <a:lnTo>
                    <a:pt x="140" y="152"/>
                  </a:lnTo>
                  <a:lnTo>
                    <a:pt x="145" y="157"/>
                  </a:lnTo>
                  <a:lnTo>
                    <a:pt x="149" y="161"/>
                  </a:lnTo>
                  <a:lnTo>
                    <a:pt x="154" y="166"/>
                  </a:lnTo>
                  <a:lnTo>
                    <a:pt x="163" y="175"/>
                  </a:lnTo>
                  <a:lnTo>
                    <a:pt x="172" y="185"/>
                  </a:lnTo>
                  <a:lnTo>
                    <a:pt x="177" y="190"/>
                  </a:lnTo>
                  <a:lnTo>
                    <a:pt x="186" y="199"/>
                  </a:lnTo>
                  <a:lnTo>
                    <a:pt x="191" y="208"/>
                  </a:lnTo>
                  <a:lnTo>
                    <a:pt x="200" y="213"/>
                  </a:lnTo>
                  <a:lnTo>
                    <a:pt x="204" y="222"/>
                  </a:lnTo>
                  <a:lnTo>
                    <a:pt x="214" y="231"/>
                  </a:lnTo>
                  <a:lnTo>
                    <a:pt x="223" y="236"/>
                  </a:lnTo>
                  <a:lnTo>
                    <a:pt x="227" y="245"/>
                  </a:lnTo>
                  <a:lnTo>
                    <a:pt x="233" y="245"/>
                  </a:lnTo>
                  <a:lnTo>
                    <a:pt x="238" y="249"/>
                  </a:lnTo>
                  <a:lnTo>
                    <a:pt x="247" y="259"/>
                  </a:lnTo>
                  <a:lnTo>
                    <a:pt x="251" y="263"/>
                  </a:lnTo>
                  <a:lnTo>
                    <a:pt x="251" y="268"/>
                  </a:lnTo>
                  <a:lnTo>
                    <a:pt x="261" y="272"/>
                  </a:lnTo>
                  <a:lnTo>
                    <a:pt x="265" y="283"/>
                  </a:lnTo>
                  <a:lnTo>
                    <a:pt x="270" y="287"/>
                  </a:lnTo>
                  <a:lnTo>
                    <a:pt x="274" y="292"/>
                  </a:lnTo>
                  <a:lnTo>
                    <a:pt x="283" y="296"/>
                  </a:lnTo>
                  <a:lnTo>
                    <a:pt x="288" y="305"/>
                  </a:lnTo>
                  <a:lnTo>
                    <a:pt x="293" y="310"/>
                  </a:lnTo>
                  <a:lnTo>
                    <a:pt x="297" y="315"/>
                  </a:lnTo>
                  <a:lnTo>
                    <a:pt x="302" y="319"/>
                  </a:lnTo>
                  <a:lnTo>
                    <a:pt x="311" y="328"/>
                  </a:lnTo>
                  <a:lnTo>
                    <a:pt x="316" y="333"/>
                  </a:lnTo>
                  <a:lnTo>
                    <a:pt x="320" y="333"/>
                  </a:lnTo>
                  <a:lnTo>
                    <a:pt x="326" y="342"/>
                  </a:lnTo>
                  <a:lnTo>
                    <a:pt x="335" y="351"/>
                  </a:lnTo>
                  <a:lnTo>
                    <a:pt x="335" y="356"/>
                  </a:lnTo>
                  <a:lnTo>
                    <a:pt x="344" y="361"/>
                  </a:lnTo>
                  <a:lnTo>
                    <a:pt x="349" y="365"/>
                  </a:lnTo>
                  <a:lnTo>
                    <a:pt x="358" y="375"/>
                  </a:lnTo>
                  <a:lnTo>
                    <a:pt x="363" y="385"/>
                  </a:lnTo>
                  <a:lnTo>
                    <a:pt x="372" y="389"/>
                  </a:lnTo>
                  <a:lnTo>
                    <a:pt x="376" y="398"/>
                  </a:lnTo>
                  <a:lnTo>
                    <a:pt x="385" y="403"/>
                  </a:lnTo>
                  <a:lnTo>
                    <a:pt x="395" y="412"/>
                  </a:lnTo>
                  <a:lnTo>
                    <a:pt x="399" y="417"/>
                  </a:lnTo>
                  <a:lnTo>
                    <a:pt x="408" y="426"/>
                  </a:lnTo>
                  <a:lnTo>
                    <a:pt x="413" y="435"/>
                  </a:lnTo>
                  <a:lnTo>
                    <a:pt x="423" y="444"/>
                  </a:lnTo>
                  <a:lnTo>
                    <a:pt x="432" y="449"/>
                  </a:lnTo>
                  <a:lnTo>
                    <a:pt x="437" y="458"/>
                  </a:lnTo>
                  <a:lnTo>
                    <a:pt x="442" y="464"/>
                  </a:lnTo>
                  <a:lnTo>
                    <a:pt x="446" y="468"/>
                  </a:lnTo>
                  <a:lnTo>
                    <a:pt x="455" y="473"/>
                  </a:lnTo>
                  <a:lnTo>
                    <a:pt x="460" y="482"/>
                  </a:lnTo>
                  <a:lnTo>
                    <a:pt x="464" y="486"/>
                  </a:lnTo>
                  <a:lnTo>
                    <a:pt x="474" y="496"/>
                  </a:lnTo>
                  <a:lnTo>
                    <a:pt x="483" y="505"/>
                  </a:lnTo>
                  <a:lnTo>
                    <a:pt x="487" y="509"/>
                  </a:lnTo>
                  <a:lnTo>
                    <a:pt x="492" y="509"/>
                  </a:lnTo>
                  <a:lnTo>
                    <a:pt x="497" y="519"/>
                  </a:lnTo>
                  <a:lnTo>
                    <a:pt x="506" y="528"/>
                  </a:lnTo>
                  <a:lnTo>
                    <a:pt x="510" y="532"/>
                  </a:lnTo>
                  <a:lnTo>
                    <a:pt x="521" y="542"/>
                  </a:lnTo>
                  <a:lnTo>
                    <a:pt x="525" y="551"/>
                  </a:lnTo>
                  <a:lnTo>
                    <a:pt x="530" y="551"/>
                  </a:lnTo>
                  <a:lnTo>
                    <a:pt x="534" y="556"/>
                  </a:lnTo>
                  <a:lnTo>
                    <a:pt x="544" y="566"/>
                  </a:lnTo>
                  <a:lnTo>
                    <a:pt x="553" y="570"/>
                  </a:lnTo>
                  <a:lnTo>
                    <a:pt x="553" y="575"/>
                  </a:lnTo>
                  <a:lnTo>
                    <a:pt x="557" y="579"/>
                  </a:lnTo>
                  <a:lnTo>
                    <a:pt x="562" y="588"/>
                  </a:lnTo>
                  <a:lnTo>
                    <a:pt x="571" y="593"/>
                  </a:lnTo>
                  <a:lnTo>
                    <a:pt x="576" y="598"/>
                  </a:lnTo>
                  <a:lnTo>
                    <a:pt x="580" y="602"/>
                  </a:lnTo>
                  <a:lnTo>
                    <a:pt x="585" y="611"/>
                  </a:lnTo>
                  <a:lnTo>
                    <a:pt x="594" y="621"/>
                  </a:lnTo>
                  <a:lnTo>
                    <a:pt x="603" y="625"/>
                  </a:lnTo>
                  <a:lnTo>
                    <a:pt x="609" y="634"/>
                  </a:lnTo>
                  <a:lnTo>
                    <a:pt x="618" y="639"/>
                  </a:lnTo>
                  <a:lnTo>
                    <a:pt x="623" y="649"/>
                  </a:lnTo>
                  <a:lnTo>
                    <a:pt x="632" y="654"/>
                  </a:lnTo>
                  <a:lnTo>
                    <a:pt x="641" y="663"/>
                  </a:lnTo>
                  <a:lnTo>
                    <a:pt x="646" y="672"/>
                  </a:lnTo>
                  <a:lnTo>
                    <a:pt x="655" y="681"/>
                  </a:lnTo>
                  <a:lnTo>
                    <a:pt x="659" y="686"/>
                  </a:lnTo>
                  <a:lnTo>
                    <a:pt x="668" y="695"/>
                  </a:lnTo>
                  <a:lnTo>
                    <a:pt x="673" y="704"/>
                  </a:lnTo>
                  <a:lnTo>
                    <a:pt x="682" y="709"/>
                  </a:lnTo>
                  <a:lnTo>
                    <a:pt x="691" y="718"/>
                  </a:lnTo>
                  <a:lnTo>
                    <a:pt x="696" y="723"/>
                  </a:lnTo>
                  <a:lnTo>
                    <a:pt x="702" y="727"/>
                  </a:lnTo>
                  <a:lnTo>
                    <a:pt x="706" y="732"/>
                  </a:lnTo>
                  <a:lnTo>
                    <a:pt x="715" y="736"/>
                  </a:lnTo>
                  <a:lnTo>
                    <a:pt x="720" y="747"/>
                  </a:lnTo>
                  <a:lnTo>
                    <a:pt x="725" y="751"/>
                  </a:lnTo>
                  <a:lnTo>
                    <a:pt x="729" y="756"/>
                  </a:lnTo>
                  <a:lnTo>
                    <a:pt x="734" y="765"/>
                  </a:lnTo>
                  <a:lnTo>
                    <a:pt x="743" y="770"/>
                  </a:lnTo>
                  <a:lnTo>
                    <a:pt x="748" y="774"/>
                  </a:lnTo>
                  <a:lnTo>
                    <a:pt x="752" y="779"/>
                  </a:lnTo>
                  <a:lnTo>
                    <a:pt x="757" y="788"/>
                  </a:lnTo>
                  <a:lnTo>
                    <a:pt x="766" y="792"/>
                  </a:lnTo>
                  <a:lnTo>
                    <a:pt x="766" y="797"/>
                  </a:lnTo>
                  <a:lnTo>
                    <a:pt x="770" y="802"/>
                  </a:lnTo>
                  <a:lnTo>
                    <a:pt x="780" y="806"/>
                  </a:lnTo>
                  <a:lnTo>
                    <a:pt x="784" y="815"/>
                  </a:lnTo>
                  <a:lnTo>
                    <a:pt x="789" y="815"/>
                  </a:lnTo>
                  <a:lnTo>
                    <a:pt x="793" y="825"/>
                  </a:lnTo>
                  <a:lnTo>
                    <a:pt x="804" y="829"/>
                  </a:lnTo>
                  <a:lnTo>
                    <a:pt x="813" y="839"/>
                  </a:lnTo>
                  <a:lnTo>
                    <a:pt x="817" y="849"/>
                  </a:lnTo>
                  <a:lnTo>
                    <a:pt x="827" y="853"/>
                  </a:lnTo>
                  <a:lnTo>
                    <a:pt x="831" y="862"/>
                  </a:lnTo>
                  <a:lnTo>
                    <a:pt x="840" y="871"/>
                  </a:lnTo>
                  <a:lnTo>
                    <a:pt x="845" y="876"/>
                  </a:lnTo>
                  <a:lnTo>
                    <a:pt x="854" y="881"/>
                  </a:lnTo>
                  <a:lnTo>
                    <a:pt x="854" y="885"/>
                  </a:lnTo>
                  <a:lnTo>
                    <a:pt x="863" y="890"/>
                  </a:lnTo>
                  <a:lnTo>
                    <a:pt x="868" y="899"/>
                  </a:lnTo>
                  <a:lnTo>
                    <a:pt x="872" y="908"/>
                  </a:lnTo>
                  <a:lnTo>
                    <a:pt x="877" y="908"/>
                  </a:lnTo>
                  <a:lnTo>
                    <a:pt x="882" y="913"/>
                  </a:lnTo>
                  <a:lnTo>
                    <a:pt x="892" y="922"/>
                  </a:lnTo>
                  <a:lnTo>
                    <a:pt x="896" y="927"/>
                  </a:lnTo>
                  <a:lnTo>
                    <a:pt x="901" y="932"/>
                  </a:lnTo>
                  <a:lnTo>
                    <a:pt x="906" y="941"/>
                  </a:lnTo>
                  <a:lnTo>
                    <a:pt x="915" y="946"/>
                  </a:lnTo>
                  <a:lnTo>
                    <a:pt x="919" y="951"/>
                  </a:lnTo>
                  <a:lnTo>
                    <a:pt x="924" y="955"/>
                  </a:lnTo>
                  <a:lnTo>
                    <a:pt x="929" y="960"/>
                  </a:lnTo>
                  <a:lnTo>
                    <a:pt x="933" y="969"/>
                  </a:lnTo>
                  <a:lnTo>
                    <a:pt x="938" y="969"/>
                  </a:lnTo>
                  <a:lnTo>
                    <a:pt x="942" y="973"/>
                  </a:lnTo>
                  <a:lnTo>
                    <a:pt x="951" y="983"/>
                  </a:lnTo>
                  <a:lnTo>
                    <a:pt x="956" y="992"/>
                  </a:lnTo>
                  <a:lnTo>
                    <a:pt x="961" y="996"/>
                  </a:lnTo>
                  <a:lnTo>
                    <a:pt x="965" y="996"/>
                  </a:lnTo>
                  <a:lnTo>
                    <a:pt x="974" y="1006"/>
                  </a:lnTo>
                  <a:lnTo>
                    <a:pt x="979" y="1015"/>
                  </a:lnTo>
                  <a:lnTo>
                    <a:pt x="985" y="1015"/>
                  </a:lnTo>
                  <a:lnTo>
                    <a:pt x="989" y="1025"/>
                  </a:lnTo>
                  <a:lnTo>
                    <a:pt x="994" y="1030"/>
                  </a:lnTo>
                  <a:lnTo>
                    <a:pt x="1003" y="1039"/>
                  </a:lnTo>
                  <a:lnTo>
                    <a:pt x="1012" y="1043"/>
                  </a:lnTo>
                  <a:lnTo>
                    <a:pt x="1017" y="1053"/>
                  </a:lnTo>
                  <a:lnTo>
                    <a:pt x="1026" y="1057"/>
                  </a:lnTo>
                  <a:lnTo>
                    <a:pt x="1026" y="1062"/>
                  </a:lnTo>
                  <a:lnTo>
                    <a:pt x="1031" y="1066"/>
                  </a:lnTo>
                  <a:lnTo>
                    <a:pt x="1040" y="1075"/>
                  </a:lnTo>
                  <a:lnTo>
                    <a:pt x="1044" y="1085"/>
                  </a:lnTo>
                  <a:lnTo>
                    <a:pt x="1053" y="1089"/>
                  </a:lnTo>
                  <a:lnTo>
                    <a:pt x="1063" y="1098"/>
                  </a:lnTo>
                  <a:lnTo>
                    <a:pt x="1067" y="1103"/>
                  </a:lnTo>
                  <a:lnTo>
                    <a:pt x="1072" y="1108"/>
                  </a:lnTo>
                  <a:lnTo>
                    <a:pt x="1076" y="1112"/>
                  </a:lnTo>
                  <a:lnTo>
                    <a:pt x="1087" y="1122"/>
                  </a:lnTo>
                  <a:lnTo>
                    <a:pt x="1091" y="1127"/>
                  </a:lnTo>
                  <a:lnTo>
                    <a:pt x="1100" y="1136"/>
                  </a:lnTo>
                  <a:lnTo>
                    <a:pt x="1105" y="1145"/>
                  </a:lnTo>
                  <a:lnTo>
                    <a:pt x="1110" y="1150"/>
                  </a:lnTo>
                  <a:lnTo>
                    <a:pt x="1114" y="1150"/>
                  </a:lnTo>
                  <a:lnTo>
                    <a:pt x="1123" y="1159"/>
                  </a:lnTo>
                  <a:lnTo>
                    <a:pt x="1128" y="1168"/>
                  </a:lnTo>
                  <a:lnTo>
                    <a:pt x="1133" y="1173"/>
                  </a:lnTo>
                  <a:lnTo>
                    <a:pt x="1137" y="1173"/>
                  </a:lnTo>
                  <a:lnTo>
                    <a:pt x="1142" y="1182"/>
                  </a:lnTo>
                  <a:lnTo>
                    <a:pt x="1151" y="1191"/>
                  </a:lnTo>
                  <a:lnTo>
                    <a:pt x="1155" y="1191"/>
                  </a:lnTo>
                  <a:lnTo>
                    <a:pt x="1160" y="1196"/>
                  </a:lnTo>
                  <a:lnTo>
                    <a:pt x="1165" y="1205"/>
                  </a:lnTo>
                  <a:lnTo>
                    <a:pt x="1175" y="1211"/>
                  </a:lnTo>
                  <a:lnTo>
                    <a:pt x="1175" y="1215"/>
                  </a:lnTo>
                  <a:lnTo>
                    <a:pt x="1184" y="1220"/>
                  </a:lnTo>
                  <a:lnTo>
                    <a:pt x="1189" y="1229"/>
                  </a:lnTo>
                  <a:lnTo>
                    <a:pt x="1198" y="1234"/>
                  </a:lnTo>
                  <a:lnTo>
                    <a:pt x="1198" y="1238"/>
                  </a:lnTo>
                  <a:lnTo>
                    <a:pt x="1202" y="1243"/>
                  </a:lnTo>
                  <a:lnTo>
                    <a:pt x="1212" y="1252"/>
                  </a:lnTo>
                  <a:lnTo>
                    <a:pt x="1221" y="1261"/>
                  </a:lnTo>
                  <a:lnTo>
                    <a:pt x="1225" y="1266"/>
                  </a:lnTo>
                  <a:lnTo>
                    <a:pt x="1234" y="1275"/>
                  </a:lnTo>
                  <a:lnTo>
                    <a:pt x="1239" y="1279"/>
                  </a:lnTo>
                  <a:lnTo>
                    <a:pt x="1248" y="1289"/>
                  </a:lnTo>
                  <a:lnTo>
                    <a:pt x="1253" y="1298"/>
                  </a:lnTo>
                  <a:lnTo>
                    <a:pt x="1262" y="1303"/>
                  </a:lnTo>
                  <a:lnTo>
                    <a:pt x="1272" y="1313"/>
                  </a:lnTo>
                  <a:lnTo>
                    <a:pt x="1277" y="1317"/>
                  </a:lnTo>
                  <a:lnTo>
                    <a:pt x="1281" y="1326"/>
                  </a:lnTo>
                  <a:lnTo>
                    <a:pt x="1286" y="1326"/>
                  </a:lnTo>
                  <a:lnTo>
                    <a:pt x="1295" y="1336"/>
                  </a:lnTo>
                  <a:lnTo>
                    <a:pt x="1300" y="1345"/>
                  </a:lnTo>
                  <a:lnTo>
                    <a:pt x="1304" y="1345"/>
                  </a:lnTo>
                  <a:lnTo>
                    <a:pt x="1304" y="1349"/>
                  </a:lnTo>
                  <a:lnTo>
                    <a:pt x="1314" y="1358"/>
                  </a:lnTo>
                  <a:lnTo>
                    <a:pt x="1323" y="1363"/>
                  </a:lnTo>
                  <a:lnTo>
                    <a:pt x="1327" y="1372"/>
                  </a:lnTo>
                  <a:lnTo>
                    <a:pt x="1332" y="1372"/>
                  </a:lnTo>
                  <a:lnTo>
                    <a:pt x="1336" y="1381"/>
                  </a:lnTo>
                  <a:lnTo>
                    <a:pt x="1346" y="1386"/>
                  </a:lnTo>
                  <a:lnTo>
                    <a:pt x="1346" y="1391"/>
                  </a:lnTo>
                  <a:lnTo>
                    <a:pt x="1350" y="1395"/>
                  </a:lnTo>
                  <a:lnTo>
                    <a:pt x="1359" y="1405"/>
                  </a:lnTo>
                  <a:lnTo>
                    <a:pt x="1365" y="1410"/>
                  </a:lnTo>
                  <a:lnTo>
                    <a:pt x="1370" y="1415"/>
                  </a:lnTo>
                  <a:lnTo>
                    <a:pt x="1374" y="1419"/>
                  </a:lnTo>
                  <a:lnTo>
                    <a:pt x="1383" y="1428"/>
                  </a:lnTo>
                  <a:lnTo>
                    <a:pt x="1393" y="1433"/>
                  </a:lnTo>
                  <a:lnTo>
                    <a:pt x="1397" y="1442"/>
                  </a:lnTo>
                  <a:lnTo>
                    <a:pt x="1402" y="1451"/>
                  </a:lnTo>
                  <a:lnTo>
                    <a:pt x="1411" y="1456"/>
                  </a:lnTo>
                  <a:lnTo>
                    <a:pt x="1411" y="1460"/>
                  </a:lnTo>
                  <a:lnTo>
                    <a:pt x="1420" y="1465"/>
                  </a:lnTo>
                  <a:lnTo>
                    <a:pt x="1425" y="1470"/>
                  </a:lnTo>
                  <a:lnTo>
                    <a:pt x="1434" y="1479"/>
                  </a:lnTo>
                  <a:lnTo>
                    <a:pt x="1443" y="1488"/>
                  </a:lnTo>
                  <a:lnTo>
                    <a:pt x="1448" y="1494"/>
                  </a:lnTo>
                  <a:lnTo>
                    <a:pt x="1458" y="1503"/>
                  </a:lnTo>
                  <a:lnTo>
                    <a:pt x="1462" y="1512"/>
                  </a:lnTo>
                  <a:lnTo>
                    <a:pt x="1472" y="1521"/>
                  </a:lnTo>
                  <a:lnTo>
                    <a:pt x="1481" y="1526"/>
                  </a:lnTo>
                  <a:lnTo>
                    <a:pt x="1485" y="1535"/>
                  </a:lnTo>
                  <a:lnTo>
                    <a:pt x="1495" y="1540"/>
                  </a:lnTo>
                  <a:lnTo>
                    <a:pt x="1499" y="1549"/>
                  </a:lnTo>
                  <a:lnTo>
                    <a:pt x="1508" y="1553"/>
                  </a:lnTo>
                  <a:lnTo>
                    <a:pt x="1513" y="1562"/>
                  </a:lnTo>
                  <a:lnTo>
                    <a:pt x="1522" y="1567"/>
                  </a:lnTo>
                  <a:lnTo>
                    <a:pt x="1522" y="1572"/>
                  </a:lnTo>
                  <a:lnTo>
                    <a:pt x="1531" y="157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8" name="Freeform 5460"/>
            <p:cNvSpPr>
              <a:spLocks/>
            </p:cNvSpPr>
            <p:nvPr/>
          </p:nvSpPr>
          <p:spPr bwMode="auto">
            <a:xfrm>
              <a:off x="4010" y="1490"/>
              <a:ext cx="129" cy="404"/>
            </a:xfrm>
            <a:custGeom>
              <a:avLst/>
              <a:gdLst>
                <a:gd name="T0" fmla="*/ 24 w 645"/>
                <a:gd name="T1" fmla="*/ 23 h 2019"/>
                <a:gd name="T2" fmla="*/ 51 w 645"/>
                <a:gd name="T3" fmla="*/ 56 h 2019"/>
                <a:gd name="T4" fmla="*/ 83 w 645"/>
                <a:gd name="T5" fmla="*/ 84 h 2019"/>
                <a:gd name="T6" fmla="*/ 88 w 645"/>
                <a:gd name="T7" fmla="*/ 120 h 2019"/>
                <a:gd name="T8" fmla="*/ 88 w 645"/>
                <a:gd name="T9" fmla="*/ 158 h 2019"/>
                <a:gd name="T10" fmla="*/ 92 w 645"/>
                <a:gd name="T11" fmla="*/ 199 h 2019"/>
                <a:gd name="T12" fmla="*/ 97 w 645"/>
                <a:gd name="T13" fmla="*/ 237 h 2019"/>
                <a:gd name="T14" fmla="*/ 102 w 645"/>
                <a:gd name="T15" fmla="*/ 265 h 2019"/>
                <a:gd name="T16" fmla="*/ 112 w 645"/>
                <a:gd name="T17" fmla="*/ 306 h 2019"/>
                <a:gd name="T18" fmla="*/ 116 w 645"/>
                <a:gd name="T19" fmla="*/ 344 h 2019"/>
                <a:gd name="T20" fmla="*/ 121 w 645"/>
                <a:gd name="T21" fmla="*/ 380 h 2019"/>
                <a:gd name="T22" fmla="*/ 125 w 645"/>
                <a:gd name="T23" fmla="*/ 409 h 2019"/>
                <a:gd name="T24" fmla="*/ 135 w 645"/>
                <a:gd name="T25" fmla="*/ 450 h 2019"/>
                <a:gd name="T26" fmla="*/ 167 w 645"/>
                <a:gd name="T27" fmla="*/ 478 h 2019"/>
                <a:gd name="T28" fmla="*/ 144 w 645"/>
                <a:gd name="T29" fmla="*/ 496 h 2019"/>
                <a:gd name="T30" fmla="*/ 153 w 645"/>
                <a:gd name="T31" fmla="*/ 534 h 2019"/>
                <a:gd name="T32" fmla="*/ 162 w 645"/>
                <a:gd name="T33" fmla="*/ 571 h 2019"/>
                <a:gd name="T34" fmla="*/ 171 w 645"/>
                <a:gd name="T35" fmla="*/ 604 h 2019"/>
                <a:gd name="T36" fmla="*/ 181 w 645"/>
                <a:gd name="T37" fmla="*/ 640 h 2019"/>
                <a:gd name="T38" fmla="*/ 190 w 645"/>
                <a:gd name="T39" fmla="*/ 677 h 2019"/>
                <a:gd name="T40" fmla="*/ 205 w 645"/>
                <a:gd name="T41" fmla="*/ 715 h 2019"/>
                <a:gd name="T42" fmla="*/ 209 w 645"/>
                <a:gd name="T43" fmla="*/ 747 h 2019"/>
                <a:gd name="T44" fmla="*/ 223 w 645"/>
                <a:gd name="T45" fmla="*/ 785 h 2019"/>
                <a:gd name="T46" fmla="*/ 232 w 645"/>
                <a:gd name="T47" fmla="*/ 821 h 2019"/>
                <a:gd name="T48" fmla="*/ 246 w 645"/>
                <a:gd name="T49" fmla="*/ 863 h 2019"/>
                <a:gd name="T50" fmla="*/ 255 w 645"/>
                <a:gd name="T51" fmla="*/ 901 h 2019"/>
                <a:gd name="T52" fmla="*/ 264 w 645"/>
                <a:gd name="T53" fmla="*/ 937 h 2019"/>
                <a:gd name="T54" fmla="*/ 273 w 645"/>
                <a:gd name="T55" fmla="*/ 970 h 2019"/>
                <a:gd name="T56" fmla="*/ 287 w 645"/>
                <a:gd name="T57" fmla="*/ 1007 h 2019"/>
                <a:gd name="T58" fmla="*/ 297 w 645"/>
                <a:gd name="T59" fmla="*/ 1039 h 2019"/>
                <a:gd name="T60" fmla="*/ 311 w 645"/>
                <a:gd name="T61" fmla="*/ 1077 h 2019"/>
                <a:gd name="T62" fmla="*/ 320 w 645"/>
                <a:gd name="T63" fmla="*/ 1105 h 2019"/>
                <a:gd name="T64" fmla="*/ 329 w 645"/>
                <a:gd name="T65" fmla="*/ 1141 h 2019"/>
                <a:gd name="T66" fmla="*/ 339 w 645"/>
                <a:gd name="T67" fmla="*/ 1174 h 2019"/>
                <a:gd name="T68" fmla="*/ 352 w 645"/>
                <a:gd name="T69" fmla="*/ 1211 h 2019"/>
                <a:gd name="T70" fmla="*/ 362 w 645"/>
                <a:gd name="T71" fmla="*/ 1243 h 2019"/>
                <a:gd name="T72" fmla="*/ 375 w 645"/>
                <a:gd name="T73" fmla="*/ 1281 h 2019"/>
                <a:gd name="T74" fmla="*/ 385 w 645"/>
                <a:gd name="T75" fmla="*/ 1308 h 2019"/>
                <a:gd name="T76" fmla="*/ 399 w 645"/>
                <a:gd name="T77" fmla="*/ 1351 h 2019"/>
                <a:gd name="T78" fmla="*/ 409 w 645"/>
                <a:gd name="T79" fmla="*/ 1378 h 2019"/>
                <a:gd name="T80" fmla="*/ 422 w 645"/>
                <a:gd name="T81" fmla="*/ 1420 h 2019"/>
                <a:gd name="T82" fmla="*/ 436 w 645"/>
                <a:gd name="T83" fmla="*/ 1457 h 2019"/>
                <a:gd name="T84" fmla="*/ 445 w 645"/>
                <a:gd name="T85" fmla="*/ 1494 h 2019"/>
                <a:gd name="T86" fmla="*/ 459 w 645"/>
                <a:gd name="T87" fmla="*/ 1526 h 2019"/>
                <a:gd name="T88" fmla="*/ 468 w 645"/>
                <a:gd name="T89" fmla="*/ 1555 h 2019"/>
                <a:gd name="T90" fmla="*/ 488 w 645"/>
                <a:gd name="T91" fmla="*/ 1596 h 2019"/>
                <a:gd name="T92" fmla="*/ 497 w 645"/>
                <a:gd name="T93" fmla="*/ 1625 h 2019"/>
                <a:gd name="T94" fmla="*/ 510 w 645"/>
                <a:gd name="T95" fmla="*/ 1657 h 2019"/>
                <a:gd name="T96" fmla="*/ 524 w 645"/>
                <a:gd name="T97" fmla="*/ 1693 h 2019"/>
                <a:gd name="T98" fmla="*/ 538 w 645"/>
                <a:gd name="T99" fmla="*/ 1722 h 2019"/>
                <a:gd name="T100" fmla="*/ 552 w 645"/>
                <a:gd name="T101" fmla="*/ 1763 h 2019"/>
                <a:gd name="T102" fmla="*/ 566 w 645"/>
                <a:gd name="T103" fmla="*/ 1791 h 2019"/>
                <a:gd name="T104" fmla="*/ 575 w 645"/>
                <a:gd name="T105" fmla="*/ 1824 h 2019"/>
                <a:gd name="T106" fmla="*/ 590 w 645"/>
                <a:gd name="T107" fmla="*/ 1861 h 2019"/>
                <a:gd name="T108" fmla="*/ 603 w 645"/>
                <a:gd name="T109" fmla="*/ 1897 h 2019"/>
                <a:gd name="T110" fmla="*/ 617 w 645"/>
                <a:gd name="T111" fmla="*/ 1935 h 2019"/>
                <a:gd name="T112" fmla="*/ 631 w 645"/>
                <a:gd name="T113" fmla="*/ 1976 h 2019"/>
                <a:gd name="T114" fmla="*/ 640 w 645"/>
                <a:gd name="T115" fmla="*/ 2005 h 20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5"/>
                <a:gd name="T175" fmla="*/ 0 h 2019"/>
                <a:gd name="T176" fmla="*/ 645 w 645"/>
                <a:gd name="T177" fmla="*/ 2019 h 201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5" h="2019">
                  <a:moveTo>
                    <a:pt x="0" y="0"/>
                  </a:moveTo>
                  <a:lnTo>
                    <a:pt x="4" y="5"/>
                  </a:lnTo>
                  <a:lnTo>
                    <a:pt x="14" y="14"/>
                  </a:lnTo>
                  <a:lnTo>
                    <a:pt x="19" y="18"/>
                  </a:lnTo>
                  <a:lnTo>
                    <a:pt x="24" y="23"/>
                  </a:lnTo>
                  <a:lnTo>
                    <a:pt x="28" y="33"/>
                  </a:lnTo>
                  <a:lnTo>
                    <a:pt x="37" y="38"/>
                  </a:lnTo>
                  <a:lnTo>
                    <a:pt x="42" y="47"/>
                  </a:lnTo>
                  <a:lnTo>
                    <a:pt x="51" y="56"/>
                  </a:lnTo>
                  <a:lnTo>
                    <a:pt x="60" y="61"/>
                  </a:lnTo>
                  <a:lnTo>
                    <a:pt x="65" y="70"/>
                  </a:lnTo>
                  <a:lnTo>
                    <a:pt x="74" y="74"/>
                  </a:lnTo>
                  <a:lnTo>
                    <a:pt x="83" y="84"/>
                  </a:lnTo>
                  <a:lnTo>
                    <a:pt x="88" y="93"/>
                  </a:lnTo>
                  <a:lnTo>
                    <a:pt x="92" y="97"/>
                  </a:lnTo>
                  <a:lnTo>
                    <a:pt x="88" y="107"/>
                  </a:lnTo>
                  <a:lnTo>
                    <a:pt x="88" y="116"/>
                  </a:lnTo>
                  <a:lnTo>
                    <a:pt x="88" y="120"/>
                  </a:lnTo>
                  <a:lnTo>
                    <a:pt x="88" y="131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8" y="153"/>
                  </a:lnTo>
                  <a:lnTo>
                    <a:pt x="88" y="158"/>
                  </a:lnTo>
                  <a:lnTo>
                    <a:pt x="92" y="167"/>
                  </a:lnTo>
                  <a:lnTo>
                    <a:pt x="92" y="176"/>
                  </a:lnTo>
                  <a:lnTo>
                    <a:pt x="92" y="181"/>
                  </a:lnTo>
                  <a:lnTo>
                    <a:pt x="92" y="190"/>
                  </a:lnTo>
                  <a:lnTo>
                    <a:pt x="92" y="199"/>
                  </a:lnTo>
                  <a:lnTo>
                    <a:pt x="97" y="209"/>
                  </a:lnTo>
                  <a:lnTo>
                    <a:pt x="97" y="213"/>
                  </a:lnTo>
                  <a:lnTo>
                    <a:pt x="97" y="223"/>
                  </a:lnTo>
                  <a:lnTo>
                    <a:pt x="97" y="228"/>
                  </a:lnTo>
                  <a:lnTo>
                    <a:pt x="97" y="237"/>
                  </a:lnTo>
                  <a:lnTo>
                    <a:pt x="102" y="242"/>
                  </a:lnTo>
                  <a:lnTo>
                    <a:pt x="102" y="251"/>
                  </a:lnTo>
                  <a:lnTo>
                    <a:pt x="102" y="260"/>
                  </a:lnTo>
                  <a:lnTo>
                    <a:pt x="102" y="265"/>
                  </a:lnTo>
                  <a:lnTo>
                    <a:pt x="102" y="274"/>
                  </a:lnTo>
                  <a:lnTo>
                    <a:pt x="107" y="283"/>
                  </a:lnTo>
                  <a:lnTo>
                    <a:pt x="107" y="292"/>
                  </a:lnTo>
                  <a:lnTo>
                    <a:pt x="107" y="297"/>
                  </a:lnTo>
                  <a:lnTo>
                    <a:pt x="112" y="306"/>
                  </a:lnTo>
                  <a:lnTo>
                    <a:pt x="112" y="311"/>
                  </a:lnTo>
                  <a:lnTo>
                    <a:pt x="112" y="321"/>
                  </a:lnTo>
                  <a:lnTo>
                    <a:pt x="112" y="325"/>
                  </a:lnTo>
                  <a:lnTo>
                    <a:pt x="116" y="335"/>
                  </a:lnTo>
                  <a:lnTo>
                    <a:pt x="116" y="344"/>
                  </a:lnTo>
                  <a:lnTo>
                    <a:pt x="116" y="353"/>
                  </a:lnTo>
                  <a:lnTo>
                    <a:pt x="116" y="357"/>
                  </a:lnTo>
                  <a:lnTo>
                    <a:pt x="121" y="367"/>
                  </a:lnTo>
                  <a:lnTo>
                    <a:pt x="121" y="376"/>
                  </a:lnTo>
                  <a:lnTo>
                    <a:pt x="121" y="380"/>
                  </a:lnTo>
                  <a:lnTo>
                    <a:pt x="121" y="390"/>
                  </a:lnTo>
                  <a:lnTo>
                    <a:pt x="125" y="394"/>
                  </a:lnTo>
                  <a:lnTo>
                    <a:pt x="125" y="399"/>
                  </a:lnTo>
                  <a:lnTo>
                    <a:pt x="125" y="403"/>
                  </a:lnTo>
                  <a:lnTo>
                    <a:pt x="125" y="409"/>
                  </a:lnTo>
                  <a:lnTo>
                    <a:pt x="130" y="418"/>
                  </a:lnTo>
                  <a:lnTo>
                    <a:pt x="130" y="427"/>
                  </a:lnTo>
                  <a:lnTo>
                    <a:pt x="130" y="436"/>
                  </a:lnTo>
                  <a:lnTo>
                    <a:pt x="135" y="441"/>
                  </a:lnTo>
                  <a:lnTo>
                    <a:pt x="135" y="450"/>
                  </a:lnTo>
                  <a:lnTo>
                    <a:pt x="135" y="459"/>
                  </a:lnTo>
                  <a:lnTo>
                    <a:pt x="139" y="464"/>
                  </a:lnTo>
                  <a:lnTo>
                    <a:pt x="139" y="473"/>
                  </a:lnTo>
                  <a:lnTo>
                    <a:pt x="148" y="473"/>
                  </a:lnTo>
                  <a:lnTo>
                    <a:pt x="167" y="478"/>
                  </a:lnTo>
                  <a:lnTo>
                    <a:pt x="185" y="478"/>
                  </a:lnTo>
                  <a:lnTo>
                    <a:pt x="167" y="482"/>
                  </a:lnTo>
                  <a:lnTo>
                    <a:pt x="148" y="487"/>
                  </a:lnTo>
                  <a:lnTo>
                    <a:pt x="144" y="487"/>
                  </a:lnTo>
                  <a:lnTo>
                    <a:pt x="144" y="496"/>
                  </a:lnTo>
                  <a:lnTo>
                    <a:pt x="148" y="502"/>
                  </a:lnTo>
                  <a:lnTo>
                    <a:pt x="148" y="511"/>
                  </a:lnTo>
                  <a:lnTo>
                    <a:pt x="148" y="520"/>
                  </a:lnTo>
                  <a:lnTo>
                    <a:pt x="148" y="525"/>
                  </a:lnTo>
                  <a:lnTo>
                    <a:pt x="153" y="534"/>
                  </a:lnTo>
                  <a:lnTo>
                    <a:pt x="153" y="543"/>
                  </a:lnTo>
                  <a:lnTo>
                    <a:pt x="158" y="548"/>
                  </a:lnTo>
                  <a:lnTo>
                    <a:pt x="158" y="557"/>
                  </a:lnTo>
                  <a:lnTo>
                    <a:pt x="162" y="561"/>
                  </a:lnTo>
                  <a:lnTo>
                    <a:pt x="162" y="571"/>
                  </a:lnTo>
                  <a:lnTo>
                    <a:pt x="162" y="580"/>
                  </a:lnTo>
                  <a:lnTo>
                    <a:pt x="167" y="584"/>
                  </a:lnTo>
                  <a:lnTo>
                    <a:pt x="167" y="589"/>
                  </a:lnTo>
                  <a:lnTo>
                    <a:pt x="167" y="595"/>
                  </a:lnTo>
                  <a:lnTo>
                    <a:pt x="171" y="604"/>
                  </a:lnTo>
                  <a:lnTo>
                    <a:pt x="171" y="613"/>
                  </a:lnTo>
                  <a:lnTo>
                    <a:pt x="176" y="618"/>
                  </a:lnTo>
                  <a:lnTo>
                    <a:pt x="176" y="627"/>
                  </a:lnTo>
                  <a:lnTo>
                    <a:pt x="176" y="631"/>
                  </a:lnTo>
                  <a:lnTo>
                    <a:pt x="181" y="640"/>
                  </a:lnTo>
                  <a:lnTo>
                    <a:pt x="181" y="645"/>
                  </a:lnTo>
                  <a:lnTo>
                    <a:pt x="185" y="654"/>
                  </a:lnTo>
                  <a:lnTo>
                    <a:pt x="185" y="663"/>
                  </a:lnTo>
                  <a:lnTo>
                    <a:pt x="190" y="673"/>
                  </a:lnTo>
                  <a:lnTo>
                    <a:pt x="190" y="677"/>
                  </a:lnTo>
                  <a:lnTo>
                    <a:pt x="194" y="686"/>
                  </a:lnTo>
                  <a:lnTo>
                    <a:pt x="194" y="697"/>
                  </a:lnTo>
                  <a:lnTo>
                    <a:pt x="199" y="701"/>
                  </a:lnTo>
                  <a:lnTo>
                    <a:pt x="199" y="710"/>
                  </a:lnTo>
                  <a:lnTo>
                    <a:pt x="205" y="715"/>
                  </a:lnTo>
                  <a:lnTo>
                    <a:pt x="205" y="724"/>
                  </a:lnTo>
                  <a:lnTo>
                    <a:pt x="205" y="733"/>
                  </a:lnTo>
                  <a:lnTo>
                    <a:pt x="209" y="738"/>
                  </a:lnTo>
                  <a:lnTo>
                    <a:pt x="209" y="742"/>
                  </a:lnTo>
                  <a:lnTo>
                    <a:pt x="209" y="747"/>
                  </a:lnTo>
                  <a:lnTo>
                    <a:pt x="214" y="756"/>
                  </a:lnTo>
                  <a:lnTo>
                    <a:pt x="214" y="761"/>
                  </a:lnTo>
                  <a:lnTo>
                    <a:pt x="218" y="770"/>
                  </a:lnTo>
                  <a:lnTo>
                    <a:pt x="218" y="779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7" y="799"/>
                  </a:lnTo>
                  <a:lnTo>
                    <a:pt x="232" y="808"/>
                  </a:lnTo>
                  <a:lnTo>
                    <a:pt x="232" y="817"/>
                  </a:lnTo>
                  <a:lnTo>
                    <a:pt x="232" y="821"/>
                  </a:lnTo>
                  <a:lnTo>
                    <a:pt x="237" y="831"/>
                  </a:lnTo>
                  <a:lnTo>
                    <a:pt x="237" y="840"/>
                  </a:lnTo>
                  <a:lnTo>
                    <a:pt x="237" y="844"/>
                  </a:lnTo>
                  <a:lnTo>
                    <a:pt x="241" y="854"/>
                  </a:lnTo>
                  <a:lnTo>
                    <a:pt x="246" y="863"/>
                  </a:lnTo>
                  <a:lnTo>
                    <a:pt x="246" y="867"/>
                  </a:lnTo>
                  <a:lnTo>
                    <a:pt x="250" y="878"/>
                  </a:lnTo>
                  <a:lnTo>
                    <a:pt x="250" y="887"/>
                  </a:lnTo>
                  <a:lnTo>
                    <a:pt x="255" y="891"/>
                  </a:lnTo>
                  <a:lnTo>
                    <a:pt x="255" y="901"/>
                  </a:lnTo>
                  <a:lnTo>
                    <a:pt x="260" y="905"/>
                  </a:lnTo>
                  <a:lnTo>
                    <a:pt x="260" y="914"/>
                  </a:lnTo>
                  <a:lnTo>
                    <a:pt x="264" y="923"/>
                  </a:lnTo>
                  <a:lnTo>
                    <a:pt x="264" y="933"/>
                  </a:lnTo>
                  <a:lnTo>
                    <a:pt x="264" y="937"/>
                  </a:lnTo>
                  <a:lnTo>
                    <a:pt x="269" y="946"/>
                  </a:lnTo>
                  <a:lnTo>
                    <a:pt x="269" y="951"/>
                  </a:lnTo>
                  <a:lnTo>
                    <a:pt x="273" y="960"/>
                  </a:lnTo>
                  <a:lnTo>
                    <a:pt x="273" y="965"/>
                  </a:lnTo>
                  <a:lnTo>
                    <a:pt x="273" y="970"/>
                  </a:lnTo>
                  <a:lnTo>
                    <a:pt x="278" y="975"/>
                  </a:lnTo>
                  <a:lnTo>
                    <a:pt x="283" y="984"/>
                  </a:lnTo>
                  <a:lnTo>
                    <a:pt x="283" y="989"/>
                  </a:lnTo>
                  <a:lnTo>
                    <a:pt x="287" y="998"/>
                  </a:lnTo>
                  <a:lnTo>
                    <a:pt x="287" y="1007"/>
                  </a:lnTo>
                  <a:lnTo>
                    <a:pt x="292" y="1016"/>
                  </a:lnTo>
                  <a:lnTo>
                    <a:pt x="292" y="1021"/>
                  </a:lnTo>
                  <a:lnTo>
                    <a:pt x="292" y="1030"/>
                  </a:lnTo>
                  <a:lnTo>
                    <a:pt x="297" y="1035"/>
                  </a:lnTo>
                  <a:lnTo>
                    <a:pt x="297" y="1039"/>
                  </a:lnTo>
                  <a:lnTo>
                    <a:pt x="297" y="1044"/>
                  </a:lnTo>
                  <a:lnTo>
                    <a:pt x="302" y="1053"/>
                  </a:lnTo>
                  <a:lnTo>
                    <a:pt x="302" y="1058"/>
                  </a:lnTo>
                  <a:lnTo>
                    <a:pt x="307" y="1068"/>
                  </a:lnTo>
                  <a:lnTo>
                    <a:pt x="311" y="1077"/>
                  </a:lnTo>
                  <a:lnTo>
                    <a:pt x="311" y="1082"/>
                  </a:lnTo>
                  <a:lnTo>
                    <a:pt x="316" y="1091"/>
                  </a:lnTo>
                  <a:lnTo>
                    <a:pt x="316" y="1100"/>
                  </a:lnTo>
                  <a:lnTo>
                    <a:pt x="320" y="1105"/>
                  </a:lnTo>
                  <a:lnTo>
                    <a:pt x="320" y="1114"/>
                  </a:lnTo>
                  <a:lnTo>
                    <a:pt x="320" y="1123"/>
                  </a:lnTo>
                  <a:lnTo>
                    <a:pt x="325" y="1127"/>
                  </a:lnTo>
                  <a:lnTo>
                    <a:pt x="329" y="1137"/>
                  </a:lnTo>
                  <a:lnTo>
                    <a:pt x="329" y="1141"/>
                  </a:lnTo>
                  <a:lnTo>
                    <a:pt x="334" y="1150"/>
                  </a:lnTo>
                  <a:lnTo>
                    <a:pt x="334" y="1161"/>
                  </a:lnTo>
                  <a:lnTo>
                    <a:pt x="339" y="1165"/>
                  </a:lnTo>
                  <a:lnTo>
                    <a:pt x="339" y="1170"/>
                  </a:lnTo>
                  <a:lnTo>
                    <a:pt x="339" y="1174"/>
                  </a:lnTo>
                  <a:lnTo>
                    <a:pt x="343" y="1184"/>
                  </a:lnTo>
                  <a:lnTo>
                    <a:pt x="348" y="1193"/>
                  </a:lnTo>
                  <a:lnTo>
                    <a:pt x="348" y="1197"/>
                  </a:lnTo>
                  <a:lnTo>
                    <a:pt x="352" y="1206"/>
                  </a:lnTo>
                  <a:lnTo>
                    <a:pt x="352" y="1211"/>
                  </a:lnTo>
                  <a:lnTo>
                    <a:pt x="352" y="1220"/>
                  </a:lnTo>
                  <a:lnTo>
                    <a:pt x="357" y="1225"/>
                  </a:lnTo>
                  <a:lnTo>
                    <a:pt x="357" y="1234"/>
                  </a:lnTo>
                  <a:lnTo>
                    <a:pt x="362" y="1239"/>
                  </a:lnTo>
                  <a:lnTo>
                    <a:pt x="362" y="1243"/>
                  </a:lnTo>
                  <a:lnTo>
                    <a:pt x="362" y="1253"/>
                  </a:lnTo>
                  <a:lnTo>
                    <a:pt x="366" y="1258"/>
                  </a:lnTo>
                  <a:lnTo>
                    <a:pt x="371" y="1267"/>
                  </a:lnTo>
                  <a:lnTo>
                    <a:pt x="371" y="1276"/>
                  </a:lnTo>
                  <a:lnTo>
                    <a:pt x="375" y="1281"/>
                  </a:lnTo>
                  <a:lnTo>
                    <a:pt x="375" y="1290"/>
                  </a:lnTo>
                  <a:lnTo>
                    <a:pt x="380" y="1295"/>
                  </a:lnTo>
                  <a:lnTo>
                    <a:pt x="380" y="1304"/>
                  </a:lnTo>
                  <a:lnTo>
                    <a:pt x="380" y="1308"/>
                  </a:lnTo>
                  <a:lnTo>
                    <a:pt x="385" y="1308"/>
                  </a:lnTo>
                  <a:lnTo>
                    <a:pt x="385" y="1318"/>
                  </a:lnTo>
                  <a:lnTo>
                    <a:pt x="390" y="1327"/>
                  </a:lnTo>
                  <a:lnTo>
                    <a:pt x="390" y="1336"/>
                  </a:lnTo>
                  <a:lnTo>
                    <a:pt x="395" y="1341"/>
                  </a:lnTo>
                  <a:lnTo>
                    <a:pt x="399" y="1351"/>
                  </a:lnTo>
                  <a:lnTo>
                    <a:pt x="399" y="1360"/>
                  </a:lnTo>
                  <a:lnTo>
                    <a:pt x="404" y="1365"/>
                  </a:lnTo>
                  <a:lnTo>
                    <a:pt x="404" y="1369"/>
                  </a:lnTo>
                  <a:lnTo>
                    <a:pt x="404" y="1374"/>
                  </a:lnTo>
                  <a:lnTo>
                    <a:pt x="409" y="1378"/>
                  </a:lnTo>
                  <a:lnTo>
                    <a:pt x="409" y="1388"/>
                  </a:lnTo>
                  <a:lnTo>
                    <a:pt x="413" y="1397"/>
                  </a:lnTo>
                  <a:lnTo>
                    <a:pt x="413" y="1401"/>
                  </a:lnTo>
                  <a:lnTo>
                    <a:pt x="418" y="1410"/>
                  </a:lnTo>
                  <a:lnTo>
                    <a:pt x="422" y="1420"/>
                  </a:lnTo>
                  <a:lnTo>
                    <a:pt x="422" y="1424"/>
                  </a:lnTo>
                  <a:lnTo>
                    <a:pt x="427" y="1433"/>
                  </a:lnTo>
                  <a:lnTo>
                    <a:pt x="427" y="1444"/>
                  </a:lnTo>
                  <a:lnTo>
                    <a:pt x="431" y="1448"/>
                  </a:lnTo>
                  <a:lnTo>
                    <a:pt x="436" y="1457"/>
                  </a:lnTo>
                  <a:lnTo>
                    <a:pt x="436" y="1462"/>
                  </a:lnTo>
                  <a:lnTo>
                    <a:pt x="436" y="1471"/>
                  </a:lnTo>
                  <a:lnTo>
                    <a:pt x="441" y="1480"/>
                  </a:lnTo>
                  <a:lnTo>
                    <a:pt x="445" y="1485"/>
                  </a:lnTo>
                  <a:lnTo>
                    <a:pt x="445" y="1494"/>
                  </a:lnTo>
                  <a:lnTo>
                    <a:pt x="450" y="1503"/>
                  </a:lnTo>
                  <a:lnTo>
                    <a:pt x="454" y="1512"/>
                  </a:lnTo>
                  <a:lnTo>
                    <a:pt x="454" y="1517"/>
                  </a:lnTo>
                  <a:lnTo>
                    <a:pt x="459" y="1526"/>
                  </a:lnTo>
                  <a:lnTo>
                    <a:pt x="464" y="1532"/>
                  </a:lnTo>
                  <a:lnTo>
                    <a:pt x="464" y="1541"/>
                  </a:lnTo>
                  <a:lnTo>
                    <a:pt x="468" y="1546"/>
                  </a:lnTo>
                  <a:lnTo>
                    <a:pt x="468" y="1550"/>
                  </a:lnTo>
                  <a:lnTo>
                    <a:pt x="468" y="1555"/>
                  </a:lnTo>
                  <a:lnTo>
                    <a:pt x="473" y="1564"/>
                  </a:lnTo>
                  <a:lnTo>
                    <a:pt x="473" y="1569"/>
                  </a:lnTo>
                  <a:lnTo>
                    <a:pt x="477" y="1578"/>
                  </a:lnTo>
                  <a:lnTo>
                    <a:pt x="482" y="1587"/>
                  </a:lnTo>
                  <a:lnTo>
                    <a:pt x="488" y="1596"/>
                  </a:lnTo>
                  <a:lnTo>
                    <a:pt x="488" y="1601"/>
                  </a:lnTo>
                  <a:lnTo>
                    <a:pt x="492" y="1605"/>
                  </a:lnTo>
                  <a:lnTo>
                    <a:pt x="492" y="1610"/>
                  </a:lnTo>
                  <a:lnTo>
                    <a:pt x="497" y="1614"/>
                  </a:lnTo>
                  <a:lnTo>
                    <a:pt x="497" y="1625"/>
                  </a:lnTo>
                  <a:lnTo>
                    <a:pt x="501" y="1629"/>
                  </a:lnTo>
                  <a:lnTo>
                    <a:pt x="506" y="1638"/>
                  </a:lnTo>
                  <a:lnTo>
                    <a:pt x="506" y="1648"/>
                  </a:lnTo>
                  <a:lnTo>
                    <a:pt x="510" y="1657"/>
                  </a:lnTo>
                  <a:lnTo>
                    <a:pt x="515" y="1661"/>
                  </a:lnTo>
                  <a:lnTo>
                    <a:pt x="515" y="1671"/>
                  </a:lnTo>
                  <a:lnTo>
                    <a:pt x="520" y="1680"/>
                  </a:lnTo>
                  <a:lnTo>
                    <a:pt x="524" y="1684"/>
                  </a:lnTo>
                  <a:lnTo>
                    <a:pt x="524" y="1693"/>
                  </a:lnTo>
                  <a:lnTo>
                    <a:pt x="529" y="1698"/>
                  </a:lnTo>
                  <a:lnTo>
                    <a:pt x="529" y="1707"/>
                  </a:lnTo>
                  <a:lnTo>
                    <a:pt x="533" y="1712"/>
                  </a:lnTo>
                  <a:lnTo>
                    <a:pt x="533" y="1717"/>
                  </a:lnTo>
                  <a:lnTo>
                    <a:pt x="538" y="1722"/>
                  </a:lnTo>
                  <a:lnTo>
                    <a:pt x="538" y="1731"/>
                  </a:lnTo>
                  <a:lnTo>
                    <a:pt x="543" y="1740"/>
                  </a:lnTo>
                  <a:lnTo>
                    <a:pt x="547" y="1745"/>
                  </a:lnTo>
                  <a:lnTo>
                    <a:pt x="552" y="1754"/>
                  </a:lnTo>
                  <a:lnTo>
                    <a:pt x="552" y="1763"/>
                  </a:lnTo>
                  <a:lnTo>
                    <a:pt x="552" y="1768"/>
                  </a:lnTo>
                  <a:lnTo>
                    <a:pt x="556" y="1768"/>
                  </a:lnTo>
                  <a:lnTo>
                    <a:pt x="556" y="1777"/>
                  </a:lnTo>
                  <a:lnTo>
                    <a:pt x="561" y="1782"/>
                  </a:lnTo>
                  <a:lnTo>
                    <a:pt x="566" y="1791"/>
                  </a:lnTo>
                  <a:lnTo>
                    <a:pt x="566" y="1800"/>
                  </a:lnTo>
                  <a:lnTo>
                    <a:pt x="570" y="1805"/>
                  </a:lnTo>
                  <a:lnTo>
                    <a:pt x="570" y="1815"/>
                  </a:lnTo>
                  <a:lnTo>
                    <a:pt x="575" y="1824"/>
                  </a:lnTo>
                  <a:lnTo>
                    <a:pt x="580" y="1833"/>
                  </a:lnTo>
                  <a:lnTo>
                    <a:pt x="585" y="1838"/>
                  </a:lnTo>
                  <a:lnTo>
                    <a:pt x="585" y="1847"/>
                  </a:lnTo>
                  <a:lnTo>
                    <a:pt x="585" y="1852"/>
                  </a:lnTo>
                  <a:lnTo>
                    <a:pt x="590" y="1861"/>
                  </a:lnTo>
                  <a:lnTo>
                    <a:pt x="594" y="1865"/>
                  </a:lnTo>
                  <a:lnTo>
                    <a:pt x="594" y="1875"/>
                  </a:lnTo>
                  <a:lnTo>
                    <a:pt x="599" y="1884"/>
                  </a:lnTo>
                  <a:lnTo>
                    <a:pt x="599" y="1888"/>
                  </a:lnTo>
                  <a:lnTo>
                    <a:pt x="603" y="1897"/>
                  </a:lnTo>
                  <a:lnTo>
                    <a:pt x="608" y="1908"/>
                  </a:lnTo>
                  <a:lnTo>
                    <a:pt x="608" y="1917"/>
                  </a:lnTo>
                  <a:lnTo>
                    <a:pt x="612" y="1921"/>
                  </a:lnTo>
                  <a:lnTo>
                    <a:pt x="612" y="1931"/>
                  </a:lnTo>
                  <a:lnTo>
                    <a:pt x="617" y="1935"/>
                  </a:lnTo>
                  <a:lnTo>
                    <a:pt x="617" y="1944"/>
                  </a:lnTo>
                  <a:lnTo>
                    <a:pt x="622" y="1954"/>
                  </a:lnTo>
                  <a:lnTo>
                    <a:pt x="626" y="1958"/>
                  </a:lnTo>
                  <a:lnTo>
                    <a:pt x="626" y="1967"/>
                  </a:lnTo>
                  <a:lnTo>
                    <a:pt x="631" y="1976"/>
                  </a:lnTo>
                  <a:lnTo>
                    <a:pt x="631" y="1981"/>
                  </a:lnTo>
                  <a:lnTo>
                    <a:pt x="635" y="1990"/>
                  </a:lnTo>
                  <a:lnTo>
                    <a:pt x="640" y="2000"/>
                  </a:lnTo>
                  <a:lnTo>
                    <a:pt x="640" y="2005"/>
                  </a:lnTo>
                  <a:lnTo>
                    <a:pt x="640" y="2014"/>
                  </a:lnTo>
                  <a:lnTo>
                    <a:pt x="645" y="20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09" name="Freeform 5461"/>
            <p:cNvSpPr>
              <a:spLocks/>
            </p:cNvSpPr>
            <p:nvPr/>
          </p:nvSpPr>
          <p:spPr bwMode="auto">
            <a:xfrm>
              <a:off x="3688" y="1160"/>
              <a:ext cx="322" cy="330"/>
            </a:xfrm>
            <a:custGeom>
              <a:avLst/>
              <a:gdLst>
                <a:gd name="T0" fmla="*/ 18 w 1610"/>
                <a:gd name="T1" fmla="*/ 18 h 1651"/>
                <a:gd name="T2" fmla="*/ 56 w 1610"/>
                <a:gd name="T3" fmla="*/ 60 h 1651"/>
                <a:gd name="T4" fmla="*/ 93 w 1610"/>
                <a:gd name="T5" fmla="*/ 93 h 1651"/>
                <a:gd name="T6" fmla="*/ 121 w 1610"/>
                <a:gd name="T7" fmla="*/ 125 h 1651"/>
                <a:gd name="T8" fmla="*/ 144 w 1610"/>
                <a:gd name="T9" fmla="*/ 148 h 1651"/>
                <a:gd name="T10" fmla="*/ 172 w 1610"/>
                <a:gd name="T11" fmla="*/ 175 h 1651"/>
                <a:gd name="T12" fmla="*/ 204 w 1610"/>
                <a:gd name="T13" fmla="*/ 208 h 1651"/>
                <a:gd name="T14" fmla="*/ 228 w 1610"/>
                <a:gd name="T15" fmla="*/ 236 h 1651"/>
                <a:gd name="T16" fmla="*/ 264 w 1610"/>
                <a:gd name="T17" fmla="*/ 268 h 1651"/>
                <a:gd name="T18" fmla="*/ 292 w 1610"/>
                <a:gd name="T19" fmla="*/ 301 h 1651"/>
                <a:gd name="T20" fmla="*/ 316 w 1610"/>
                <a:gd name="T21" fmla="*/ 324 h 1651"/>
                <a:gd name="T22" fmla="*/ 343 w 1610"/>
                <a:gd name="T23" fmla="*/ 352 h 1651"/>
                <a:gd name="T24" fmla="*/ 376 w 1610"/>
                <a:gd name="T25" fmla="*/ 385 h 1651"/>
                <a:gd name="T26" fmla="*/ 399 w 1610"/>
                <a:gd name="T27" fmla="*/ 408 h 1651"/>
                <a:gd name="T28" fmla="*/ 436 w 1610"/>
                <a:gd name="T29" fmla="*/ 445 h 1651"/>
                <a:gd name="T30" fmla="*/ 464 w 1610"/>
                <a:gd name="T31" fmla="*/ 478 h 1651"/>
                <a:gd name="T32" fmla="*/ 491 w 1610"/>
                <a:gd name="T33" fmla="*/ 505 h 1651"/>
                <a:gd name="T34" fmla="*/ 524 w 1610"/>
                <a:gd name="T35" fmla="*/ 537 h 1651"/>
                <a:gd name="T36" fmla="*/ 547 w 1610"/>
                <a:gd name="T37" fmla="*/ 566 h 1651"/>
                <a:gd name="T38" fmla="*/ 575 w 1610"/>
                <a:gd name="T39" fmla="*/ 589 h 1651"/>
                <a:gd name="T40" fmla="*/ 603 w 1610"/>
                <a:gd name="T41" fmla="*/ 621 h 1651"/>
                <a:gd name="T42" fmla="*/ 636 w 1610"/>
                <a:gd name="T43" fmla="*/ 653 h 1651"/>
                <a:gd name="T44" fmla="*/ 659 w 1610"/>
                <a:gd name="T45" fmla="*/ 672 h 1651"/>
                <a:gd name="T46" fmla="*/ 696 w 1610"/>
                <a:gd name="T47" fmla="*/ 714 h 1651"/>
                <a:gd name="T48" fmla="*/ 724 w 1610"/>
                <a:gd name="T49" fmla="*/ 741 h 1651"/>
                <a:gd name="T50" fmla="*/ 747 w 1610"/>
                <a:gd name="T51" fmla="*/ 765 h 1651"/>
                <a:gd name="T52" fmla="*/ 775 w 1610"/>
                <a:gd name="T53" fmla="*/ 797 h 1651"/>
                <a:gd name="T54" fmla="*/ 807 w 1610"/>
                <a:gd name="T55" fmla="*/ 825 h 1651"/>
                <a:gd name="T56" fmla="*/ 830 w 1610"/>
                <a:gd name="T57" fmla="*/ 853 h 1651"/>
                <a:gd name="T58" fmla="*/ 858 w 1610"/>
                <a:gd name="T59" fmla="*/ 881 h 1651"/>
                <a:gd name="T60" fmla="*/ 896 w 1610"/>
                <a:gd name="T61" fmla="*/ 918 h 1651"/>
                <a:gd name="T62" fmla="*/ 923 w 1610"/>
                <a:gd name="T63" fmla="*/ 951 h 1651"/>
                <a:gd name="T64" fmla="*/ 955 w 1610"/>
                <a:gd name="T65" fmla="*/ 978 h 1651"/>
                <a:gd name="T66" fmla="*/ 979 w 1610"/>
                <a:gd name="T67" fmla="*/ 1006 h 1651"/>
                <a:gd name="T68" fmla="*/ 1007 w 1610"/>
                <a:gd name="T69" fmla="*/ 1034 h 1651"/>
                <a:gd name="T70" fmla="*/ 1034 w 1610"/>
                <a:gd name="T71" fmla="*/ 1062 h 1651"/>
                <a:gd name="T72" fmla="*/ 1067 w 1610"/>
                <a:gd name="T73" fmla="*/ 1094 h 1651"/>
                <a:gd name="T74" fmla="*/ 1104 w 1610"/>
                <a:gd name="T75" fmla="*/ 1132 h 1651"/>
                <a:gd name="T76" fmla="*/ 1132 w 1610"/>
                <a:gd name="T77" fmla="*/ 1164 h 1651"/>
                <a:gd name="T78" fmla="*/ 1165 w 1610"/>
                <a:gd name="T79" fmla="*/ 1192 h 1651"/>
                <a:gd name="T80" fmla="*/ 1192 w 1610"/>
                <a:gd name="T81" fmla="*/ 1225 h 1651"/>
                <a:gd name="T82" fmla="*/ 1215 w 1610"/>
                <a:gd name="T83" fmla="*/ 1248 h 1651"/>
                <a:gd name="T84" fmla="*/ 1243 w 1610"/>
                <a:gd name="T85" fmla="*/ 1280 h 1651"/>
                <a:gd name="T86" fmla="*/ 1281 w 1610"/>
                <a:gd name="T87" fmla="*/ 1313 h 1651"/>
                <a:gd name="T88" fmla="*/ 1313 w 1610"/>
                <a:gd name="T89" fmla="*/ 1345 h 1651"/>
                <a:gd name="T90" fmla="*/ 1341 w 1610"/>
                <a:gd name="T91" fmla="*/ 1377 h 1651"/>
                <a:gd name="T92" fmla="*/ 1369 w 1610"/>
                <a:gd name="T93" fmla="*/ 1406 h 1651"/>
                <a:gd name="T94" fmla="*/ 1392 w 1610"/>
                <a:gd name="T95" fmla="*/ 1429 h 1651"/>
                <a:gd name="T96" fmla="*/ 1424 w 1610"/>
                <a:gd name="T97" fmla="*/ 1461 h 1651"/>
                <a:gd name="T98" fmla="*/ 1452 w 1610"/>
                <a:gd name="T99" fmla="*/ 1488 h 1651"/>
                <a:gd name="T100" fmla="*/ 1485 w 1610"/>
                <a:gd name="T101" fmla="*/ 1521 h 1651"/>
                <a:gd name="T102" fmla="*/ 1512 w 1610"/>
                <a:gd name="T103" fmla="*/ 1554 h 1651"/>
                <a:gd name="T104" fmla="*/ 1541 w 1610"/>
                <a:gd name="T105" fmla="*/ 1581 h 1651"/>
                <a:gd name="T106" fmla="*/ 1577 w 1610"/>
                <a:gd name="T107" fmla="*/ 1619 h 1651"/>
                <a:gd name="T108" fmla="*/ 1605 w 1610"/>
                <a:gd name="T109" fmla="*/ 1646 h 16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10"/>
                <a:gd name="T166" fmla="*/ 0 h 1651"/>
                <a:gd name="T167" fmla="*/ 1610 w 1610"/>
                <a:gd name="T168" fmla="*/ 1651 h 16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10" h="1651">
                  <a:moveTo>
                    <a:pt x="0" y="0"/>
                  </a:moveTo>
                  <a:lnTo>
                    <a:pt x="4" y="4"/>
                  </a:lnTo>
                  <a:lnTo>
                    <a:pt x="9" y="9"/>
                  </a:lnTo>
                  <a:lnTo>
                    <a:pt x="13" y="14"/>
                  </a:lnTo>
                  <a:lnTo>
                    <a:pt x="18" y="18"/>
                  </a:lnTo>
                  <a:lnTo>
                    <a:pt x="24" y="27"/>
                  </a:lnTo>
                  <a:lnTo>
                    <a:pt x="33" y="32"/>
                  </a:lnTo>
                  <a:lnTo>
                    <a:pt x="42" y="41"/>
                  </a:lnTo>
                  <a:lnTo>
                    <a:pt x="47" y="50"/>
                  </a:lnTo>
                  <a:lnTo>
                    <a:pt x="56" y="60"/>
                  </a:lnTo>
                  <a:lnTo>
                    <a:pt x="65" y="64"/>
                  </a:lnTo>
                  <a:lnTo>
                    <a:pt x="70" y="73"/>
                  </a:lnTo>
                  <a:lnTo>
                    <a:pt x="74" y="78"/>
                  </a:lnTo>
                  <a:lnTo>
                    <a:pt x="83" y="87"/>
                  </a:lnTo>
                  <a:lnTo>
                    <a:pt x="93" y="93"/>
                  </a:lnTo>
                  <a:lnTo>
                    <a:pt x="97" y="102"/>
                  </a:lnTo>
                  <a:lnTo>
                    <a:pt x="102" y="102"/>
                  </a:lnTo>
                  <a:lnTo>
                    <a:pt x="106" y="111"/>
                  </a:lnTo>
                  <a:lnTo>
                    <a:pt x="116" y="120"/>
                  </a:lnTo>
                  <a:lnTo>
                    <a:pt x="121" y="125"/>
                  </a:lnTo>
                  <a:lnTo>
                    <a:pt x="130" y="134"/>
                  </a:lnTo>
                  <a:lnTo>
                    <a:pt x="135" y="143"/>
                  </a:lnTo>
                  <a:lnTo>
                    <a:pt x="139" y="148"/>
                  </a:lnTo>
                  <a:lnTo>
                    <a:pt x="144" y="148"/>
                  </a:lnTo>
                  <a:lnTo>
                    <a:pt x="153" y="157"/>
                  </a:lnTo>
                  <a:lnTo>
                    <a:pt x="162" y="161"/>
                  </a:lnTo>
                  <a:lnTo>
                    <a:pt x="162" y="166"/>
                  </a:lnTo>
                  <a:lnTo>
                    <a:pt x="167" y="171"/>
                  </a:lnTo>
                  <a:lnTo>
                    <a:pt x="172" y="175"/>
                  </a:lnTo>
                  <a:lnTo>
                    <a:pt x="181" y="184"/>
                  </a:lnTo>
                  <a:lnTo>
                    <a:pt x="185" y="190"/>
                  </a:lnTo>
                  <a:lnTo>
                    <a:pt x="190" y="195"/>
                  </a:lnTo>
                  <a:lnTo>
                    <a:pt x="194" y="204"/>
                  </a:lnTo>
                  <a:lnTo>
                    <a:pt x="204" y="208"/>
                  </a:lnTo>
                  <a:lnTo>
                    <a:pt x="204" y="213"/>
                  </a:lnTo>
                  <a:lnTo>
                    <a:pt x="214" y="218"/>
                  </a:lnTo>
                  <a:lnTo>
                    <a:pt x="218" y="227"/>
                  </a:lnTo>
                  <a:lnTo>
                    <a:pt x="228" y="231"/>
                  </a:lnTo>
                  <a:lnTo>
                    <a:pt x="228" y="236"/>
                  </a:lnTo>
                  <a:lnTo>
                    <a:pt x="232" y="241"/>
                  </a:lnTo>
                  <a:lnTo>
                    <a:pt x="241" y="245"/>
                  </a:lnTo>
                  <a:lnTo>
                    <a:pt x="251" y="254"/>
                  </a:lnTo>
                  <a:lnTo>
                    <a:pt x="255" y="263"/>
                  </a:lnTo>
                  <a:lnTo>
                    <a:pt x="264" y="268"/>
                  </a:lnTo>
                  <a:lnTo>
                    <a:pt x="269" y="277"/>
                  </a:lnTo>
                  <a:lnTo>
                    <a:pt x="278" y="287"/>
                  </a:lnTo>
                  <a:lnTo>
                    <a:pt x="283" y="292"/>
                  </a:lnTo>
                  <a:lnTo>
                    <a:pt x="292" y="301"/>
                  </a:lnTo>
                  <a:lnTo>
                    <a:pt x="301" y="310"/>
                  </a:lnTo>
                  <a:lnTo>
                    <a:pt x="307" y="315"/>
                  </a:lnTo>
                  <a:lnTo>
                    <a:pt x="311" y="320"/>
                  </a:lnTo>
                  <a:lnTo>
                    <a:pt x="316" y="324"/>
                  </a:lnTo>
                  <a:lnTo>
                    <a:pt x="325" y="329"/>
                  </a:lnTo>
                  <a:lnTo>
                    <a:pt x="330" y="338"/>
                  </a:lnTo>
                  <a:lnTo>
                    <a:pt x="334" y="343"/>
                  </a:lnTo>
                  <a:lnTo>
                    <a:pt x="339" y="347"/>
                  </a:lnTo>
                  <a:lnTo>
                    <a:pt x="343" y="352"/>
                  </a:lnTo>
                  <a:lnTo>
                    <a:pt x="353" y="361"/>
                  </a:lnTo>
                  <a:lnTo>
                    <a:pt x="357" y="365"/>
                  </a:lnTo>
                  <a:lnTo>
                    <a:pt x="362" y="370"/>
                  </a:lnTo>
                  <a:lnTo>
                    <a:pt x="366" y="380"/>
                  </a:lnTo>
                  <a:lnTo>
                    <a:pt x="376" y="385"/>
                  </a:lnTo>
                  <a:lnTo>
                    <a:pt x="376" y="389"/>
                  </a:lnTo>
                  <a:lnTo>
                    <a:pt x="380" y="394"/>
                  </a:lnTo>
                  <a:lnTo>
                    <a:pt x="389" y="399"/>
                  </a:lnTo>
                  <a:lnTo>
                    <a:pt x="394" y="408"/>
                  </a:lnTo>
                  <a:lnTo>
                    <a:pt x="399" y="408"/>
                  </a:lnTo>
                  <a:lnTo>
                    <a:pt x="404" y="417"/>
                  </a:lnTo>
                  <a:lnTo>
                    <a:pt x="413" y="422"/>
                  </a:lnTo>
                  <a:lnTo>
                    <a:pt x="422" y="431"/>
                  </a:lnTo>
                  <a:lnTo>
                    <a:pt x="427" y="440"/>
                  </a:lnTo>
                  <a:lnTo>
                    <a:pt x="436" y="445"/>
                  </a:lnTo>
                  <a:lnTo>
                    <a:pt x="441" y="454"/>
                  </a:lnTo>
                  <a:lnTo>
                    <a:pt x="450" y="463"/>
                  </a:lnTo>
                  <a:lnTo>
                    <a:pt x="455" y="468"/>
                  </a:lnTo>
                  <a:lnTo>
                    <a:pt x="464" y="478"/>
                  </a:lnTo>
                  <a:lnTo>
                    <a:pt x="473" y="482"/>
                  </a:lnTo>
                  <a:lnTo>
                    <a:pt x="478" y="491"/>
                  </a:lnTo>
                  <a:lnTo>
                    <a:pt x="482" y="496"/>
                  </a:lnTo>
                  <a:lnTo>
                    <a:pt x="487" y="501"/>
                  </a:lnTo>
                  <a:lnTo>
                    <a:pt x="491" y="505"/>
                  </a:lnTo>
                  <a:lnTo>
                    <a:pt x="501" y="514"/>
                  </a:lnTo>
                  <a:lnTo>
                    <a:pt x="506" y="524"/>
                  </a:lnTo>
                  <a:lnTo>
                    <a:pt x="511" y="524"/>
                  </a:lnTo>
                  <a:lnTo>
                    <a:pt x="515" y="528"/>
                  </a:lnTo>
                  <a:lnTo>
                    <a:pt x="524" y="537"/>
                  </a:lnTo>
                  <a:lnTo>
                    <a:pt x="529" y="542"/>
                  </a:lnTo>
                  <a:lnTo>
                    <a:pt x="529" y="546"/>
                  </a:lnTo>
                  <a:lnTo>
                    <a:pt x="538" y="551"/>
                  </a:lnTo>
                  <a:lnTo>
                    <a:pt x="543" y="561"/>
                  </a:lnTo>
                  <a:lnTo>
                    <a:pt x="547" y="566"/>
                  </a:lnTo>
                  <a:lnTo>
                    <a:pt x="552" y="570"/>
                  </a:lnTo>
                  <a:lnTo>
                    <a:pt x="561" y="575"/>
                  </a:lnTo>
                  <a:lnTo>
                    <a:pt x="570" y="584"/>
                  </a:lnTo>
                  <a:lnTo>
                    <a:pt x="570" y="589"/>
                  </a:lnTo>
                  <a:lnTo>
                    <a:pt x="575" y="589"/>
                  </a:lnTo>
                  <a:lnTo>
                    <a:pt x="584" y="598"/>
                  </a:lnTo>
                  <a:lnTo>
                    <a:pt x="590" y="607"/>
                  </a:lnTo>
                  <a:lnTo>
                    <a:pt x="594" y="612"/>
                  </a:lnTo>
                  <a:lnTo>
                    <a:pt x="599" y="612"/>
                  </a:lnTo>
                  <a:lnTo>
                    <a:pt x="603" y="621"/>
                  </a:lnTo>
                  <a:lnTo>
                    <a:pt x="613" y="630"/>
                  </a:lnTo>
                  <a:lnTo>
                    <a:pt x="617" y="630"/>
                  </a:lnTo>
                  <a:lnTo>
                    <a:pt x="622" y="635"/>
                  </a:lnTo>
                  <a:lnTo>
                    <a:pt x="626" y="644"/>
                  </a:lnTo>
                  <a:lnTo>
                    <a:pt x="636" y="653"/>
                  </a:lnTo>
                  <a:lnTo>
                    <a:pt x="640" y="659"/>
                  </a:lnTo>
                  <a:lnTo>
                    <a:pt x="649" y="668"/>
                  </a:lnTo>
                  <a:lnTo>
                    <a:pt x="654" y="672"/>
                  </a:lnTo>
                  <a:lnTo>
                    <a:pt x="659" y="672"/>
                  </a:lnTo>
                  <a:lnTo>
                    <a:pt x="663" y="682"/>
                  </a:lnTo>
                  <a:lnTo>
                    <a:pt x="672" y="691"/>
                  </a:lnTo>
                  <a:lnTo>
                    <a:pt x="682" y="700"/>
                  </a:lnTo>
                  <a:lnTo>
                    <a:pt x="687" y="705"/>
                  </a:lnTo>
                  <a:lnTo>
                    <a:pt x="696" y="714"/>
                  </a:lnTo>
                  <a:lnTo>
                    <a:pt x="701" y="718"/>
                  </a:lnTo>
                  <a:lnTo>
                    <a:pt x="701" y="723"/>
                  </a:lnTo>
                  <a:lnTo>
                    <a:pt x="710" y="728"/>
                  </a:lnTo>
                  <a:lnTo>
                    <a:pt x="715" y="737"/>
                  </a:lnTo>
                  <a:lnTo>
                    <a:pt x="724" y="741"/>
                  </a:lnTo>
                  <a:lnTo>
                    <a:pt x="733" y="751"/>
                  </a:lnTo>
                  <a:lnTo>
                    <a:pt x="738" y="756"/>
                  </a:lnTo>
                  <a:lnTo>
                    <a:pt x="742" y="765"/>
                  </a:lnTo>
                  <a:lnTo>
                    <a:pt x="747" y="765"/>
                  </a:lnTo>
                  <a:lnTo>
                    <a:pt x="751" y="774"/>
                  </a:lnTo>
                  <a:lnTo>
                    <a:pt x="761" y="784"/>
                  </a:lnTo>
                  <a:lnTo>
                    <a:pt x="765" y="788"/>
                  </a:lnTo>
                  <a:lnTo>
                    <a:pt x="770" y="788"/>
                  </a:lnTo>
                  <a:lnTo>
                    <a:pt x="775" y="797"/>
                  </a:lnTo>
                  <a:lnTo>
                    <a:pt x="784" y="807"/>
                  </a:lnTo>
                  <a:lnTo>
                    <a:pt x="789" y="807"/>
                  </a:lnTo>
                  <a:lnTo>
                    <a:pt x="794" y="811"/>
                  </a:lnTo>
                  <a:lnTo>
                    <a:pt x="798" y="820"/>
                  </a:lnTo>
                  <a:lnTo>
                    <a:pt x="807" y="825"/>
                  </a:lnTo>
                  <a:lnTo>
                    <a:pt x="807" y="830"/>
                  </a:lnTo>
                  <a:lnTo>
                    <a:pt x="812" y="834"/>
                  </a:lnTo>
                  <a:lnTo>
                    <a:pt x="821" y="844"/>
                  </a:lnTo>
                  <a:lnTo>
                    <a:pt x="830" y="849"/>
                  </a:lnTo>
                  <a:lnTo>
                    <a:pt x="830" y="853"/>
                  </a:lnTo>
                  <a:lnTo>
                    <a:pt x="835" y="858"/>
                  </a:lnTo>
                  <a:lnTo>
                    <a:pt x="844" y="867"/>
                  </a:lnTo>
                  <a:lnTo>
                    <a:pt x="849" y="872"/>
                  </a:lnTo>
                  <a:lnTo>
                    <a:pt x="853" y="872"/>
                  </a:lnTo>
                  <a:lnTo>
                    <a:pt x="858" y="881"/>
                  </a:lnTo>
                  <a:lnTo>
                    <a:pt x="863" y="890"/>
                  </a:lnTo>
                  <a:lnTo>
                    <a:pt x="873" y="895"/>
                  </a:lnTo>
                  <a:lnTo>
                    <a:pt x="882" y="904"/>
                  </a:lnTo>
                  <a:lnTo>
                    <a:pt x="886" y="909"/>
                  </a:lnTo>
                  <a:lnTo>
                    <a:pt x="896" y="918"/>
                  </a:lnTo>
                  <a:lnTo>
                    <a:pt x="905" y="927"/>
                  </a:lnTo>
                  <a:lnTo>
                    <a:pt x="909" y="931"/>
                  </a:lnTo>
                  <a:lnTo>
                    <a:pt x="919" y="942"/>
                  </a:lnTo>
                  <a:lnTo>
                    <a:pt x="923" y="951"/>
                  </a:lnTo>
                  <a:lnTo>
                    <a:pt x="932" y="960"/>
                  </a:lnTo>
                  <a:lnTo>
                    <a:pt x="937" y="960"/>
                  </a:lnTo>
                  <a:lnTo>
                    <a:pt x="942" y="965"/>
                  </a:lnTo>
                  <a:lnTo>
                    <a:pt x="946" y="974"/>
                  </a:lnTo>
                  <a:lnTo>
                    <a:pt x="955" y="978"/>
                  </a:lnTo>
                  <a:lnTo>
                    <a:pt x="960" y="983"/>
                  </a:lnTo>
                  <a:lnTo>
                    <a:pt x="960" y="988"/>
                  </a:lnTo>
                  <a:lnTo>
                    <a:pt x="970" y="992"/>
                  </a:lnTo>
                  <a:lnTo>
                    <a:pt x="975" y="1001"/>
                  </a:lnTo>
                  <a:lnTo>
                    <a:pt x="979" y="1006"/>
                  </a:lnTo>
                  <a:lnTo>
                    <a:pt x="984" y="1011"/>
                  </a:lnTo>
                  <a:lnTo>
                    <a:pt x="993" y="1020"/>
                  </a:lnTo>
                  <a:lnTo>
                    <a:pt x="1002" y="1024"/>
                  </a:lnTo>
                  <a:lnTo>
                    <a:pt x="1002" y="1030"/>
                  </a:lnTo>
                  <a:lnTo>
                    <a:pt x="1007" y="1034"/>
                  </a:lnTo>
                  <a:lnTo>
                    <a:pt x="1011" y="1044"/>
                  </a:lnTo>
                  <a:lnTo>
                    <a:pt x="1021" y="1048"/>
                  </a:lnTo>
                  <a:lnTo>
                    <a:pt x="1025" y="1048"/>
                  </a:lnTo>
                  <a:lnTo>
                    <a:pt x="1030" y="1057"/>
                  </a:lnTo>
                  <a:lnTo>
                    <a:pt x="1034" y="1062"/>
                  </a:lnTo>
                  <a:lnTo>
                    <a:pt x="1044" y="1071"/>
                  </a:lnTo>
                  <a:lnTo>
                    <a:pt x="1044" y="1076"/>
                  </a:lnTo>
                  <a:lnTo>
                    <a:pt x="1053" y="1076"/>
                  </a:lnTo>
                  <a:lnTo>
                    <a:pt x="1058" y="1085"/>
                  </a:lnTo>
                  <a:lnTo>
                    <a:pt x="1067" y="1094"/>
                  </a:lnTo>
                  <a:lnTo>
                    <a:pt x="1072" y="1103"/>
                  </a:lnTo>
                  <a:lnTo>
                    <a:pt x="1081" y="1108"/>
                  </a:lnTo>
                  <a:lnTo>
                    <a:pt x="1090" y="1117"/>
                  </a:lnTo>
                  <a:lnTo>
                    <a:pt x="1095" y="1127"/>
                  </a:lnTo>
                  <a:lnTo>
                    <a:pt x="1104" y="1132"/>
                  </a:lnTo>
                  <a:lnTo>
                    <a:pt x="1109" y="1141"/>
                  </a:lnTo>
                  <a:lnTo>
                    <a:pt x="1118" y="1146"/>
                  </a:lnTo>
                  <a:lnTo>
                    <a:pt x="1123" y="1155"/>
                  </a:lnTo>
                  <a:lnTo>
                    <a:pt x="1132" y="1164"/>
                  </a:lnTo>
                  <a:lnTo>
                    <a:pt x="1141" y="1169"/>
                  </a:lnTo>
                  <a:lnTo>
                    <a:pt x="1150" y="1178"/>
                  </a:lnTo>
                  <a:lnTo>
                    <a:pt x="1150" y="1182"/>
                  </a:lnTo>
                  <a:lnTo>
                    <a:pt x="1156" y="1187"/>
                  </a:lnTo>
                  <a:lnTo>
                    <a:pt x="1165" y="1192"/>
                  </a:lnTo>
                  <a:lnTo>
                    <a:pt x="1169" y="1201"/>
                  </a:lnTo>
                  <a:lnTo>
                    <a:pt x="1174" y="1205"/>
                  </a:lnTo>
                  <a:lnTo>
                    <a:pt x="1179" y="1210"/>
                  </a:lnTo>
                  <a:lnTo>
                    <a:pt x="1183" y="1216"/>
                  </a:lnTo>
                  <a:lnTo>
                    <a:pt x="1192" y="1225"/>
                  </a:lnTo>
                  <a:lnTo>
                    <a:pt x="1197" y="1229"/>
                  </a:lnTo>
                  <a:lnTo>
                    <a:pt x="1202" y="1229"/>
                  </a:lnTo>
                  <a:lnTo>
                    <a:pt x="1206" y="1238"/>
                  </a:lnTo>
                  <a:lnTo>
                    <a:pt x="1215" y="1248"/>
                  </a:lnTo>
                  <a:lnTo>
                    <a:pt x="1220" y="1252"/>
                  </a:lnTo>
                  <a:lnTo>
                    <a:pt x="1229" y="1261"/>
                  </a:lnTo>
                  <a:lnTo>
                    <a:pt x="1234" y="1271"/>
                  </a:lnTo>
                  <a:lnTo>
                    <a:pt x="1238" y="1271"/>
                  </a:lnTo>
                  <a:lnTo>
                    <a:pt x="1243" y="1280"/>
                  </a:lnTo>
                  <a:lnTo>
                    <a:pt x="1253" y="1284"/>
                  </a:lnTo>
                  <a:lnTo>
                    <a:pt x="1262" y="1294"/>
                  </a:lnTo>
                  <a:lnTo>
                    <a:pt x="1267" y="1298"/>
                  </a:lnTo>
                  <a:lnTo>
                    <a:pt x="1276" y="1307"/>
                  </a:lnTo>
                  <a:lnTo>
                    <a:pt x="1281" y="1313"/>
                  </a:lnTo>
                  <a:lnTo>
                    <a:pt x="1281" y="1317"/>
                  </a:lnTo>
                  <a:lnTo>
                    <a:pt x="1290" y="1322"/>
                  </a:lnTo>
                  <a:lnTo>
                    <a:pt x="1294" y="1331"/>
                  </a:lnTo>
                  <a:lnTo>
                    <a:pt x="1304" y="1336"/>
                  </a:lnTo>
                  <a:lnTo>
                    <a:pt x="1313" y="1345"/>
                  </a:lnTo>
                  <a:lnTo>
                    <a:pt x="1317" y="1354"/>
                  </a:lnTo>
                  <a:lnTo>
                    <a:pt x="1322" y="1359"/>
                  </a:lnTo>
                  <a:lnTo>
                    <a:pt x="1327" y="1363"/>
                  </a:lnTo>
                  <a:lnTo>
                    <a:pt x="1331" y="1368"/>
                  </a:lnTo>
                  <a:lnTo>
                    <a:pt x="1341" y="1377"/>
                  </a:lnTo>
                  <a:lnTo>
                    <a:pt x="1346" y="1382"/>
                  </a:lnTo>
                  <a:lnTo>
                    <a:pt x="1350" y="1382"/>
                  </a:lnTo>
                  <a:lnTo>
                    <a:pt x="1355" y="1391"/>
                  </a:lnTo>
                  <a:lnTo>
                    <a:pt x="1364" y="1400"/>
                  </a:lnTo>
                  <a:lnTo>
                    <a:pt x="1369" y="1406"/>
                  </a:lnTo>
                  <a:lnTo>
                    <a:pt x="1373" y="1406"/>
                  </a:lnTo>
                  <a:lnTo>
                    <a:pt x="1378" y="1415"/>
                  </a:lnTo>
                  <a:lnTo>
                    <a:pt x="1387" y="1424"/>
                  </a:lnTo>
                  <a:lnTo>
                    <a:pt x="1392" y="1429"/>
                  </a:lnTo>
                  <a:lnTo>
                    <a:pt x="1401" y="1438"/>
                  </a:lnTo>
                  <a:lnTo>
                    <a:pt x="1410" y="1447"/>
                  </a:lnTo>
                  <a:lnTo>
                    <a:pt x="1415" y="1452"/>
                  </a:lnTo>
                  <a:lnTo>
                    <a:pt x="1424" y="1461"/>
                  </a:lnTo>
                  <a:lnTo>
                    <a:pt x="1429" y="1465"/>
                  </a:lnTo>
                  <a:lnTo>
                    <a:pt x="1434" y="1470"/>
                  </a:lnTo>
                  <a:lnTo>
                    <a:pt x="1439" y="1475"/>
                  </a:lnTo>
                  <a:lnTo>
                    <a:pt x="1443" y="1484"/>
                  </a:lnTo>
                  <a:lnTo>
                    <a:pt x="1452" y="1488"/>
                  </a:lnTo>
                  <a:lnTo>
                    <a:pt x="1452" y="1493"/>
                  </a:lnTo>
                  <a:lnTo>
                    <a:pt x="1462" y="1499"/>
                  </a:lnTo>
                  <a:lnTo>
                    <a:pt x="1466" y="1508"/>
                  </a:lnTo>
                  <a:lnTo>
                    <a:pt x="1475" y="1512"/>
                  </a:lnTo>
                  <a:lnTo>
                    <a:pt x="1485" y="1521"/>
                  </a:lnTo>
                  <a:lnTo>
                    <a:pt x="1489" y="1531"/>
                  </a:lnTo>
                  <a:lnTo>
                    <a:pt x="1498" y="1535"/>
                  </a:lnTo>
                  <a:lnTo>
                    <a:pt x="1498" y="1540"/>
                  </a:lnTo>
                  <a:lnTo>
                    <a:pt x="1503" y="1544"/>
                  </a:lnTo>
                  <a:lnTo>
                    <a:pt x="1512" y="1554"/>
                  </a:lnTo>
                  <a:lnTo>
                    <a:pt x="1521" y="1558"/>
                  </a:lnTo>
                  <a:lnTo>
                    <a:pt x="1526" y="1567"/>
                  </a:lnTo>
                  <a:lnTo>
                    <a:pt x="1532" y="1572"/>
                  </a:lnTo>
                  <a:lnTo>
                    <a:pt x="1541" y="1581"/>
                  </a:lnTo>
                  <a:lnTo>
                    <a:pt x="1550" y="1591"/>
                  </a:lnTo>
                  <a:lnTo>
                    <a:pt x="1554" y="1596"/>
                  </a:lnTo>
                  <a:lnTo>
                    <a:pt x="1564" y="1605"/>
                  </a:lnTo>
                  <a:lnTo>
                    <a:pt x="1573" y="1614"/>
                  </a:lnTo>
                  <a:lnTo>
                    <a:pt x="1577" y="1619"/>
                  </a:lnTo>
                  <a:lnTo>
                    <a:pt x="1582" y="1628"/>
                  </a:lnTo>
                  <a:lnTo>
                    <a:pt x="1587" y="1628"/>
                  </a:lnTo>
                  <a:lnTo>
                    <a:pt x="1591" y="1637"/>
                  </a:lnTo>
                  <a:lnTo>
                    <a:pt x="1600" y="1642"/>
                  </a:lnTo>
                  <a:lnTo>
                    <a:pt x="1605" y="1646"/>
                  </a:lnTo>
                  <a:lnTo>
                    <a:pt x="1610" y="165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0" name="Freeform 5462"/>
            <p:cNvSpPr>
              <a:spLocks/>
            </p:cNvSpPr>
            <p:nvPr/>
          </p:nvSpPr>
          <p:spPr bwMode="auto">
            <a:xfrm>
              <a:off x="4322" y="2187"/>
              <a:ext cx="442" cy="298"/>
            </a:xfrm>
            <a:custGeom>
              <a:avLst/>
              <a:gdLst>
                <a:gd name="T0" fmla="*/ 27 w 2208"/>
                <a:gd name="T1" fmla="*/ 29 h 1490"/>
                <a:gd name="T2" fmla="*/ 50 w 2208"/>
                <a:gd name="T3" fmla="*/ 56 h 1490"/>
                <a:gd name="T4" fmla="*/ 88 w 2208"/>
                <a:gd name="T5" fmla="*/ 84 h 1490"/>
                <a:gd name="T6" fmla="*/ 116 w 2208"/>
                <a:gd name="T7" fmla="*/ 113 h 1490"/>
                <a:gd name="T8" fmla="*/ 153 w 2208"/>
                <a:gd name="T9" fmla="*/ 145 h 1490"/>
                <a:gd name="T10" fmla="*/ 190 w 2208"/>
                <a:gd name="T11" fmla="*/ 177 h 1490"/>
                <a:gd name="T12" fmla="*/ 222 w 2208"/>
                <a:gd name="T13" fmla="*/ 205 h 1490"/>
                <a:gd name="T14" fmla="*/ 251 w 2208"/>
                <a:gd name="T15" fmla="*/ 233 h 1490"/>
                <a:gd name="T16" fmla="*/ 288 w 2208"/>
                <a:gd name="T17" fmla="*/ 260 h 1490"/>
                <a:gd name="T18" fmla="*/ 324 w 2208"/>
                <a:gd name="T19" fmla="*/ 294 h 1490"/>
                <a:gd name="T20" fmla="*/ 357 w 2208"/>
                <a:gd name="T21" fmla="*/ 317 h 1490"/>
                <a:gd name="T22" fmla="*/ 394 w 2208"/>
                <a:gd name="T23" fmla="*/ 344 h 1490"/>
                <a:gd name="T24" fmla="*/ 422 w 2208"/>
                <a:gd name="T25" fmla="*/ 367 h 1490"/>
                <a:gd name="T26" fmla="*/ 459 w 2208"/>
                <a:gd name="T27" fmla="*/ 396 h 1490"/>
                <a:gd name="T28" fmla="*/ 491 w 2208"/>
                <a:gd name="T29" fmla="*/ 418 h 1490"/>
                <a:gd name="T30" fmla="*/ 534 w 2208"/>
                <a:gd name="T31" fmla="*/ 451 h 1490"/>
                <a:gd name="T32" fmla="*/ 571 w 2208"/>
                <a:gd name="T33" fmla="*/ 474 h 1490"/>
                <a:gd name="T34" fmla="*/ 607 w 2208"/>
                <a:gd name="T35" fmla="*/ 502 h 1490"/>
                <a:gd name="T36" fmla="*/ 640 w 2208"/>
                <a:gd name="T37" fmla="*/ 525 h 1490"/>
                <a:gd name="T38" fmla="*/ 682 w 2208"/>
                <a:gd name="T39" fmla="*/ 557 h 1490"/>
                <a:gd name="T40" fmla="*/ 719 w 2208"/>
                <a:gd name="T41" fmla="*/ 581 h 1490"/>
                <a:gd name="T42" fmla="*/ 761 w 2208"/>
                <a:gd name="T43" fmla="*/ 609 h 1490"/>
                <a:gd name="T44" fmla="*/ 802 w 2208"/>
                <a:gd name="T45" fmla="*/ 641 h 1490"/>
                <a:gd name="T46" fmla="*/ 844 w 2208"/>
                <a:gd name="T47" fmla="*/ 665 h 1490"/>
                <a:gd name="T48" fmla="*/ 881 w 2208"/>
                <a:gd name="T49" fmla="*/ 688 h 1490"/>
                <a:gd name="T50" fmla="*/ 923 w 2208"/>
                <a:gd name="T51" fmla="*/ 720 h 1490"/>
                <a:gd name="T52" fmla="*/ 960 w 2208"/>
                <a:gd name="T53" fmla="*/ 743 h 1490"/>
                <a:gd name="T54" fmla="*/ 998 w 2208"/>
                <a:gd name="T55" fmla="*/ 762 h 1490"/>
                <a:gd name="T56" fmla="*/ 1039 w 2208"/>
                <a:gd name="T57" fmla="*/ 794 h 1490"/>
                <a:gd name="T58" fmla="*/ 1080 w 2208"/>
                <a:gd name="T59" fmla="*/ 817 h 1490"/>
                <a:gd name="T60" fmla="*/ 1127 w 2208"/>
                <a:gd name="T61" fmla="*/ 845 h 1490"/>
                <a:gd name="T62" fmla="*/ 1169 w 2208"/>
                <a:gd name="T63" fmla="*/ 873 h 1490"/>
                <a:gd name="T64" fmla="*/ 1216 w 2208"/>
                <a:gd name="T65" fmla="*/ 901 h 1490"/>
                <a:gd name="T66" fmla="*/ 1257 w 2208"/>
                <a:gd name="T67" fmla="*/ 924 h 1490"/>
                <a:gd name="T68" fmla="*/ 1290 w 2208"/>
                <a:gd name="T69" fmla="*/ 948 h 1490"/>
                <a:gd name="T70" fmla="*/ 1327 w 2208"/>
                <a:gd name="T71" fmla="*/ 971 h 1490"/>
                <a:gd name="T72" fmla="*/ 1378 w 2208"/>
                <a:gd name="T73" fmla="*/ 998 h 1490"/>
                <a:gd name="T74" fmla="*/ 1415 w 2208"/>
                <a:gd name="T75" fmla="*/ 1021 h 1490"/>
                <a:gd name="T76" fmla="*/ 1471 w 2208"/>
                <a:gd name="T77" fmla="*/ 1059 h 1490"/>
                <a:gd name="T78" fmla="*/ 1512 w 2208"/>
                <a:gd name="T79" fmla="*/ 1082 h 1490"/>
                <a:gd name="T80" fmla="*/ 1554 w 2208"/>
                <a:gd name="T81" fmla="*/ 1105 h 1490"/>
                <a:gd name="T82" fmla="*/ 1596 w 2208"/>
                <a:gd name="T83" fmla="*/ 1133 h 1490"/>
                <a:gd name="T84" fmla="*/ 1633 w 2208"/>
                <a:gd name="T85" fmla="*/ 1152 h 1490"/>
                <a:gd name="T86" fmla="*/ 1684 w 2208"/>
                <a:gd name="T87" fmla="*/ 1184 h 1490"/>
                <a:gd name="T88" fmla="*/ 1730 w 2208"/>
                <a:gd name="T89" fmla="*/ 1216 h 1490"/>
                <a:gd name="T90" fmla="*/ 1786 w 2208"/>
                <a:gd name="T91" fmla="*/ 1245 h 1490"/>
                <a:gd name="T92" fmla="*/ 1818 w 2208"/>
                <a:gd name="T93" fmla="*/ 1268 h 1490"/>
                <a:gd name="T94" fmla="*/ 1865 w 2208"/>
                <a:gd name="T95" fmla="*/ 1290 h 1490"/>
                <a:gd name="T96" fmla="*/ 1902 w 2208"/>
                <a:gd name="T97" fmla="*/ 1313 h 1490"/>
                <a:gd name="T98" fmla="*/ 1944 w 2208"/>
                <a:gd name="T99" fmla="*/ 1342 h 1490"/>
                <a:gd name="T100" fmla="*/ 1990 w 2208"/>
                <a:gd name="T101" fmla="*/ 1365 h 1490"/>
                <a:gd name="T102" fmla="*/ 2032 w 2208"/>
                <a:gd name="T103" fmla="*/ 1392 h 1490"/>
                <a:gd name="T104" fmla="*/ 2074 w 2208"/>
                <a:gd name="T105" fmla="*/ 1416 h 1490"/>
                <a:gd name="T106" fmla="*/ 2115 w 2208"/>
                <a:gd name="T107" fmla="*/ 1439 h 1490"/>
                <a:gd name="T108" fmla="*/ 2162 w 2208"/>
                <a:gd name="T109" fmla="*/ 1462 h 1490"/>
                <a:gd name="T110" fmla="*/ 2203 w 2208"/>
                <a:gd name="T111" fmla="*/ 1485 h 149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08"/>
                <a:gd name="T169" fmla="*/ 0 h 1490"/>
                <a:gd name="T170" fmla="*/ 2208 w 2208"/>
                <a:gd name="T171" fmla="*/ 1490 h 149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08" h="1490">
                  <a:moveTo>
                    <a:pt x="0" y="0"/>
                  </a:moveTo>
                  <a:lnTo>
                    <a:pt x="9" y="11"/>
                  </a:lnTo>
                  <a:lnTo>
                    <a:pt x="14" y="15"/>
                  </a:lnTo>
                  <a:lnTo>
                    <a:pt x="23" y="24"/>
                  </a:lnTo>
                  <a:lnTo>
                    <a:pt x="27" y="29"/>
                  </a:lnTo>
                  <a:lnTo>
                    <a:pt x="32" y="29"/>
                  </a:lnTo>
                  <a:lnTo>
                    <a:pt x="37" y="38"/>
                  </a:lnTo>
                  <a:lnTo>
                    <a:pt x="46" y="47"/>
                  </a:lnTo>
                  <a:lnTo>
                    <a:pt x="50" y="52"/>
                  </a:lnTo>
                  <a:lnTo>
                    <a:pt x="50" y="56"/>
                  </a:lnTo>
                  <a:lnTo>
                    <a:pt x="61" y="61"/>
                  </a:lnTo>
                  <a:lnTo>
                    <a:pt x="70" y="70"/>
                  </a:lnTo>
                  <a:lnTo>
                    <a:pt x="79" y="79"/>
                  </a:lnTo>
                  <a:lnTo>
                    <a:pt x="88" y="84"/>
                  </a:lnTo>
                  <a:lnTo>
                    <a:pt x="93" y="89"/>
                  </a:lnTo>
                  <a:lnTo>
                    <a:pt x="97" y="93"/>
                  </a:lnTo>
                  <a:lnTo>
                    <a:pt x="102" y="98"/>
                  </a:lnTo>
                  <a:lnTo>
                    <a:pt x="111" y="108"/>
                  </a:lnTo>
                  <a:lnTo>
                    <a:pt x="116" y="113"/>
                  </a:lnTo>
                  <a:lnTo>
                    <a:pt x="120" y="117"/>
                  </a:lnTo>
                  <a:lnTo>
                    <a:pt x="125" y="122"/>
                  </a:lnTo>
                  <a:lnTo>
                    <a:pt x="134" y="131"/>
                  </a:lnTo>
                  <a:lnTo>
                    <a:pt x="143" y="140"/>
                  </a:lnTo>
                  <a:lnTo>
                    <a:pt x="153" y="145"/>
                  </a:lnTo>
                  <a:lnTo>
                    <a:pt x="158" y="149"/>
                  </a:lnTo>
                  <a:lnTo>
                    <a:pt x="163" y="154"/>
                  </a:lnTo>
                  <a:lnTo>
                    <a:pt x="172" y="163"/>
                  </a:lnTo>
                  <a:lnTo>
                    <a:pt x="181" y="168"/>
                  </a:lnTo>
                  <a:lnTo>
                    <a:pt x="190" y="177"/>
                  </a:lnTo>
                  <a:lnTo>
                    <a:pt x="199" y="181"/>
                  </a:lnTo>
                  <a:lnTo>
                    <a:pt x="199" y="186"/>
                  </a:lnTo>
                  <a:lnTo>
                    <a:pt x="208" y="191"/>
                  </a:lnTo>
                  <a:lnTo>
                    <a:pt x="213" y="201"/>
                  </a:lnTo>
                  <a:lnTo>
                    <a:pt x="222" y="205"/>
                  </a:lnTo>
                  <a:lnTo>
                    <a:pt x="231" y="215"/>
                  </a:lnTo>
                  <a:lnTo>
                    <a:pt x="241" y="224"/>
                  </a:lnTo>
                  <a:lnTo>
                    <a:pt x="246" y="224"/>
                  </a:lnTo>
                  <a:lnTo>
                    <a:pt x="251" y="233"/>
                  </a:lnTo>
                  <a:lnTo>
                    <a:pt x="260" y="237"/>
                  </a:lnTo>
                  <a:lnTo>
                    <a:pt x="269" y="242"/>
                  </a:lnTo>
                  <a:lnTo>
                    <a:pt x="269" y="247"/>
                  </a:lnTo>
                  <a:lnTo>
                    <a:pt x="278" y="251"/>
                  </a:lnTo>
                  <a:lnTo>
                    <a:pt x="288" y="260"/>
                  </a:lnTo>
                  <a:lnTo>
                    <a:pt x="297" y="265"/>
                  </a:lnTo>
                  <a:lnTo>
                    <a:pt x="306" y="274"/>
                  </a:lnTo>
                  <a:lnTo>
                    <a:pt x="310" y="279"/>
                  </a:lnTo>
                  <a:lnTo>
                    <a:pt x="315" y="283"/>
                  </a:lnTo>
                  <a:lnTo>
                    <a:pt x="324" y="294"/>
                  </a:lnTo>
                  <a:lnTo>
                    <a:pt x="329" y="294"/>
                  </a:lnTo>
                  <a:lnTo>
                    <a:pt x="333" y="298"/>
                  </a:lnTo>
                  <a:lnTo>
                    <a:pt x="344" y="307"/>
                  </a:lnTo>
                  <a:lnTo>
                    <a:pt x="353" y="312"/>
                  </a:lnTo>
                  <a:lnTo>
                    <a:pt x="357" y="317"/>
                  </a:lnTo>
                  <a:lnTo>
                    <a:pt x="367" y="321"/>
                  </a:lnTo>
                  <a:lnTo>
                    <a:pt x="376" y="326"/>
                  </a:lnTo>
                  <a:lnTo>
                    <a:pt x="376" y="330"/>
                  </a:lnTo>
                  <a:lnTo>
                    <a:pt x="385" y="335"/>
                  </a:lnTo>
                  <a:lnTo>
                    <a:pt x="394" y="344"/>
                  </a:lnTo>
                  <a:lnTo>
                    <a:pt x="403" y="349"/>
                  </a:lnTo>
                  <a:lnTo>
                    <a:pt x="412" y="358"/>
                  </a:lnTo>
                  <a:lnTo>
                    <a:pt x="417" y="362"/>
                  </a:lnTo>
                  <a:lnTo>
                    <a:pt x="422" y="367"/>
                  </a:lnTo>
                  <a:lnTo>
                    <a:pt x="432" y="376"/>
                  </a:lnTo>
                  <a:lnTo>
                    <a:pt x="441" y="376"/>
                  </a:lnTo>
                  <a:lnTo>
                    <a:pt x="446" y="381"/>
                  </a:lnTo>
                  <a:lnTo>
                    <a:pt x="455" y="391"/>
                  </a:lnTo>
                  <a:lnTo>
                    <a:pt x="459" y="396"/>
                  </a:lnTo>
                  <a:lnTo>
                    <a:pt x="464" y="400"/>
                  </a:lnTo>
                  <a:lnTo>
                    <a:pt x="473" y="405"/>
                  </a:lnTo>
                  <a:lnTo>
                    <a:pt x="482" y="409"/>
                  </a:lnTo>
                  <a:lnTo>
                    <a:pt x="482" y="414"/>
                  </a:lnTo>
                  <a:lnTo>
                    <a:pt x="491" y="418"/>
                  </a:lnTo>
                  <a:lnTo>
                    <a:pt x="501" y="428"/>
                  </a:lnTo>
                  <a:lnTo>
                    <a:pt x="519" y="437"/>
                  </a:lnTo>
                  <a:lnTo>
                    <a:pt x="525" y="441"/>
                  </a:lnTo>
                  <a:lnTo>
                    <a:pt x="534" y="451"/>
                  </a:lnTo>
                  <a:lnTo>
                    <a:pt x="543" y="460"/>
                  </a:lnTo>
                  <a:lnTo>
                    <a:pt x="548" y="460"/>
                  </a:lnTo>
                  <a:lnTo>
                    <a:pt x="557" y="464"/>
                  </a:lnTo>
                  <a:lnTo>
                    <a:pt x="566" y="469"/>
                  </a:lnTo>
                  <a:lnTo>
                    <a:pt x="571" y="474"/>
                  </a:lnTo>
                  <a:lnTo>
                    <a:pt x="575" y="484"/>
                  </a:lnTo>
                  <a:lnTo>
                    <a:pt x="584" y="488"/>
                  </a:lnTo>
                  <a:lnTo>
                    <a:pt x="589" y="493"/>
                  </a:lnTo>
                  <a:lnTo>
                    <a:pt x="598" y="498"/>
                  </a:lnTo>
                  <a:lnTo>
                    <a:pt x="607" y="502"/>
                  </a:lnTo>
                  <a:lnTo>
                    <a:pt x="612" y="507"/>
                  </a:lnTo>
                  <a:lnTo>
                    <a:pt x="616" y="511"/>
                  </a:lnTo>
                  <a:lnTo>
                    <a:pt x="627" y="520"/>
                  </a:lnTo>
                  <a:lnTo>
                    <a:pt x="631" y="525"/>
                  </a:lnTo>
                  <a:lnTo>
                    <a:pt x="640" y="525"/>
                  </a:lnTo>
                  <a:lnTo>
                    <a:pt x="650" y="534"/>
                  </a:lnTo>
                  <a:lnTo>
                    <a:pt x="654" y="539"/>
                  </a:lnTo>
                  <a:lnTo>
                    <a:pt x="663" y="543"/>
                  </a:lnTo>
                  <a:lnTo>
                    <a:pt x="677" y="553"/>
                  </a:lnTo>
                  <a:lnTo>
                    <a:pt x="682" y="557"/>
                  </a:lnTo>
                  <a:lnTo>
                    <a:pt x="691" y="566"/>
                  </a:lnTo>
                  <a:lnTo>
                    <a:pt x="695" y="566"/>
                  </a:lnTo>
                  <a:lnTo>
                    <a:pt x="705" y="572"/>
                  </a:lnTo>
                  <a:lnTo>
                    <a:pt x="715" y="581"/>
                  </a:lnTo>
                  <a:lnTo>
                    <a:pt x="719" y="581"/>
                  </a:lnTo>
                  <a:lnTo>
                    <a:pt x="729" y="590"/>
                  </a:lnTo>
                  <a:lnTo>
                    <a:pt x="738" y="595"/>
                  </a:lnTo>
                  <a:lnTo>
                    <a:pt x="752" y="604"/>
                  </a:lnTo>
                  <a:lnTo>
                    <a:pt x="761" y="609"/>
                  </a:lnTo>
                  <a:lnTo>
                    <a:pt x="775" y="618"/>
                  </a:lnTo>
                  <a:lnTo>
                    <a:pt x="784" y="622"/>
                  </a:lnTo>
                  <a:lnTo>
                    <a:pt x="793" y="627"/>
                  </a:lnTo>
                  <a:lnTo>
                    <a:pt x="797" y="636"/>
                  </a:lnTo>
                  <a:lnTo>
                    <a:pt x="802" y="641"/>
                  </a:lnTo>
                  <a:lnTo>
                    <a:pt x="808" y="641"/>
                  </a:lnTo>
                  <a:lnTo>
                    <a:pt x="821" y="650"/>
                  </a:lnTo>
                  <a:lnTo>
                    <a:pt x="826" y="655"/>
                  </a:lnTo>
                  <a:lnTo>
                    <a:pt x="831" y="655"/>
                  </a:lnTo>
                  <a:lnTo>
                    <a:pt x="844" y="665"/>
                  </a:lnTo>
                  <a:lnTo>
                    <a:pt x="849" y="669"/>
                  </a:lnTo>
                  <a:lnTo>
                    <a:pt x="849" y="674"/>
                  </a:lnTo>
                  <a:lnTo>
                    <a:pt x="863" y="679"/>
                  </a:lnTo>
                  <a:lnTo>
                    <a:pt x="867" y="683"/>
                  </a:lnTo>
                  <a:lnTo>
                    <a:pt x="881" y="688"/>
                  </a:lnTo>
                  <a:lnTo>
                    <a:pt x="890" y="697"/>
                  </a:lnTo>
                  <a:lnTo>
                    <a:pt x="905" y="702"/>
                  </a:lnTo>
                  <a:lnTo>
                    <a:pt x="910" y="711"/>
                  </a:lnTo>
                  <a:lnTo>
                    <a:pt x="923" y="720"/>
                  </a:lnTo>
                  <a:lnTo>
                    <a:pt x="933" y="724"/>
                  </a:lnTo>
                  <a:lnTo>
                    <a:pt x="937" y="724"/>
                  </a:lnTo>
                  <a:lnTo>
                    <a:pt x="946" y="734"/>
                  </a:lnTo>
                  <a:lnTo>
                    <a:pt x="956" y="738"/>
                  </a:lnTo>
                  <a:lnTo>
                    <a:pt x="960" y="743"/>
                  </a:lnTo>
                  <a:lnTo>
                    <a:pt x="969" y="747"/>
                  </a:lnTo>
                  <a:lnTo>
                    <a:pt x="974" y="752"/>
                  </a:lnTo>
                  <a:lnTo>
                    <a:pt x="983" y="757"/>
                  </a:lnTo>
                  <a:lnTo>
                    <a:pt x="998" y="762"/>
                  </a:lnTo>
                  <a:lnTo>
                    <a:pt x="1007" y="771"/>
                  </a:lnTo>
                  <a:lnTo>
                    <a:pt x="1016" y="781"/>
                  </a:lnTo>
                  <a:lnTo>
                    <a:pt x="1021" y="781"/>
                  </a:lnTo>
                  <a:lnTo>
                    <a:pt x="1030" y="785"/>
                  </a:lnTo>
                  <a:lnTo>
                    <a:pt x="1039" y="794"/>
                  </a:lnTo>
                  <a:lnTo>
                    <a:pt x="1044" y="794"/>
                  </a:lnTo>
                  <a:lnTo>
                    <a:pt x="1058" y="803"/>
                  </a:lnTo>
                  <a:lnTo>
                    <a:pt x="1062" y="803"/>
                  </a:lnTo>
                  <a:lnTo>
                    <a:pt x="1067" y="808"/>
                  </a:lnTo>
                  <a:lnTo>
                    <a:pt x="1080" y="817"/>
                  </a:lnTo>
                  <a:lnTo>
                    <a:pt x="1080" y="822"/>
                  </a:lnTo>
                  <a:lnTo>
                    <a:pt x="1091" y="826"/>
                  </a:lnTo>
                  <a:lnTo>
                    <a:pt x="1104" y="831"/>
                  </a:lnTo>
                  <a:lnTo>
                    <a:pt x="1118" y="840"/>
                  </a:lnTo>
                  <a:lnTo>
                    <a:pt x="1127" y="845"/>
                  </a:lnTo>
                  <a:lnTo>
                    <a:pt x="1141" y="855"/>
                  </a:lnTo>
                  <a:lnTo>
                    <a:pt x="1146" y="860"/>
                  </a:lnTo>
                  <a:lnTo>
                    <a:pt x="1160" y="864"/>
                  </a:lnTo>
                  <a:lnTo>
                    <a:pt x="1169" y="873"/>
                  </a:lnTo>
                  <a:lnTo>
                    <a:pt x="1182" y="878"/>
                  </a:lnTo>
                  <a:lnTo>
                    <a:pt x="1193" y="887"/>
                  </a:lnTo>
                  <a:lnTo>
                    <a:pt x="1202" y="896"/>
                  </a:lnTo>
                  <a:lnTo>
                    <a:pt x="1216" y="901"/>
                  </a:lnTo>
                  <a:lnTo>
                    <a:pt x="1220" y="901"/>
                  </a:lnTo>
                  <a:lnTo>
                    <a:pt x="1225" y="910"/>
                  </a:lnTo>
                  <a:lnTo>
                    <a:pt x="1234" y="910"/>
                  </a:lnTo>
                  <a:lnTo>
                    <a:pt x="1239" y="915"/>
                  </a:lnTo>
                  <a:lnTo>
                    <a:pt x="1257" y="924"/>
                  </a:lnTo>
                  <a:lnTo>
                    <a:pt x="1266" y="928"/>
                  </a:lnTo>
                  <a:lnTo>
                    <a:pt x="1281" y="938"/>
                  </a:lnTo>
                  <a:lnTo>
                    <a:pt x="1285" y="938"/>
                  </a:lnTo>
                  <a:lnTo>
                    <a:pt x="1290" y="948"/>
                  </a:lnTo>
                  <a:lnTo>
                    <a:pt x="1299" y="952"/>
                  </a:lnTo>
                  <a:lnTo>
                    <a:pt x="1304" y="957"/>
                  </a:lnTo>
                  <a:lnTo>
                    <a:pt x="1313" y="962"/>
                  </a:lnTo>
                  <a:lnTo>
                    <a:pt x="1322" y="966"/>
                  </a:lnTo>
                  <a:lnTo>
                    <a:pt x="1327" y="971"/>
                  </a:lnTo>
                  <a:lnTo>
                    <a:pt x="1341" y="980"/>
                  </a:lnTo>
                  <a:lnTo>
                    <a:pt x="1354" y="985"/>
                  </a:lnTo>
                  <a:lnTo>
                    <a:pt x="1363" y="989"/>
                  </a:lnTo>
                  <a:lnTo>
                    <a:pt x="1368" y="994"/>
                  </a:lnTo>
                  <a:lnTo>
                    <a:pt x="1378" y="998"/>
                  </a:lnTo>
                  <a:lnTo>
                    <a:pt x="1387" y="1003"/>
                  </a:lnTo>
                  <a:lnTo>
                    <a:pt x="1392" y="1007"/>
                  </a:lnTo>
                  <a:lnTo>
                    <a:pt x="1406" y="1017"/>
                  </a:lnTo>
                  <a:lnTo>
                    <a:pt x="1410" y="1017"/>
                  </a:lnTo>
                  <a:lnTo>
                    <a:pt x="1415" y="1021"/>
                  </a:lnTo>
                  <a:lnTo>
                    <a:pt x="1429" y="1030"/>
                  </a:lnTo>
                  <a:lnTo>
                    <a:pt x="1443" y="1041"/>
                  </a:lnTo>
                  <a:lnTo>
                    <a:pt x="1452" y="1045"/>
                  </a:lnTo>
                  <a:lnTo>
                    <a:pt x="1465" y="1054"/>
                  </a:lnTo>
                  <a:lnTo>
                    <a:pt x="1471" y="1059"/>
                  </a:lnTo>
                  <a:lnTo>
                    <a:pt x="1476" y="1064"/>
                  </a:lnTo>
                  <a:lnTo>
                    <a:pt x="1489" y="1068"/>
                  </a:lnTo>
                  <a:lnTo>
                    <a:pt x="1494" y="1073"/>
                  </a:lnTo>
                  <a:lnTo>
                    <a:pt x="1508" y="1077"/>
                  </a:lnTo>
                  <a:lnTo>
                    <a:pt x="1512" y="1082"/>
                  </a:lnTo>
                  <a:lnTo>
                    <a:pt x="1517" y="1087"/>
                  </a:lnTo>
                  <a:lnTo>
                    <a:pt x="1526" y="1091"/>
                  </a:lnTo>
                  <a:lnTo>
                    <a:pt x="1535" y="1096"/>
                  </a:lnTo>
                  <a:lnTo>
                    <a:pt x="1545" y="1100"/>
                  </a:lnTo>
                  <a:lnTo>
                    <a:pt x="1554" y="1105"/>
                  </a:lnTo>
                  <a:lnTo>
                    <a:pt x="1558" y="1105"/>
                  </a:lnTo>
                  <a:lnTo>
                    <a:pt x="1573" y="1114"/>
                  </a:lnTo>
                  <a:lnTo>
                    <a:pt x="1578" y="1119"/>
                  </a:lnTo>
                  <a:lnTo>
                    <a:pt x="1582" y="1123"/>
                  </a:lnTo>
                  <a:lnTo>
                    <a:pt x="1596" y="1133"/>
                  </a:lnTo>
                  <a:lnTo>
                    <a:pt x="1601" y="1133"/>
                  </a:lnTo>
                  <a:lnTo>
                    <a:pt x="1605" y="1138"/>
                  </a:lnTo>
                  <a:lnTo>
                    <a:pt x="1619" y="1147"/>
                  </a:lnTo>
                  <a:lnTo>
                    <a:pt x="1624" y="1147"/>
                  </a:lnTo>
                  <a:lnTo>
                    <a:pt x="1633" y="1152"/>
                  </a:lnTo>
                  <a:lnTo>
                    <a:pt x="1642" y="1161"/>
                  </a:lnTo>
                  <a:lnTo>
                    <a:pt x="1657" y="1166"/>
                  </a:lnTo>
                  <a:lnTo>
                    <a:pt x="1666" y="1175"/>
                  </a:lnTo>
                  <a:lnTo>
                    <a:pt x="1670" y="1175"/>
                  </a:lnTo>
                  <a:lnTo>
                    <a:pt x="1684" y="1184"/>
                  </a:lnTo>
                  <a:lnTo>
                    <a:pt x="1689" y="1188"/>
                  </a:lnTo>
                  <a:lnTo>
                    <a:pt x="1698" y="1188"/>
                  </a:lnTo>
                  <a:lnTo>
                    <a:pt x="1707" y="1198"/>
                  </a:lnTo>
                  <a:lnTo>
                    <a:pt x="1721" y="1207"/>
                  </a:lnTo>
                  <a:lnTo>
                    <a:pt x="1730" y="1216"/>
                  </a:lnTo>
                  <a:lnTo>
                    <a:pt x="1744" y="1221"/>
                  </a:lnTo>
                  <a:lnTo>
                    <a:pt x="1748" y="1225"/>
                  </a:lnTo>
                  <a:lnTo>
                    <a:pt x="1763" y="1231"/>
                  </a:lnTo>
                  <a:lnTo>
                    <a:pt x="1772" y="1235"/>
                  </a:lnTo>
                  <a:lnTo>
                    <a:pt x="1786" y="1245"/>
                  </a:lnTo>
                  <a:lnTo>
                    <a:pt x="1795" y="1249"/>
                  </a:lnTo>
                  <a:lnTo>
                    <a:pt x="1800" y="1249"/>
                  </a:lnTo>
                  <a:lnTo>
                    <a:pt x="1809" y="1258"/>
                  </a:lnTo>
                  <a:lnTo>
                    <a:pt x="1814" y="1263"/>
                  </a:lnTo>
                  <a:lnTo>
                    <a:pt x="1818" y="1268"/>
                  </a:lnTo>
                  <a:lnTo>
                    <a:pt x="1832" y="1277"/>
                  </a:lnTo>
                  <a:lnTo>
                    <a:pt x="1837" y="1277"/>
                  </a:lnTo>
                  <a:lnTo>
                    <a:pt x="1847" y="1281"/>
                  </a:lnTo>
                  <a:lnTo>
                    <a:pt x="1861" y="1286"/>
                  </a:lnTo>
                  <a:lnTo>
                    <a:pt x="1865" y="1290"/>
                  </a:lnTo>
                  <a:lnTo>
                    <a:pt x="1870" y="1300"/>
                  </a:lnTo>
                  <a:lnTo>
                    <a:pt x="1879" y="1304"/>
                  </a:lnTo>
                  <a:lnTo>
                    <a:pt x="1884" y="1304"/>
                  </a:lnTo>
                  <a:lnTo>
                    <a:pt x="1897" y="1313"/>
                  </a:lnTo>
                  <a:lnTo>
                    <a:pt x="1902" y="1313"/>
                  </a:lnTo>
                  <a:lnTo>
                    <a:pt x="1911" y="1318"/>
                  </a:lnTo>
                  <a:lnTo>
                    <a:pt x="1925" y="1328"/>
                  </a:lnTo>
                  <a:lnTo>
                    <a:pt x="1930" y="1328"/>
                  </a:lnTo>
                  <a:lnTo>
                    <a:pt x="1940" y="1337"/>
                  </a:lnTo>
                  <a:lnTo>
                    <a:pt x="1944" y="1342"/>
                  </a:lnTo>
                  <a:lnTo>
                    <a:pt x="1949" y="1342"/>
                  </a:lnTo>
                  <a:lnTo>
                    <a:pt x="1967" y="1351"/>
                  </a:lnTo>
                  <a:lnTo>
                    <a:pt x="1976" y="1360"/>
                  </a:lnTo>
                  <a:lnTo>
                    <a:pt x="1986" y="1365"/>
                  </a:lnTo>
                  <a:lnTo>
                    <a:pt x="1990" y="1365"/>
                  </a:lnTo>
                  <a:lnTo>
                    <a:pt x="2004" y="1374"/>
                  </a:lnTo>
                  <a:lnTo>
                    <a:pt x="2009" y="1379"/>
                  </a:lnTo>
                  <a:lnTo>
                    <a:pt x="2009" y="1383"/>
                  </a:lnTo>
                  <a:lnTo>
                    <a:pt x="2027" y="1388"/>
                  </a:lnTo>
                  <a:lnTo>
                    <a:pt x="2032" y="1392"/>
                  </a:lnTo>
                  <a:lnTo>
                    <a:pt x="2042" y="1397"/>
                  </a:lnTo>
                  <a:lnTo>
                    <a:pt x="2051" y="1402"/>
                  </a:lnTo>
                  <a:lnTo>
                    <a:pt x="2060" y="1402"/>
                  </a:lnTo>
                  <a:lnTo>
                    <a:pt x="2069" y="1411"/>
                  </a:lnTo>
                  <a:lnTo>
                    <a:pt x="2074" y="1416"/>
                  </a:lnTo>
                  <a:lnTo>
                    <a:pt x="2078" y="1421"/>
                  </a:lnTo>
                  <a:lnTo>
                    <a:pt x="2097" y="1426"/>
                  </a:lnTo>
                  <a:lnTo>
                    <a:pt x="2097" y="1430"/>
                  </a:lnTo>
                  <a:lnTo>
                    <a:pt x="2106" y="1435"/>
                  </a:lnTo>
                  <a:lnTo>
                    <a:pt x="2115" y="1439"/>
                  </a:lnTo>
                  <a:lnTo>
                    <a:pt x="2124" y="1444"/>
                  </a:lnTo>
                  <a:lnTo>
                    <a:pt x="2134" y="1453"/>
                  </a:lnTo>
                  <a:lnTo>
                    <a:pt x="2139" y="1453"/>
                  </a:lnTo>
                  <a:lnTo>
                    <a:pt x="2148" y="1458"/>
                  </a:lnTo>
                  <a:lnTo>
                    <a:pt x="2162" y="1462"/>
                  </a:lnTo>
                  <a:lnTo>
                    <a:pt x="2162" y="1467"/>
                  </a:lnTo>
                  <a:lnTo>
                    <a:pt x="2176" y="1472"/>
                  </a:lnTo>
                  <a:lnTo>
                    <a:pt x="2185" y="1476"/>
                  </a:lnTo>
                  <a:lnTo>
                    <a:pt x="2190" y="1481"/>
                  </a:lnTo>
                  <a:lnTo>
                    <a:pt x="2203" y="1485"/>
                  </a:lnTo>
                  <a:lnTo>
                    <a:pt x="2208" y="14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1" name="Freeform 5463"/>
            <p:cNvSpPr>
              <a:spLocks/>
            </p:cNvSpPr>
            <p:nvPr/>
          </p:nvSpPr>
          <p:spPr bwMode="auto">
            <a:xfrm>
              <a:off x="4172" y="1990"/>
              <a:ext cx="150" cy="197"/>
            </a:xfrm>
            <a:custGeom>
              <a:avLst/>
              <a:gdLst>
                <a:gd name="T0" fmla="*/ 5 w 752"/>
                <a:gd name="T1" fmla="*/ 9 h 983"/>
                <a:gd name="T2" fmla="*/ 9 w 752"/>
                <a:gd name="T3" fmla="*/ 23 h 983"/>
                <a:gd name="T4" fmla="*/ 19 w 752"/>
                <a:gd name="T5" fmla="*/ 46 h 983"/>
                <a:gd name="T6" fmla="*/ 28 w 752"/>
                <a:gd name="T7" fmla="*/ 65 h 983"/>
                <a:gd name="T8" fmla="*/ 37 w 752"/>
                <a:gd name="T9" fmla="*/ 84 h 983"/>
                <a:gd name="T10" fmla="*/ 46 w 752"/>
                <a:gd name="T11" fmla="*/ 107 h 983"/>
                <a:gd name="T12" fmla="*/ 56 w 752"/>
                <a:gd name="T13" fmla="*/ 121 h 983"/>
                <a:gd name="T14" fmla="*/ 66 w 752"/>
                <a:gd name="T15" fmla="*/ 144 h 983"/>
                <a:gd name="T16" fmla="*/ 70 w 752"/>
                <a:gd name="T17" fmla="*/ 163 h 983"/>
                <a:gd name="T18" fmla="*/ 84 w 752"/>
                <a:gd name="T19" fmla="*/ 181 h 983"/>
                <a:gd name="T20" fmla="*/ 93 w 752"/>
                <a:gd name="T21" fmla="*/ 200 h 983"/>
                <a:gd name="T22" fmla="*/ 107 w 752"/>
                <a:gd name="T23" fmla="*/ 223 h 983"/>
                <a:gd name="T24" fmla="*/ 116 w 752"/>
                <a:gd name="T25" fmla="*/ 236 h 983"/>
                <a:gd name="T26" fmla="*/ 130 w 752"/>
                <a:gd name="T27" fmla="*/ 260 h 983"/>
                <a:gd name="T28" fmla="*/ 139 w 752"/>
                <a:gd name="T29" fmla="*/ 274 h 983"/>
                <a:gd name="T30" fmla="*/ 154 w 752"/>
                <a:gd name="T31" fmla="*/ 297 h 983"/>
                <a:gd name="T32" fmla="*/ 168 w 752"/>
                <a:gd name="T33" fmla="*/ 320 h 983"/>
                <a:gd name="T34" fmla="*/ 181 w 752"/>
                <a:gd name="T35" fmla="*/ 339 h 983"/>
                <a:gd name="T36" fmla="*/ 190 w 752"/>
                <a:gd name="T37" fmla="*/ 358 h 983"/>
                <a:gd name="T38" fmla="*/ 204 w 752"/>
                <a:gd name="T39" fmla="*/ 376 h 983"/>
                <a:gd name="T40" fmla="*/ 218 w 752"/>
                <a:gd name="T41" fmla="*/ 399 h 983"/>
                <a:gd name="T42" fmla="*/ 232 w 752"/>
                <a:gd name="T43" fmla="*/ 413 h 983"/>
                <a:gd name="T44" fmla="*/ 242 w 752"/>
                <a:gd name="T45" fmla="*/ 432 h 983"/>
                <a:gd name="T46" fmla="*/ 256 w 752"/>
                <a:gd name="T47" fmla="*/ 450 h 983"/>
                <a:gd name="T48" fmla="*/ 270 w 752"/>
                <a:gd name="T49" fmla="*/ 464 h 983"/>
                <a:gd name="T50" fmla="*/ 288 w 752"/>
                <a:gd name="T51" fmla="*/ 487 h 983"/>
                <a:gd name="T52" fmla="*/ 306 w 752"/>
                <a:gd name="T53" fmla="*/ 510 h 983"/>
                <a:gd name="T54" fmla="*/ 315 w 752"/>
                <a:gd name="T55" fmla="*/ 524 h 983"/>
                <a:gd name="T56" fmla="*/ 334 w 752"/>
                <a:gd name="T57" fmla="*/ 548 h 983"/>
                <a:gd name="T58" fmla="*/ 353 w 752"/>
                <a:gd name="T59" fmla="*/ 566 h 983"/>
                <a:gd name="T60" fmla="*/ 367 w 752"/>
                <a:gd name="T61" fmla="*/ 589 h 983"/>
                <a:gd name="T62" fmla="*/ 381 w 752"/>
                <a:gd name="T63" fmla="*/ 603 h 983"/>
                <a:gd name="T64" fmla="*/ 399 w 752"/>
                <a:gd name="T65" fmla="*/ 627 h 983"/>
                <a:gd name="T66" fmla="*/ 413 w 752"/>
                <a:gd name="T67" fmla="*/ 641 h 983"/>
                <a:gd name="T68" fmla="*/ 432 w 752"/>
                <a:gd name="T69" fmla="*/ 664 h 983"/>
                <a:gd name="T70" fmla="*/ 446 w 752"/>
                <a:gd name="T71" fmla="*/ 677 h 983"/>
                <a:gd name="T72" fmla="*/ 460 w 752"/>
                <a:gd name="T73" fmla="*/ 696 h 983"/>
                <a:gd name="T74" fmla="*/ 478 w 752"/>
                <a:gd name="T75" fmla="*/ 715 h 983"/>
                <a:gd name="T76" fmla="*/ 496 w 752"/>
                <a:gd name="T77" fmla="*/ 733 h 983"/>
                <a:gd name="T78" fmla="*/ 510 w 752"/>
                <a:gd name="T79" fmla="*/ 747 h 983"/>
                <a:gd name="T80" fmla="*/ 530 w 752"/>
                <a:gd name="T81" fmla="*/ 761 h 983"/>
                <a:gd name="T82" fmla="*/ 543 w 752"/>
                <a:gd name="T83" fmla="*/ 779 h 983"/>
                <a:gd name="T84" fmla="*/ 562 w 752"/>
                <a:gd name="T85" fmla="*/ 802 h 983"/>
                <a:gd name="T86" fmla="*/ 580 w 752"/>
                <a:gd name="T87" fmla="*/ 817 h 983"/>
                <a:gd name="T88" fmla="*/ 594 w 752"/>
                <a:gd name="T89" fmla="*/ 831 h 983"/>
                <a:gd name="T90" fmla="*/ 618 w 752"/>
                <a:gd name="T91" fmla="*/ 854 h 983"/>
                <a:gd name="T92" fmla="*/ 632 w 752"/>
                <a:gd name="T93" fmla="*/ 868 h 983"/>
                <a:gd name="T94" fmla="*/ 650 w 752"/>
                <a:gd name="T95" fmla="*/ 891 h 983"/>
                <a:gd name="T96" fmla="*/ 673 w 752"/>
                <a:gd name="T97" fmla="*/ 910 h 983"/>
                <a:gd name="T98" fmla="*/ 687 w 752"/>
                <a:gd name="T99" fmla="*/ 924 h 983"/>
                <a:gd name="T100" fmla="*/ 705 w 752"/>
                <a:gd name="T101" fmla="*/ 937 h 983"/>
                <a:gd name="T102" fmla="*/ 720 w 752"/>
                <a:gd name="T103" fmla="*/ 956 h 983"/>
                <a:gd name="T104" fmla="*/ 738 w 752"/>
                <a:gd name="T105" fmla="*/ 974 h 98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52"/>
                <a:gd name="T160" fmla="*/ 0 h 983"/>
                <a:gd name="T161" fmla="*/ 752 w 752"/>
                <a:gd name="T162" fmla="*/ 983 h 98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52" h="983">
                  <a:moveTo>
                    <a:pt x="0" y="0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28"/>
                  </a:lnTo>
                  <a:lnTo>
                    <a:pt x="14" y="37"/>
                  </a:lnTo>
                  <a:lnTo>
                    <a:pt x="19" y="46"/>
                  </a:lnTo>
                  <a:lnTo>
                    <a:pt x="23" y="55"/>
                  </a:lnTo>
                  <a:lnTo>
                    <a:pt x="28" y="61"/>
                  </a:lnTo>
                  <a:lnTo>
                    <a:pt x="28" y="65"/>
                  </a:lnTo>
                  <a:lnTo>
                    <a:pt x="32" y="70"/>
                  </a:lnTo>
                  <a:lnTo>
                    <a:pt x="32" y="79"/>
                  </a:lnTo>
                  <a:lnTo>
                    <a:pt x="37" y="84"/>
                  </a:lnTo>
                  <a:lnTo>
                    <a:pt x="37" y="93"/>
                  </a:lnTo>
                  <a:lnTo>
                    <a:pt x="42" y="98"/>
                  </a:lnTo>
                  <a:lnTo>
                    <a:pt x="46" y="107"/>
                  </a:lnTo>
                  <a:lnTo>
                    <a:pt x="51" y="111"/>
                  </a:lnTo>
                  <a:lnTo>
                    <a:pt x="56" y="121"/>
                  </a:lnTo>
                  <a:lnTo>
                    <a:pt x="56" y="130"/>
                  </a:lnTo>
                  <a:lnTo>
                    <a:pt x="61" y="139"/>
                  </a:lnTo>
                  <a:lnTo>
                    <a:pt x="66" y="144"/>
                  </a:lnTo>
                  <a:lnTo>
                    <a:pt x="70" y="154"/>
                  </a:lnTo>
                  <a:lnTo>
                    <a:pt x="70" y="158"/>
                  </a:lnTo>
                  <a:lnTo>
                    <a:pt x="70" y="163"/>
                  </a:lnTo>
                  <a:lnTo>
                    <a:pt x="75" y="167"/>
                  </a:lnTo>
                  <a:lnTo>
                    <a:pt x="79" y="177"/>
                  </a:lnTo>
                  <a:lnTo>
                    <a:pt x="84" y="181"/>
                  </a:lnTo>
                  <a:lnTo>
                    <a:pt x="88" y="190"/>
                  </a:lnTo>
                  <a:lnTo>
                    <a:pt x="93" y="195"/>
                  </a:lnTo>
                  <a:lnTo>
                    <a:pt x="93" y="200"/>
                  </a:lnTo>
                  <a:lnTo>
                    <a:pt x="98" y="204"/>
                  </a:lnTo>
                  <a:lnTo>
                    <a:pt x="102" y="213"/>
                  </a:lnTo>
                  <a:lnTo>
                    <a:pt x="107" y="223"/>
                  </a:lnTo>
                  <a:lnTo>
                    <a:pt x="111" y="227"/>
                  </a:lnTo>
                  <a:lnTo>
                    <a:pt x="116" y="232"/>
                  </a:lnTo>
                  <a:lnTo>
                    <a:pt x="116" y="236"/>
                  </a:lnTo>
                  <a:lnTo>
                    <a:pt x="121" y="246"/>
                  </a:lnTo>
                  <a:lnTo>
                    <a:pt x="121" y="251"/>
                  </a:lnTo>
                  <a:lnTo>
                    <a:pt x="130" y="260"/>
                  </a:lnTo>
                  <a:lnTo>
                    <a:pt x="134" y="265"/>
                  </a:lnTo>
                  <a:lnTo>
                    <a:pt x="134" y="269"/>
                  </a:lnTo>
                  <a:lnTo>
                    <a:pt x="139" y="274"/>
                  </a:lnTo>
                  <a:lnTo>
                    <a:pt x="144" y="283"/>
                  </a:lnTo>
                  <a:lnTo>
                    <a:pt x="149" y="288"/>
                  </a:lnTo>
                  <a:lnTo>
                    <a:pt x="154" y="297"/>
                  </a:lnTo>
                  <a:lnTo>
                    <a:pt x="158" y="306"/>
                  </a:lnTo>
                  <a:lnTo>
                    <a:pt x="163" y="315"/>
                  </a:lnTo>
                  <a:lnTo>
                    <a:pt x="168" y="320"/>
                  </a:lnTo>
                  <a:lnTo>
                    <a:pt x="172" y="329"/>
                  </a:lnTo>
                  <a:lnTo>
                    <a:pt x="177" y="334"/>
                  </a:lnTo>
                  <a:lnTo>
                    <a:pt x="181" y="339"/>
                  </a:lnTo>
                  <a:lnTo>
                    <a:pt x="181" y="344"/>
                  </a:lnTo>
                  <a:lnTo>
                    <a:pt x="186" y="348"/>
                  </a:lnTo>
                  <a:lnTo>
                    <a:pt x="190" y="358"/>
                  </a:lnTo>
                  <a:lnTo>
                    <a:pt x="195" y="367"/>
                  </a:lnTo>
                  <a:lnTo>
                    <a:pt x="200" y="371"/>
                  </a:lnTo>
                  <a:lnTo>
                    <a:pt x="204" y="376"/>
                  </a:lnTo>
                  <a:lnTo>
                    <a:pt x="209" y="381"/>
                  </a:lnTo>
                  <a:lnTo>
                    <a:pt x="213" y="390"/>
                  </a:lnTo>
                  <a:lnTo>
                    <a:pt x="218" y="399"/>
                  </a:lnTo>
                  <a:lnTo>
                    <a:pt x="223" y="404"/>
                  </a:lnTo>
                  <a:lnTo>
                    <a:pt x="232" y="413"/>
                  </a:lnTo>
                  <a:lnTo>
                    <a:pt x="236" y="417"/>
                  </a:lnTo>
                  <a:lnTo>
                    <a:pt x="236" y="427"/>
                  </a:lnTo>
                  <a:lnTo>
                    <a:pt x="242" y="432"/>
                  </a:lnTo>
                  <a:lnTo>
                    <a:pt x="247" y="437"/>
                  </a:lnTo>
                  <a:lnTo>
                    <a:pt x="251" y="441"/>
                  </a:lnTo>
                  <a:lnTo>
                    <a:pt x="256" y="450"/>
                  </a:lnTo>
                  <a:lnTo>
                    <a:pt x="265" y="460"/>
                  </a:lnTo>
                  <a:lnTo>
                    <a:pt x="265" y="464"/>
                  </a:lnTo>
                  <a:lnTo>
                    <a:pt x="270" y="464"/>
                  </a:lnTo>
                  <a:lnTo>
                    <a:pt x="274" y="473"/>
                  </a:lnTo>
                  <a:lnTo>
                    <a:pt x="279" y="483"/>
                  </a:lnTo>
                  <a:lnTo>
                    <a:pt x="288" y="487"/>
                  </a:lnTo>
                  <a:lnTo>
                    <a:pt x="292" y="496"/>
                  </a:lnTo>
                  <a:lnTo>
                    <a:pt x="297" y="501"/>
                  </a:lnTo>
                  <a:lnTo>
                    <a:pt x="306" y="510"/>
                  </a:lnTo>
                  <a:lnTo>
                    <a:pt x="306" y="515"/>
                  </a:lnTo>
                  <a:lnTo>
                    <a:pt x="311" y="519"/>
                  </a:lnTo>
                  <a:lnTo>
                    <a:pt x="315" y="524"/>
                  </a:lnTo>
                  <a:lnTo>
                    <a:pt x="325" y="534"/>
                  </a:lnTo>
                  <a:lnTo>
                    <a:pt x="329" y="543"/>
                  </a:lnTo>
                  <a:lnTo>
                    <a:pt x="334" y="548"/>
                  </a:lnTo>
                  <a:lnTo>
                    <a:pt x="344" y="557"/>
                  </a:lnTo>
                  <a:lnTo>
                    <a:pt x="349" y="566"/>
                  </a:lnTo>
                  <a:lnTo>
                    <a:pt x="353" y="566"/>
                  </a:lnTo>
                  <a:lnTo>
                    <a:pt x="358" y="571"/>
                  </a:lnTo>
                  <a:lnTo>
                    <a:pt x="362" y="580"/>
                  </a:lnTo>
                  <a:lnTo>
                    <a:pt x="367" y="589"/>
                  </a:lnTo>
                  <a:lnTo>
                    <a:pt x="372" y="594"/>
                  </a:lnTo>
                  <a:lnTo>
                    <a:pt x="376" y="594"/>
                  </a:lnTo>
                  <a:lnTo>
                    <a:pt x="381" y="603"/>
                  </a:lnTo>
                  <a:lnTo>
                    <a:pt x="385" y="608"/>
                  </a:lnTo>
                  <a:lnTo>
                    <a:pt x="394" y="617"/>
                  </a:lnTo>
                  <a:lnTo>
                    <a:pt x="399" y="627"/>
                  </a:lnTo>
                  <a:lnTo>
                    <a:pt x="408" y="636"/>
                  </a:lnTo>
                  <a:lnTo>
                    <a:pt x="413" y="641"/>
                  </a:lnTo>
                  <a:lnTo>
                    <a:pt x="417" y="650"/>
                  </a:lnTo>
                  <a:lnTo>
                    <a:pt x="427" y="654"/>
                  </a:lnTo>
                  <a:lnTo>
                    <a:pt x="432" y="664"/>
                  </a:lnTo>
                  <a:lnTo>
                    <a:pt x="437" y="668"/>
                  </a:lnTo>
                  <a:lnTo>
                    <a:pt x="441" y="673"/>
                  </a:lnTo>
                  <a:lnTo>
                    <a:pt x="446" y="677"/>
                  </a:lnTo>
                  <a:lnTo>
                    <a:pt x="455" y="687"/>
                  </a:lnTo>
                  <a:lnTo>
                    <a:pt x="460" y="691"/>
                  </a:lnTo>
                  <a:lnTo>
                    <a:pt x="460" y="696"/>
                  </a:lnTo>
                  <a:lnTo>
                    <a:pt x="469" y="700"/>
                  </a:lnTo>
                  <a:lnTo>
                    <a:pt x="473" y="710"/>
                  </a:lnTo>
                  <a:lnTo>
                    <a:pt x="478" y="715"/>
                  </a:lnTo>
                  <a:lnTo>
                    <a:pt x="483" y="720"/>
                  </a:lnTo>
                  <a:lnTo>
                    <a:pt x="492" y="724"/>
                  </a:lnTo>
                  <a:lnTo>
                    <a:pt x="496" y="733"/>
                  </a:lnTo>
                  <a:lnTo>
                    <a:pt x="501" y="738"/>
                  </a:lnTo>
                  <a:lnTo>
                    <a:pt x="501" y="743"/>
                  </a:lnTo>
                  <a:lnTo>
                    <a:pt x="510" y="747"/>
                  </a:lnTo>
                  <a:lnTo>
                    <a:pt x="519" y="756"/>
                  </a:lnTo>
                  <a:lnTo>
                    <a:pt x="525" y="761"/>
                  </a:lnTo>
                  <a:lnTo>
                    <a:pt x="530" y="761"/>
                  </a:lnTo>
                  <a:lnTo>
                    <a:pt x="534" y="770"/>
                  </a:lnTo>
                  <a:lnTo>
                    <a:pt x="539" y="779"/>
                  </a:lnTo>
                  <a:lnTo>
                    <a:pt x="543" y="779"/>
                  </a:lnTo>
                  <a:lnTo>
                    <a:pt x="548" y="784"/>
                  </a:lnTo>
                  <a:lnTo>
                    <a:pt x="557" y="793"/>
                  </a:lnTo>
                  <a:lnTo>
                    <a:pt x="562" y="802"/>
                  </a:lnTo>
                  <a:lnTo>
                    <a:pt x="566" y="808"/>
                  </a:lnTo>
                  <a:lnTo>
                    <a:pt x="571" y="808"/>
                  </a:lnTo>
                  <a:lnTo>
                    <a:pt x="580" y="817"/>
                  </a:lnTo>
                  <a:lnTo>
                    <a:pt x="585" y="826"/>
                  </a:lnTo>
                  <a:lnTo>
                    <a:pt x="589" y="826"/>
                  </a:lnTo>
                  <a:lnTo>
                    <a:pt x="594" y="831"/>
                  </a:lnTo>
                  <a:lnTo>
                    <a:pt x="603" y="840"/>
                  </a:lnTo>
                  <a:lnTo>
                    <a:pt x="608" y="845"/>
                  </a:lnTo>
                  <a:lnTo>
                    <a:pt x="618" y="854"/>
                  </a:lnTo>
                  <a:lnTo>
                    <a:pt x="627" y="863"/>
                  </a:lnTo>
                  <a:lnTo>
                    <a:pt x="632" y="868"/>
                  </a:lnTo>
                  <a:lnTo>
                    <a:pt x="641" y="877"/>
                  </a:lnTo>
                  <a:lnTo>
                    <a:pt x="645" y="886"/>
                  </a:lnTo>
                  <a:lnTo>
                    <a:pt x="650" y="891"/>
                  </a:lnTo>
                  <a:lnTo>
                    <a:pt x="655" y="895"/>
                  </a:lnTo>
                  <a:lnTo>
                    <a:pt x="664" y="901"/>
                  </a:lnTo>
                  <a:lnTo>
                    <a:pt x="673" y="910"/>
                  </a:lnTo>
                  <a:lnTo>
                    <a:pt x="677" y="915"/>
                  </a:lnTo>
                  <a:lnTo>
                    <a:pt x="687" y="924"/>
                  </a:lnTo>
                  <a:lnTo>
                    <a:pt x="696" y="928"/>
                  </a:lnTo>
                  <a:lnTo>
                    <a:pt x="696" y="933"/>
                  </a:lnTo>
                  <a:lnTo>
                    <a:pt x="705" y="937"/>
                  </a:lnTo>
                  <a:lnTo>
                    <a:pt x="710" y="947"/>
                  </a:lnTo>
                  <a:lnTo>
                    <a:pt x="715" y="956"/>
                  </a:lnTo>
                  <a:lnTo>
                    <a:pt x="720" y="956"/>
                  </a:lnTo>
                  <a:lnTo>
                    <a:pt x="724" y="960"/>
                  </a:lnTo>
                  <a:lnTo>
                    <a:pt x="734" y="970"/>
                  </a:lnTo>
                  <a:lnTo>
                    <a:pt x="738" y="974"/>
                  </a:lnTo>
                  <a:lnTo>
                    <a:pt x="743" y="979"/>
                  </a:lnTo>
                  <a:lnTo>
                    <a:pt x="752" y="9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2" name="Freeform 5464"/>
            <p:cNvSpPr>
              <a:spLocks/>
            </p:cNvSpPr>
            <p:nvPr/>
          </p:nvSpPr>
          <p:spPr bwMode="auto">
            <a:xfrm>
              <a:off x="4956" y="2592"/>
              <a:ext cx="504" cy="276"/>
            </a:xfrm>
            <a:custGeom>
              <a:avLst/>
              <a:gdLst>
                <a:gd name="T0" fmla="*/ 28 w 2519"/>
                <a:gd name="T1" fmla="*/ 14 h 1383"/>
                <a:gd name="T2" fmla="*/ 69 w 2519"/>
                <a:gd name="T3" fmla="*/ 36 h 1383"/>
                <a:gd name="T4" fmla="*/ 111 w 2519"/>
                <a:gd name="T5" fmla="*/ 60 h 1383"/>
                <a:gd name="T6" fmla="*/ 153 w 2519"/>
                <a:gd name="T7" fmla="*/ 83 h 1383"/>
                <a:gd name="T8" fmla="*/ 200 w 2519"/>
                <a:gd name="T9" fmla="*/ 106 h 1383"/>
                <a:gd name="T10" fmla="*/ 241 w 2519"/>
                <a:gd name="T11" fmla="*/ 129 h 1383"/>
                <a:gd name="T12" fmla="*/ 283 w 2519"/>
                <a:gd name="T13" fmla="*/ 153 h 1383"/>
                <a:gd name="T14" fmla="*/ 324 w 2519"/>
                <a:gd name="T15" fmla="*/ 176 h 1383"/>
                <a:gd name="T16" fmla="*/ 371 w 2519"/>
                <a:gd name="T17" fmla="*/ 204 h 1383"/>
                <a:gd name="T18" fmla="*/ 413 w 2519"/>
                <a:gd name="T19" fmla="*/ 227 h 1383"/>
                <a:gd name="T20" fmla="*/ 473 w 2519"/>
                <a:gd name="T21" fmla="*/ 260 h 1383"/>
                <a:gd name="T22" fmla="*/ 519 w 2519"/>
                <a:gd name="T23" fmla="*/ 278 h 1383"/>
                <a:gd name="T24" fmla="*/ 556 w 2519"/>
                <a:gd name="T25" fmla="*/ 301 h 1383"/>
                <a:gd name="T26" fmla="*/ 598 w 2519"/>
                <a:gd name="T27" fmla="*/ 325 h 1383"/>
                <a:gd name="T28" fmla="*/ 640 w 2519"/>
                <a:gd name="T29" fmla="*/ 348 h 1383"/>
                <a:gd name="T30" fmla="*/ 682 w 2519"/>
                <a:gd name="T31" fmla="*/ 371 h 1383"/>
                <a:gd name="T32" fmla="*/ 723 w 2519"/>
                <a:gd name="T33" fmla="*/ 394 h 1383"/>
                <a:gd name="T34" fmla="*/ 761 w 2519"/>
                <a:gd name="T35" fmla="*/ 417 h 1383"/>
                <a:gd name="T36" fmla="*/ 802 w 2519"/>
                <a:gd name="T37" fmla="*/ 441 h 1383"/>
                <a:gd name="T38" fmla="*/ 845 w 2519"/>
                <a:gd name="T39" fmla="*/ 464 h 1383"/>
                <a:gd name="T40" fmla="*/ 886 w 2519"/>
                <a:gd name="T41" fmla="*/ 487 h 1383"/>
                <a:gd name="T42" fmla="*/ 942 w 2519"/>
                <a:gd name="T43" fmla="*/ 515 h 1383"/>
                <a:gd name="T44" fmla="*/ 992 w 2519"/>
                <a:gd name="T45" fmla="*/ 547 h 1383"/>
                <a:gd name="T46" fmla="*/ 1039 w 2519"/>
                <a:gd name="T47" fmla="*/ 566 h 1383"/>
                <a:gd name="T48" fmla="*/ 1081 w 2519"/>
                <a:gd name="T49" fmla="*/ 589 h 1383"/>
                <a:gd name="T50" fmla="*/ 1123 w 2519"/>
                <a:gd name="T51" fmla="*/ 617 h 1383"/>
                <a:gd name="T52" fmla="*/ 1164 w 2519"/>
                <a:gd name="T53" fmla="*/ 640 h 1383"/>
                <a:gd name="T54" fmla="*/ 1206 w 2519"/>
                <a:gd name="T55" fmla="*/ 663 h 1383"/>
                <a:gd name="T56" fmla="*/ 1253 w 2519"/>
                <a:gd name="T57" fmla="*/ 682 h 1383"/>
                <a:gd name="T58" fmla="*/ 1294 w 2519"/>
                <a:gd name="T59" fmla="*/ 705 h 1383"/>
                <a:gd name="T60" fmla="*/ 1327 w 2519"/>
                <a:gd name="T61" fmla="*/ 733 h 1383"/>
                <a:gd name="T62" fmla="*/ 1364 w 2519"/>
                <a:gd name="T63" fmla="*/ 751 h 1383"/>
                <a:gd name="T64" fmla="*/ 1420 w 2519"/>
                <a:gd name="T65" fmla="*/ 784 h 1383"/>
                <a:gd name="T66" fmla="*/ 1466 w 2519"/>
                <a:gd name="T67" fmla="*/ 807 h 1383"/>
                <a:gd name="T68" fmla="*/ 1508 w 2519"/>
                <a:gd name="T69" fmla="*/ 826 h 1383"/>
                <a:gd name="T70" fmla="*/ 1549 w 2519"/>
                <a:gd name="T71" fmla="*/ 853 h 1383"/>
                <a:gd name="T72" fmla="*/ 1586 w 2519"/>
                <a:gd name="T73" fmla="*/ 876 h 1383"/>
                <a:gd name="T74" fmla="*/ 1638 w 2519"/>
                <a:gd name="T75" fmla="*/ 905 h 1383"/>
                <a:gd name="T76" fmla="*/ 1683 w 2519"/>
                <a:gd name="T77" fmla="*/ 923 h 1383"/>
                <a:gd name="T78" fmla="*/ 1726 w 2519"/>
                <a:gd name="T79" fmla="*/ 946 h 1383"/>
                <a:gd name="T80" fmla="*/ 1767 w 2519"/>
                <a:gd name="T81" fmla="*/ 974 h 1383"/>
                <a:gd name="T82" fmla="*/ 1814 w 2519"/>
                <a:gd name="T83" fmla="*/ 993 h 1383"/>
                <a:gd name="T84" fmla="*/ 1851 w 2519"/>
                <a:gd name="T85" fmla="*/ 1021 h 1383"/>
                <a:gd name="T86" fmla="*/ 1893 w 2519"/>
                <a:gd name="T87" fmla="*/ 1044 h 1383"/>
                <a:gd name="T88" fmla="*/ 1930 w 2519"/>
                <a:gd name="T89" fmla="*/ 1067 h 1383"/>
                <a:gd name="T90" fmla="*/ 1972 w 2519"/>
                <a:gd name="T91" fmla="*/ 1090 h 1383"/>
                <a:gd name="T92" fmla="*/ 2027 w 2519"/>
                <a:gd name="T93" fmla="*/ 1113 h 1383"/>
                <a:gd name="T94" fmla="*/ 2088 w 2519"/>
                <a:gd name="T95" fmla="*/ 1150 h 1383"/>
                <a:gd name="T96" fmla="*/ 2129 w 2519"/>
                <a:gd name="T97" fmla="*/ 1174 h 1383"/>
                <a:gd name="T98" fmla="*/ 2171 w 2519"/>
                <a:gd name="T99" fmla="*/ 1197 h 1383"/>
                <a:gd name="T100" fmla="*/ 2208 w 2519"/>
                <a:gd name="T101" fmla="*/ 1220 h 1383"/>
                <a:gd name="T102" fmla="*/ 2255 w 2519"/>
                <a:gd name="T103" fmla="*/ 1243 h 1383"/>
                <a:gd name="T104" fmla="*/ 2292 w 2519"/>
                <a:gd name="T105" fmla="*/ 1262 h 1383"/>
                <a:gd name="T106" fmla="*/ 2333 w 2519"/>
                <a:gd name="T107" fmla="*/ 1285 h 1383"/>
                <a:gd name="T108" fmla="*/ 2394 w 2519"/>
                <a:gd name="T109" fmla="*/ 1313 h 1383"/>
                <a:gd name="T110" fmla="*/ 2435 w 2519"/>
                <a:gd name="T111" fmla="*/ 1336 h 1383"/>
                <a:gd name="T112" fmla="*/ 2477 w 2519"/>
                <a:gd name="T113" fmla="*/ 1364 h 1383"/>
                <a:gd name="T114" fmla="*/ 2519 w 2519"/>
                <a:gd name="T115" fmla="*/ 1383 h 13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19"/>
                <a:gd name="T175" fmla="*/ 0 h 1383"/>
                <a:gd name="T176" fmla="*/ 2519 w 2519"/>
                <a:gd name="T177" fmla="*/ 1383 h 138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19" h="1383">
                  <a:moveTo>
                    <a:pt x="0" y="0"/>
                  </a:moveTo>
                  <a:lnTo>
                    <a:pt x="5" y="0"/>
                  </a:lnTo>
                  <a:lnTo>
                    <a:pt x="1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46" y="23"/>
                  </a:lnTo>
                  <a:lnTo>
                    <a:pt x="60" y="27"/>
                  </a:lnTo>
                  <a:lnTo>
                    <a:pt x="69" y="36"/>
                  </a:lnTo>
                  <a:lnTo>
                    <a:pt x="88" y="41"/>
                  </a:lnTo>
                  <a:lnTo>
                    <a:pt x="88" y="47"/>
                  </a:lnTo>
                  <a:lnTo>
                    <a:pt x="98" y="51"/>
                  </a:lnTo>
                  <a:lnTo>
                    <a:pt x="107" y="60"/>
                  </a:lnTo>
                  <a:lnTo>
                    <a:pt x="111" y="60"/>
                  </a:lnTo>
                  <a:lnTo>
                    <a:pt x="120" y="65"/>
                  </a:lnTo>
                  <a:lnTo>
                    <a:pt x="134" y="74"/>
                  </a:lnTo>
                  <a:lnTo>
                    <a:pt x="139" y="74"/>
                  </a:lnTo>
                  <a:lnTo>
                    <a:pt x="153" y="83"/>
                  </a:lnTo>
                  <a:lnTo>
                    <a:pt x="166" y="93"/>
                  </a:lnTo>
                  <a:lnTo>
                    <a:pt x="176" y="93"/>
                  </a:lnTo>
                  <a:lnTo>
                    <a:pt x="176" y="97"/>
                  </a:lnTo>
                  <a:lnTo>
                    <a:pt x="195" y="106"/>
                  </a:lnTo>
                  <a:lnTo>
                    <a:pt x="200" y="106"/>
                  </a:lnTo>
                  <a:lnTo>
                    <a:pt x="209" y="111"/>
                  </a:lnTo>
                  <a:lnTo>
                    <a:pt x="218" y="116"/>
                  </a:lnTo>
                  <a:lnTo>
                    <a:pt x="227" y="120"/>
                  </a:lnTo>
                  <a:lnTo>
                    <a:pt x="236" y="125"/>
                  </a:lnTo>
                  <a:lnTo>
                    <a:pt x="241" y="129"/>
                  </a:lnTo>
                  <a:lnTo>
                    <a:pt x="250" y="134"/>
                  </a:lnTo>
                  <a:lnTo>
                    <a:pt x="259" y="139"/>
                  </a:lnTo>
                  <a:lnTo>
                    <a:pt x="268" y="144"/>
                  </a:lnTo>
                  <a:lnTo>
                    <a:pt x="283" y="153"/>
                  </a:lnTo>
                  <a:lnTo>
                    <a:pt x="297" y="158"/>
                  </a:lnTo>
                  <a:lnTo>
                    <a:pt x="306" y="162"/>
                  </a:lnTo>
                  <a:lnTo>
                    <a:pt x="311" y="167"/>
                  </a:lnTo>
                  <a:lnTo>
                    <a:pt x="324" y="176"/>
                  </a:lnTo>
                  <a:lnTo>
                    <a:pt x="338" y="181"/>
                  </a:lnTo>
                  <a:lnTo>
                    <a:pt x="347" y="190"/>
                  </a:lnTo>
                  <a:lnTo>
                    <a:pt x="361" y="195"/>
                  </a:lnTo>
                  <a:lnTo>
                    <a:pt x="371" y="204"/>
                  </a:lnTo>
                  <a:lnTo>
                    <a:pt x="381" y="208"/>
                  </a:lnTo>
                  <a:lnTo>
                    <a:pt x="390" y="213"/>
                  </a:lnTo>
                  <a:lnTo>
                    <a:pt x="399" y="218"/>
                  </a:lnTo>
                  <a:lnTo>
                    <a:pt x="408" y="227"/>
                  </a:lnTo>
                  <a:lnTo>
                    <a:pt x="413" y="227"/>
                  </a:lnTo>
                  <a:lnTo>
                    <a:pt x="426" y="237"/>
                  </a:lnTo>
                  <a:lnTo>
                    <a:pt x="436" y="241"/>
                  </a:lnTo>
                  <a:lnTo>
                    <a:pt x="440" y="241"/>
                  </a:lnTo>
                  <a:lnTo>
                    <a:pt x="454" y="251"/>
                  </a:lnTo>
                  <a:lnTo>
                    <a:pt x="473" y="260"/>
                  </a:lnTo>
                  <a:lnTo>
                    <a:pt x="478" y="260"/>
                  </a:lnTo>
                  <a:lnTo>
                    <a:pt x="487" y="264"/>
                  </a:lnTo>
                  <a:lnTo>
                    <a:pt x="496" y="269"/>
                  </a:lnTo>
                  <a:lnTo>
                    <a:pt x="501" y="274"/>
                  </a:lnTo>
                  <a:lnTo>
                    <a:pt x="519" y="278"/>
                  </a:lnTo>
                  <a:lnTo>
                    <a:pt x="519" y="283"/>
                  </a:lnTo>
                  <a:lnTo>
                    <a:pt x="528" y="287"/>
                  </a:lnTo>
                  <a:lnTo>
                    <a:pt x="542" y="292"/>
                  </a:lnTo>
                  <a:lnTo>
                    <a:pt x="547" y="297"/>
                  </a:lnTo>
                  <a:lnTo>
                    <a:pt x="556" y="301"/>
                  </a:lnTo>
                  <a:lnTo>
                    <a:pt x="562" y="306"/>
                  </a:lnTo>
                  <a:lnTo>
                    <a:pt x="575" y="310"/>
                  </a:lnTo>
                  <a:lnTo>
                    <a:pt x="585" y="315"/>
                  </a:lnTo>
                  <a:lnTo>
                    <a:pt x="589" y="319"/>
                  </a:lnTo>
                  <a:lnTo>
                    <a:pt x="598" y="325"/>
                  </a:lnTo>
                  <a:lnTo>
                    <a:pt x="607" y="330"/>
                  </a:lnTo>
                  <a:lnTo>
                    <a:pt x="607" y="334"/>
                  </a:lnTo>
                  <a:lnTo>
                    <a:pt x="626" y="339"/>
                  </a:lnTo>
                  <a:lnTo>
                    <a:pt x="630" y="343"/>
                  </a:lnTo>
                  <a:lnTo>
                    <a:pt x="640" y="348"/>
                  </a:lnTo>
                  <a:lnTo>
                    <a:pt x="649" y="357"/>
                  </a:lnTo>
                  <a:lnTo>
                    <a:pt x="654" y="357"/>
                  </a:lnTo>
                  <a:lnTo>
                    <a:pt x="668" y="362"/>
                  </a:lnTo>
                  <a:lnTo>
                    <a:pt x="668" y="366"/>
                  </a:lnTo>
                  <a:lnTo>
                    <a:pt x="682" y="371"/>
                  </a:lnTo>
                  <a:lnTo>
                    <a:pt x="691" y="376"/>
                  </a:lnTo>
                  <a:lnTo>
                    <a:pt x="696" y="380"/>
                  </a:lnTo>
                  <a:lnTo>
                    <a:pt x="705" y="385"/>
                  </a:lnTo>
                  <a:lnTo>
                    <a:pt x="714" y="389"/>
                  </a:lnTo>
                  <a:lnTo>
                    <a:pt x="723" y="394"/>
                  </a:lnTo>
                  <a:lnTo>
                    <a:pt x="732" y="403"/>
                  </a:lnTo>
                  <a:lnTo>
                    <a:pt x="747" y="412"/>
                  </a:lnTo>
                  <a:lnTo>
                    <a:pt x="756" y="412"/>
                  </a:lnTo>
                  <a:lnTo>
                    <a:pt x="761" y="417"/>
                  </a:lnTo>
                  <a:lnTo>
                    <a:pt x="775" y="427"/>
                  </a:lnTo>
                  <a:lnTo>
                    <a:pt x="779" y="427"/>
                  </a:lnTo>
                  <a:lnTo>
                    <a:pt x="788" y="432"/>
                  </a:lnTo>
                  <a:lnTo>
                    <a:pt x="798" y="441"/>
                  </a:lnTo>
                  <a:lnTo>
                    <a:pt x="802" y="441"/>
                  </a:lnTo>
                  <a:lnTo>
                    <a:pt x="816" y="445"/>
                  </a:lnTo>
                  <a:lnTo>
                    <a:pt x="821" y="450"/>
                  </a:lnTo>
                  <a:lnTo>
                    <a:pt x="830" y="455"/>
                  </a:lnTo>
                  <a:lnTo>
                    <a:pt x="839" y="464"/>
                  </a:lnTo>
                  <a:lnTo>
                    <a:pt x="845" y="464"/>
                  </a:lnTo>
                  <a:lnTo>
                    <a:pt x="863" y="473"/>
                  </a:lnTo>
                  <a:lnTo>
                    <a:pt x="868" y="473"/>
                  </a:lnTo>
                  <a:lnTo>
                    <a:pt x="872" y="478"/>
                  </a:lnTo>
                  <a:lnTo>
                    <a:pt x="886" y="487"/>
                  </a:lnTo>
                  <a:lnTo>
                    <a:pt x="900" y="496"/>
                  </a:lnTo>
                  <a:lnTo>
                    <a:pt x="909" y="496"/>
                  </a:lnTo>
                  <a:lnTo>
                    <a:pt x="913" y="501"/>
                  </a:lnTo>
                  <a:lnTo>
                    <a:pt x="927" y="510"/>
                  </a:lnTo>
                  <a:lnTo>
                    <a:pt x="942" y="515"/>
                  </a:lnTo>
                  <a:lnTo>
                    <a:pt x="951" y="524"/>
                  </a:lnTo>
                  <a:lnTo>
                    <a:pt x="956" y="524"/>
                  </a:lnTo>
                  <a:lnTo>
                    <a:pt x="974" y="529"/>
                  </a:lnTo>
                  <a:lnTo>
                    <a:pt x="983" y="538"/>
                  </a:lnTo>
                  <a:lnTo>
                    <a:pt x="992" y="547"/>
                  </a:lnTo>
                  <a:lnTo>
                    <a:pt x="1011" y="557"/>
                  </a:lnTo>
                  <a:lnTo>
                    <a:pt x="1015" y="557"/>
                  </a:lnTo>
                  <a:lnTo>
                    <a:pt x="1025" y="561"/>
                  </a:lnTo>
                  <a:lnTo>
                    <a:pt x="1039" y="566"/>
                  </a:lnTo>
                  <a:lnTo>
                    <a:pt x="1044" y="570"/>
                  </a:lnTo>
                  <a:lnTo>
                    <a:pt x="1053" y="580"/>
                  </a:lnTo>
                  <a:lnTo>
                    <a:pt x="1058" y="580"/>
                  </a:lnTo>
                  <a:lnTo>
                    <a:pt x="1067" y="584"/>
                  </a:lnTo>
                  <a:lnTo>
                    <a:pt x="1081" y="589"/>
                  </a:lnTo>
                  <a:lnTo>
                    <a:pt x="1081" y="593"/>
                  </a:lnTo>
                  <a:lnTo>
                    <a:pt x="1099" y="598"/>
                  </a:lnTo>
                  <a:lnTo>
                    <a:pt x="1104" y="603"/>
                  </a:lnTo>
                  <a:lnTo>
                    <a:pt x="1113" y="608"/>
                  </a:lnTo>
                  <a:lnTo>
                    <a:pt x="1123" y="617"/>
                  </a:lnTo>
                  <a:lnTo>
                    <a:pt x="1132" y="622"/>
                  </a:lnTo>
                  <a:lnTo>
                    <a:pt x="1146" y="626"/>
                  </a:lnTo>
                  <a:lnTo>
                    <a:pt x="1151" y="631"/>
                  </a:lnTo>
                  <a:lnTo>
                    <a:pt x="1164" y="640"/>
                  </a:lnTo>
                  <a:lnTo>
                    <a:pt x="1183" y="645"/>
                  </a:lnTo>
                  <a:lnTo>
                    <a:pt x="1187" y="649"/>
                  </a:lnTo>
                  <a:lnTo>
                    <a:pt x="1192" y="654"/>
                  </a:lnTo>
                  <a:lnTo>
                    <a:pt x="1206" y="663"/>
                  </a:lnTo>
                  <a:lnTo>
                    <a:pt x="1210" y="663"/>
                  </a:lnTo>
                  <a:lnTo>
                    <a:pt x="1225" y="668"/>
                  </a:lnTo>
                  <a:lnTo>
                    <a:pt x="1230" y="672"/>
                  </a:lnTo>
                  <a:lnTo>
                    <a:pt x="1239" y="677"/>
                  </a:lnTo>
                  <a:lnTo>
                    <a:pt x="1253" y="682"/>
                  </a:lnTo>
                  <a:lnTo>
                    <a:pt x="1257" y="686"/>
                  </a:lnTo>
                  <a:lnTo>
                    <a:pt x="1266" y="691"/>
                  </a:lnTo>
                  <a:lnTo>
                    <a:pt x="1275" y="695"/>
                  </a:lnTo>
                  <a:lnTo>
                    <a:pt x="1275" y="701"/>
                  </a:lnTo>
                  <a:lnTo>
                    <a:pt x="1294" y="705"/>
                  </a:lnTo>
                  <a:lnTo>
                    <a:pt x="1298" y="705"/>
                  </a:lnTo>
                  <a:lnTo>
                    <a:pt x="1303" y="715"/>
                  </a:lnTo>
                  <a:lnTo>
                    <a:pt x="1313" y="724"/>
                  </a:lnTo>
                  <a:lnTo>
                    <a:pt x="1318" y="728"/>
                  </a:lnTo>
                  <a:lnTo>
                    <a:pt x="1327" y="733"/>
                  </a:lnTo>
                  <a:lnTo>
                    <a:pt x="1336" y="738"/>
                  </a:lnTo>
                  <a:lnTo>
                    <a:pt x="1355" y="747"/>
                  </a:lnTo>
                  <a:lnTo>
                    <a:pt x="1359" y="751"/>
                  </a:lnTo>
                  <a:lnTo>
                    <a:pt x="1364" y="751"/>
                  </a:lnTo>
                  <a:lnTo>
                    <a:pt x="1377" y="761"/>
                  </a:lnTo>
                  <a:lnTo>
                    <a:pt x="1382" y="761"/>
                  </a:lnTo>
                  <a:lnTo>
                    <a:pt x="1391" y="770"/>
                  </a:lnTo>
                  <a:lnTo>
                    <a:pt x="1400" y="774"/>
                  </a:lnTo>
                  <a:lnTo>
                    <a:pt x="1420" y="784"/>
                  </a:lnTo>
                  <a:lnTo>
                    <a:pt x="1424" y="788"/>
                  </a:lnTo>
                  <a:lnTo>
                    <a:pt x="1434" y="788"/>
                  </a:lnTo>
                  <a:lnTo>
                    <a:pt x="1447" y="798"/>
                  </a:lnTo>
                  <a:lnTo>
                    <a:pt x="1452" y="798"/>
                  </a:lnTo>
                  <a:lnTo>
                    <a:pt x="1466" y="807"/>
                  </a:lnTo>
                  <a:lnTo>
                    <a:pt x="1470" y="807"/>
                  </a:lnTo>
                  <a:lnTo>
                    <a:pt x="1479" y="817"/>
                  </a:lnTo>
                  <a:lnTo>
                    <a:pt x="1489" y="817"/>
                  </a:lnTo>
                  <a:lnTo>
                    <a:pt x="1498" y="821"/>
                  </a:lnTo>
                  <a:lnTo>
                    <a:pt x="1508" y="826"/>
                  </a:lnTo>
                  <a:lnTo>
                    <a:pt x="1513" y="830"/>
                  </a:lnTo>
                  <a:lnTo>
                    <a:pt x="1526" y="840"/>
                  </a:lnTo>
                  <a:lnTo>
                    <a:pt x="1531" y="840"/>
                  </a:lnTo>
                  <a:lnTo>
                    <a:pt x="1545" y="844"/>
                  </a:lnTo>
                  <a:lnTo>
                    <a:pt x="1549" y="853"/>
                  </a:lnTo>
                  <a:lnTo>
                    <a:pt x="1554" y="853"/>
                  </a:lnTo>
                  <a:lnTo>
                    <a:pt x="1572" y="858"/>
                  </a:lnTo>
                  <a:lnTo>
                    <a:pt x="1572" y="867"/>
                  </a:lnTo>
                  <a:lnTo>
                    <a:pt x="1572" y="872"/>
                  </a:lnTo>
                  <a:lnTo>
                    <a:pt x="1586" y="876"/>
                  </a:lnTo>
                  <a:lnTo>
                    <a:pt x="1596" y="876"/>
                  </a:lnTo>
                  <a:lnTo>
                    <a:pt x="1605" y="881"/>
                  </a:lnTo>
                  <a:lnTo>
                    <a:pt x="1619" y="891"/>
                  </a:lnTo>
                  <a:lnTo>
                    <a:pt x="1628" y="900"/>
                  </a:lnTo>
                  <a:lnTo>
                    <a:pt x="1638" y="905"/>
                  </a:lnTo>
                  <a:lnTo>
                    <a:pt x="1647" y="905"/>
                  </a:lnTo>
                  <a:lnTo>
                    <a:pt x="1660" y="914"/>
                  </a:lnTo>
                  <a:lnTo>
                    <a:pt x="1679" y="923"/>
                  </a:lnTo>
                  <a:lnTo>
                    <a:pt x="1683" y="923"/>
                  </a:lnTo>
                  <a:lnTo>
                    <a:pt x="1689" y="928"/>
                  </a:lnTo>
                  <a:lnTo>
                    <a:pt x="1703" y="937"/>
                  </a:lnTo>
                  <a:lnTo>
                    <a:pt x="1707" y="937"/>
                  </a:lnTo>
                  <a:lnTo>
                    <a:pt x="1717" y="942"/>
                  </a:lnTo>
                  <a:lnTo>
                    <a:pt x="1726" y="946"/>
                  </a:lnTo>
                  <a:lnTo>
                    <a:pt x="1730" y="951"/>
                  </a:lnTo>
                  <a:lnTo>
                    <a:pt x="1744" y="960"/>
                  </a:lnTo>
                  <a:lnTo>
                    <a:pt x="1749" y="960"/>
                  </a:lnTo>
                  <a:lnTo>
                    <a:pt x="1758" y="965"/>
                  </a:lnTo>
                  <a:lnTo>
                    <a:pt x="1767" y="974"/>
                  </a:lnTo>
                  <a:lnTo>
                    <a:pt x="1772" y="974"/>
                  </a:lnTo>
                  <a:lnTo>
                    <a:pt x="1786" y="984"/>
                  </a:lnTo>
                  <a:lnTo>
                    <a:pt x="1791" y="989"/>
                  </a:lnTo>
                  <a:lnTo>
                    <a:pt x="1800" y="993"/>
                  </a:lnTo>
                  <a:lnTo>
                    <a:pt x="1814" y="993"/>
                  </a:lnTo>
                  <a:lnTo>
                    <a:pt x="1814" y="998"/>
                  </a:lnTo>
                  <a:lnTo>
                    <a:pt x="1828" y="1007"/>
                  </a:lnTo>
                  <a:lnTo>
                    <a:pt x="1832" y="1007"/>
                  </a:lnTo>
                  <a:lnTo>
                    <a:pt x="1837" y="1011"/>
                  </a:lnTo>
                  <a:lnTo>
                    <a:pt x="1851" y="1021"/>
                  </a:lnTo>
                  <a:lnTo>
                    <a:pt x="1855" y="1021"/>
                  </a:lnTo>
                  <a:lnTo>
                    <a:pt x="1864" y="1025"/>
                  </a:lnTo>
                  <a:lnTo>
                    <a:pt x="1879" y="1034"/>
                  </a:lnTo>
                  <a:lnTo>
                    <a:pt x="1884" y="1034"/>
                  </a:lnTo>
                  <a:lnTo>
                    <a:pt x="1893" y="1044"/>
                  </a:lnTo>
                  <a:lnTo>
                    <a:pt x="1898" y="1048"/>
                  </a:lnTo>
                  <a:lnTo>
                    <a:pt x="1907" y="1053"/>
                  </a:lnTo>
                  <a:lnTo>
                    <a:pt x="1921" y="1057"/>
                  </a:lnTo>
                  <a:lnTo>
                    <a:pt x="1930" y="1067"/>
                  </a:lnTo>
                  <a:lnTo>
                    <a:pt x="1943" y="1071"/>
                  </a:lnTo>
                  <a:lnTo>
                    <a:pt x="1943" y="1077"/>
                  </a:lnTo>
                  <a:lnTo>
                    <a:pt x="1957" y="1081"/>
                  </a:lnTo>
                  <a:lnTo>
                    <a:pt x="1962" y="1081"/>
                  </a:lnTo>
                  <a:lnTo>
                    <a:pt x="1972" y="1090"/>
                  </a:lnTo>
                  <a:lnTo>
                    <a:pt x="1986" y="1095"/>
                  </a:lnTo>
                  <a:lnTo>
                    <a:pt x="1995" y="1095"/>
                  </a:lnTo>
                  <a:lnTo>
                    <a:pt x="2004" y="1104"/>
                  </a:lnTo>
                  <a:lnTo>
                    <a:pt x="2018" y="1109"/>
                  </a:lnTo>
                  <a:lnTo>
                    <a:pt x="2027" y="1113"/>
                  </a:lnTo>
                  <a:lnTo>
                    <a:pt x="2032" y="1118"/>
                  </a:lnTo>
                  <a:lnTo>
                    <a:pt x="2050" y="1127"/>
                  </a:lnTo>
                  <a:lnTo>
                    <a:pt x="2069" y="1136"/>
                  </a:lnTo>
                  <a:lnTo>
                    <a:pt x="2069" y="1141"/>
                  </a:lnTo>
                  <a:lnTo>
                    <a:pt x="2088" y="1150"/>
                  </a:lnTo>
                  <a:lnTo>
                    <a:pt x="2092" y="1155"/>
                  </a:lnTo>
                  <a:lnTo>
                    <a:pt x="2097" y="1159"/>
                  </a:lnTo>
                  <a:lnTo>
                    <a:pt x="2111" y="1164"/>
                  </a:lnTo>
                  <a:lnTo>
                    <a:pt x="2115" y="1164"/>
                  </a:lnTo>
                  <a:lnTo>
                    <a:pt x="2129" y="1174"/>
                  </a:lnTo>
                  <a:lnTo>
                    <a:pt x="2134" y="1174"/>
                  </a:lnTo>
                  <a:lnTo>
                    <a:pt x="2143" y="1179"/>
                  </a:lnTo>
                  <a:lnTo>
                    <a:pt x="2152" y="1188"/>
                  </a:lnTo>
                  <a:lnTo>
                    <a:pt x="2157" y="1188"/>
                  </a:lnTo>
                  <a:lnTo>
                    <a:pt x="2171" y="1197"/>
                  </a:lnTo>
                  <a:lnTo>
                    <a:pt x="2176" y="1202"/>
                  </a:lnTo>
                  <a:lnTo>
                    <a:pt x="2181" y="1202"/>
                  </a:lnTo>
                  <a:lnTo>
                    <a:pt x="2199" y="1211"/>
                  </a:lnTo>
                  <a:lnTo>
                    <a:pt x="2204" y="1211"/>
                  </a:lnTo>
                  <a:lnTo>
                    <a:pt x="2208" y="1220"/>
                  </a:lnTo>
                  <a:lnTo>
                    <a:pt x="2222" y="1225"/>
                  </a:lnTo>
                  <a:lnTo>
                    <a:pt x="2240" y="1234"/>
                  </a:lnTo>
                  <a:lnTo>
                    <a:pt x="2255" y="1243"/>
                  </a:lnTo>
                  <a:lnTo>
                    <a:pt x="2264" y="1248"/>
                  </a:lnTo>
                  <a:lnTo>
                    <a:pt x="2283" y="1257"/>
                  </a:lnTo>
                  <a:lnTo>
                    <a:pt x="2287" y="1257"/>
                  </a:lnTo>
                  <a:lnTo>
                    <a:pt x="2292" y="1262"/>
                  </a:lnTo>
                  <a:lnTo>
                    <a:pt x="2306" y="1272"/>
                  </a:lnTo>
                  <a:lnTo>
                    <a:pt x="2315" y="1272"/>
                  </a:lnTo>
                  <a:lnTo>
                    <a:pt x="2324" y="1281"/>
                  </a:lnTo>
                  <a:lnTo>
                    <a:pt x="2328" y="1285"/>
                  </a:lnTo>
                  <a:lnTo>
                    <a:pt x="2333" y="1285"/>
                  </a:lnTo>
                  <a:lnTo>
                    <a:pt x="2348" y="1294"/>
                  </a:lnTo>
                  <a:lnTo>
                    <a:pt x="2362" y="1304"/>
                  </a:lnTo>
                  <a:lnTo>
                    <a:pt x="2371" y="1308"/>
                  </a:lnTo>
                  <a:lnTo>
                    <a:pt x="2380" y="1313"/>
                  </a:lnTo>
                  <a:lnTo>
                    <a:pt x="2394" y="1313"/>
                  </a:lnTo>
                  <a:lnTo>
                    <a:pt x="2394" y="1317"/>
                  </a:lnTo>
                  <a:lnTo>
                    <a:pt x="2408" y="1327"/>
                  </a:lnTo>
                  <a:lnTo>
                    <a:pt x="2412" y="1327"/>
                  </a:lnTo>
                  <a:lnTo>
                    <a:pt x="2426" y="1331"/>
                  </a:lnTo>
                  <a:lnTo>
                    <a:pt x="2435" y="1336"/>
                  </a:lnTo>
                  <a:lnTo>
                    <a:pt x="2445" y="1340"/>
                  </a:lnTo>
                  <a:lnTo>
                    <a:pt x="2459" y="1345"/>
                  </a:lnTo>
                  <a:lnTo>
                    <a:pt x="2464" y="1345"/>
                  </a:lnTo>
                  <a:lnTo>
                    <a:pt x="2477" y="1355"/>
                  </a:lnTo>
                  <a:lnTo>
                    <a:pt x="2477" y="1364"/>
                  </a:lnTo>
                  <a:lnTo>
                    <a:pt x="2496" y="1369"/>
                  </a:lnTo>
                  <a:lnTo>
                    <a:pt x="2500" y="1374"/>
                  </a:lnTo>
                  <a:lnTo>
                    <a:pt x="2510" y="1378"/>
                  </a:lnTo>
                  <a:lnTo>
                    <a:pt x="2519" y="138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3" name="Freeform 5465"/>
            <p:cNvSpPr>
              <a:spLocks/>
            </p:cNvSpPr>
            <p:nvPr/>
          </p:nvSpPr>
          <p:spPr bwMode="auto">
            <a:xfrm>
              <a:off x="4826" y="2520"/>
              <a:ext cx="130" cy="72"/>
            </a:xfrm>
            <a:custGeom>
              <a:avLst/>
              <a:gdLst>
                <a:gd name="T0" fmla="*/ 10 w 650"/>
                <a:gd name="T1" fmla="*/ 5 h 358"/>
                <a:gd name="T2" fmla="*/ 28 w 650"/>
                <a:gd name="T3" fmla="*/ 19 h 358"/>
                <a:gd name="T4" fmla="*/ 46 w 650"/>
                <a:gd name="T5" fmla="*/ 29 h 358"/>
                <a:gd name="T6" fmla="*/ 60 w 650"/>
                <a:gd name="T7" fmla="*/ 38 h 358"/>
                <a:gd name="T8" fmla="*/ 74 w 650"/>
                <a:gd name="T9" fmla="*/ 43 h 358"/>
                <a:gd name="T10" fmla="*/ 102 w 650"/>
                <a:gd name="T11" fmla="*/ 61 h 358"/>
                <a:gd name="T12" fmla="*/ 116 w 650"/>
                <a:gd name="T13" fmla="*/ 70 h 358"/>
                <a:gd name="T14" fmla="*/ 135 w 650"/>
                <a:gd name="T15" fmla="*/ 79 h 358"/>
                <a:gd name="T16" fmla="*/ 158 w 650"/>
                <a:gd name="T17" fmla="*/ 89 h 358"/>
                <a:gd name="T18" fmla="*/ 182 w 650"/>
                <a:gd name="T19" fmla="*/ 102 h 358"/>
                <a:gd name="T20" fmla="*/ 200 w 650"/>
                <a:gd name="T21" fmla="*/ 111 h 358"/>
                <a:gd name="T22" fmla="*/ 214 w 650"/>
                <a:gd name="T23" fmla="*/ 122 h 358"/>
                <a:gd name="T24" fmla="*/ 227 w 650"/>
                <a:gd name="T25" fmla="*/ 126 h 358"/>
                <a:gd name="T26" fmla="*/ 246 w 650"/>
                <a:gd name="T27" fmla="*/ 135 h 358"/>
                <a:gd name="T28" fmla="*/ 264 w 650"/>
                <a:gd name="T29" fmla="*/ 149 h 358"/>
                <a:gd name="T30" fmla="*/ 283 w 650"/>
                <a:gd name="T31" fmla="*/ 158 h 358"/>
                <a:gd name="T32" fmla="*/ 302 w 650"/>
                <a:gd name="T33" fmla="*/ 163 h 358"/>
                <a:gd name="T34" fmla="*/ 316 w 650"/>
                <a:gd name="T35" fmla="*/ 172 h 358"/>
                <a:gd name="T36" fmla="*/ 329 w 650"/>
                <a:gd name="T37" fmla="*/ 181 h 358"/>
                <a:gd name="T38" fmla="*/ 352 w 650"/>
                <a:gd name="T39" fmla="*/ 191 h 358"/>
                <a:gd name="T40" fmla="*/ 372 w 650"/>
                <a:gd name="T41" fmla="*/ 204 h 358"/>
                <a:gd name="T42" fmla="*/ 395 w 650"/>
                <a:gd name="T43" fmla="*/ 219 h 358"/>
                <a:gd name="T44" fmla="*/ 418 w 650"/>
                <a:gd name="T45" fmla="*/ 224 h 358"/>
                <a:gd name="T46" fmla="*/ 427 w 650"/>
                <a:gd name="T47" fmla="*/ 233 h 358"/>
                <a:gd name="T48" fmla="*/ 441 w 650"/>
                <a:gd name="T49" fmla="*/ 242 h 358"/>
                <a:gd name="T50" fmla="*/ 460 w 650"/>
                <a:gd name="T51" fmla="*/ 251 h 358"/>
                <a:gd name="T52" fmla="*/ 478 w 650"/>
                <a:gd name="T53" fmla="*/ 265 h 358"/>
                <a:gd name="T54" fmla="*/ 497 w 650"/>
                <a:gd name="T55" fmla="*/ 274 h 358"/>
                <a:gd name="T56" fmla="*/ 506 w 650"/>
                <a:gd name="T57" fmla="*/ 279 h 358"/>
                <a:gd name="T58" fmla="*/ 533 w 650"/>
                <a:gd name="T59" fmla="*/ 297 h 358"/>
                <a:gd name="T60" fmla="*/ 553 w 650"/>
                <a:gd name="T61" fmla="*/ 302 h 358"/>
                <a:gd name="T62" fmla="*/ 567 w 650"/>
                <a:gd name="T63" fmla="*/ 312 h 358"/>
                <a:gd name="T64" fmla="*/ 589 w 650"/>
                <a:gd name="T65" fmla="*/ 321 h 358"/>
                <a:gd name="T66" fmla="*/ 608 w 650"/>
                <a:gd name="T67" fmla="*/ 335 h 358"/>
                <a:gd name="T68" fmla="*/ 622 w 650"/>
                <a:gd name="T69" fmla="*/ 339 h 358"/>
                <a:gd name="T70" fmla="*/ 635 w 650"/>
                <a:gd name="T71" fmla="*/ 349 h 3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50"/>
                <a:gd name="T109" fmla="*/ 0 h 358"/>
                <a:gd name="T110" fmla="*/ 650 w 650"/>
                <a:gd name="T111" fmla="*/ 358 h 3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50" h="358">
                  <a:moveTo>
                    <a:pt x="0" y="0"/>
                  </a:moveTo>
                  <a:lnTo>
                    <a:pt x="10" y="5"/>
                  </a:lnTo>
                  <a:lnTo>
                    <a:pt x="19" y="14"/>
                  </a:lnTo>
                  <a:lnTo>
                    <a:pt x="28" y="19"/>
                  </a:lnTo>
                  <a:lnTo>
                    <a:pt x="33" y="19"/>
                  </a:lnTo>
                  <a:lnTo>
                    <a:pt x="46" y="29"/>
                  </a:lnTo>
                  <a:lnTo>
                    <a:pt x="51" y="29"/>
                  </a:lnTo>
                  <a:lnTo>
                    <a:pt x="60" y="38"/>
                  </a:lnTo>
                  <a:lnTo>
                    <a:pt x="69" y="43"/>
                  </a:lnTo>
                  <a:lnTo>
                    <a:pt x="74" y="43"/>
                  </a:lnTo>
                  <a:lnTo>
                    <a:pt x="93" y="52"/>
                  </a:lnTo>
                  <a:lnTo>
                    <a:pt x="102" y="61"/>
                  </a:lnTo>
                  <a:lnTo>
                    <a:pt x="112" y="66"/>
                  </a:lnTo>
                  <a:lnTo>
                    <a:pt x="116" y="70"/>
                  </a:lnTo>
                  <a:lnTo>
                    <a:pt x="130" y="75"/>
                  </a:lnTo>
                  <a:lnTo>
                    <a:pt x="135" y="79"/>
                  </a:lnTo>
                  <a:lnTo>
                    <a:pt x="144" y="79"/>
                  </a:lnTo>
                  <a:lnTo>
                    <a:pt x="158" y="89"/>
                  </a:lnTo>
                  <a:lnTo>
                    <a:pt x="167" y="98"/>
                  </a:lnTo>
                  <a:lnTo>
                    <a:pt x="182" y="102"/>
                  </a:lnTo>
                  <a:lnTo>
                    <a:pt x="200" y="111"/>
                  </a:lnTo>
                  <a:lnTo>
                    <a:pt x="214" y="122"/>
                  </a:lnTo>
                  <a:lnTo>
                    <a:pt x="223" y="126"/>
                  </a:lnTo>
                  <a:lnTo>
                    <a:pt x="227" y="126"/>
                  </a:lnTo>
                  <a:lnTo>
                    <a:pt x="241" y="135"/>
                  </a:lnTo>
                  <a:lnTo>
                    <a:pt x="246" y="135"/>
                  </a:lnTo>
                  <a:lnTo>
                    <a:pt x="255" y="145"/>
                  </a:lnTo>
                  <a:lnTo>
                    <a:pt x="264" y="149"/>
                  </a:lnTo>
                  <a:lnTo>
                    <a:pt x="274" y="149"/>
                  </a:lnTo>
                  <a:lnTo>
                    <a:pt x="283" y="158"/>
                  </a:lnTo>
                  <a:lnTo>
                    <a:pt x="288" y="158"/>
                  </a:lnTo>
                  <a:lnTo>
                    <a:pt x="302" y="163"/>
                  </a:lnTo>
                  <a:lnTo>
                    <a:pt x="306" y="168"/>
                  </a:lnTo>
                  <a:lnTo>
                    <a:pt x="316" y="172"/>
                  </a:lnTo>
                  <a:lnTo>
                    <a:pt x="329" y="181"/>
                  </a:lnTo>
                  <a:lnTo>
                    <a:pt x="343" y="191"/>
                  </a:lnTo>
                  <a:lnTo>
                    <a:pt x="352" y="191"/>
                  </a:lnTo>
                  <a:lnTo>
                    <a:pt x="357" y="195"/>
                  </a:lnTo>
                  <a:lnTo>
                    <a:pt x="372" y="204"/>
                  </a:lnTo>
                  <a:lnTo>
                    <a:pt x="385" y="213"/>
                  </a:lnTo>
                  <a:lnTo>
                    <a:pt x="395" y="219"/>
                  </a:lnTo>
                  <a:lnTo>
                    <a:pt x="399" y="219"/>
                  </a:lnTo>
                  <a:lnTo>
                    <a:pt x="418" y="224"/>
                  </a:lnTo>
                  <a:lnTo>
                    <a:pt x="418" y="228"/>
                  </a:lnTo>
                  <a:lnTo>
                    <a:pt x="427" y="233"/>
                  </a:lnTo>
                  <a:lnTo>
                    <a:pt x="436" y="242"/>
                  </a:lnTo>
                  <a:lnTo>
                    <a:pt x="441" y="242"/>
                  </a:lnTo>
                  <a:lnTo>
                    <a:pt x="455" y="251"/>
                  </a:lnTo>
                  <a:lnTo>
                    <a:pt x="460" y="251"/>
                  </a:lnTo>
                  <a:lnTo>
                    <a:pt x="469" y="256"/>
                  </a:lnTo>
                  <a:lnTo>
                    <a:pt x="478" y="265"/>
                  </a:lnTo>
                  <a:lnTo>
                    <a:pt x="483" y="265"/>
                  </a:lnTo>
                  <a:lnTo>
                    <a:pt x="497" y="274"/>
                  </a:lnTo>
                  <a:lnTo>
                    <a:pt x="501" y="279"/>
                  </a:lnTo>
                  <a:lnTo>
                    <a:pt x="506" y="279"/>
                  </a:lnTo>
                  <a:lnTo>
                    <a:pt x="524" y="288"/>
                  </a:lnTo>
                  <a:lnTo>
                    <a:pt x="533" y="297"/>
                  </a:lnTo>
                  <a:lnTo>
                    <a:pt x="543" y="302"/>
                  </a:lnTo>
                  <a:lnTo>
                    <a:pt x="553" y="302"/>
                  </a:lnTo>
                  <a:lnTo>
                    <a:pt x="562" y="312"/>
                  </a:lnTo>
                  <a:lnTo>
                    <a:pt x="567" y="312"/>
                  </a:lnTo>
                  <a:lnTo>
                    <a:pt x="580" y="316"/>
                  </a:lnTo>
                  <a:lnTo>
                    <a:pt x="589" y="321"/>
                  </a:lnTo>
                  <a:lnTo>
                    <a:pt x="594" y="326"/>
                  </a:lnTo>
                  <a:lnTo>
                    <a:pt x="608" y="335"/>
                  </a:lnTo>
                  <a:lnTo>
                    <a:pt x="612" y="335"/>
                  </a:lnTo>
                  <a:lnTo>
                    <a:pt x="622" y="339"/>
                  </a:lnTo>
                  <a:lnTo>
                    <a:pt x="631" y="344"/>
                  </a:lnTo>
                  <a:lnTo>
                    <a:pt x="635" y="349"/>
                  </a:lnTo>
                  <a:lnTo>
                    <a:pt x="650" y="35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4" name="Freeform 5466"/>
            <p:cNvSpPr>
              <a:spLocks/>
            </p:cNvSpPr>
            <p:nvPr/>
          </p:nvSpPr>
          <p:spPr bwMode="auto">
            <a:xfrm>
              <a:off x="5521" y="2903"/>
              <a:ext cx="82" cy="43"/>
            </a:xfrm>
            <a:custGeom>
              <a:avLst/>
              <a:gdLst>
                <a:gd name="T0" fmla="*/ 0 w 408"/>
                <a:gd name="T1" fmla="*/ 0 h 217"/>
                <a:gd name="T2" fmla="*/ 4 w 408"/>
                <a:gd name="T3" fmla="*/ 0 h 217"/>
                <a:gd name="T4" fmla="*/ 18 w 408"/>
                <a:gd name="T5" fmla="*/ 4 h 217"/>
                <a:gd name="T6" fmla="*/ 23 w 408"/>
                <a:gd name="T7" fmla="*/ 9 h 217"/>
                <a:gd name="T8" fmla="*/ 32 w 408"/>
                <a:gd name="T9" fmla="*/ 13 h 217"/>
                <a:gd name="T10" fmla="*/ 41 w 408"/>
                <a:gd name="T11" fmla="*/ 18 h 217"/>
                <a:gd name="T12" fmla="*/ 46 w 408"/>
                <a:gd name="T13" fmla="*/ 22 h 217"/>
                <a:gd name="T14" fmla="*/ 59 w 408"/>
                <a:gd name="T15" fmla="*/ 27 h 217"/>
                <a:gd name="T16" fmla="*/ 64 w 408"/>
                <a:gd name="T17" fmla="*/ 32 h 217"/>
                <a:gd name="T18" fmla="*/ 73 w 408"/>
                <a:gd name="T19" fmla="*/ 36 h 217"/>
                <a:gd name="T20" fmla="*/ 82 w 408"/>
                <a:gd name="T21" fmla="*/ 45 h 217"/>
                <a:gd name="T22" fmla="*/ 88 w 408"/>
                <a:gd name="T23" fmla="*/ 45 h 217"/>
                <a:gd name="T24" fmla="*/ 102 w 408"/>
                <a:gd name="T25" fmla="*/ 50 h 217"/>
                <a:gd name="T26" fmla="*/ 106 w 408"/>
                <a:gd name="T27" fmla="*/ 55 h 217"/>
                <a:gd name="T28" fmla="*/ 106 w 408"/>
                <a:gd name="T29" fmla="*/ 59 h 217"/>
                <a:gd name="T30" fmla="*/ 129 w 408"/>
                <a:gd name="T31" fmla="*/ 68 h 217"/>
                <a:gd name="T32" fmla="*/ 143 w 408"/>
                <a:gd name="T33" fmla="*/ 78 h 217"/>
                <a:gd name="T34" fmla="*/ 148 w 408"/>
                <a:gd name="T35" fmla="*/ 78 h 217"/>
                <a:gd name="T36" fmla="*/ 161 w 408"/>
                <a:gd name="T37" fmla="*/ 83 h 217"/>
                <a:gd name="T38" fmla="*/ 171 w 408"/>
                <a:gd name="T39" fmla="*/ 88 h 217"/>
                <a:gd name="T40" fmla="*/ 175 w 408"/>
                <a:gd name="T41" fmla="*/ 92 h 217"/>
                <a:gd name="T42" fmla="*/ 190 w 408"/>
                <a:gd name="T43" fmla="*/ 97 h 217"/>
                <a:gd name="T44" fmla="*/ 190 w 408"/>
                <a:gd name="T45" fmla="*/ 102 h 217"/>
                <a:gd name="T46" fmla="*/ 213 w 408"/>
                <a:gd name="T47" fmla="*/ 106 h 217"/>
                <a:gd name="T48" fmla="*/ 213 w 408"/>
                <a:gd name="T49" fmla="*/ 111 h 217"/>
                <a:gd name="T50" fmla="*/ 217 w 408"/>
                <a:gd name="T51" fmla="*/ 111 h 217"/>
                <a:gd name="T52" fmla="*/ 222 w 408"/>
                <a:gd name="T53" fmla="*/ 120 h 217"/>
                <a:gd name="T54" fmla="*/ 236 w 408"/>
                <a:gd name="T55" fmla="*/ 124 h 217"/>
                <a:gd name="T56" fmla="*/ 240 w 408"/>
                <a:gd name="T57" fmla="*/ 129 h 217"/>
                <a:gd name="T58" fmla="*/ 254 w 408"/>
                <a:gd name="T59" fmla="*/ 134 h 217"/>
                <a:gd name="T60" fmla="*/ 259 w 408"/>
                <a:gd name="T61" fmla="*/ 134 h 217"/>
                <a:gd name="T62" fmla="*/ 278 w 408"/>
                <a:gd name="T63" fmla="*/ 143 h 217"/>
                <a:gd name="T64" fmla="*/ 278 w 408"/>
                <a:gd name="T65" fmla="*/ 147 h 217"/>
                <a:gd name="T66" fmla="*/ 278 w 408"/>
                <a:gd name="T67" fmla="*/ 152 h 217"/>
                <a:gd name="T68" fmla="*/ 278 w 408"/>
                <a:gd name="T69" fmla="*/ 152 h 217"/>
                <a:gd name="T70" fmla="*/ 296 w 408"/>
                <a:gd name="T71" fmla="*/ 161 h 217"/>
                <a:gd name="T72" fmla="*/ 301 w 408"/>
                <a:gd name="T73" fmla="*/ 161 h 217"/>
                <a:gd name="T74" fmla="*/ 310 w 408"/>
                <a:gd name="T75" fmla="*/ 166 h 217"/>
                <a:gd name="T76" fmla="*/ 319 w 408"/>
                <a:gd name="T77" fmla="*/ 170 h 217"/>
                <a:gd name="T78" fmla="*/ 324 w 408"/>
                <a:gd name="T79" fmla="*/ 176 h 217"/>
                <a:gd name="T80" fmla="*/ 338 w 408"/>
                <a:gd name="T81" fmla="*/ 181 h 217"/>
                <a:gd name="T82" fmla="*/ 342 w 408"/>
                <a:gd name="T83" fmla="*/ 185 h 217"/>
                <a:gd name="T84" fmla="*/ 352 w 408"/>
                <a:gd name="T85" fmla="*/ 190 h 217"/>
                <a:gd name="T86" fmla="*/ 365 w 408"/>
                <a:gd name="T87" fmla="*/ 194 h 217"/>
                <a:gd name="T88" fmla="*/ 365 w 408"/>
                <a:gd name="T89" fmla="*/ 199 h 217"/>
                <a:gd name="T90" fmla="*/ 385 w 408"/>
                <a:gd name="T91" fmla="*/ 204 h 217"/>
                <a:gd name="T92" fmla="*/ 394 w 408"/>
                <a:gd name="T93" fmla="*/ 204 h 217"/>
                <a:gd name="T94" fmla="*/ 394 w 408"/>
                <a:gd name="T95" fmla="*/ 213 h 217"/>
                <a:gd name="T96" fmla="*/ 408 w 408"/>
                <a:gd name="T97" fmla="*/ 217 h 2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8"/>
                <a:gd name="T148" fmla="*/ 0 h 217"/>
                <a:gd name="T149" fmla="*/ 408 w 408"/>
                <a:gd name="T150" fmla="*/ 217 h 21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8" h="217">
                  <a:moveTo>
                    <a:pt x="0" y="0"/>
                  </a:moveTo>
                  <a:lnTo>
                    <a:pt x="4" y="0"/>
                  </a:lnTo>
                  <a:lnTo>
                    <a:pt x="18" y="4"/>
                  </a:lnTo>
                  <a:lnTo>
                    <a:pt x="23" y="9"/>
                  </a:lnTo>
                  <a:lnTo>
                    <a:pt x="32" y="13"/>
                  </a:lnTo>
                  <a:lnTo>
                    <a:pt x="41" y="18"/>
                  </a:lnTo>
                  <a:lnTo>
                    <a:pt x="46" y="22"/>
                  </a:lnTo>
                  <a:lnTo>
                    <a:pt x="59" y="27"/>
                  </a:lnTo>
                  <a:lnTo>
                    <a:pt x="64" y="32"/>
                  </a:lnTo>
                  <a:lnTo>
                    <a:pt x="73" y="36"/>
                  </a:lnTo>
                  <a:lnTo>
                    <a:pt x="82" y="45"/>
                  </a:lnTo>
                  <a:lnTo>
                    <a:pt x="88" y="45"/>
                  </a:lnTo>
                  <a:lnTo>
                    <a:pt x="102" y="50"/>
                  </a:lnTo>
                  <a:lnTo>
                    <a:pt x="106" y="55"/>
                  </a:lnTo>
                  <a:lnTo>
                    <a:pt x="106" y="59"/>
                  </a:lnTo>
                  <a:lnTo>
                    <a:pt x="129" y="68"/>
                  </a:lnTo>
                  <a:lnTo>
                    <a:pt x="143" y="78"/>
                  </a:lnTo>
                  <a:lnTo>
                    <a:pt x="148" y="78"/>
                  </a:lnTo>
                  <a:lnTo>
                    <a:pt x="161" y="83"/>
                  </a:lnTo>
                  <a:lnTo>
                    <a:pt x="171" y="88"/>
                  </a:lnTo>
                  <a:lnTo>
                    <a:pt x="175" y="92"/>
                  </a:lnTo>
                  <a:lnTo>
                    <a:pt x="190" y="97"/>
                  </a:lnTo>
                  <a:lnTo>
                    <a:pt x="190" y="102"/>
                  </a:lnTo>
                  <a:lnTo>
                    <a:pt x="213" y="106"/>
                  </a:lnTo>
                  <a:lnTo>
                    <a:pt x="213" y="111"/>
                  </a:lnTo>
                  <a:lnTo>
                    <a:pt x="217" y="111"/>
                  </a:lnTo>
                  <a:lnTo>
                    <a:pt x="222" y="120"/>
                  </a:lnTo>
                  <a:lnTo>
                    <a:pt x="236" y="124"/>
                  </a:lnTo>
                  <a:lnTo>
                    <a:pt x="240" y="129"/>
                  </a:lnTo>
                  <a:lnTo>
                    <a:pt x="254" y="134"/>
                  </a:lnTo>
                  <a:lnTo>
                    <a:pt x="259" y="134"/>
                  </a:lnTo>
                  <a:lnTo>
                    <a:pt x="278" y="143"/>
                  </a:lnTo>
                  <a:lnTo>
                    <a:pt x="278" y="147"/>
                  </a:lnTo>
                  <a:lnTo>
                    <a:pt x="278" y="152"/>
                  </a:lnTo>
                  <a:lnTo>
                    <a:pt x="296" y="161"/>
                  </a:lnTo>
                  <a:lnTo>
                    <a:pt x="301" y="161"/>
                  </a:lnTo>
                  <a:lnTo>
                    <a:pt x="310" y="166"/>
                  </a:lnTo>
                  <a:lnTo>
                    <a:pt x="319" y="170"/>
                  </a:lnTo>
                  <a:lnTo>
                    <a:pt x="324" y="176"/>
                  </a:lnTo>
                  <a:lnTo>
                    <a:pt x="338" y="181"/>
                  </a:lnTo>
                  <a:lnTo>
                    <a:pt x="342" y="185"/>
                  </a:lnTo>
                  <a:lnTo>
                    <a:pt x="352" y="190"/>
                  </a:lnTo>
                  <a:lnTo>
                    <a:pt x="365" y="194"/>
                  </a:lnTo>
                  <a:lnTo>
                    <a:pt x="365" y="199"/>
                  </a:lnTo>
                  <a:lnTo>
                    <a:pt x="385" y="204"/>
                  </a:lnTo>
                  <a:lnTo>
                    <a:pt x="394" y="204"/>
                  </a:lnTo>
                  <a:lnTo>
                    <a:pt x="394" y="213"/>
                  </a:lnTo>
                  <a:lnTo>
                    <a:pt x="408" y="21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5" name="Freeform 5467"/>
            <p:cNvSpPr>
              <a:spLocks/>
            </p:cNvSpPr>
            <p:nvPr/>
          </p:nvSpPr>
          <p:spPr bwMode="auto">
            <a:xfrm>
              <a:off x="3326" y="787"/>
              <a:ext cx="242" cy="206"/>
            </a:xfrm>
            <a:custGeom>
              <a:avLst/>
              <a:gdLst>
                <a:gd name="T0" fmla="*/ 10 w 1207"/>
                <a:gd name="T1" fmla="*/ 13 h 1030"/>
                <a:gd name="T2" fmla="*/ 28 w 1207"/>
                <a:gd name="T3" fmla="*/ 32 h 1030"/>
                <a:gd name="T4" fmla="*/ 47 w 1207"/>
                <a:gd name="T5" fmla="*/ 45 h 1030"/>
                <a:gd name="T6" fmla="*/ 66 w 1207"/>
                <a:gd name="T7" fmla="*/ 59 h 1030"/>
                <a:gd name="T8" fmla="*/ 84 w 1207"/>
                <a:gd name="T9" fmla="*/ 78 h 1030"/>
                <a:gd name="T10" fmla="*/ 98 w 1207"/>
                <a:gd name="T11" fmla="*/ 92 h 1030"/>
                <a:gd name="T12" fmla="*/ 121 w 1207"/>
                <a:gd name="T13" fmla="*/ 111 h 1030"/>
                <a:gd name="T14" fmla="*/ 145 w 1207"/>
                <a:gd name="T15" fmla="*/ 129 h 1030"/>
                <a:gd name="T16" fmla="*/ 163 w 1207"/>
                <a:gd name="T17" fmla="*/ 143 h 1030"/>
                <a:gd name="T18" fmla="*/ 181 w 1207"/>
                <a:gd name="T19" fmla="*/ 161 h 1030"/>
                <a:gd name="T20" fmla="*/ 200 w 1207"/>
                <a:gd name="T21" fmla="*/ 175 h 1030"/>
                <a:gd name="T22" fmla="*/ 218 w 1207"/>
                <a:gd name="T23" fmla="*/ 190 h 1030"/>
                <a:gd name="T24" fmla="*/ 233 w 1207"/>
                <a:gd name="T25" fmla="*/ 208 h 1030"/>
                <a:gd name="T26" fmla="*/ 256 w 1207"/>
                <a:gd name="T27" fmla="*/ 222 h 1030"/>
                <a:gd name="T28" fmla="*/ 279 w 1207"/>
                <a:gd name="T29" fmla="*/ 245 h 1030"/>
                <a:gd name="T30" fmla="*/ 297 w 1207"/>
                <a:gd name="T31" fmla="*/ 259 h 1030"/>
                <a:gd name="T32" fmla="*/ 316 w 1207"/>
                <a:gd name="T33" fmla="*/ 272 h 1030"/>
                <a:gd name="T34" fmla="*/ 335 w 1207"/>
                <a:gd name="T35" fmla="*/ 292 h 1030"/>
                <a:gd name="T36" fmla="*/ 358 w 1207"/>
                <a:gd name="T37" fmla="*/ 310 h 1030"/>
                <a:gd name="T38" fmla="*/ 376 w 1207"/>
                <a:gd name="T39" fmla="*/ 328 h 1030"/>
                <a:gd name="T40" fmla="*/ 399 w 1207"/>
                <a:gd name="T41" fmla="*/ 347 h 1030"/>
                <a:gd name="T42" fmla="*/ 423 w 1207"/>
                <a:gd name="T43" fmla="*/ 365 h 1030"/>
                <a:gd name="T44" fmla="*/ 442 w 1207"/>
                <a:gd name="T45" fmla="*/ 385 h 1030"/>
                <a:gd name="T46" fmla="*/ 464 w 1207"/>
                <a:gd name="T47" fmla="*/ 403 h 1030"/>
                <a:gd name="T48" fmla="*/ 487 w 1207"/>
                <a:gd name="T49" fmla="*/ 417 h 1030"/>
                <a:gd name="T50" fmla="*/ 510 w 1207"/>
                <a:gd name="T51" fmla="*/ 435 h 1030"/>
                <a:gd name="T52" fmla="*/ 530 w 1207"/>
                <a:gd name="T53" fmla="*/ 453 h 1030"/>
                <a:gd name="T54" fmla="*/ 553 w 1207"/>
                <a:gd name="T55" fmla="*/ 473 h 1030"/>
                <a:gd name="T56" fmla="*/ 571 w 1207"/>
                <a:gd name="T57" fmla="*/ 486 h 1030"/>
                <a:gd name="T58" fmla="*/ 585 w 1207"/>
                <a:gd name="T59" fmla="*/ 505 h 1030"/>
                <a:gd name="T60" fmla="*/ 603 w 1207"/>
                <a:gd name="T61" fmla="*/ 519 h 1030"/>
                <a:gd name="T62" fmla="*/ 623 w 1207"/>
                <a:gd name="T63" fmla="*/ 532 h 1030"/>
                <a:gd name="T64" fmla="*/ 641 w 1207"/>
                <a:gd name="T65" fmla="*/ 551 h 1030"/>
                <a:gd name="T66" fmla="*/ 668 w 1207"/>
                <a:gd name="T67" fmla="*/ 570 h 1030"/>
                <a:gd name="T68" fmla="*/ 687 w 1207"/>
                <a:gd name="T69" fmla="*/ 588 h 1030"/>
                <a:gd name="T70" fmla="*/ 706 w 1207"/>
                <a:gd name="T71" fmla="*/ 602 h 1030"/>
                <a:gd name="T72" fmla="*/ 725 w 1207"/>
                <a:gd name="T73" fmla="*/ 621 h 1030"/>
                <a:gd name="T74" fmla="*/ 748 w 1207"/>
                <a:gd name="T75" fmla="*/ 639 h 1030"/>
                <a:gd name="T76" fmla="*/ 766 w 1207"/>
                <a:gd name="T77" fmla="*/ 654 h 1030"/>
                <a:gd name="T78" fmla="*/ 789 w 1207"/>
                <a:gd name="T79" fmla="*/ 677 h 1030"/>
                <a:gd name="T80" fmla="*/ 813 w 1207"/>
                <a:gd name="T81" fmla="*/ 690 h 1030"/>
                <a:gd name="T82" fmla="*/ 831 w 1207"/>
                <a:gd name="T83" fmla="*/ 709 h 1030"/>
                <a:gd name="T84" fmla="*/ 849 w 1207"/>
                <a:gd name="T85" fmla="*/ 723 h 1030"/>
                <a:gd name="T86" fmla="*/ 868 w 1207"/>
                <a:gd name="T87" fmla="*/ 736 h 1030"/>
                <a:gd name="T88" fmla="*/ 896 w 1207"/>
                <a:gd name="T89" fmla="*/ 765 h 1030"/>
                <a:gd name="T90" fmla="*/ 910 w 1207"/>
                <a:gd name="T91" fmla="*/ 779 h 1030"/>
                <a:gd name="T92" fmla="*/ 929 w 1207"/>
                <a:gd name="T93" fmla="*/ 792 h 1030"/>
                <a:gd name="T94" fmla="*/ 956 w 1207"/>
                <a:gd name="T95" fmla="*/ 815 h 1030"/>
                <a:gd name="T96" fmla="*/ 974 w 1207"/>
                <a:gd name="T97" fmla="*/ 829 h 1030"/>
                <a:gd name="T98" fmla="*/ 994 w 1207"/>
                <a:gd name="T99" fmla="*/ 849 h 1030"/>
                <a:gd name="T100" fmla="*/ 1012 w 1207"/>
                <a:gd name="T101" fmla="*/ 862 h 1030"/>
                <a:gd name="T102" fmla="*/ 1031 w 1207"/>
                <a:gd name="T103" fmla="*/ 876 h 1030"/>
                <a:gd name="T104" fmla="*/ 1053 w 1207"/>
                <a:gd name="T105" fmla="*/ 899 h 1030"/>
                <a:gd name="T106" fmla="*/ 1072 w 1207"/>
                <a:gd name="T107" fmla="*/ 913 h 1030"/>
                <a:gd name="T108" fmla="*/ 1091 w 1207"/>
                <a:gd name="T109" fmla="*/ 932 h 1030"/>
                <a:gd name="T110" fmla="*/ 1110 w 1207"/>
                <a:gd name="T111" fmla="*/ 946 h 1030"/>
                <a:gd name="T112" fmla="*/ 1133 w 1207"/>
                <a:gd name="T113" fmla="*/ 964 h 1030"/>
                <a:gd name="T114" fmla="*/ 1155 w 1207"/>
                <a:gd name="T115" fmla="*/ 983 h 1030"/>
                <a:gd name="T116" fmla="*/ 1175 w 1207"/>
                <a:gd name="T117" fmla="*/ 1001 h 1030"/>
                <a:gd name="T118" fmla="*/ 1198 w 1207"/>
                <a:gd name="T119" fmla="*/ 1019 h 10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07"/>
                <a:gd name="T181" fmla="*/ 0 h 1030"/>
                <a:gd name="T182" fmla="*/ 1207 w 1207"/>
                <a:gd name="T183" fmla="*/ 1030 h 10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07" h="1030">
                  <a:moveTo>
                    <a:pt x="0" y="0"/>
                  </a:moveTo>
                  <a:lnTo>
                    <a:pt x="5" y="9"/>
                  </a:lnTo>
                  <a:lnTo>
                    <a:pt x="10" y="13"/>
                  </a:lnTo>
                  <a:lnTo>
                    <a:pt x="14" y="18"/>
                  </a:lnTo>
                  <a:lnTo>
                    <a:pt x="19" y="22"/>
                  </a:lnTo>
                  <a:lnTo>
                    <a:pt x="28" y="32"/>
                  </a:lnTo>
                  <a:lnTo>
                    <a:pt x="33" y="36"/>
                  </a:lnTo>
                  <a:lnTo>
                    <a:pt x="37" y="41"/>
                  </a:lnTo>
                  <a:lnTo>
                    <a:pt x="47" y="45"/>
                  </a:lnTo>
                  <a:lnTo>
                    <a:pt x="57" y="55"/>
                  </a:lnTo>
                  <a:lnTo>
                    <a:pt x="66" y="59"/>
                  </a:lnTo>
                  <a:lnTo>
                    <a:pt x="75" y="68"/>
                  </a:lnTo>
                  <a:lnTo>
                    <a:pt x="79" y="73"/>
                  </a:lnTo>
                  <a:lnTo>
                    <a:pt x="84" y="78"/>
                  </a:lnTo>
                  <a:lnTo>
                    <a:pt x="89" y="82"/>
                  </a:lnTo>
                  <a:lnTo>
                    <a:pt x="98" y="92"/>
                  </a:lnTo>
                  <a:lnTo>
                    <a:pt x="112" y="101"/>
                  </a:lnTo>
                  <a:lnTo>
                    <a:pt x="116" y="106"/>
                  </a:lnTo>
                  <a:lnTo>
                    <a:pt x="121" y="111"/>
                  </a:lnTo>
                  <a:lnTo>
                    <a:pt x="125" y="115"/>
                  </a:lnTo>
                  <a:lnTo>
                    <a:pt x="135" y="124"/>
                  </a:lnTo>
                  <a:lnTo>
                    <a:pt x="145" y="129"/>
                  </a:lnTo>
                  <a:lnTo>
                    <a:pt x="154" y="138"/>
                  </a:lnTo>
                  <a:lnTo>
                    <a:pt x="163" y="143"/>
                  </a:lnTo>
                  <a:lnTo>
                    <a:pt x="163" y="147"/>
                  </a:lnTo>
                  <a:lnTo>
                    <a:pt x="172" y="152"/>
                  </a:lnTo>
                  <a:lnTo>
                    <a:pt x="181" y="161"/>
                  </a:lnTo>
                  <a:lnTo>
                    <a:pt x="186" y="161"/>
                  </a:lnTo>
                  <a:lnTo>
                    <a:pt x="191" y="166"/>
                  </a:lnTo>
                  <a:lnTo>
                    <a:pt x="200" y="175"/>
                  </a:lnTo>
                  <a:lnTo>
                    <a:pt x="204" y="185"/>
                  </a:lnTo>
                  <a:lnTo>
                    <a:pt x="209" y="185"/>
                  </a:lnTo>
                  <a:lnTo>
                    <a:pt x="218" y="190"/>
                  </a:lnTo>
                  <a:lnTo>
                    <a:pt x="227" y="199"/>
                  </a:lnTo>
                  <a:lnTo>
                    <a:pt x="233" y="208"/>
                  </a:lnTo>
                  <a:lnTo>
                    <a:pt x="247" y="213"/>
                  </a:lnTo>
                  <a:lnTo>
                    <a:pt x="251" y="217"/>
                  </a:lnTo>
                  <a:lnTo>
                    <a:pt x="256" y="222"/>
                  </a:lnTo>
                  <a:lnTo>
                    <a:pt x="261" y="231"/>
                  </a:lnTo>
                  <a:lnTo>
                    <a:pt x="270" y="236"/>
                  </a:lnTo>
                  <a:lnTo>
                    <a:pt x="279" y="245"/>
                  </a:lnTo>
                  <a:lnTo>
                    <a:pt x="293" y="249"/>
                  </a:lnTo>
                  <a:lnTo>
                    <a:pt x="293" y="254"/>
                  </a:lnTo>
                  <a:lnTo>
                    <a:pt x="297" y="259"/>
                  </a:lnTo>
                  <a:lnTo>
                    <a:pt x="306" y="268"/>
                  </a:lnTo>
                  <a:lnTo>
                    <a:pt x="316" y="272"/>
                  </a:lnTo>
                  <a:lnTo>
                    <a:pt x="326" y="283"/>
                  </a:lnTo>
                  <a:lnTo>
                    <a:pt x="335" y="292"/>
                  </a:lnTo>
                  <a:lnTo>
                    <a:pt x="344" y="296"/>
                  </a:lnTo>
                  <a:lnTo>
                    <a:pt x="353" y="305"/>
                  </a:lnTo>
                  <a:lnTo>
                    <a:pt x="358" y="310"/>
                  </a:lnTo>
                  <a:lnTo>
                    <a:pt x="363" y="315"/>
                  </a:lnTo>
                  <a:lnTo>
                    <a:pt x="372" y="319"/>
                  </a:lnTo>
                  <a:lnTo>
                    <a:pt x="376" y="328"/>
                  </a:lnTo>
                  <a:lnTo>
                    <a:pt x="390" y="333"/>
                  </a:lnTo>
                  <a:lnTo>
                    <a:pt x="399" y="342"/>
                  </a:lnTo>
                  <a:lnTo>
                    <a:pt x="399" y="347"/>
                  </a:lnTo>
                  <a:lnTo>
                    <a:pt x="408" y="351"/>
                  </a:lnTo>
                  <a:lnTo>
                    <a:pt x="413" y="361"/>
                  </a:lnTo>
                  <a:lnTo>
                    <a:pt x="423" y="365"/>
                  </a:lnTo>
                  <a:lnTo>
                    <a:pt x="437" y="375"/>
                  </a:lnTo>
                  <a:lnTo>
                    <a:pt x="442" y="385"/>
                  </a:lnTo>
                  <a:lnTo>
                    <a:pt x="451" y="389"/>
                  </a:lnTo>
                  <a:lnTo>
                    <a:pt x="460" y="398"/>
                  </a:lnTo>
                  <a:lnTo>
                    <a:pt x="464" y="403"/>
                  </a:lnTo>
                  <a:lnTo>
                    <a:pt x="469" y="403"/>
                  </a:lnTo>
                  <a:lnTo>
                    <a:pt x="478" y="412"/>
                  </a:lnTo>
                  <a:lnTo>
                    <a:pt x="487" y="417"/>
                  </a:lnTo>
                  <a:lnTo>
                    <a:pt x="497" y="426"/>
                  </a:lnTo>
                  <a:lnTo>
                    <a:pt x="506" y="435"/>
                  </a:lnTo>
                  <a:lnTo>
                    <a:pt x="510" y="435"/>
                  </a:lnTo>
                  <a:lnTo>
                    <a:pt x="516" y="444"/>
                  </a:lnTo>
                  <a:lnTo>
                    <a:pt x="525" y="449"/>
                  </a:lnTo>
                  <a:lnTo>
                    <a:pt x="530" y="453"/>
                  </a:lnTo>
                  <a:lnTo>
                    <a:pt x="534" y="458"/>
                  </a:lnTo>
                  <a:lnTo>
                    <a:pt x="544" y="468"/>
                  </a:lnTo>
                  <a:lnTo>
                    <a:pt x="553" y="473"/>
                  </a:lnTo>
                  <a:lnTo>
                    <a:pt x="557" y="482"/>
                  </a:lnTo>
                  <a:lnTo>
                    <a:pt x="571" y="486"/>
                  </a:lnTo>
                  <a:lnTo>
                    <a:pt x="576" y="491"/>
                  </a:lnTo>
                  <a:lnTo>
                    <a:pt x="580" y="496"/>
                  </a:lnTo>
                  <a:lnTo>
                    <a:pt x="585" y="505"/>
                  </a:lnTo>
                  <a:lnTo>
                    <a:pt x="594" y="509"/>
                  </a:lnTo>
                  <a:lnTo>
                    <a:pt x="603" y="519"/>
                  </a:lnTo>
                  <a:lnTo>
                    <a:pt x="613" y="528"/>
                  </a:lnTo>
                  <a:lnTo>
                    <a:pt x="618" y="528"/>
                  </a:lnTo>
                  <a:lnTo>
                    <a:pt x="623" y="532"/>
                  </a:lnTo>
                  <a:lnTo>
                    <a:pt x="632" y="542"/>
                  </a:lnTo>
                  <a:lnTo>
                    <a:pt x="641" y="546"/>
                  </a:lnTo>
                  <a:lnTo>
                    <a:pt x="641" y="551"/>
                  </a:lnTo>
                  <a:lnTo>
                    <a:pt x="650" y="556"/>
                  </a:lnTo>
                  <a:lnTo>
                    <a:pt x="659" y="566"/>
                  </a:lnTo>
                  <a:lnTo>
                    <a:pt x="668" y="570"/>
                  </a:lnTo>
                  <a:lnTo>
                    <a:pt x="678" y="579"/>
                  </a:lnTo>
                  <a:lnTo>
                    <a:pt x="682" y="584"/>
                  </a:lnTo>
                  <a:lnTo>
                    <a:pt x="687" y="588"/>
                  </a:lnTo>
                  <a:lnTo>
                    <a:pt x="696" y="593"/>
                  </a:lnTo>
                  <a:lnTo>
                    <a:pt x="702" y="602"/>
                  </a:lnTo>
                  <a:lnTo>
                    <a:pt x="706" y="602"/>
                  </a:lnTo>
                  <a:lnTo>
                    <a:pt x="715" y="611"/>
                  </a:lnTo>
                  <a:lnTo>
                    <a:pt x="725" y="621"/>
                  </a:lnTo>
                  <a:lnTo>
                    <a:pt x="729" y="625"/>
                  </a:lnTo>
                  <a:lnTo>
                    <a:pt x="738" y="634"/>
                  </a:lnTo>
                  <a:lnTo>
                    <a:pt x="748" y="639"/>
                  </a:lnTo>
                  <a:lnTo>
                    <a:pt x="752" y="639"/>
                  </a:lnTo>
                  <a:lnTo>
                    <a:pt x="757" y="649"/>
                  </a:lnTo>
                  <a:lnTo>
                    <a:pt x="766" y="654"/>
                  </a:lnTo>
                  <a:lnTo>
                    <a:pt x="775" y="663"/>
                  </a:lnTo>
                  <a:lnTo>
                    <a:pt x="784" y="672"/>
                  </a:lnTo>
                  <a:lnTo>
                    <a:pt x="789" y="677"/>
                  </a:lnTo>
                  <a:lnTo>
                    <a:pt x="793" y="681"/>
                  </a:lnTo>
                  <a:lnTo>
                    <a:pt x="804" y="686"/>
                  </a:lnTo>
                  <a:lnTo>
                    <a:pt x="813" y="690"/>
                  </a:lnTo>
                  <a:lnTo>
                    <a:pt x="813" y="695"/>
                  </a:lnTo>
                  <a:lnTo>
                    <a:pt x="822" y="704"/>
                  </a:lnTo>
                  <a:lnTo>
                    <a:pt x="831" y="709"/>
                  </a:lnTo>
                  <a:lnTo>
                    <a:pt x="840" y="718"/>
                  </a:lnTo>
                  <a:lnTo>
                    <a:pt x="849" y="723"/>
                  </a:lnTo>
                  <a:lnTo>
                    <a:pt x="854" y="727"/>
                  </a:lnTo>
                  <a:lnTo>
                    <a:pt x="859" y="732"/>
                  </a:lnTo>
                  <a:lnTo>
                    <a:pt x="868" y="736"/>
                  </a:lnTo>
                  <a:lnTo>
                    <a:pt x="872" y="747"/>
                  </a:lnTo>
                  <a:lnTo>
                    <a:pt x="882" y="756"/>
                  </a:lnTo>
                  <a:lnTo>
                    <a:pt x="896" y="765"/>
                  </a:lnTo>
                  <a:lnTo>
                    <a:pt x="901" y="770"/>
                  </a:lnTo>
                  <a:lnTo>
                    <a:pt x="910" y="779"/>
                  </a:lnTo>
                  <a:lnTo>
                    <a:pt x="919" y="783"/>
                  </a:lnTo>
                  <a:lnTo>
                    <a:pt x="919" y="788"/>
                  </a:lnTo>
                  <a:lnTo>
                    <a:pt x="929" y="792"/>
                  </a:lnTo>
                  <a:lnTo>
                    <a:pt x="938" y="802"/>
                  </a:lnTo>
                  <a:lnTo>
                    <a:pt x="947" y="806"/>
                  </a:lnTo>
                  <a:lnTo>
                    <a:pt x="956" y="815"/>
                  </a:lnTo>
                  <a:lnTo>
                    <a:pt x="961" y="820"/>
                  </a:lnTo>
                  <a:lnTo>
                    <a:pt x="965" y="825"/>
                  </a:lnTo>
                  <a:lnTo>
                    <a:pt x="974" y="829"/>
                  </a:lnTo>
                  <a:lnTo>
                    <a:pt x="985" y="839"/>
                  </a:lnTo>
                  <a:lnTo>
                    <a:pt x="994" y="849"/>
                  </a:lnTo>
                  <a:lnTo>
                    <a:pt x="1003" y="853"/>
                  </a:lnTo>
                  <a:lnTo>
                    <a:pt x="1003" y="858"/>
                  </a:lnTo>
                  <a:lnTo>
                    <a:pt x="1012" y="862"/>
                  </a:lnTo>
                  <a:lnTo>
                    <a:pt x="1017" y="871"/>
                  </a:lnTo>
                  <a:lnTo>
                    <a:pt x="1026" y="876"/>
                  </a:lnTo>
                  <a:lnTo>
                    <a:pt x="1031" y="876"/>
                  </a:lnTo>
                  <a:lnTo>
                    <a:pt x="1040" y="885"/>
                  </a:lnTo>
                  <a:lnTo>
                    <a:pt x="1044" y="890"/>
                  </a:lnTo>
                  <a:lnTo>
                    <a:pt x="1053" y="899"/>
                  </a:lnTo>
                  <a:lnTo>
                    <a:pt x="1063" y="908"/>
                  </a:lnTo>
                  <a:lnTo>
                    <a:pt x="1067" y="913"/>
                  </a:lnTo>
                  <a:lnTo>
                    <a:pt x="1072" y="913"/>
                  </a:lnTo>
                  <a:lnTo>
                    <a:pt x="1082" y="922"/>
                  </a:lnTo>
                  <a:lnTo>
                    <a:pt x="1091" y="927"/>
                  </a:lnTo>
                  <a:lnTo>
                    <a:pt x="1091" y="932"/>
                  </a:lnTo>
                  <a:lnTo>
                    <a:pt x="1100" y="941"/>
                  </a:lnTo>
                  <a:lnTo>
                    <a:pt x="1110" y="946"/>
                  </a:lnTo>
                  <a:lnTo>
                    <a:pt x="1119" y="955"/>
                  </a:lnTo>
                  <a:lnTo>
                    <a:pt x="1128" y="960"/>
                  </a:lnTo>
                  <a:lnTo>
                    <a:pt x="1133" y="964"/>
                  </a:lnTo>
                  <a:lnTo>
                    <a:pt x="1137" y="969"/>
                  </a:lnTo>
                  <a:lnTo>
                    <a:pt x="1146" y="973"/>
                  </a:lnTo>
                  <a:lnTo>
                    <a:pt x="1155" y="983"/>
                  </a:lnTo>
                  <a:lnTo>
                    <a:pt x="1165" y="992"/>
                  </a:lnTo>
                  <a:lnTo>
                    <a:pt x="1175" y="996"/>
                  </a:lnTo>
                  <a:lnTo>
                    <a:pt x="1175" y="1001"/>
                  </a:lnTo>
                  <a:lnTo>
                    <a:pt x="1184" y="1006"/>
                  </a:lnTo>
                  <a:lnTo>
                    <a:pt x="1189" y="1015"/>
                  </a:lnTo>
                  <a:lnTo>
                    <a:pt x="1198" y="1019"/>
                  </a:lnTo>
                  <a:lnTo>
                    <a:pt x="1198" y="1025"/>
                  </a:lnTo>
                  <a:lnTo>
                    <a:pt x="1207" y="103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6" name="Freeform 5468"/>
            <p:cNvSpPr>
              <a:spLocks/>
            </p:cNvSpPr>
            <p:nvPr/>
          </p:nvSpPr>
          <p:spPr bwMode="auto">
            <a:xfrm>
              <a:off x="3868" y="1246"/>
              <a:ext cx="319" cy="339"/>
            </a:xfrm>
            <a:custGeom>
              <a:avLst/>
              <a:gdLst>
                <a:gd name="T0" fmla="*/ 27 w 1596"/>
                <a:gd name="T1" fmla="*/ 23 h 1693"/>
                <a:gd name="T2" fmla="*/ 64 w 1596"/>
                <a:gd name="T3" fmla="*/ 51 h 1693"/>
                <a:gd name="T4" fmla="*/ 88 w 1596"/>
                <a:gd name="T5" fmla="*/ 74 h 1693"/>
                <a:gd name="T6" fmla="*/ 125 w 1596"/>
                <a:gd name="T7" fmla="*/ 106 h 1693"/>
                <a:gd name="T8" fmla="*/ 152 w 1596"/>
                <a:gd name="T9" fmla="*/ 130 h 1693"/>
                <a:gd name="T10" fmla="*/ 194 w 1596"/>
                <a:gd name="T11" fmla="*/ 162 h 1693"/>
                <a:gd name="T12" fmla="*/ 222 w 1596"/>
                <a:gd name="T13" fmla="*/ 190 h 1693"/>
                <a:gd name="T14" fmla="*/ 254 w 1596"/>
                <a:gd name="T15" fmla="*/ 217 h 1693"/>
                <a:gd name="T16" fmla="*/ 287 w 1596"/>
                <a:gd name="T17" fmla="*/ 241 h 1693"/>
                <a:gd name="T18" fmla="*/ 319 w 1596"/>
                <a:gd name="T19" fmla="*/ 269 h 1693"/>
                <a:gd name="T20" fmla="*/ 362 w 1596"/>
                <a:gd name="T21" fmla="*/ 306 h 1693"/>
                <a:gd name="T22" fmla="*/ 389 w 1596"/>
                <a:gd name="T23" fmla="*/ 325 h 1693"/>
                <a:gd name="T24" fmla="*/ 421 w 1596"/>
                <a:gd name="T25" fmla="*/ 357 h 1693"/>
                <a:gd name="T26" fmla="*/ 459 w 1596"/>
                <a:gd name="T27" fmla="*/ 389 h 1693"/>
                <a:gd name="T28" fmla="*/ 491 w 1596"/>
                <a:gd name="T29" fmla="*/ 418 h 1693"/>
                <a:gd name="T30" fmla="*/ 523 w 1596"/>
                <a:gd name="T31" fmla="*/ 441 h 1693"/>
                <a:gd name="T32" fmla="*/ 556 w 1596"/>
                <a:gd name="T33" fmla="*/ 473 h 1693"/>
                <a:gd name="T34" fmla="*/ 584 w 1596"/>
                <a:gd name="T35" fmla="*/ 496 h 1693"/>
                <a:gd name="T36" fmla="*/ 621 w 1596"/>
                <a:gd name="T37" fmla="*/ 529 h 1693"/>
                <a:gd name="T38" fmla="*/ 649 w 1596"/>
                <a:gd name="T39" fmla="*/ 547 h 1693"/>
                <a:gd name="T40" fmla="*/ 686 w 1596"/>
                <a:gd name="T41" fmla="*/ 584 h 1693"/>
                <a:gd name="T42" fmla="*/ 718 w 1596"/>
                <a:gd name="T43" fmla="*/ 613 h 1693"/>
                <a:gd name="T44" fmla="*/ 751 w 1596"/>
                <a:gd name="T45" fmla="*/ 636 h 1693"/>
                <a:gd name="T46" fmla="*/ 783 w 1596"/>
                <a:gd name="T47" fmla="*/ 663 h 1693"/>
                <a:gd name="T48" fmla="*/ 816 w 1596"/>
                <a:gd name="T49" fmla="*/ 692 h 1693"/>
                <a:gd name="T50" fmla="*/ 858 w 1596"/>
                <a:gd name="T51" fmla="*/ 724 h 1693"/>
                <a:gd name="T52" fmla="*/ 885 w 1596"/>
                <a:gd name="T53" fmla="*/ 747 h 1693"/>
                <a:gd name="T54" fmla="*/ 919 w 1596"/>
                <a:gd name="T55" fmla="*/ 779 h 1693"/>
                <a:gd name="T56" fmla="*/ 955 w 1596"/>
                <a:gd name="T57" fmla="*/ 807 h 1693"/>
                <a:gd name="T58" fmla="*/ 987 w 1596"/>
                <a:gd name="T59" fmla="*/ 835 h 1693"/>
                <a:gd name="T60" fmla="*/ 1021 w 1596"/>
                <a:gd name="T61" fmla="*/ 863 h 1693"/>
                <a:gd name="T62" fmla="*/ 1053 w 1596"/>
                <a:gd name="T63" fmla="*/ 891 h 1693"/>
                <a:gd name="T64" fmla="*/ 1089 w 1596"/>
                <a:gd name="T65" fmla="*/ 923 h 1693"/>
                <a:gd name="T66" fmla="*/ 1127 w 1596"/>
                <a:gd name="T67" fmla="*/ 951 h 1693"/>
                <a:gd name="T68" fmla="*/ 1159 w 1596"/>
                <a:gd name="T69" fmla="*/ 984 h 1693"/>
                <a:gd name="T70" fmla="*/ 1187 w 1596"/>
                <a:gd name="T71" fmla="*/ 1007 h 1693"/>
                <a:gd name="T72" fmla="*/ 1224 w 1596"/>
                <a:gd name="T73" fmla="*/ 1034 h 1693"/>
                <a:gd name="T74" fmla="*/ 1252 w 1596"/>
                <a:gd name="T75" fmla="*/ 1057 h 1693"/>
                <a:gd name="T76" fmla="*/ 1289 w 1596"/>
                <a:gd name="T77" fmla="*/ 1090 h 1693"/>
                <a:gd name="T78" fmla="*/ 1317 w 1596"/>
                <a:gd name="T79" fmla="*/ 1113 h 1693"/>
                <a:gd name="T80" fmla="*/ 1354 w 1596"/>
                <a:gd name="T81" fmla="*/ 1146 h 1693"/>
                <a:gd name="T82" fmla="*/ 1387 w 1596"/>
                <a:gd name="T83" fmla="*/ 1174 h 1693"/>
                <a:gd name="T84" fmla="*/ 1424 w 1596"/>
                <a:gd name="T85" fmla="*/ 1206 h 1693"/>
                <a:gd name="T86" fmla="*/ 1461 w 1596"/>
                <a:gd name="T87" fmla="*/ 1234 h 1693"/>
                <a:gd name="T88" fmla="*/ 1489 w 1596"/>
                <a:gd name="T89" fmla="*/ 1258 h 1693"/>
                <a:gd name="T90" fmla="*/ 1526 w 1596"/>
                <a:gd name="T91" fmla="*/ 1290 h 1693"/>
                <a:gd name="T92" fmla="*/ 1558 w 1596"/>
                <a:gd name="T93" fmla="*/ 1317 h 1693"/>
                <a:gd name="T94" fmla="*/ 1544 w 1596"/>
                <a:gd name="T95" fmla="*/ 1351 h 1693"/>
                <a:gd name="T96" fmla="*/ 1544 w 1596"/>
                <a:gd name="T97" fmla="*/ 1387 h 1693"/>
                <a:gd name="T98" fmla="*/ 1544 w 1596"/>
                <a:gd name="T99" fmla="*/ 1429 h 1693"/>
                <a:gd name="T100" fmla="*/ 1544 w 1596"/>
                <a:gd name="T101" fmla="*/ 1462 h 1693"/>
                <a:gd name="T102" fmla="*/ 1549 w 1596"/>
                <a:gd name="T103" fmla="*/ 1503 h 1693"/>
                <a:gd name="T104" fmla="*/ 1549 w 1596"/>
                <a:gd name="T105" fmla="*/ 1531 h 1693"/>
                <a:gd name="T106" fmla="*/ 1553 w 1596"/>
                <a:gd name="T107" fmla="*/ 1573 h 1693"/>
                <a:gd name="T108" fmla="*/ 1558 w 1596"/>
                <a:gd name="T109" fmla="*/ 1610 h 1693"/>
                <a:gd name="T110" fmla="*/ 1563 w 1596"/>
                <a:gd name="T111" fmla="*/ 1647 h 1693"/>
                <a:gd name="T112" fmla="*/ 1567 w 1596"/>
                <a:gd name="T113" fmla="*/ 1684 h 16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96"/>
                <a:gd name="T172" fmla="*/ 0 h 1693"/>
                <a:gd name="T173" fmla="*/ 1596 w 1596"/>
                <a:gd name="T174" fmla="*/ 1693 h 169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96" h="1693">
                  <a:moveTo>
                    <a:pt x="0" y="0"/>
                  </a:moveTo>
                  <a:lnTo>
                    <a:pt x="9" y="9"/>
                  </a:lnTo>
                  <a:lnTo>
                    <a:pt x="18" y="14"/>
                  </a:lnTo>
                  <a:lnTo>
                    <a:pt x="23" y="18"/>
                  </a:lnTo>
                  <a:lnTo>
                    <a:pt x="27" y="23"/>
                  </a:lnTo>
                  <a:lnTo>
                    <a:pt x="36" y="32"/>
                  </a:lnTo>
                  <a:lnTo>
                    <a:pt x="41" y="37"/>
                  </a:lnTo>
                  <a:lnTo>
                    <a:pt x="46" y="37"/>
                  </a:lnTo>
                  <a:lnTo>
                    <a:pt x="50" y="47"/>
                  </a:lnTo>
                  <a:lnTo>
                    <a:pt x="64" y="51"/>
                  </a:lnTo>
                  <a:lnTo>
                    <a:pt x="64" y="56"/>
                  </a:lnTo>
                  <a:lnTo>
                    <a:pt x="74" y="60"/>
                  </a:lnTo>
                  <a:lnTo>
                    <a:pt x="79" y="70"/>
                  </a:lnTo>
                  <a:lnTo>
                    <a:pt x="83" y="70"/>
                  </a:lnTo>
                  <a:lnTo>
                    <a:pt x="88" y="74"/>
                  </a:lnTo>
                  <a:lnTo>
                    <a:pt x="97" y="83"/>
                  </a:lnTo>
                  <a:lnTo>
                    <a:pt x="106" y="93"/>
                  </a:lnTo>
                  <a:lnTo>
                    <a:pt x="115" y="97"/>
                  </a:lnTo>
                  <a:lnTo>
                    <a:pt x="125" y="106"/>
                  </a:lnTo>
                  <a:lnTo>
                    <a:pt x="129" y="106"/>
                  </a:lnTo>
                  <a:lnTo>
                    <a:pt x="134" y="115"/>
                  </a:lnTo>
                  <a:lnTo>
                    <a:pt x="143" y="120"/>
                  </a:lnTo>
                  <a:lnTo>
                    <a:pt x="148" y="125"/>
                  </a:lnTo>
                  <a:lnTo>
                    <a:pt x="152" y="130"/>
                  </a:lnTo>
                  <a:lnTo>
                    <a:pt x="162" y="139"/>
                  </a:lnTo>
                  <a:lnTo>
                    <a:pt x="171" y="144"/>
                  </a:lnTo>
                  <a:lnTo>
                    <a:pt x="181" y="153"/>
                  </a:lnTo>
                  <a:lnTo>
                    <a:pt x="190" y="158"/>
                  </a:lnTo>
                  <a:lnTo>
                    <a:pt x="194" y="162"/>
                  </a:lnTo>
                  <a:lnTo>
                    <a:pt x="199" y="167"/>
                  </a:lnTo>
                  <a:lnTo>
                    <a:pt x="208" y="176"/>
                  </a:lnTo>
                  <a:lnTo>
                    <a:pt x="213" y="181"/>
                  </a:lnTo>
                  <a:lnTo>
                    <a:pt x="217" y="181"/>
                  </a:lnTo>
                  <a:lnTo>
                    <a:pt x="222" y="190"/>
                  </a:lnTo>
                  <a:lnTo>
                    <a:pt x="231" y="199"/>
                  </a:lnTo>
                  <a:lnTo>
                    <a:pt x="236" y="199"/>
                  </a:lnTo>
                  <a:lnTo>
                    <a:pt x="245" y="204"/>
                  </a:lnTo>
                  <a:lnTo>
                    <a:pt x="250" y="213"/>
                  </a:lnTo>
                  <a:lnTo>
                    <a:pt x="254" y="217"/>
                  </a:lnTo>
                  <a:lnTo>
                    <a:pt x="260" y="222"/>
                  </a:lnTo>
                  <a:lnTo>
                    <a:pt x="269" y="228"/>
                  </a:lnTo>
                  <a:lnTo>
                    <a:pt x="278" y="237"/>
                  </a:lnTo>
                  <a:lnTo>
                    <a:pt x="287" y="241"/>
                  </a:lnTo>
                  <a:lnTo>
                    <a:pt x="296" y="251"/>
                  </a:lnTo>
                  <a:lnTo>
                    <a:pt x="301" y="255"/>
                  </a:lnTo>
                  <a:lnTo>
                    <a:pt x="306" y="260"/>
                  </a:lnTo>
                  <a:lnTo>
                    <a:pt x="315" y="269"/>
                  </a:lnTo>
                  <a:lnTo>
                    <a:pt x="319" y="269"/>
                  </a:lnTo>
                  <a:lnTo>
                    <a:pt x="324" y="274"/>
                  </a:lnTo>
                  <a:lnTo>
                    <a:pt x="333" y="283"/>
                  </a:lnTo>
                  <a:lnTo>
                    <a:pt x="342" y="292"/>
                  </a:lnTo>
                  <a:lnTo>
                    <a:pt x="353" y="297"/>
                  </a:lnTo>
                  <a:lnTo>
                    <a:pt x="362" y="306"/>
                  </a:lnTo>
                  <a:lnTo>
                    <a:pt x="366" y="306"/>
                  </a:lnTo>
                  <a:lnTo>
                    <a:pt x="366" y="310"/>
                  </a:lnTo>
                  <a:lnTo>
                    <a:pt x="375" y="320"/>
                  </a:lnTo>
                  <a:lnTo>
                    <a:pt x="385" y="325"/>
                  </a:lnTo>
                  <a:lnTo>
                    <a:pt x="389" y="325"/>
                  </a:lnTo>
                  <a:lnTo>
                    <a:pt x="398" y="334"/>
                  </a:lnTo>
                  <a:lnTo>
                    <a:pt x="403" y="343"/>
                  </a:lnTo>
                  <a:lnTo>
                    <a:pt x="408" y="343"/>
                  </a:lnTo>
                  <a:lnTo>
                    <a:pt x="412" y="353"/>
                  </a:lnTo>
                  <a:lnTo>
                    <a:pt x="421" y="357"/>
                  </a:lnTo>
                  <a:lnTo>
                    <a:pt x="426" y="362"/>
                  </a:lnTo>
                  <a:lnTo>
                    <a:pt x="431" y="366"/>
                  </a:lnTo>
                  <a:lnTo>
                    <a:pt x="440" y="376"/>
                  </a:lnTo>
                  <a:lnTo>
                    <a:pt x="450" y="380"/>
                  </a:lnTo>
                  <a:lnTo>
                    <a:pt x="459" y="389"/>
                  </a:lnTo>
                  <a:lnTo>
                    <a:pt x="468" y="394"/>
                  </a:lnTo>
                  <a:lnTo>
                    <a:pt x="473" y="399"/>
                  </a:lnTo>
                  <a:lnTo>
                    <a:pt x="477" y="403"/>
                  </a:lnTo>
                  <a:lnTo>
                    <a:pt x="487" y="413"/>
                  </a:lnTo>
                  <a:lnTo>
                    <a:pt x="491" y="418"/>
                  </a:lnTo>
                  <a:lnTo>
                    <a:pt x="496" y="418"/>
                  </a:lnTo>
                  <a:lnTo>
                    <a:pt x="505" y="427"/>
                  </a:lnTo>
                  <a:lnTo>
                    <a:pt x="514" y="436"/>
                  </a:lnTo>
                  <a:lnTo>
                    <a:pt x="523" y="441"/>
                  </a:lnTo>
                  <a:lnTo>
                    <a:pt x="533" y="450"/>
                  </a:lnTo>
                  <a:lnTo>
                    <a:pt x="538" y="455"/>
                  </a:lnTo>
                  <a:lnTo>
                    <a:pt x="543" y="459"/>
                  </a:lnTo>
                  <a:lnTo>
                    <a:pt x="547" y="464"/>
                  </a:lnTo>
                  <a:lnTo>
                    <a:pt x="556" y="473"/>
                  </a:lnTo>
                  <a:lnTo>
                    <a:pt x="561" y="473"/>
                  </a:lnTo>
                  <a:lnTo>
                    <a:pt x="570" y="478"/>
                  </a:lnTo>
                  <a:lnTo>
                    <a:pt x="575" y="487"/>
                  </a:lnTo>
                  <a:lnTo>
                    <a:pt x="579" y="491"/>
                  </a:lnTo>
                  <a:lnTo>
                    <a:pt x="584" y="496"/>
                  </a:lnTo>
                  <a:lnTo>
                    <a:pt x="593" y="500"/>
                  </a:lnTo>
                  <a:lnTo>
                    <a:pt x="598" y="511"/>
                  </a:lnTo>
                  <a:lnTo>
                    <a:pt x="602" y="511"/>
                  </a:lnTo>
                  <a:lnTo>
                    <a:pt x="612" y="520"/>
                  </a:lnTo>
                  <a:lnTo>
                    <a:pt x="621" y="529"/>
                  </a:lnTo>
                  <a:lnTo>
                    <a:pt x="625" y="529"/>
                  </a:lnTo>
                  <a:lnTo>
                    <a:pt x="630" y="534"/>
                  </a:lnTo>
                  <a:lnTo>
                    <a:pt x="640" y="543"/>
                  </a:lnTo>
                  <a:lnTo>
                    <a:pt x="645" y="547"/>
                  </a:lnTo>
                  <a:lnTo>
                    <a:pt x="649" y="547"/>
                  </a:lnTo>
                  <a:lnTo>
                    <a:pt x="658" y="557"/>
                  </a:lnTo>
                  <a:lnTo>
                    <a:pt x="668" y="561"/>
                  </a:lnTo>
                  <a:lnTo>
                    <a:pt x="677" y="570"/>
                  </a:lnTo>
                  <a:lnTo>
                    <a:pt x="686" y="580"/>
                  </a:lnTo>
                  <a:lnTo>
                    <a:pt x="686" y="584"/>
                  </a:lnTo>
                  <a:lnTo>
                    <a:pt x="691" y="589"/>
                  </a:lnTo>
                  <a:lnTo>
                    <a:pt x="704" y="593"/>
                  </a:lnTo>
                  <a:lnTo>
                    <a:pt x="709" y="599"/>
                  </a:lnTo>
                  <a:lnTo>
                    <a:pt x="714" y="603"/>
                  </a:lnTo>
                  <a:lnTo>
                    <a:pt x="718" y="613"/>
                  </a:lnTo>
                  <a:lnTo>
                    <a:pt x="728" y="617"/>
                  </a:lnTo>
                  <a:lnTo>
                    <a:pt x="733" y="617"/>
                  </a:lnTo>
                  <a:lnTo>
                    <a:pt x="738" y="626"/>
                  </a:lnTo>
                  <a:lnTo>
                    <a:pt x="747" y="631"/>
                  </a:lnTo>
                  <a:lnTo>
                    <a:pt x="751" y="636"/>
                  </a:lnTo>
                  <a:lnTo>
                    <a:pt x="756" y="640"/>
                  </a:lnTo>
                  <a:lnTo>
                    <a:pt x="765" y="645"/>
                  </a:lnTo>
                  <a:lnTo>
                    <a:pt x="774" y="654"/>
                  </a:lnTo>
                  <a:lnTo>
                    <a:pt x="783" y="663"/>
                  </a:lnTo>
                  <a:lnTo>
                    <a:pt x="793" y="672"/>
                  </a:lnTo>
                  <a:lnTo>
                    <a:pt x="797" y="672"/>
                  </a:lnTo>
                  <a:lnTo>
                    <a:pt x="802" y="677"/>
                  </a:lnTo>
                  <a:lnTo>
                    <a:pt x="811" y="686"/>
                  </a:lnTo>
                  <a:lnTo>
                    <a:pt x="816" y="692"/>
                  </a:lnTo>
                  <a:lnTo>
                    <a:pt x="821" y="696"/>
                  </a:lnTo>
                  <a:lnTo>
                    <a:pt x="830" y="701"/>
                  </a:lnTo>
                  <a:lnTo>
                    <a:pt x="839" y="710"/>
                  </a:lnTo>
                  <a:lnTo>
                    <a:pt x="849" y="715"/>
                  </a:lnTo>
                  <a:lnTo>
                    <a:pt x="858" y="724"/>
                  </a:lnTo>
                  <a:lnTo>
                    <a:pt x="862" y="728"/>
                  </a:lnTo>
                  <a:lnTo>
                    <a:pt x="862" y="733"/>
                  </a:lnTo>
                  <a:lnTo>
                    <a:pt x="872" y="738"/>
                  </a:lnTo>
                  <a:lnTo>
                    <a:pt x="881" y="747"/>
                  </a:lnTo>
                  <a:lnTo>
                    <a:pt x="885" y="747"/>
                  </a:lnTo>
                  <a:lnTo>
                    <a:pt x="890" y="756"/>
                  </a:lnTo>
                  <a:lnTo>
                    <a:pt x="899" y="761"/>
                  </a:lnTo>
                  <a:lnTo>
                    <a:pt x="904" y="765"/>
                  </a:lnTo>
                  <a:lnTo>
                    <a:pt x="908" y="770"/>
                  </a:lnTo>
                  <a:lnTo>
                    <a:pt x="919" y="779"/>
                  </a:lnTo>
                  <a:lnTo>
                    <a:pt x="923" y="785"/>
                  </a:lnTo>
                  <a:lnTo>
                    <a:pt x="928" y="785"/>
                  </a:lnTo>
                  <a:lnTo>
                    <a:pt x="937" y="794"/>
                  </a:lnTo>
                  <a:lnTo>
                    <a:pt x="946" y="798"/>
                  </a:lnTo>
                  <a:lnTo>
                    <a:pt x="955" y="807"/>
                  </a:lnTo>
                  <a:lnTo>
                    <a:pt x="964" y="817"/>
                  </a:lnTo>
                  <a:lnTo>
                    <a:pt x="969" y="821"/>
                  </a:lnTo>
                  <a:lnTo>
                    <a:pt x="974" y="821"/>
                  </a:lnTo>
                  <a:lnTo>
                    <a:pt x="983" y="830"/>
                  </a:lnTo>
                  <a:lnTo>
                    <a:pt x="987" y="835"/>
                  </a:lnTo>
                  <a:lnTo>
                    <a:pt x="992" y="840"/>
                  </a:lnTo>
                  <a:lnTo>
                    <a:pt x="1001" y="849"/>
                  </a:lnTo>
                  <a:lnTo>
                    <a:pt x="1006" y="853"/>
                  </a:lnTo>
                  <a:lnTo>
                    <a:pt x="1011" y="853"/>
                  </a:lnTo>
                  <a:lnTo>
                    <a:pt x="1021" y="863"/>
                  </a:lnTo>
                  <a:lnTo>
                    <a:pt x="1030" y="867"/>
                  </a:lnTo>
                  <a:lnTo>
                    <a:pt x="1034" y="872"/>
                  </a:lnTo>
                  <a:lnTo>
                    <a:pt x="1034" y="876"/>
                  </a:lnTo>
                  <a:lnTo>
                    <a:pt x="1043" y="882"/>
                  </a:lnTo>
                  <a:lnTo>
                    <a:pt x="1053" y="891"/>
                  </a:lnTo>
                  <a:lnTo>
                    <a:pt x="1062" y="900"/>
                  </a:lnTo>
                  <a:lnTo>
                    <a:pt x="1071" y="905"/>
                  </a:lnTo>
                  <a:lnTo>
                    <a:pt x="1076" y="909"/>
                  </a:lnTo>
                  <a:lnTo>
                    <a:pt x="1080" y="914"/>
                  </a:lnTo>
                  <a:lnTo>
                    <a:pt x="1089" y="923"/>
                  </a:lnTo>
                  <a:lnTo>
                    <a:pt x="1094" y="928"/>
                  </a:lnTo>
                  <a:lnTo>
                    <a:pt x="1099" y="932"/>
                  </a:lnTo>
                  <a:lnTo>
                    <a:pt x="1109" y="937"/>
                  </a:lnTo>
                  <a:lnTo>
                    <a:pt x="1118" y="946"/>
                  </a:lnTo>
                  <a:lnTo>
                    <a:pt x="1127" y="951"/>
                  </a:lnTo>
                  <a:lnTo>
                    <a:pt x="1136" y="960"/>
                  </a:lnTo>
                  <a:lnTo>
                    <a:pt x="1141" y="965"/>
                  </a:lnTo>
                  <a:lnTo>
                    <a:pt x="1145" y="969"/>
                  </a:lnTo>
                  <a:lnTo>
                    <a:pt x="1150" y="975"/>
                  </a:lnTo>
                  <a:lnTo>
                    <a:pt x="1159" y="984"/>
                  </a:lnTo>
                  <a:lnTo>
                    <a:pt x="1173" y="993"/>
                  </a:lnTo>
                  <a:lnTo>
                    <a:pt x="1178" y="998"/>
                  </a:lnTo>
                  <a:lnTo>
                    <a:pt x="1182" y="1002"/>
                  </a:lnTo>
                  <a:lnTo>
                    <a:pt x="1187" y="1007"/>
                  </a:lnTo>
                  <a:lnTo>
                    <a:pt x="1196" y="1016"/>
                  </a:lnTo>
                  <a:lnTo>
                    <a:pt x="1206" y="1021"/>
                  </a:lnTo>
                  <a:lnTo>
                    <a:pt x="1215" y="1030"/>
                  </a:lnTo>
                  <a:lnTo>
                    <a:pt x="1224" y="1034"/>
                  </a:lnTo>
                  <a:lnTo>
                    <a:pt x="1224" y="1039"/>
                  </a:lnTo>
                  <a:lnTo>
                    <a:pt x="1234" y="1044"/>
                  </a:lnTo>
                  <a:lnTo>
                    <a:pt x="1243" y="1053"/>
                  </a:lnTo>
                  <a:lnTo>
                    <a:pt x="1247" y="1053"/>
                  </a:lnTo>
                  <a:lnTo>
                    <a:pt x="1252" y="1057"/>
                  </a:lnTo>
                  <a:lnTo>
                    <a:pt x="1261" y="1068"/>
                  </a:lnTo>
                  <a:lnTo>
                    <a:pt x="1266" y="1077"/>
                  </a:lnTo>
                  <a:lnTo>
                    <a:pt x="1270" y="1077"/>
                  </a:lnTo>
                  <a:lnTo>
                    <a:pt x="1280" y="1081"/>
                  </a:lnTo>
                  <a:lnTo>
                    <a:pt x="1289" y="1090"/>
                  </a:lnTo>
                  <a:lnTo>
                    <a:pt x="1299" y="1100"/>
                  </a:lnTo>
                  <a:lnTo>
                    <a:pt x="1308" y="1104"/>
                  </a:lnTo>
                  <a:lnTo>
                    <a:pt x="1313" y="1109"/>
                  </a:lnTo>
                  <a:lnTo>
                    <a:pt x="1317" y="1113"/>
                  </a:lnTo>
                  <a:lnTo>
                    <a:pt x="1326" y="1123"/>
                  </a:lnTo>
                  <a:lnTo>
                    <a:pt x="1331" y="1127"/>
                  </a:lnTo>
                  <a:lnTo>
                    <a:pt x="1345" y="1136"/>
                  </a:lnTo>
                  <a:lnTo>
                    <a:pt x="1354" y="1141"/>
                  </a:lnTo>
                  <a:lnTo>
                    <a:pt x="1354" y="1146"/>
                  </a:lnTo>
                  <a:lnTo>
                    <a:pt x="1359" y="1150"/>
                  </a:lnTo>
                  <a:lnTo>
                    <a:pt x="1368" y="1160"/>
                  </a:lnTo>
                  <a:lnTo>
                    <a:pt x="1377" y="1165"/>
                  </a:lnTo>
                  <a:lnTo>
                    <a:pt x="1377" y="1170"/>
                  </a:lnTo>
                  <a:lnTo>
                    <a:pt x="1387" y="1174"/>
                  </a:lnTo>
                  <a:lnTo>
                    <a:pt x="1396" y="1183"/>
                  </a:lnTo>
                  <a:lnTo>
                    <a:pt x="1406" y="1188"/>
                  </a:lnTo>
                  <a:lnTo>
                    <a:pt x="1415" y="1197"/>
                  </a:lnTo>
                  <a:lnTo>
                    <a:pt x="1419" y="1202"/>
                  </a:lnTo>
                  <a:lnTo>
                    <a:pt x="1424" y="1206"/>
                  </a:lnTo>
                  <a:lnTo>
                    <a:pt x="1433" y="1211"/>
                  </a:lnTo>
                  <a:lnTo>
                    <a:pt x="1442" y="1220"/>
                  </a:lnTo>
                  <a:lnTo>
                    <a:pt x="1451" y="1225"/>
                  </a:lnTo>
                  <a:lnTo>
                    <a:pt x="1461" y="1234"/>
                  </a:lnTo>
                  <a:lnTo>
                    <a:pt x="1461" y="1238"/>
                  </a:lnTo>
                  <a:lnTo>
                    <a:pt x="1470" y="1243"/>
                  </a:lnTo>
                  <a:lnTo>
                    <a:pt x="1474" y="1253"/>
                  </a:lnTo>
                  <a:lnTo>
                    <a:pt x="1485" y="1258"/>
                  </a:lnTo>
                  <a:lnTo>
                    <a:pt x="1489" y="1258"/>
                  </a:lnTo>
                  <a:lnTo>
                    <a:pt x="1498" y="1267"/>
                  </a:lnTo>
                  <a:lnTo>
                    <a:pt x="1503" y="1276"/>
                  </a:lnTo>
                  <a:lnTo>
                    <a:pt x="1512" y="1281"/>
                  </a:lnTo>
                  <a:lnTo>
                    <a:pt x="1521" y="1290"/>
                  </a:lnTo>
                  <a:lnTo>
                    <a:pt x="1526" y="1290"/>
                  </a:lnTo>
                  <a:lnTo>
                    <a:pt x="1530" y="1294"/>
                  </a:lnTo>
                  <a:lnTo>
                    <a:pt x="1540" y="1304"/>
                  </a:lnTo>
                  <a:lnTo>
                    <a:pt x="1549" y="1313"/>
                  </a:lnTo>
                  <a:lnTo>
                    <a:pt x="1558" y="1317"/>
                  </a:lnTo>
                  <a:lnTo>
                    <a:pt x="1549" y="1327"/>
                  </a:lnTo>
                  <a:lnTo>
                    <a:pt x="1544" y="1327"/>
                  </a:lnTo>
                  <a:lnTo>
                    <a:pt x="1544" y="1336"/>
                  </a:lnTo>
                  <a:lnTo>
                    <a:pt x="1544" y="1340"/>
                  </a:lnTo>
                  <a:lnTo>
                    <a:pt x="1544" y="1351"/>
                  </a:lnTo>
                  <a:lnTo>
                    <a:pt x="1544" y="1360"/>
                  </a:lnTo>
                  <a:lnTo>
                    <a:pt x="1544" y="1364"/>
                  </a:lnTo>
                  <a:lnTo>
                    <a:pt x="1544" y="1373"/>
                  </a:lnTo>
                  <a:lnTo>
                    <a:pt x="1544" y="1378"/>
                  </a:lnTo>
                  <a:lnTo>
                    <a:pt x="1544" y="1387"/>
                  </a:lnTo>
                  <a:lnTo>
                    <a:pt x="1544" y="1396"/>
                  </a:lnTo>
                  <a:lnTo>
                    <a:pt x="1544" y="1401"/>
                  </a:lnTo>
                  <a:lnTo>
                    <a:pt x="1544" y="1410"/>
                  </a:lnTo>
                  <a:lnTo>
                    <a:pt x="1544" y="1419"/>
                  </a:lnTo>
                  <a:lnTo>
                    <a:pt x="1544" y="1429"/>
                  </a:lnTo>
                  <a:lnTo>
                    <a:pt x="1544" y="1433"/>
                  </a:lnTo>
                  <a:lnTo>
                    <a:pt x="1544" y="1443"/>
                  </a:lnTo>
                  <a:lnTo>
                    <a:pt x="1544" y="1448"/>
                  </a:lnTo>
                  <a:lnTo>
                    <a:pt x="1544" y="1457"/>
                  </a:lnTo>
                  <a:lnTo>
                    <a:pt x="1544" y="1462"/>
                  </a:lnTo>
                  <a:lnTo>
                    <a:pt x="1549" y="1471"/>
                  </a:lnTo>
                  <a:lnTo>
                    <a:pt x="1549" y="1480"/>
                  </a:lnTo>
                  <a:lnTo>
                    <a:pt x="1549" y="1485"/>
                  </a:lnTo>
                  <a:lnTo>
                    <a:pt x="1549" y="1494"/>
                  </a:lnTo>
                  <a:lnTo>
                    <a:pt x="1549" y="1503"/>
                  </a:lnTo>
                  <a:lnTo>
                    <a:pt x="1549" y="1508"/>
                  </a:lnTo>
                  <a:lnTo>
                    <a:pt x="1549" y="1512"/>
                  </a:lnTo>
                  <a:lnTo>
                    <a:pt x="1549" y="1517"/>
                  </a:lnTo>
                  <a:lnTo>
                    <a:pt x="1549" y="1526"/>
                  </a:lnTo>
                  <a:lnTo>
                    <a:pt x="1549" y="1531"/>
                  </a:lnTo>
                  <a:lnTo>
                    <a:pt x="1553" y="1541"/>
                  </a:lnTo>
                  <a:lnTo>
                    <a:pt x="1553" y="1545"/>
                  </a:lnTo>
                  <a:lnTo>
                    <a:pt x="1553" y="1555"/>
                  </a:lnTo>
                  <a:lnTo>
                    <a:pt x="1553" y="1564"/>
                  </a:lnTo>
                  <a:lnTo>
                    <a:pt x="1553" y="1573"/>
                  </a:lnTo>
                  <a:lnTo>
                    <a:pt x="1558" y="1577"/>
                  </a:lnTo>
                  <a:lnTo>
                    <a:pt x="1558" y="1587"/>
                  </a:lnTo>
                  <a:lnTo>
                    <a:pt x="1558" y="1596"/>
                  </a:lnTo>
                  <a:lnTo>
                    <a:pt x="1558" y="1600"/>
                  </a:lnTo>
                  <a:lnTo>
                    <a:pt x="1558" y="1610"/>
                  </a:lnTo>
                  <a:lnTo>
                    <a:pt x="1558" y="1614"/>
                  </a:lnTo>
                  <a:lnTo>
                    <a:pt x="1558" y="1623"/>
                  </a:lnTo>
                  <a:lnTo>
                    <a:pt x="1563" y="1634"/>
                  </a:lnTo>
                  <a:lnTo>
                    <a:pt x="1563" y="1638"/>
                  </a:lnTo>
                  <a:lnTo>
                    <a:pt x="1563" y="1647"/>
                  </a:lnTo>
                  <a:lnTo>
                    <a:pt x="1563" y="1656"/>
                  </a:lnTo>
                  <a:lnTo>
                    <a:pt x="1567" y="1661"/>
                  </a:lnTo>
                  <a:lnTo>
                    <a:pt x="1567" y="1670"/>
                  </a:lnTo>
                  <a:lnTo>
                    <a:pt x="1567" y="1679"/>
                  </a:lnTo>
                  <a:lnTo>
                    <a:pt x="1567" y="1684"/>
                  </a:lnTo>
                  <a:lnTo>
                    <a:pt x="1572" y="1684"/>
                  </a:lnTo>
                  <a:lnTo>
                    <a:pt x="1572" y="1693"/>
                  </a:lnTo>
                  <a:lnTo>
                    <a:pt x="1591" y="1693"/>
                  </a:lnTo>
                  <a:lnTo>
                    <a:pt x="1596" y="169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7" name="Freeform 5469"/>
            <p:cNvSpPr>
              <a:spLocks/>
            </p:cNvSpPr>
            <p:nvPr/>
          </p:nvSpPr>
          <p:spPr bwMode="auto">
            <a:xfrm>
              <a:off x="3626" y="1042"/>
              <a:ext cx="242" cy="204"/>
            </a:xfrm>
            <a:custGeom>
              <a:avLst/>
              <a:gdLst>
                <a:gd name="T0" fmla="*/ 9 w 1207"/>
                <a:gd name="T1" fmla="*/ 4 h 1021"/>
                <a:gd name="T2" fmla="*/ 23 w 1207"/>
                <a:gd name="T3" fmla="*/ 23 h 1021"/>
                <a:gd name="T4" fmla="*/ 41 w 1207"/>
                <a:gd name="T5" fmla="*/ 38 h 1021"/>
                <a:gd name="T6" fmla="*/ 65 w 1207"/>
                <a:gd name="T7" fmla="*/ 56 h 1021"/>
                <a:gd name="T8" fmla="*/ 88 w 1207"/>
                <a:gd name="T9" fmla="*/ 70 h 1021"/>
                <a:gd name="T10" fmla="*/ 107 w 1207"/>
                <a:gd name="T11" fmla="*/ 88 h 1021"/>
                <a:gd name="T12" fmla="*/ 125 w 1207"/>
                <a:gd name="T13" fmla="*/ 106 h 1021"/>
                <a:gd name="T14" fmla="*/ 143 w 1207"/>
                <a:gd name="T15" fmla="*/ 120 h 1021"/>
                <a:gd name="T16" fmla="*/ 172 w 1207"/>
                <a:gd name="T17" fmla="*/ 144 h 1021"/>
                <a:gd name="T18" fmla="*/ 186 w 1207"/>
                <a:gd name="T19" fmla="*/ 158 h 1021"/>
                <a:gd name="T20" fmla="*/ 204 w 1207"/>
                <a:gd name="T21" fmla="*/ 176 h 1021"/>
                <a:gd name="T22" fmla="*/ 232 w 1207"/>
                <a:gd name="T23" fmla="*/ 195 h 1021"/>
                <a:gd name="T24" fmla="*/ 251 w 1207"/>
                <a:gd name="T25" fmla="*/ 213 h 1021"/>
                <a:gd name="T26" fmla="*/ 269 w 1207"/>
                <a:gd name="T27" fmla="*/ 228 h 1021"/>
                <a:gd name="T28" fmla="*/ 288 w 1207"/>
                <a:gd name="T29" fmla="*/ 246 h 1021"/>
                <a:gd name="T30" fmla="*/ 306 w 1207"/>
                <a:gd name="T31" fmla="*/ 260 h 1021"/>
                <a:gd name="T32" fmla="*/ 329 w 1207"/>
                <a:gd name="T33" fmla="*/ 278 h 1021"/>
                <a:gd name="T34" fmla="*/ 353 w 1207"/>
                <a:gd name="T35" fmla="*/ 297 h 1021"/>
                <a:gd name="T36" fmla="*/ 367 w 1207"/>
                <a:gd name="T37" fmla="*/ 311 h 1021"/>
                <a:gd name="T38" fmla="*/ 385 w 1207"/>
                <a:gd name="T39" fmla="*/ 330 h 1021"/>
                <a:gd name="T40" fmla="*/ 408 w 1207"/>
                <a:gd name="T41" fmla="*/ 348 h 1021"/>
                <a:gd name="T42" fmla="*/ 432 w 1207"/>
                <a:gd name="T43" fmla="*/ 362 h 1021"/>
                <a:gd name="T44" fmla="*/ 450 w 1207"/>
                <a:gd name="T45" fmla="*/ 385 h 1021"/>
                <a:gd name="T46" fmla="*/ 473 w 1207"/>
                <a:gd name="T47" fmla="*/ 399 h 1021"/>
                <a:gd name="T48" fmla="*/ 496 w 1207"/>
                <a:gd name="T49" fmla="*/ 418 h 1021"/>
                <a:gd name="T50" fmla="*/ 515 w 1207"/>
                <a:gd name="T51" fmla="*/ 436 h 1021"/>
                <a:gd name="T52" fmla="*/ 539 w 1207"/>
                <a:gd name="T53" fmla="*/ 455 h 1021"/>
                <a:gd name="T54" fmla="*/ 557 w 1207"/>
                <a:gd name="T55" fmla="*/ 473 h 1021"/>
                <a:gd name="T56" fmla="*/ 575 w 1207"/>
                <a:gd name="T57" fmla="*/ 487 h 1021"/>
                <a:gd name="T58" fmla="*/ 594 w 1207"/>
                <a:gd name="T59" fmla="*/ 502 h 1021"/>
                <a:gd name="T60" fmla="*/ 618 w 1207"/>
                <a:gd name="T61" fmla="*/ 525 h 1021"/>
                <a:gd name="T62" fmla="*/ 641 w 1207"/>
                <a:gd name="T63" fmla="*/ 538 h 1021"/>
                <a:gd name="T64" fmla="*/ 654 w 1207"/>
                <a:gd name="T65" fmla="*/ 557 h 1021"/>
                <a:gd name="T66" fmla="*/ 677 w 1207"/>
                <a:gd name="T67" fmla="*/ 570 h 1021"/>
                <a:gd name="T68" fmla="*/ 691 w 1207"/>
                <a:gd name="T69" fmla="*/ 584 h 1021"/>
                <a:gd name="T70" fmla="*/ 720 w 1207"/>
                <a:gd name="T71" fmla="*/ 608 h 1021"/>
                <a:gd name="T72" fmla="*/ 738 w 1207"/>
                <a:gd name="T73" fmla="*/ 622 h 1021"/>
                <a:gd name="T74" fmla="*/ 756 w 1207"/>
                <a:gd name="T75" fmla="*/ 640 h 1021"/>
                <a:gd name="T76" fmla="*/ 775 w 1207"/>
                <a:gd name="T77" fmla="*/ 654 h 1021"/>
                <a:gd name="T78" fmla="*/ 793 w 1207"/>
                <a:gd name="T79" fmla="*/ 672 h 1021"/>
                <a:gd name="T80" fmla="*/ 817 w 1207"/>
                <a:gd name="T81" fmla="*/ 692 h 1021"/>
                <a:gd name="T82" fmla="*/ 835 w 1207"/>
                <a:gd name="T83" fmla="*/ 710 h 1021"/>
                <a:gd name="T84" fmla="*/ 854 w 1207"/>
                <a:gd name="T85" fmla="*/ 724 h 1021"/>
                <a:gd name="T86" fmla="*/ 872 w 1207"/>
                <a:gd name="T87" fmla="*/ 738 h 1021"/>
                <a:gd name="T88" fmla="*/ 890 w 1207"/>
                <a:gd name="T89" fmla="*/ 751 h 1021"/>
                <a:gd name="T90" fmla="*/ 910 w 1207"/>
                <a:gd name="T91" fmla="*/ 765 h 1021"/>
                <a:gd name="T92" fmla="*/ 928 w 1207"/>
                <a:gd name="T93" fmla="*/ 785 h 1021"/>
                <a:gd name="T94" fmla="*/ 947 w 1207"/>
                <a:gd name="T95" fmla="*/ 803 h 1021"/>
                <a:gd name="T96" fmla="*/ 970 w 1207"/>
                <a:gd name="T97" fmla="*/ 821 h 1021"/>
                <a:gd name="T98" fmla="*/ 993 w 1207"/>
                <a:gd name="T99" fmla="*/ 835 h 1021"/>
                <a:gd name="T100" fmla="*/ 1012 w 1207"/>
                <a:gd name="T101" fmla="*/ 853 h 1021"/>
                <a:gd name="T102" fmla="*/ 1035 w 1207"/>
                <a:gd name="T103" fmla="*/ 873 h 1021"/>
                <a:gd name="T104" fmla="*/ 1053 w 1207"/>
                <a:gd name="T105" fmla="*/ 891 h 1021"/>
                <a:gd name="T106" fmla="*/ 1072 w 1207"/>
                <a:gd name="T107" fmla="*/ 905 h 1021"/>
                <a:gd name="T108" fmla="*/ 1091 w 1207"/>
                <a:gd name="T109" fmla="*/ 919 h 1021"/>
                <a:gd name="T110" fmla="*/ 1114 w 1207"/>
                <a:gd name="T111" fmla="*/ 942 h 1021"/>
                <a:gd name="T112" fmla="*/ 1137 w 1207"/>
                <a:gd name="T113" fmla="*/ 960 h 1021"/>
                <a:gd name="T114" fmla="*/ 1151 w 1207"/>
                <a:gd name="T115" fmla="*/ 975 h 1021"/>
                <a:gd name="T116" fmla="*/ 1169 w 1207"/>
                <a:gd name="T117" fmla="*/ 989 h 1021"/>
                <a:gd name="T118" fmla="*/ 1188 w 1207"/>
                <a:gd name="T119" fmla="*/ 1007 h 1021"/>
                <a:gd name="T120" fmla="*/ 1207 w 1207"/>
                <a:gd name="T121" fmla="*/ 1021 h 10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07"/>
                <a:gd name="T184" fmla="*/ 0 h 1021"/>
                <a:gd name="T185" fmla="*/ 1207 w 1207"/>
                <a:gd name="T186" fmla="*/ 1021 h 102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07" h="1021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14" y="14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37" y="28"/>
                  </a:lnTo>
                  <a:lnTo>
                    <a:pt x="41" y="38"/>
                  </a:lnTo>
                  <a:lnTo>
                    <a:pt x="52" y="42"/>
                  </a:lnTo>
                  <a:lnTo>
                    <a:pt x="61" y="51"/>
                  </a:lnTo>
                  <a:lnTo>
                    <a:pt x="65" y="56"/>
                  </a:lnTo>
                  <a:lnTo>
                    <a:pt x="70" y="61"/>
                  </a:lnTo>
                  <a:lnTo>
                    <a:pt x="79" y="70"/>
                  </a:lnTo>
                  <a:lnTo>
                    <a:pt x="88" y="70"/>
                  </a:lnTo>
                  <a:lnTo>
                    <a:pt x="88" y="74"/>
                  </a:lnTo>
                  <a:lnTo>
                    <a:pt x="98" y="83"/>
                  </a:lnTo>
                  <a:lnTo>
                    <a:pt x="107" y="88"/>
                  </a:lnTo>
                  <a:lnTo>
                    <a:pt x="107" y="93"/>
                  </a:lnTo>
                  <a:lnTo>
                    <a:pt x="116" y="97"/>
                  </a:lnTo>
                  <a:lnTo>
                    <a:pt x="125" y="106"/>
                  </a:lnTo>
                  <a:lnTo>
                    <a:pt x="130" y="106"/>
                  </a:lnTo>
                  <a:lnTo>
                    <a:pt x="134" y="111"/>
                  </a:lnTo>
                  <a:lnTo>
                    <a:pt x="143" y="120"/>
                  </a:lnTo>
                  <a:lnTo>
                    <a:pt x="154" y="130"/>
                  </a:lnTo>
                  <a:lnTo>
                    <a:pt x="158" y="135"/>
                  </a:lnTo>
                  <a:lnTo>
                    <a:pt x="172" y="144"/>
                  </a:lnTo>
                  <a:lnTo>
                    <a:pt x="181" y="153"/>
                  </a:lnTo>
                  <a:lnTo>
                    <a:pt x="186" y="158"/>
                  </a:lnTo>
                  <a:lnTo>
                    <a:pt x="195" y="163"/>
                  </a:lnTo>
                  <a:lnTo>
                    <a:pt x="195" y="167"/>
                  </a:lnTo>
                  <a:lnTo>
                    <a:pt x="204" y="176"/>
                  </a:lnTo>
                  <a:lnTo>
                    <a:pt x="213" y="181"/>
                  </a:lnTo>
                  <a:lnTo>
                    <a:pt x="222" y="190"/>
                  </a:lnTo>
                  <a:lnTo>
                    <a:pt x="232" y="195"/>
                  </a:lnTo>
                  <a:lnTo>
                    <a:pt x="236" y="199"/>
                  </a:lnTo>
                  <a:lnTo>
                    <a:pt x="242" y="204"/>
                  </a:lnTo>
                  <a:lnTo>
                    <a:pt x="251" y="213"/>
                  </a:lnTo>
                  <a:lnTo>
                    <a:pt x="260" y="219"/>
                  </a:lnTo>
                  <a:lnTo>
                    <a:pt x="269" y="228"/>
                  </a:lnTo>
                  <a:lnTo>
                    <a:pt x="279" y="237"/>
                  </a:lnTo>
                  <a:lnTo>
                    <a:pt x="288" y="246"/>
                  </a:lnTo>
                  <a:lnTo>
                    <a:pt x="297" y="251"/>
                  </a:lnTo>
                  <a:lnTo>
                    <a:pt x="302" y="255"/>
                  </a:lnTo>
                  <a:lnTo>
                    <a:pt x="306" y="260"/>
                  </a:lnTo>
                  <a:lnTo>
                    <a:pt x="315" y="265"/>
                  </a:lnTo>
                  <a:lnTo>
                    <a:pt x="324" y="274"/>
                  </a:lnTo>
                  <a:lnTo>
                    <a:pt x="329" y="278"/>
                  </a:lnTo>
                  <a:lnTo>
                    <a:pt x="339" y="287"/>
                  </a:lnTo>
                  <a:lnTo>
                    <a:pt x="344" y="292"/>
                  </a:lnTo>
                  <a:lnTo>
                    <a:pt x="353" y="297"/>
                  </a:lnTo>
                  <a:lnTo>
                    <a:pt x="358" y="301"/>
                  </a:lnTo>
                  <a:lnTo>
                    <a:pt x="367" y="311"/>
                  </a:lnTo>
                  <a:lnTo>
                    <a:pt x="376" y="321"/>
                  </a:lnTo>
                  <a:lnTo>
                    <a:pt x="385" y="330"/>
                  </a:lnTo>
                  <a:lnTo>
                    <a:pt x="394" y="334"/>
                  </a:lnTo>
                  <a:lnTo>
                    <a:pt x="404" y="344"/>
                  </a:lnTo>
                  <a:lnTo>
                    <a:pt x="408" y="348"/>
                  </a:lnTo>
                  <a:lnTo>
                    <a:pt x="413" y="348"/>
                  </a:lnTo>
                  <a:lnTo>
                    <a:pt x="422" y="357"/>
                  </a:lnTo>
                  <a:lnTo>
                    <a:pt x="432" y="362"/>
                  </a:lnTo>
                  <a:lnTo>
                    <a:pt x="441" y="371"/>
                  </a:lnTo>
                  <a:lnTo>
                    <a:pt x="450" y="380"/>
                  </a:lnTo>
                  <a:lnTo>
                    <a:pt x="450" y="385"/>
                  </a:lnTo>
                  <a:lnTo>
                    <a:pt x="460" y="389"/>
                  </a:lnTo>
                  <a:lnTo>
                    <a:pt x="469" y="394"/>
                  </a:lnTo>
                  <a:lnTo>
                    <a:pt x="473" y="399"/>
                  </a:lnTo>
                  <a:lnTo>
                    <a:pt x="473" y="404"/>
                  </a:lnTo>
                  <a:lnTo>
                    <a:pt x="483" y="413"/>
                  </a:lnTo>
                  <a:lnTo>
                    <a:pt x="496" y="418"/>
                  </a:lnTo>
                  <a:lnTo>
                    <a:pt x="501" y="427"/>
                  </a:lnTo>
                  <a:lnTo>
                    <a:pt x="510" y="432"/>
                  </a:lnTo>
                  <a:lnTo>
                    <a:pt x="515" y="436"/>
                  </a:lnTo>
                  <a:lnTo>
                    <a:pt x="519" y="441"/>
                  </a:lnTo>
                  <a:lnTo>
                    <a:pt x="529" y="450"/>
                  </a:lnTo>
                  <a:lnTo>
                    <a:pt x="539" y="455"/>
                  </a:lnTo>
                  <a:lnTo>
                    <a:pt x="548" y="464"/>
                  </a:lnTo>
                  <a:lnTo>
                    <a:pt x="557" y="473"/>
                  </a:lnTo>
                  <a:lnTo>
                    <a:pt x="562" y="473"/>
                  </a:lnTo>
                  <a:lnTo>
                    <a:pt x="566" y="478"/>
                  </a:lnTo>
                  <a:lnTo>
                    <a:pt x="575" y="487"/>
                  </a:lnTo>
                  <a:lnTo>
                    <a:pt x="580" y="491"/>
                  </a:lnTo>
                  <a:lnTo>
                    <a:pt x="585" y="497"/>
                  </a:lnTo>
                  <a:lnTo>
                    <a:pt x="594" y="502"/>
                  </a:lnTo>
                  <a:lnTo>
                    <a:pt x="603" y="511"/>
                  </a:lnTo>
                  <a:lnTo>
                    <a:pt x="612" y="515"/>
                  </a:lnTo>
                  <a:lnTo>
                    <a:pt x="618" y="525"/>
                  </a:lnTo>
                  <a:lnTo>
                    <a:pt x="622" y="529"/>
                  </a:lnTo>
                  <a:lnTo>
                    <a:pt x="631" y="534"/>
                  </a:lnTo>
                  <a:lnTo>
                    <a:pt x="641" y="538"/>
                  </a:lnTo>
                  <a:lnTo>
                    <a:pt x="645" y="548"/>
                  </a:lnTo>
                  <a:lnTo>
                    <a:pt x="650" y="548"/>
                  </a:lnTo>
                  <a:lnTo>
                    <a:pt x="654" y="557"/>
                  </a:lnTo>
                  <a:lnTo>
                    <a:pt x="664" y="566"/>
                  </a:lnTo>
                  <a:lnTo>
                    <a:pt x="668" y="566"/>
                  </a:lnTo>
                  <a:lnTo>
                    <a:pt x="677" y="570"/>
                  </a:lnTo>
                  <a:lnTo>
                    <a:pt x="682" y="580"/>
                  </a:lnTo>
                  <a:lnTo>
                    <a:pt x="687" y="584"/>
                  </a:lnTo>
                  <a:lnTo>
                    <a:pt x="691" y="584"/>
                  </a:lnTo>
                  <a:lnTo>
                    <a:pt x="700" y="594"/>
                  </a:lnTo>
                  <a:lnTo>
                    <a:pt x="710" y="599"/>
                  </a:lnTo>
                  <a:lnTo>
                    <a:pt x="720" y="608"/>
                  </a:lnTo>
                  <a:lnTo>
                    <a:pt x="729" y="617"/>
                  </a:lnTo>
                  <a:lnTo>
                    <a:pt x="733" y="622"/>
                  </a:lnTo>
                  <a:lnTo>
                    <a:pt x="738" y="622"/>
                  </a:lnTo>
                  <a:lnTo>
                    <a:pt x="747" y="631"/>
                  </a:lnTo>
                  <a:lnTo>
                    <a:pt x="752" y="636"/>
                  </a:lnTo>
                  <a:lnTo>
                    <a:pt x="756" y="640"/>
                  </a:lnTo>
                  <a:lnTo>
                    <a:pt x="766" y="650"/>
                  </a:lnTo>
                  <a:lnTo>
                    <a:pt x="775" y="654"/>
                  </a:lnTo>
                  <a:lnTo>
                    <a:pt x="784" y="663"/>
                  </a:lnTo>
                  <a:lnTo>
                    <a:pt x="793" y="668"/>
                  </a:lnTo>
                  <a:lnTo>
                    <a:pt x="793" y="672"/>
                  </a:lnTo>
                  <a:lnTo>
                    <a:pt x="798" y="677"/>
                  </a:lnTo>
                  <a:lnTo>
                    <a:pt x="812" y="683"/>
                  </a:lnTo>
                  <a:lnTo>
                    <a:pt x="817" y="692"/>
                  </a:lnTo>
                  <a:lnTo>
                    <a:pt x="822" y="692"/>
                  </a:lnTo>
                  <a:lnTo>
                    <a:pt x="826" y="701"/>
                  </a:lnTo>
                  <a:lnTo>
                    <a:pt x="835" y="710"/>
                  </a:lnTo>
                  <a:lnTo>
                    <a:pt x="840" y="710"/>
                  </a:lnTo>
                  <a:lnTo>
                    <a:pt x="845" y="715"/>
                  </a:lnTo>
                  <a:lnTo>
                    <a:pt x="854" y="724"/>
                  </a:lnTo>
                  <a:lnTo>
                    <a:pt x="858" y="729"/>
                  </a:lnTo>
                  <a:lnTo>
                    <a:pt x="863" y="733"/>
                  </a:lnTo>
                  <a:lnTo>
                    <a:pt x="872" y="738"/>
                  </a:lnTo>
                  <a:lnTo>
                    <a:pt x="881" y="747"/>
                  </a:lnTo>
                  <a:lnTo>
                    <a:pt x="890" y="751"/>
                  </a:lnTo>
                  <a:lnTo>
                    <a:pt x="901" y="761"/>
                  </a:lnTo>
                  <a:lnTo>
                    <a:pt x="905" y="765"/>
                  </a:lnTo>
                  <a:lnTo>
                    <a:pt x="910" y="765"/>
                  </a:lnTo>
                  <a:lnTo>
                    <a:pt x="919" y="774"/>
                  </a:lnTo>
                  <a:lnTo>
                    <a:pt x="928" y="785"/>
                  </a:lnTo>
                  <a:lnTo>
                    <a:pt x="937" y="794"/>
                  </a:lnTo>
                  <a:lnTo>
                    <a:pt x="947" y="798"/>
                  </a:lnTo>
                  <a:lnTo>
                    <a:pt x="947" y="803"/>
                  </a:lnTo>
                  <a:lnTo>
                    <a:pt x="956" y="808"/>
                  </a:lnTo>
                  <a:lnTo>
                    <a:pt x="965" y="817"/>
                  </a:lnTo>
                  <a:lnTo>
                    <a:pt x="970" y="821"/>
                  </a:lnTo>
                  <a:lnTo>
                    <a:pt x="979" y="831"/>
                  </a:lnTo>
                  <a:lnTo>
                    <a:pt x="993" y="835"/>
                  </a:lnTo>
                  <a:lnTo>
                    <a:pt x="998" y="844"/>
                  </a:lnTo>
                  <a:lnTo>
                    <a:pt x="1007" y="853"/>
                  </a:lnTo>
                  <a:lnTo>
                    <a:pt x="1012" y="853"/>
                  </a:lnTo>
                  <a:lnTo>
                    <a:pt x="1016" y="858"/>
                  </a:lnTo>
                  <a:lnTo>
                    <a:pt x="1026" y="867"/>
                  </a:lnTo>
                  <a:lnTo>
                    <a:pt x="1035" y="873"/>
                  </a:lnTo>
                  <a:lnTo>
                    <a:pt x="1035" y="877"/>
                  </a:lnTo>
                  <a:lnTo>
                    <a:pt x="1044" y="882"/>
                  </a:lnTo>
                  <a:lnTo>
                    <a:pt x="1053" y="891"/>
                  </a:lnTo>
                  <a:lnTo>
                    <a:pt x="1062" y="900"/>
                  </a:lnTo>
                  <a:lnTo>
                    <a:pt x="1072" y="905"/>
                  </a:lnTo>
                  <a:lnTo>
                    <a:pt x="1076" y="910"/>
                  </a:lnTo>
                  <a:lnTo>
                    <a:pt x="1081" y="914"/>
                  </a:lnTo>
                  <a:lnTo>
                    <a:pt x="1091" y="919"/>
                  </a:lnTo>
                  <a:lnTo>
                    <a:pt x="1100" y="928"/>
                  </a:lnTo>
                  <a:lnTo>
                    <a:pt x="1109" y="937"/>
                  </a:lnTo>
                  <a:lnTo>
                    <a:pt x="1114" y="942"/>
                  </a:lnTo>
                  <a:lnTo>
                    <a:pt x="1118" y="946"/>
                  </a:lnTo>
                  <a:lnTo>
                    <a:pt x="1123" y="951"/>
                  </a:lnTo>
                  <a:lnTo>
                    <a:pt x="1137" y="960"/>
                  </a:lnTo>
                  <a:lnTo>
                    <a:pt x="1141" y="966"/>
                  </a:lnTo>
                  <a:lnTo>
                    <a:pt x="1141" y="970"/>
                  </a:lnTo>
                  <a:lnTo>
                    <a:pt x="1151" y="975"/>
                  </a:lnTo>
                  <a:lnTo>
                    <a:pt x="1160" y="984"/>
                  </a:lnTo>
                  <a:lnTo>
                    <a:pt x="1164" y="984"/>
                  </a:lnTo>
                  <a:lnTo>
                    <a:pt x="1169" y="989"/>
                  </a:lnTo>
                  <a:lnTo>
                    <a:pt x="1178" y="998"/>
                  </a:lnTo>
                  <a:lnTo>
                    <a:pt x="1184" y="1002"/>
                  </a:lnTo>
                  <a:lnTo>
                    <a:pt x="1188" y="1007"/>
                  </a:lnTo>
                  <a:lnTo>
                    <a:pt x="1197" y="1012"/>
                  </a:lnTo>
                  <a:lnTo>
                    <a:pt x="1207" y="10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8" name="Freeform 5470"/>
            <p:cNvSpPr>
              <a:spLocks/>
            </p:cNvSpPr>
            <p:nvPr/>
          </p:nvSpPr>
          <p:spPr bwMode="auto">
            <a:xfrm>
              <a:off x="4329" y="2004"/>
              <a:ext cx="381" cy="321"/>
            </a:xfrm>
            <a:custGeom>
              <a:avLst/>
              <a:gdLst>
                <a:gd name="T0" fmla="*/ 18 w 1908"/>
                <a:gd name="T1" fmla="*/ 28 h 1605"/>
                <a:gd name="T2" fmla="*/ 33 w 1908"/>
                <a:gd name="T3" fmla="*/ 60 h 1605"/>
                <a:gd name="T4" fmla="*/ 52 w 1908"/>
                <a:gd name="T5" fmla="*/ 93 h 1605"/>
                <a:gd name="T6" fmla="*/ 70 w 1908"/>
                <a:gd name="T7" fmla="*/ 120 h 1605"/>
                <a:gd name="T8" fmla="*/ 88 w 1908"/>
                <a:gd name="T9" fmla="*/ 153 h 1605"/>
                <a:gd name="T10" fmla="*/ 117 w 1908"/>
                <a:gd name="T11" fmla="*/ 190 h 1605"/>
                <a:gd name="T12" fmla="*/ 144 w 1908"/>
                <a:gd name="T13" fmla="*/ 227 h 1605"/>
                <a:gd name="T14" fmla="*/ 167 w 1908"/>
                <a:gd name="T15" fmla="*/ 259 h 1605"/>
                <a:gd name="T16" fmla="*/ 190 w 1908"/>
                <a:gd name="T17" fmla="*/ 288 h 1605"/>
                <a:gd name="T18" fmla="*/ 214 w 1908"/>
                <a:gd name="T19" fmla="*/ 320 h 1605"/>
                <a:gd name="T20" fmla="*/ 237 w 1908"/>
                <a:gd name="T21" fmla="*/ 347 h 1605"/>
                <a:gd name="T22" fmla="*/ 265 w 1908"/>
                <a:gd name="T23" fmla="*/ 380 h 1605"/>
                <a:gd name="T24" fmla="*/ 292 w 1908"/>
                <a:gd name="T25" fmla="*/ 413 h 1605"/>
                <a:gd name="T26" fmla="*/ 321 w 1908"/>
                <a:gd name="T27" fmla="*/ 440 h 1605"/>
                <a:gd name="T28" fmla="*/ 344 w 1908"/>
                <a:gd name="T29" fmla="*/ 464 h 1605"/>
                <a:gd name="T30" fmla="*/ 371 w 1908"/>
                <a:gd name="T31" fmla="*/ 496 h 1605"/>
                <a:gd name="T32" fmla="*/ 404 w 1908"/>
                <a:gd name="T33" fmla="*/ 524 h 1605"/>
                <a:gd name="T34" fmla="*/ 427 w 1908"/>
                <a:gd name="T35" fmla="*/ 552 h 1605"/>
                <a:gd name="T36" fmla="*/ 455 w 1908"/>
                <a:gd name="T37" fmla="*/ 580 h 1605"/>
                <a:gd name="T38" fmla="*/ 487 w 1908"/>
                <a:gd name="T39" fmla="*/ 607 h 1605"/>
                <a:gd name="T40" fmla="*/ 525 w 1908"/>
                <a:gd name="T41" fmla="*/ 640 h 1605"/>
                <a:gd name="T42" fmla="*/ 557 w 1908"/>
                <a:gd name="T43" fmla="*/ 673 h 1605"/>
                <a:gd name="T44" fmla="*/ 584 w 1908"/>
                <a:gd name="T45" fmla="*/ 691 h 1605"/>
                <a:gd name="T46" fmla="*/ 618 w 1908"/>
                <a:gd name="T47" fmla="*/ 723 h 1605"/>
                <a:gd name="T48" fmla="*/ 650 w 1908"/>
                <a:gd name="T49" fmla="*/ 756 h 1605"/>
                <a:gd name="T50" fmla="*/ 687 w 1908"/>
                <a:gd name="T51" fmla="*/ 784 h 1605"/>
                <a:gd name="T52" fmla="*/ 729 w 1908"/>
                <a:gd name="T53" fmla="*/ 816 h 1605"/>
                <a:gd name="T54" fmla="*/ 752 w 1908"/>
                <a:gd name="T55" fmla="*/ 840 h 1605"/>
                <a:gd name="T56" fmla="*/ 794 w 1908"/>
                <a:gd name="T57" fmla="*/ 872 h 1605"/>
                <a:gd name="T58" fmla="*/ 831 w 1908"/>
                <a:gd name="T59" fmla="*/ 900 h 1605"/>
                <a:gd name="T60" fmla="*/ 867 w 1908"/>
                <a:gd name="T61" fmla="*/ 928 h 1605"/>
                <a:gd name="T62" fmla="*/ 901 w 1908"/>
                <a:gd name="T63" fmla="*/ 956 h 1605"/>
                <a:gd name="T64" fmla="*/ 933 w 1908"/>
                <a:gd name="T65" fmla="*/ 983 h 1605"/>
                <a:gd name="T66" fmla="*/ 975 w 1908"/>
                <a:gd name="T67" fmla="*/ 1011 h 1605"/>
                <a:gd name="T68" fmla="*/ 1007 w 1908"/>
                <a:gd name="T69" fmla="*/ 1039 h 1605"/>
                <a:gd name="T70" fmla="*/ 1044 w 1908"/>
                <a:gd name="T71" fmla="*/ 1067 h 1605"/>
                <a:gd name="T72" fmla="*/ 1077 w 1908"/>
                <a:gd name="T73" fmla="*/ 1090 h 1605"/>
                <a:gd name="T74" fmla="*/ 1114 w 1908"/>
                <a:gd name="T75" fmla="*/ 1118 h 1605"/>
                <a:gd name="T76" fmla="*/ 1150 w 1908"/>
                <a:gd name="T77" fmla="*/ 1146 h 1605"/>
                <a:gd name="T78" fmla="*/ 1193 w 1908"/>
                <a:gd name="T79" fmla="*/ 1173 h 1605"/>
                <a:gd name="T80" fmla="*/ 1239 w 1908"/>
                <a:gd name="T81" fmla="*/ 1207 h 1605"/>
                <a:gd name="T82" fmla="*/ 1272 w 1908"/>
                <a:gd name="T83" fmla="*/ 1230 h 1605"/>
                <a:gd name="T84" fmla="*/ 1313 w 1908"/>
                <a:gd name="T85" fmla="*/ 1252 h 1605"/>
                <a:gd name="T86" fmla="*/ 1355 w 1908"/>
                <a:gd name="T87" fmla="*/ 1280 h 1605"/>
                <a:gd name="T88" fmla="*/ 1392 w 1908"/>
                <a:gd name="T89" fmla="*/ 1304 h 1605"/>
                <a:gd name="T90" fmla="*/ 1429 w 1908"/>
                <a:gd name="T91" fmla="*/ 1327 h 1605"/>
                <a:gd name="T92" fmla="*/ 1471 w 1908"/>
                <a:gd name="T93" fmla="*/ 1350 h 1605"/>
                <a:gd name="T94" fmla="*/ 1508 w 1908"/>
                <a:gd name="T95" fmla="*/ 1373 h 1605"/>
                <a:gd name="T96" fmla="*/ 1546 w 1908"/>
                <a:gd name="T97" fmla="*/ 1401 h 1605"/>
                <a:gd name="T98" fmla="*/ 1587 w 1908"/>
                <a:gd name="T99" fmla="*/ 1424 h 1605"/>
                <a:gd name="T100" fmla="*/ 1634 w 1908"/>
                <a:gd name="T101" fmla="*/ 1452 h 1605"/>
                <a:gd name="T102" fmla="*/ 1675 w 1908"/>
                <a:gd name="T103" fmla="*/ 1475 h 1605"/>
                <a:gd name="T104" fmla="*/ 1716 w 1908"/>
                <a:gd name="T105" fmla="*/ 1503 h 1605"/>
                <a:gd name="T106" fmla="*/ 1759 w 1908"/>
                <a:gd name="T107" fmla="*/ 1522 h 1605"/>
                <a:gd name="T108" fmla="*/ 1800 w 1908"/>
                <a:gd name="T109" fmla="*/ 1549 h 1605"/>
                <a:gd name="T110" fmla="*/ 1842 w 1908"/>
                <a:gd name="T111" fmla="*/ 1568 h 1605"/>
                <a:gd name="T112" fmla="*/ 1884 w 1908"/>
                <a:gd name="T113" fmla="*/ 1592 h 160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08"/>
                <a:gd name="T172" fmla="*/ 0 h 1605"/>
                <a:gd name="T173" fmla="*/ 1908 w 1908"/>
                <a:gd name="T174" fmla="*/ 1605 h 160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08" h="1605">
                  <a:moveTo>
                    <a:pt x="0" y="0"/>
                  </a:moveTo>
                  <a:lnTo>
                    <a:pt x="5" y="9"/>
                  </a:lnTo>
                  <a:lnTo>
                    <a:pt x="9" y="14"/>
                  </a:lnTo>
                  <a:lnTo>
                    <a:pt x="14" y="23"/>
                  </a:lnTo>
                  <a:lnTo>
                    <a:pt x="18" y="28"/>
                  </a:lnTo>
                  <a:lnTo>
                    <a:pt x="18" y="32"/>
                  </a:lnTo>
                  <a:lnTo>
                    <a:pt x="18" y="37"/>
                  </a:lnTo>
                  <a:lnTo>
                    <a:pt x="24" y="46"/>
                  </a:lnTo>
                  <a:lnTo>
                    <a:pt x="29" y="51"/>
                  </a:lnTo>
                  <a:lnTo>
                    <a:pt x="33" y="60"/>
                  </a:lnTo>
                  <a:lnTo>
                    <a:pt x="38" y="69"/>
                  </a:lnTo>
                  <a:lnTo>
                    <a:pt x="38" y="74"/>
                  </a:lnTo>
                  <a:lnTo>
                    <a:pt x="42" y="74"/>
                  </a:lnTo>
                  <a:lnTo>
                    <a:pt x="47" y="84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61" y="107"/>
                  </a:lnTo>
                  <a:lnTo>
                    <a:pt x="65" y="111"/>
                  </a:lnTo>
                  <a:lnTo>
                    <a:pt x="70" y="120"/>
                  </a:lnTo>
                  <a:lnTo>
                    <a:pt x="74" y="130"/>
                  </a:lnTo>
                  <a:lnTo>
                    <a:pt x="79" y="134"/>
                  </a:lnTo>
                  <a:lnTo>
                    <a:pt x="84" y="143"/>
                  </a:lnTo>
                  <a:lnTo>
                    <a:pt x="88" y="153"/>
                  </a:lnTo>
                  <a:lnTo>
                    <a:pt x="93" y="162"/>
                  </a:lnTo>
                  <a:lnTo>
                    <a:pt x="97" y="166"/>
                  </a:lnTo>
                  <a:lnTo>
                    <a:pt x="102" y="176"/>
                  </a:lnTo>
                  <a:lnTo>
                    <a:pt x="111" y="181"/>
                  </a:lnTo>
                  <a:lnTo>
                    <a:pt x="117" y="190"/>
                  </a:lnTo>
                  <a:lnTo>
                    <a:pt x="121" y="195"/>
                  </a:lnTo>
                  <a:lnTo>
                    <a:pt x="126" y="204"/>
                  </a:lnTo>
                  <a:lnTo>
                    <a:pt x="131" y="213"/>
                  </a:lnTo>
                  <a:lnTo>
                    <a:pt x="135" y="218"/>
                  </a:lnTo>
                  <a:lnTo>
                    <a:pt x="144" y="227"/>
                  </a:lnTo>
                  <a:lnTo>
                    <a:pt x="149" y="236"/>
                  </a:lnTo>
                  <a:lnTo>
                    <a:pt x="154" y="245"/>
                  </a:lnTo>
                  <a:lnTo>
                    <a:pt x="158" y="250"/>
                  </a:lnTo>
                  <a:lnTo>
                    <a:pt x="167" y="259"/>
                  </a:lnTo>
                  <a:lnTo>
                    <a:pt x="167" y="264"/>
                  </a:lnTo>
                  <a:lnTo>
                    <a:pt x="172" y="264"/>
                  </a:lnTo>
                  <a:lnTo>
                    <a:pt x="176" y="274"/>
                  </a:lnTo>
                  <a:lnTo>
                    <a:pt x="181" y="278"/>
                  </a:lnTo>
                  <a:lnTo>
                    <a:pt x="190" y="288"/>
                  </a:lnTo>
                  <a:lnTo>
                    <a:pt x="190" y="292"/>
                  </a:lnTo>
                  <a:lnTo>
                    <a:pt x="195" y="297"/>
                  </a:lnTo>
                  <a:lnTo>
                    <a:pt x="199" y="306"/>
                  </a:lnTo>
                  <a:lnTo>
                    <a:pt x="209" y="311"/>
                  </a:lnTo>
                  <a:lnTo>
                    <a:pt x="214" y="320"/>
                  </a:lnTo>
                  <a:lnTo>
                    <a:pt x="219" y="329"/>
                  </a:lnTo>
                  <a:lnTo>
                    <a:pt x="228" y="334"/>
                  </a:lnTo>
                  <a:lnTo>
                    <a:pt x="233" y="343"/>
                  </a:lnTo>
                  <a:lnTo>
                    <a:pt x="237" y="343"/>
                  </a:lnTo>
                  <a:lnTo>
                    <a:pt x="237" y="347"/>
                  </a:lnTo>
                  <a:lnTo>
                    <a:pt x="246" y="357"/>
                  </a:lnTo>
                  <a:lnTo>
                    <a:pt x="251" y="367"/>
                  </a:lnTo>
                  <a:lnTo>
                    <a:pt x="256" y="367"/>
                  </a:lnTo>
                  <a:lnTo>
                    <a:pt x="260" y="371"/>
                  </a:lnTo>
                  <a:lnTo>
                    <a:pt x="265" y="380"/>
                  </a:lnTo>
                  <a:lnTo>
                    <a:pt x="269" y="390"/>
                  </a:lnTo>
                  <a:lnTo>
                    <a:pt x="278" y="394"/>
                  </a:lnTo>
                  <a:lnTo>
                    <a:pt x="288" y="403"/>
                  </a:lnTo>
                  <a:lnTo>
                    <a:pt x="292" y="413"/>
                  </a:lnTo>
                  <a:lnTo>
                    <a:pt x="297" y="417"/>
                  </a:lnTo>
                  <a:lnTo>
                    <a:pt x="307" y="426"/>
                  </a:lnTo>
                  <a:lnTo>
                    <a:pt x="316" y="431"/>
                  </a:lnTo>
                  <a:lnTo>
                    <a:pt x="321" y="440"/>
                  </a:lnTo>
                  <a:lnTo>
                    <a:pt x="330" y="449"/>
                  </a:lnTo>
                  <a:lnTo>
                    <a:pt x="335" y="454"/>
                  </a:lnTo>
                  <a:lnTo>
                    <a:pt x="344" y="464"/>
                  </a:lnTo>
                  <a:lnTo>
                    <a:pt x="353" y="473"/>
                  </a:lnTo>
                  <a:lnTo>
                    <a:pt x="358" y="478"/>
                  </a:lnTo>
                  <a:lnTo>
                    <a:pt x="362" y="482"/>
                  </a:lnTo>
                  <a:lnTo>
                    <a:pt x="367" y="487"/>
                  </a:lnTo>
                  <a:lnTo>
                    <a:pt x="371" y="496"/>
                  </a:lnTo>
                  <a:lnTo>
                    <a:pt x="380" y="501"/>
                  </a:lnTo>
                  <a:lnTo>
                    <a:pt x="385" y="510"/>
                  </a:lnTo>
                  <a:lnTo>
                    <a:pt x="394" y="519"/>
                  </a:lnTo>
                  <a:lnTo>
                    <a:pt x="404" y="524"/>
                  </a:lnTo>
                  <a:lnTo>
                    <a:pt x="409" y="528"/>
                  </a:lnTo>
                  <a:lnTo>
                    <a:pt x="414" y="533"/>
                  </a:lnTo>
                  <a:lnTo>
                    <a:pt x="418" y="538"/>
                  </a:lnTo>
                  <a:lnTo>
                    <a:pt x="427" y="547"/>
                  </a:lnTo>
                  <a:lnTo>
                    <a:pt x="427" y="552"/>
                  </a:lnTo>
                  <a:lnTo>
                    <a:pt x="432" y="557"/>
                  </a:lnTo>
                  <a:lnTo>
                    <a:pt x="441" y="566"/>
                  </a:lnTo>
                  <a:lnTo>
                    <a:pt x="450" y="571"/>
                  </a:lnTo>
                  <a:lnTo>
                    <a:pt x="455" y="580"/>
                  </a:lnTo>
                  <a:lnTo>
                    <a:pt x="464" y="584"/>
                  </a:lnTo>
                  <a:lnTo>
                    <a:pt x="469" y="594"/>
                  </a:lnTo>
                  <a:lnTo>
                    <a:pt x="473" y="594"/>
                  </a:lnTo>
                  <a:lnTo>
                    <a:pt x="482" y="603"/>
                  </a:lnTo>
                  <a:lnTo>
                    <a:pt x="487" y="607"/>
                  </a:lnTo>
                  <a:lnTo>
                    <a:pt x="493" y="612"/>
                  </a:lnTo>
                  <a:lnTo>
                    <a:pt x="497" y="617"/>
                  </a:lnTo>
                  <a:lnTo>
                    <a:pt x="506" y="621"/>
                  </a:lnTo>
                  <a:lnTo>
                    <a:pt x="516" y="630"/>
                  </a:lnTo>
                  <a:lnTo>
                    <a:pt x="525" y="640"/>
                  </a:lnTo>
                  <a:lnTo>
                    <a:pt x="529" y="650"/>
                  </a:lnTo>
                  <a:lnTo>
                    <a:pt x="534" y="654"/>
                  </a:lnTo>
                  <a:lnTo>
                    <a:pt x="539" y="654"/>
                  </a:lnTo>
                  <a:lnTo>
                    <a:pt x="548" y="663"/>
                  </a:lnTo>
                  <a:lnTo>
                    <a:pt x="557" y="673"/>
                  </a:lnTo>
                  <a:lnTo>
                    <a:pt x="566" y="677"/>
                  </a:lnTo>
                  <a:lnTo>
                    <a:pt x="575" y="686"/>
                  </a:lnTo>
                  <a:lnTo>
                    <a:pt x="580" y="686"/>
                  </a:lnTo>
                  <a:lnTo>
                    <a:pt x="584" y="691"/>
                  </a:lnTo>
                  <a:lnTo>
                    <a:pt x="590" y="700"/>
                  </a:lnTo>
                  <a:lnTo>
                    <a:pt x="599" y="709"/>
                  </a:lnTo>
                  <a:lnTo>
                    <a:pt x="604" y="709"/>
                  </a:lnTo>
                  <a:lnTo>
                    <a:pt x="608" y="714"/>
                  </a:lnTo>
                  <a:lnTo>
                    <a:pt x="618" y="723"/>
                  </a:lnTo>
                  <a:lnTo>
                    <a:pt x="622" y="728"/>
                  </a:lnTo>
                  <a:lnTo>
                    <a:pt x="627" y="732"/>
                  </a:lnTo>
                  <a:lnTo>
                    <a:pt x="636" y="738"/>
                  </a:lnTo>
                  <a:lnTo>
                    <a:pt x="645" y="747"/>
                  </a:lnTo>
                  <a:lnTo>
                    <a:pt x="650" y="756"/>
                  </a:lnTo>
                  <a:lnTo>
                    <a:pt x="663" y="761"/>
                  </a:lnTo>
                  <a:lnTo>
                    <a:pt x="663" y="765"/>
                  </a:lnTo>
                  <a:lnTo>
                    <a:pt x="673" y="770"/>
                  </a:lnTo>
                  <a:lnTo>
                    <a:pt x="677" y="775"/>
                  </a:lnTo>
                  <a:lnTo>
                    <a:pt x="687" y="784"/>
                  </a:lnTo>
                  <a:lnTo>
                    <a:pt x="701" y="793"/>
                  </a:lnTo>
                  <a:lnTo>
                    <a:pt x="706" y="798"/>
                  </a:lnTo>
                  <a:lnTo>
                    <a:pt x="720" y="807"/>
                  </a:lnTo>
                  <a:lnTo>
                    <a:pt x="729" y="816"/>
                  </a:lnTo>
                  <a:lnTo>
                    <a:pt x="733" y="825"/>
                  </a:lnTo>
                  <a:lnTo>
                    <a:pt x="747" y="831"/>
                  </a:lnTo>
                  <a:lnTo>
                    <a:pt x="752" y="835"/>
                  </a:lnTo>
                  <a:lnTo>
                    <a:pt x="752" y="840"/>
                  </a:lnTo>
                  <a:lnTo>
                    <a:pt x="761" y="845"/>
                  </a:lnTo>
                  <a:lnTo>
                    <a:pt x="770" y="854"/>
                  </a:lnTo>
                  <a:lnTo>
                    <a:pt x="780" y="858"/>
                  </a:lnTo>
                  <a:lnTo>
                    <a:pt x="789" y="867"/>
                  </a:lnTo>
                  <a:lnTo>
                    <a:pt x="794" y="872"/>
                  </a:lnTo>
                  <a:lnTo>
                    <a:pt x="799" y="877"/>
                  </a:lnTo>
                  <a:lnTo>
                    <a:pt x="812" y="886"/>
                  </a:lnTo>
                  <a:lnTo>
                    <a:pt x="817" y="886"/>
                  </a:lnTo>
                  <a:lnTo>
                    <a:pt x="817" y="890"/>
                  </a:lnTo>
                  <a:lnTo>
                    <a:pt x="831" y="900"/>
                  </a:lnTo>
                  <a:lnTo>
                    <a:pt x="835" y="904"/>
                  </a:lnTo>
                  <a:lnTo>
                    <a:pt x="840" y="909"/>
                  </a:lnTo>
                  <a:lnTo>
                    <a:pt x="849" y="913"/>
                  </a:lnTo>
                  <a:lnTo>
                    <a:pt x="858" y="924"/>
                  </a:lnTo>
                  <a:lnTo>
                    <a:pt x="867" y="928"/>
                  </a:lnTo>
                  <a:lnTo>
                    <a:pt x="878" y="937"/>
                  </a:lnTo>
                  <a:lnTo>
                    <a:pt x="878" y="942"/>
                  </a:lnTo>
                  <a:lnTo>
                    <a:pt x="887" y="942"/>
                  </a:lnTo>
                  <a:lnTo>
                    <a:pt x="896" y="951"/>
                  </a:lnTo>
                  <a:lnTo>
                    <a:pt x="901" y="956"/>
                  </a:lnTo>
                  <a:lnTo>
                    <a:pt x="905" y="960"/>
                  </a:lnTo>
                  <a:lnTo>
                    <a:pt x="914" y="969"/>
                  </a:lnTo>
                  <a:lnTo>
                    <a:pt x="924" y="974"/>
                  </a:lnTo>
                  <a:lnTo>
                    <a:pt x="933" y="983"/>
                  </a:lnTo>
                  <a:lnTo>
                    <a:pt x="942" y="992"/>
                  </a:lnTo>
                  <a:lnTo>
                    <a:pt x="951" y="997"/>
                  </a:lnTo>
                  <a:lnTo>
                    <a:pt x="966" y="1006"/>
                  </a:lnTo>
                  <a:lnTo>
                    <a:pt x="975" y="1011"/>
                  </a:lnTo>
                  <a:lnTo>
                    <a:pt x="984" y="1021"/>
                  </a:lnTo>
                  <a:lnTo>
                    <a:pt x="989" y="1026"/>
                  </a:lnTo>
                  <a:lnTo>
                    <a:pt x="993" y="1030"/>
                  </a:lnTo>
                  <a:lnTo>
                    <a:pt x="1003" y="1035"/>
                  </a:lnTo>
                  <a:lnTo>
                    <a:pt x="1007" y="1039"/>
                  </a:lnTo>
                  <a:lnTo>
                    <a:pt x="1016" y="1044"/>
                  </a:lnTo>
                  <a:lnTo>
                    <a:pt x="1026" y="1053"/>
                  </a:lnTo>
                  <a:lnTo>
                    <a:pt x="1030" y="1058"/>
                  </a:lnTo>
                  <a:lnTo>
                    <a:pt x="1035" y="1058"/>
                  </a:lnTo>
                  <a:lnTo>
                    <a:pt x="1044" y="1067"/>
                  </a:lnTo>
                  <a:lnTo>
                    <a:pt x="1048" y="1071"/>
                  </a:lnTo>
                  <a:lnTo>
                    <a:pt x="1053" y="1076"/>
                  </a:lnTo>
                  <a:lnTo>
                    <a:pt x="1063" y="1081"/>
                  </a:lnTo>
                  <a:lnTo>
                    <a:pt x="1072" y="1090"/>
                  </a:lnTo>
                  <a:lnTo>
                    <a:pt x="1077" y="1090"/>
                  </a:lnTo>
                  <a:lnTo>
                    <a:pt x="1086" y="1094"/>
                  </a:lnTo>
                  <a:lnTo>
                    <a:pt x="1095" y="1104"/>
                  </a:lnTo>
                  <a:lnTo>
                    <a:pt x="1109" y="1114"/>
                  </a:lnTo>
                  <a:lnTo>
                    <a:pt x="1114" y="1118"/>
                  </a:lnTo>
                  <a:lnTo>
                    <a:pt x="1118" y="1118"/>
                  </a:lnTo>
                  <a:lnTo>
                    <a:pt x="1128" y="1128"/>
                  </a:lnTo>
                  <a:lnTo>
                    <a:pt x="1137" y="1137"/>
                  </a:lnTo>
                  <a:lnTo>
                    <a:pt x="1150" y="1146"/>
                  </a:lnTo>
                  <a:lnTo>
                    <a:pt x="1161" y="1150"/>
                  </a:lnTo>
                  <a:lnTo>
                    <a:pt x="1170" y="1160"/>
                  </a:lnTo>
                  <a:lnTo>
                    <a:pt x="1179" y="1164"/>
                  </a:lnTo>
                  <a:lnTo>
                    <a:pt x="1184" y="1169"/>
                  </a:lnTo>
                  <a:lnTo>
                    <a:pt x="1193" y="1173"/>
                  </a:lnTo>
                  <a:lnTo>
                    <a:pt x="1202" y="1178"/>
                  </a:lnTo>
                  <a:lnTo>
                    <a:pt x="1216" y="1187"/>
                  </a:lnTo>
                  <a:lnTo>
                    <a:pt x="1225" y="1192"/>
                  </a:lnTo>
                  <a:lnTo>
                    <a:pt x="1229" y="1196"/>
                  </a:lnTo>
                  <a:lnTo>
                    <a:pt x="1239" y="1207"/>
                  </a:lnTo>
                  <a:lnTo>
                    <a:pt x="1249" y="1207"/>
                  </a:lnTo>
                  <a:lnTo>
                    <a:pt x="1249" y="1211"/>
                  </a:lnTo>
                  <a:lnTo>
                    <a:pt x="1263" y="1220"/>
                  </a:lnTo>
                  <a:lnTo>
                    <a:pt x="1267" y="1225"/>
                  </a:lnTo>
                  <a:lnTo>
                    <a:pt x="1272" y="1230"/>
                  </a:lnTo>
                  <a:lnTo>
                    <a:pt x="1286" y="1234"/>
                  </a:lnTo>
                  <a:lnTo>
                    <a:pt x="1290" y="1234"/>
                  </a:lnTo>
                  <a:lnTo>
                    <a:pt x="1295" y="1243"/>
                  </a:lnTo>
                  <a:lnTo>
                    <a:pt x="1309" y="1248"/>
                  </a:lnTo>
                  <a:lnTo>
                    <a:pt x="1313" y="1252"/>
                  </a:lnTo>
                  <a:lnTo>
                    <a:pt x="1318" y="1257"/>
                  </a:lnTo>
                  <a:lnTo>
                    <a:pt x="1331" y="1262"/>
                  </a:lnTo>
                  <a:lnTo>
                    <a:pt x="1331" y="1266"/>
                  </a:lnTo>
                  <a:lnTo>
                    <a:pt x="1342" y="1271"/>
                  </a:lnTo>
                  <a:lnTo>
                    <a:pt x="1355" y="1280"/>
                  </a:lnTo>
                  <a:lnTo>
                    <a:pt x="1365" y="1289"/>
                  </a:lnTo>
                  <a:lnTo>
                    <a:pt x="1374" y="1294"/>
                  </a:lnTo>
                  <a:lnTo>
                    <a:pt x="1378" y="1294"/>
                  </a:lnTo>
                  <a:lnTo>
                    <a:pt x="1392" y="1304"/>
                  </a:lnTo>
                  <a:lnTo>
                    <a:pt x="1397" y="1309"/>
                  </a:lnTo>
                  <a:lnTo>
                    <a:pt x="1401" y="1313"/>
                  </a:lnTo>
                  <a:lnTo>
                    <a:pt x="1415" y="1318"/>
                  </a:lnTo>
                  <a:lnTo>
                    <a:pt x="1420" y="1322"/>
                  </a:lnTo>
                  <a:lnTo>
                    <a:pt x="1429" y="1327"/>
                  </a:lnTo>
                  <a:lnTo>
                    <a:pt x="1439" y="1331"/>
                  </a:lnTo>
                  <a:lnTo>
                    <a:pt x="1439" y="1336"/>
                  </a:lnTo>
                  <a:lnTo>
                    <a:pt x="1453" y="1341"/>
                  </a:lnTo>
                  <a:lnTo>
                    <a:pt x="1462" y="1345"/>
                  </a:lnTo>
                  <a:lnTo>
                    <a:pt x="1471" y="1350"/>
                  </a:lnTo>
                  <a:lnTo>
                    <a:pt x="1476" y="1354"/>
                  </a:lnTo>
                  <a:lnTo>
                    <a:pt x="1485" y="1359"/>
                  </a:lnTo>
                  <a:lnTo>
                    <a:pt x="1490" y="1364"/>
                  </a:lnTo>
                  <a:lnTo>
                    <a:pt x="1503" y="1373"/>
                  </a:lnTo>
                  <a:lnTo>
                    <a:pt x="1508" y="1373"/>
                  </a:lnTo>
                  <a:lnTo>
                    <a:pt x="1513" y="1377"/>
                  </a:lnTo>
                  <a:lnTo>
                    <a:pt x="1526" y="1382"/>
                  </a:lnTo>
                  <a:lnTo>
                    <a:pt x="1532" y="1387"/>
                  </a:lnTo>
                  <a:lnTo>
                    <a:pt x="1536" y="1397"/>
                  </a:lnTo>
                  <a:lnTo>
                    <a:pt x="1546" y="1401"/>
                  </a:lnTo>
                  <a:lnTo>
                    <a:pt x="1550" y="1401"/>
                  </a:lnTo>
                  <a:lnTo>
                    <a:pt x="1559" y="1411"/>
                  </a:lnTo>
                  <a:lnTo>
                    <a:pt x="1569" y="1415"/>
                  </a:lnTo>
                  <a:lnTo>
                    <a:pt x="1573" y="1415"/>
                  </a:lnTo>
                  <a:lnTo>
                    <a:pt x="1587" y="1424"/>
                  </a:lnTo>
                  <a:lnTo>
                    <a:pt x="1592" y="1429"/>
                  </a:lnTo>
                  <a:lnTo>
                    <a:pt x="1601" y="1433"/>
                  </a:lnTo>
                  <a:lnTo>
                    <a:pt x="1610" y="1438"/>
                  </a:lnTo>
                  <a:lnTo>
                    <a:pt x="1625" y="1447"/>
                  </a:lnTo>
                  <a:lnTo>
                    <a:pt x="1634" y="1452"/>
                  </a:lnTo>
                  <a:lnTo>
                    <a:pt x="1638" y="1456"/>
                  </a:lnTo>
                  <a:lnTo>
                    <a:pt x="1652" y="1466"/>
                  </a:lnTo>
                  <a:lnTo>
                    <a:pt x="1657" y="1466"/>
                  </a:lnTo>
                  <a:lnTo>
                    <a:pt x="1666" y="1470"/>
                  </a:lnTo>
                  <a:lnTo>
                    <a:pt x="1675" y="1475"/>
                  </a:lnTo>
                  <a:lnTo>
                    <a:pt x="1680" y="1479"/>
                  </a:lnTo>
                  <a:lnTo>
                    <a:pt x="1694" y="1485"/>
                  </a:lnTo>
                  <a:lnTo>
                    <a:pt x="1698" y="1490"/>
                  </a:lnTo>
                  <a:lnTo>
                    <a:pt x="1703" y="1494"/>
                  </a:lnTo>
                  <a:lnTo>
                    <a:pt x="1716" y="1503"/>
                  </a:lnTo>
                  <a:lnTo>
                    <a:pt x="1731" y="1508"/>
                  </a:lnTo>
                  <a:lnTo>
                    <a:pt x="1740" y="1517"/>
                  </a:lnTo>
                  <a:lnTo>
                    <a:pt x="1745" y="1517"/>
                  </a:lnTo>
                  <a:lnTo>
                    <a:pt x="1759" y="1522"/>
                  </a:lnTo>
                  <a:lnTo>
                    <a:pt x="1763" y="1526"/>
                  </a:lnTo>
                  <a:lnTo>
                    <a:pt x="1777" y="1531"/>
                  </a:lnTo>
                  <a:lnTo>
                    <a:pt x="1782" y="1535"/>
                  </a:lnTo>
                  <a:lnTo>
                    <a:pt x="1796" y="1540"/>
                  </a:lnTo>
                  <a:lnTo>
                    <a:pt x="1800" y="1549"/>
                  </a:lnTo>
                  <a:lnTo>
                    <a:pt x="1805" y="1549"/>
                  </a:lnTo>
                  <a:lnTo>
                    <a:pt x="1815" y="1554"/>
                  </a:lnTo>
                  <a:lnTo>
                    <a:pt x="1829" y="1558"/>
                  </a:lnTo>
                  <a:lnTo>
                    <a:pt x="1829" y="1563"/>
                  </a:lnTo>
                  <a:lnTo>
                    <a:pt x="1842" y="1568"/>
                  </a:lnTo>
                  <a:lnTo>
                    <a:pt x="1847" y="1572"/>
                  </a:lnTo>
                  <a:lnTo>
                    <a:pt x="1861" y="1578"/>
                  </a:lnTo>
                  <a:lnTo>
                    <a:pt x="1865" y="1587"/>
                  </a:lnTo>
                  <a:lnTo>
                    <a:pt x="1870" y="1587"/>
                  </a:lnTo>
                  <a:lnTo>
                    <a:pt x="1884" y="1592"/>
                  </a:lnTo>
                  <a:lnTo>
                    <a:pt x="1893" y="1596"/>
                  </a:lnTo>
                  <a:lnTo>
                    <a:pt x="1902" y="1601"/>
                  </a:lnTo>
                  <a:lnTo>
                    <a:pt x="1908" y="160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19" name="Freeform 5471"/>
            <p:cNvSpPr>
              <a:spLocks/>
            </p:cNvSpPr>
            <p:nvPr/>
          </p:nvSpPr>
          <p:spPr bwMode="auto">
            <a:xfrm>
              <a:off x="4202" y="1662"/>
              <a:ext cx="127" cy="342"/>
            </a:xfrm>
            <a:custGeom>
              <a:avLst/>
              <a:gdLst>
                <a:gd name="T0" fmla="*/ 5 w 635"/>
                <a:gd name="T1" fmla="*/ 20 h 1713"/>
                <a:gd name="T2" fmla="*/ 9 w 635"/>
                <a:gd name="T3" fmla="*/ 43 h 1713"/>
                <a:gd name="T4" fmla="*/ 19 w 635"/>
                <a:gd name="T5" fmla="*/ 75 h 1713"/>
                <a:gd name="T6" fmla="*/ 32 w 635"/>
                <a:gd name="T7" fmla="*/ 102 h 1713"/>
                <a:gd name="T8" fmla="*/ 37 w 635"/>
                <a:gd name="T9" fmla="*/ 126 h 1713"/>
                <a:gd name="T10" fmla="*/ 46 w 635"/>
                <a:gd name="T11" fmla="*/ 158 h 1713"/>
                <a:gd name="T12" fmla="*/ 55 w 635"/>
                <a:gd name="T13" fmla="*/ 181 h 1713"/>
                <a:gd name="T14" fmla="*/ 60 w 635"/>
                <a:gd name="T15" fmla="*/ 210 h 1713"/>
                <a:gd name="T16" fmla="*/ 69 w 635"/>
                <a:gd name="T17" fmla="*/ 242 h 1713"/>
                <a:gd name="T18" fmla="*/ 78 w 635"/>
                <a:gd name="T19" fmla="*/ 265 h 1713"/>
                <a:gd name="T20" fmla="*/ 87 w 635"/>
                <a:gd name="T21" fmla="*/ 292 h 1713"/>
                <a:gd name="T22" fmla="*/ 98 w 635"/>
                <a:gd name="T23" fmla="*/ 326 h 1713"/>
                <a:gd name="T24" fmla="*/ 111 w 635"/>
                <a:gd name="T25" fmla="*/ 353 h 1713"/>
                <a:gd name="T26" fmla="*/ 121 w 635"/>
                <a:gd name="T27" fmla="*/ 376 h 1713"/>
                <a:gd name="T28" fmla="*/ 125 w 635"/>
                <a:gd name="T29" fmla="*/ 409 h 1713"/>
                <a:gd name="T30" fmla="*/ 139 w 635"/>
                <a:gd name="T31" fmla="*/ 437 h 1713"/>
                <a:gd name="T32" fmla="*/ 148 w 635"/>
                <a:gd name="T33" fmla="*/ 469 h 1713"/>
                <a:gd name="T34" fmla="*/ 157 w 635"/>
                <a:gd name="T35" fmla="*/ 497 h 1713"/>
                <a:gd name="T36" fmla="*/ 166 w 635"/>
                <a:gd name="T37" fmla="*/ 520 h 1713"/>
                <a:gd name="T38" fmla="*/ 176 w 635"/>
                <a:gd name="T39" fmla="*/ 552 h 1713"/>
                <a:gd name="T40" fmla="*/ 190 w 635"/>
                <a:gd name="T41" fmla="*/ 586 h 1713"/>
                <a:gd name="T42" fmla="*/ 200 w 635"/>
                <a:gd name="T43" fmla="*/ 613 h 1713"/>
                <a:gd name="T44" fmla="*/ 209 w 635"/>
                <a:gd name="T45" fmla="*/ 636 h 1713"/>
                <a:gd name="T46" fmla="*/ 223 w 635"/>
                <a:gd name="T47" fmla="*/ 668 h 1713"/>
                <a:gd name="T48" fmla="*/ 232 w 635"/>
                <a:gd name="T49" fmla="*/ 688 h 1713"/>
                <a:gd name="T50" fmla="*/ 245 w 635"/>
                <a:gd name="T51" fmla="*/ 720 h 1713"/>
                <a:gd name="T52" fmla="*/ 255 w 635"/>
                <a:gd name="T53" fmla="*/ 743 h 1713"/>
                <a:gd name="T54" fmla="*/ 268 w 635"/>
                <a:gd name="T55" fmla="*/ 771 h 1713"/>
                <a:gd name="T56" fmla="*/ 283 w 635"/>
                <a:gd name="T57" fmla="*/ 803 h 1713"/>
                <a:gd name="T58" fmla="*/ 292 w 635"/>
                <a:gd name="T59" fmla="*/ 826 h 1713"/>
                <a:gd name="T60" fmla="*/ 306 w 635"/>
                <a:gd name="T61" fmla="*/ 859 h 1713"/>
                <a:gd name="T62" fmla="*/ 315 w 635"/>
                <a:gd name="T63" fmla="*/ 882 h 1713"/>
                <a:gd name="T64" fmla="*/ 329 w 635"/>
                <a:gd name="T65" fmla="*/ 910 h 1713"/>
                <a:gd name="T66" fmla="*/ 338 w 635"/>
                <a:gd name="T67" fmla="*/ 933 h 1713"/>
                <a:gd name="T68" fmla="*/ 352 w 635"/>
                <a:gd name="T69" fmla="*/ 966 h 1713"/>
                <a:gd name="T70" fmla="*/ 361 w 635"/>
                <a:gd name="T71" fmla="*/ 989 h 1713"/>
                <a:gd name="T72" fmla="*/ 370 w 635"/>
                <a:gd name="T73" fmla="*/ 1017 h 1713"/>
                <a:gd name="T74" fmla="*/ 381 w 635"/>
                <a:gd name="T75" fmla="*/ 1039 h 1713"/>
                <a:gd name="T76" fmla="*/ 390 w 635"/>
                <a:gd name="T77" fmla="*/ 1073 h 1713"/>
                <a:gd name="T78" fmla="*/ 399 w 635"/>
                <a:gd name="T79" fmla="*/ 1096 h 1713"/>
                <a:gd name="T80" fmla="*/ 413 w 635"/>
                <a:gd name="T81" fmla="*/ 1123 h 1713"/>
                <a:gd name="T82" fmla="*/ 417 w 635"/>
                <a:gd name="T83" fmla="*/ 1147 h 1713"/>
                <a:gd name="T84" fmla="*/ 431 w 635"/>
                <a:gd name="T85" fmla="*/ 1179 h 1713"/>
                <a:gd name="T86" fmla="*/ 440 w 635"/>
                <a:gd name="T87" fmla="*/ 1202 h 1713"/>
                <a:gd name="T88" fmla="*/ 449 w 635"/>
                <a:gd name="T89" fmla="*/ 1230 h 1713"/>
                <a:gd name="T90" fmla="*/ 459 w 635"/>
                <a:gd name="T91" fmla="*/ 1258 h 1713"/>
                <a:gd name="T92" fmla="*/ 469 w 635"/>
                <a:gd name="T93" fmla="*/ 1286 h 1713"/>
                <a:gd name="T94" fmla="*/ 483 w 635"/>
                <a:gd name="T95" fmla="*/ 1318 h 1713"/>
                <a:gd name="T96" fmla="*/ 492 w 635"/>
                <a:gd name="T97" fmla="*/ 1346 h 1713"/>
                <a:gd name="T98" fmla="*/ 501 w 635"/>
                <a:gd name="T99" fmla="*/ 1374 h 1713"/>
                <a:gd name="T100" fmla="*/ 510 w 635"/>
                <a:gd name="T101" fmla="*/ 1402 h 1713"/>
                <a:gd name="T102" fmla="*/ 524 w 635"/>
                <a:gd name="T103" fmla="*/ 1430 h 1713"/>
                <a:gd name="T104" fmla="*/ 528 w 635"/>
                <a:gd name="T105" fmla="*/ 1453 h 1713"/>
                <a:gd name="T106" fmla="*/ 542 w 635"/>
                <a:gd name="T107" fmla="*/ 1485 h 1713"/>
                <a:gd name="T108" fmla="*/ 551 w 635"/>
                <a:gd name="T109" fmla="*/ 1503 h 1713"/>
                <a:gd name="T110" fmla="*/ 561 w 635"/>
                <a:gd name="T111" fmla="*/ 1537 h 1713"/>
                <a:gd name="T112" fmla="*/ 571 w 635"/>
                <a:gd name="T113" fmla="*/ 1560 h 1713"/>
                <a:gd name="T114" fmla="*/ 585 w 635"/>
                <a:gd name="T115" fmla="*/ 1587 h 1713"/>
                <a:gd name="T116" fmla="*/ 589 w 635"/>
                <a:gd name="T117" fmla="*/ 1611 h 1713"/>
                <a:gd name="T118" fmla="*/ 603 w 635"/>
                <a:gd name="T119" fmla="*/ 1643 h 1713"/>
                <a:gd name="T120" fmla="*/ 612 w 635"/>
                <a:gd name="T121" fmla="*/ 1666 h 1713"/>
                <a:gd name="T122" fmla="*/ 626 w 635"/>
                <a:gd name="T123" fmla="*/ 1698 h 17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5"/>
                <a:gd name="T187" fmla="*/ 0 h 1713"/>
                <a:gd name="T188" fmla="*/ 635 w 635"/>
                <a:gd name="T189" fmla="*/ 1713 h 171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5" h="171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5" y="20"/>
                  </a:lnTo>
                  <a:lnTo>
                    <a:pt x="5" y="29"/>
                  </a:lnTo>
                  <a:lnTo>
                    <a:pt x="9" y="33"/>
                  </a:lnTo>
                  <a:lnTo>
                    <a:pt x="9" y="43"/>
                  </a:lnTo>
                  <a:lnTo>
                    <a:pt x="14" y="47"/>
                  </a:lnTo>
                  <a:lnTo>
                    <a:pt x="14" y="56"/>
                  </a:lnTo>
                  <a:lnTo>
                    <a:pt x="19" y="65"/>
                  </a:lnTo>
                  <a:lnTo>
                    <a:pt x="19" y="75"/>
                  </a:lnTo>
                  <a:lnTo>
                    <a:pt x="23" y="79"/>
                  </a:lnTo>
                  <a:lnTo>
                    <a:pt x="28" y="88"/>
                  </a:lnTo>
                  <a:lnTo>
                    <a:pt x="28" y="93"/>
                  </a:lnTo>
                  <a:lnTo>
                    <a:pt x="32" y="102"/>
                  </a:lnTo>
                  <a:lnTo>
                    <a:pt x="32" y="112"/>
                  </a:lnTo>
                  <a:lnTo>
                    <a:pt x="32" y="117"/>
                  </a:lnTo>
                  <a:lnTo>
                    <a:pt x="37" y="126"/>
                  </a:lnTo>
                  <a:lnTo>
                    <a:pt x="37" y="131"/>
                  </a:lnTo>
                  <a:lnTo>
                    <a:pt x="41" y="140"/>
                  </a:lnTo>
                  <a:lnTo>
                    <a:pt x="41" y="149"/>
                  </a:lnTo>
                  <a:lnTo>
                    <a:pt x="46" y="158"/>
                  </a:lnTo>
                  <a:lnTo>
                    <a:pt x="46" y="163"/>
                  </a:lnTo>
                  <a:lnTo>
                    <a:pt x="51" y="172"/>
                  </a:lnTo>
                  <a:lnTo>
                    <a:pt x="55" y="181"/>
                  </a:lnTo>
                  <a:lnTo>
                    <a:pt x="55" y="186"/>
                  </a:lnTo>
                  <a:lnTo>
                    <a:pt x="60" y="195"/>
                  </a:lnTo>
                  <a:lnTo>
                    <a:pt x="60" y="200"/>
                  </a:lnTo>
                  <a:lnTo>
                    <a:pt x="60" y="210"/>
                  </a:lnTo>
                  <a:lnTo>
                    <a:pt x="64" y="219"/>
                  </a:lnTo>
                  <a:lnTo>
                    <a:pt x="64" y="224"/>
                  </a:lnTo>
                  <a:lnTo>
                    <a:pt x="69" y="233"/>
                  </a:lnTo>
                  <a:lnTo>
                    <a:pt x="69" y="242"/>
                  </a:lnTo>
                  <a:lnTo>
                    <a:pt x="74" y="242"/>
                  </a:lnTo>
                  <a:lnTo>
                    <a:pt x="74" y="247"/>
                  </a:lnTo>
                  <a:lnTo>
                    <a:pt x="74" y="256"/>
                  </a:lnTo>
                  <a:lnTo>
                    <a:pt x="78" y="265"/>
                  </a:lnTo>
                  <a:lnTo>
                    <a:pt x="83" y="269"/>
                  </a:lnTo>
                  <a:lnTo>
                    <a:pt x="83" y="279"/>
                  </a:lnTo>
                  <a:lnTo>
                    <a:pt x="87" y="283"/>
                  </a:lnTo>
                  <a:lnTo>
                    <a:pt x="87" y="292"/>
                  </a:lnTo>
                  <a:lnTo>
                    <a:pt x="93" y="303"/>
                  </a:lnTo>
                  <a:lnTo>
                    <a:pt x="93" y="307"/>
                  </a:lnTo>
                  <a:lnTo>
                    <a:pt x="98" y="316"/>
                  </a:lnTo>
                  <a:lnTo>
                    <a:pt x="98" y="326"/>
                  </a:lnTo>
                  <a:lnTo>
                    <a:pt x="102" y="335"/>
                  </a:lnTo>
                  <a:lnTo>
                    <a:pt x="102" y="339"/>
                  </a:lnTo>
                  <a:lnTo>
                    <a:pt x="107" y="348"/>
                  </a:lnTo>
                  <a:lnTo>
                    <a:pt x="111" y="353"/>
                  </a:lnTo>
                  <a:lnTo>
                    <a:pt x="111" y="362"/>
                  </a:lnTo>
                  <a:lnTo>
                    <a:pt x="116" y="367"/>
                  </a:lnTo>
                  <a:lnTo>
                    <a:pt x="116" y="371"/>
                  </a:lnTo>
                  <a:lnTo>
                    <a:pt x="121" y="376"/>
                  </a:lnTo>
                  <a:lnTo>
                    <a:pt x="121" y="385"/>
                  </a:lnTo>
                  <a:lnTo>
                    <a:pt x="121" y="395"/>
                  </a:lnTo>
                  <a:lnTo>
                    <a:pt x="125" y="400"/>
                  </a:lnTo>
                  <a:lnTo>
                    <a:pt x="125" y="409"/>
                  </a:lnTo>
                  <a:lnTo>
                    <a:pt x="130" y="418"/>
                  </a:lnTo>
                  <a:lnTo>
                    <a:pt x="130" y="423"/>
                  </a:lnTo>
                  <a:lnTo>
                    <a:pt x="134" y="432"/>
                  </a:lnTo>
                  <a:lnTo>
                    <a:pt x="139" y="437"/>
                  </a:lnTo>
                  <a:lnTo>
                    <a:pt x="139" y="446"/>
                  </a:lnTo>
                  <a:lnTo>
                    <a:pt x="143" y="450"/>
                  </a:lnTo>
                  <a:lnTo>
                    <a:pt x="148" y="460"/>
                  </a:lnTo>
                  <a:lnTo>
                    <a:pt x="148" y="469"/>
                  </a:lnTo>
                  <a:lnTo>
                    <a:pt x="148" y="478"/>
                  </a:lnTo>
                  <a:lnTo>
                    <a:pt x="153" y="483"/>
                  </a:lnTo>
                  <a:lnTo>
                    <a:pt x="157" y="493"/>
                  </a:lnTo>
                  <a:lnTo>
                    <a:pt x="157" y="497"/>
                  </a:lnTo>
                  <a:lnTo>
                    <a:pt x="157" y="502"/>
                  </a:lnTo>
                  <a:lnTo>
                    <a:pt x="162" y="507"/>
                  </a:lnTo>
                  <a:lnTo>
                    <a:pt x="166" y="516"/>
                  </a:lnTo>
                  <a:lnTo>
                    <a:pt x="166" y="520"/>
                  </a:lnTo>
                  <a:lnTo>
                    <a:pt x="171" y="530"/>
                  </a:lnTo>
                  <a:lnTo>
                    <a:pt x="171" y="539"/>
                  </a:lnTo>
                  <a:lnTo>
                    <a:pt x="176" y="543"/>
                  </a:lnTo>
                  <a:lnTo>
                    <a:pt x="176" y="552"/>
                  </a:lnTo>
                  <a:lnTo>
                    <a:pt x="180" y="562"/>
                  </a:lnTo>
                  <a:lnTo>
                    <a:pt x="180" y="566"/>
                  </a:lnTo>
                  <a:lnTo>
                    <a:pt x="185" y="575"/>
                  </a:lnTo>
                  <a:lnTo>
                    <a:pt x="190" y="586"/>
                  </a:lnTo>
                  <a:lnTo>
                    <a:pt x="195" y="590"/>
                  </a:lnTo>
                  <a:lnTo>
                    <a:pt x="195" y="599"/>
                  </a:lnTo>
                  <a:lnTo>
                    <a:pt x="200" y="604"/>
                  </a:lnTo>
                  <a:lnTo>
                    <a:pt x="200" y="613"/>
                  </a:lnTo>
                  <a:lnTo>
                    <a:pt x="204" y="618"/>
                  </a:lnTo>
                  <a:lnTo>
                    <a:pt x="204" y="622"/>
                  </a:lnTo>
                  <a:lnTo>
                    <a:pt x="209" y="627"/>
                  </a:lnTo>
                  <a:lnTo>
                    <a:pt x="209" y="636"/>
                  </a:lnTo>
                  <a:lnTo>
                    <a:pt x="213" y="645"/>
                  </a:lnTo>
                  <a:lnTo>
                    <a:pt x="213" y="654"/>
                  </a:lnTo>
                  <a:lnTo>
                    <a:pt x="218" y="659"/>
                  </a:lnTo>
                  <a:lnTo>
                    <a:pt x="223" y="668"/>
                  </a:lnTo>
                  <a:lnTo>
                    <a:pt x="227" y="674"/>
                  </a:lnTo>
                  <a:lnTo>
                    <a:pt x="227" y="683"/>
                  </a:lnTo>
                  <a:lnTo>
                    <a:pt x="232" y="688"/>
                  </a:lnTo>
                  <a:lnTo>
                    <a:pt x="236" y="697"/>
                  </a:lnTo>
                  <a:lnTo>
                    <a:pt x="236" y="706"/>
                  </a:lnTo>
                  <a:lnTo>
                    <a:pt x="241" y="711"/>
                  </a:lnTo>
                  <a:lnTo>
                    <a:pt x="245" y="720"/>
                  </a:lnTo>
                  <a:lnTo>
                    <a:pt x="250" y="729"/>
                  </a:lnTo>
                  <a:lnTo>
                    <a:pt x="250" y="738"/>
                  </a:lnTo>
                  <a:lnTo>
                    <a:pt x="255" y="743"/>
                  </a:lnTo>
                  <a:lnTo>
                    <a:pt x="259" y="752"/>
                  </a:lnTo>
                  <a:lnTo>
                    <a:pt x="264" y="756"/>
                  </a:lnTo>
                  <a:lnTo>
                    <a:pt x="264" y="767"/>
                  </a:lnTo>
                  <a:lnTo>
                    <a:pt x="268" y="771"/>
                  </a:lnTo>
                  <a:lnTo>
                    <a:pt x="273" y="780"/>
                  </a:lnTo>
                  <a:lnTo>
                    <a:pt x="273" y="790"/>
                  </a:lnTo>
                  <a:lnTo>
                    <a:pt x="278" y="799"/>
                  </a:lnTo>
                  <a:lnTo>
                    <a:pt x="283" y="803"/>
                  </a:lnTo>
                  <a:lnTo>
                    <a:pt x="288" y="813"/>
                  </a:lnTo>
                  <a:lnTo>
                    <a:pt x="288" y="817"/>
                  </a:lnTo>
                  <a:lnTo>
                    <a:pt x="288" y="822"/>
                  </a:lnTo>
                  <a:lnTo>
                    <a:pt x="292" y="826"/>
                  </a:lnTo>
                  <a:lnTo>
                    <a:pt x="292" y="835"/>
                  </a:lnTo>
                  <a:lnTo>
                    <a:pt x="297" y="840"/>
                  </a:lnTo>
                  <a:lnTo>
                    <a:pt x="302" y="849"/>
                  </a:lnTo>
                  <a:lnTo>
                    <a:pt x="306" y="859"/>
                  </a:lnTo>
                  <a:lnTo>
                    <a:pt x="311" y="864"/>
                  </a:lnTo>
                  <a:lnTo>
                    <a:pt x="311" y="869"/>
                  </a:lnTo>
                  <a:lnTo>
                    <a:pt x="311" y="873"/>
                  </a:lnTo>
                  <a:lnTo>
                    <a:pt x="315" y="882"/>
                  </a:lnTo>
                  <a:lnTo>
                    <a:pt x="320" y="887"/>
                  </a:lnTo>
                  <a:lnTo>
                    <a:pt x="324" y="896"/>
                  </a:lnTo>
                  <a:lnTo>
                    <a:pt x="324" y="905"/>
                  </a:lnTo>
                  <a:lnTo>
                    <a:pt x="329" y="910"/>
                  </a:lnTo>
                  <a:lnTo>
                    <a:pt x="329" y="915"/>
                  </a:lnTo>
                  <a:lnTo>
                    <a:pt x="329" y="919"/>
                  </a:lnTo>
                  <a:lnTo>
                    <a:pt x="334" y="924"/>
                  </a:lnTo>
                  <a:lnTo>
                    <a:pt x="338" y="933"/>
                  </a:lnTo>
                  <a:lnTo>
                    <a:pt x="343" y="942"/>
                  </a:lnTo>
                  <a:lnTo>
                    <a:pt x="343" y="947"/>
                  </a:lnTo>
                  <a:lnTo>
                    <a:pt x="347" y="957"/>
                  </a:lnTo>
                  <a:lnTo>
                    <a:pt x="352" y="966"/>
                  </a:lnTo>
                  <a:lnTo>
                    <a:pt x="352" y="971"/>
                  </a:lnTo>
                  <a:lnTo>
                    <a:pt x="352" y="975"/>
                  </a:lnTo>
                  <a:lnTo>
                    <a:pt x="357" y="980"/>
                  </a:lnTo>
                  <a:lnTo>
                    <a:pt x="361" y="989"/>
                  </a:lnTo>
                  <a:lnTo>
                    <a:pt x="361" y="994"/>
                  </a:lnTo>
                  <a:lnTo>
                    <a:pt x="366" y="1003"/>
                  </a:lnTo>
                  <a:lnTo>
                    <a:pt x="366" y="1007"/>
                  </a:lnTo>
                  <a:lnTo>
                    <a:pt x="370" y="1017"/>
                  </a:lnTo>
                  <a:lnTo>
                    <a:pt x="376" y="1026"/>
                  </a:lnTo>
                  <a:lnTo>
                    <a:pt x="381" y="1030"/>
                  </a:lnTo>
                  <a:lnTo>
                    <a:pt x="381" y="1039"/>
                  </a:lnTo>
                  <a:lnTo>
                    <a:pt x="381" y="1050"/>
                  </a:lnTo>
                  <a:lnTo>
                    <a:pt x="385" y="1059"/>
                  </a:lnTo>
                  <a:lnTo>
                    <a:pt x="390" y="1063"/>
                  </a:lnTo>
                  <a:lnTo>
                    <a:pt x="390" y="1073"/>
                  </a:lnTo>
                  <a:lnTo>
                    <a:pt x="394" y="1077"/>
                  </a:lnTo>
                  <a:lnTo>
                    <a:pt x="394" y="1082"/>
                  </a:lnTo>
                  <a:lnTo>
                    <a:pt x="399" y="1086"/>
                  </a:lnTo>
                  <a:lnTo>
                    <a:pt x="399" y="1096"/>
                  </a:lnTo>
                  <a:lnTo>
                    <a:pt x="404" y="1100"/>
                  </a:lnTo>
                  <a:lnTo>
                    <a:pt x="408" y="1109"/>
                  </a:lnTo>
                  <a:lnTo>
                    <a:pt x="408" y="1118"/>
                  </a:lnTo>
                  <a:lnTo>
                    <a:pt x="413" y="1123"/>
                  </a:lnTo>
                  <a:lnTo>
                    <a:pt x="413" y="1132"/>
                  </a:lnTo>
                  <a:lnTo>
                    <a:pt x="417" y="1142"/>
                  </a:lnTo>
                  <a:lnTo>
                    <a:pt x="417" y="1147"/>
                  </a:lnTo>
                  <a:lnTo>
                    <a:pt x="422" y="1156"/>
                  </a:lnTo>
                  <a:lnTo>
                    <a:pt x="426" y="1161"/>
                  </a:lnTo>
                  <a:lnTo>
                    <a:pt x="431" y="1170"/>
                  </a:lnTo>
                  <a:lnTo>
                    <a:pt x="431" y="1179"/>
                  </a:lnTo>
                  <a:lnTo>
                    <a:pt x="436" y="1184"/>
                  </a:lnTo>
                  <a:lnTo>
                    <a:pt x="440" y="1193"/>
                  </a:lnTo>
                  <a:lnTo>
                    <a:pt x="440" y="1198"/>
                  </a:lnTo>
                  <a:lnTo>
                    <a:pt x="440" y="1202"/>
                  </a:lnTo>
                  <a:lnTo>
                    <a:pt x="440" y="1207"/>
                  </a:lnTo>
                  <a:lnTo>
                    <a:pt x="445" y="1216"/>
                  </a:lnTo>
                  <a:lnTo>
                    <a:pt x="449" y="1225"/>
                  </a:lnTo>
                  <a:lnTo>
                    <a:pt x="449" y="1230"/>
                  </a:lnTo>
                  <a:lnTo>
                    <a:pt x="454" y="1240"/>
                  </a:lnTo>
                  <a:lnTo>
                    <a:pt x="459" y="1249"/>
                  </a:lnTo>
                  <a:lnTo>
                    <a:pt x="459" y="1254"/>
                  </a:lnTo>
                  <a:lnTo>
                    <a:pt x="459" y="1258"/>
                  </a:lnTo>
                  <a:lnTo>
                    <a:pt x="463" y="1263"/>
                  </a:lnTo>
                  <a:lnTo>
                    <a:pt x="469" y="1267"/>
                  </a:lnTo>
                  <a:lnTo>
                    <a:pt x="469" y="1277"/>
                  </a:lnTo>
                  <a:lnTo>
                    <a:pt x="469" y="1286"/>
                  </a:lnTo>
                  <a:lnTo>
                    <a:pt x="473" y="1290"/>
                  </a:lnTo>
                  <a:lnTo>
                    <a:pt x="473" y="1300"/>
                  </a:lnTo>
                  <a:lnTo>
                    <a:pt x="478" y="1309"/>
                  </a:lnTo>
                  <a:lnTo>
                    <a:pt x="483" y="1318"/>
                  </a:lnTo>
                  <a:lnTo>
                    <a:pt x="483" y="1322"/>
                  </a:lnTo>
                  <a:lnTo>
                    <a:pt x="487" y="1333"/>
                  </a:lnTo>
                  <a:lnTo>
                    <a:pt x="492" y="1337"/>
                  </a:lnTo>
                  <a:lnTo>
                    <a:pt x="492" y="1346"/>
                  </a:lnTo>
                  <a:lnTo>
                    <a:pt x="496" y="1351"/>
                  </a:lnTo>
                  <a:lnTo>
                    <a:pt x="496" y="1360"/>
                  </a:lnTo>
                  <a:lnTo>
                    <a:pt x="501" y="1369"/>
                  </a:lnTo>
                  <a:lnTo>
                    <a:pt x="501" y="1374"/>
                  </a:lnTo>
                  <a:lnTo>
                    <a:pt x="506" y="1379"/>
                  </a:lnTo>
                  <a:lnTo>
                    <a:pt x="506" y="1383"/>
                  </a:lnTo>
                  <a:lnTo>
                    <a:pt x="510" y="1392"/>
                  </a:lnTo>
                  <a:lnTo>
                    <a:pt x="510" y="1402"/>
                  </a:lnTo>
                  <a:lnTo>
                    <a:pt x="515" y="1406"/>
                  </a:lnTo>
                  <a:lnTo>
                    <a:pt x="515" y="1415"/>
                  </a:lnTo>
                  <a:lnTo>
                    <a:pt x="519" y="1421"/>
                  </a:lnTo>
                  <a:lnTo>
                    <a:pt x="524" y="1430"/>
                  </a:lnTo>
                  <a:lnTo>
                    <a:pt x="524" y="1435"/>
                  </a:lnTo>
                  <a:lnTo>
                    <a:pt x="524" y="1439"/>
                  </a:lnTo>
                  <a:lnTo>
                    <a:pt x="528" y="1444"/>
                  </a:lnTo>
                  <a:lnTo>
                    <a:pt x="528" y="1453"/>
                  </a:lnTo>
                  <a:lnTo>
                    <a:pt x="533" y="1462"/>
                  </a:lnTo>
                  <a:lnTo>
                    <a:pt x="533" y="1467"/>
                  </a:lnTo>
                  <a:lnTo>
                    <a:pt x="538" y="1476"/>
                  </a:lnTo>
                  <a:lnTo>
                    <a:pt x="542" y="1485"/>
                  </a:lnTo>
                  <a:lnTo>
                    <a:pt x="542" y="1490"/>
                  </a:lnTo>
                  <a:lnTo>
                    <a:pt x="547" y="1494"/>
                  </a:lnTo>
                  <a:lnTo>
                    <a:pt x="547" y="1499"/>
                  </a:lnTo>
                  <a:lnTo>
                    <a:pt x="551" y="1503"/>
                  </a:lnTo>
                  <a:lnTo>
                    <a:pt x="551" y="1514"/>
                  </a:lnTo>
                  <a:lnTo>
                    <a:pt x="556" y="1523"/>
                  </a:lnTo>
                  <a:lnTo>
                    <a:pt x="556" y="1527"/>
                  </a:lnTo>
                  <a:lnTo>
                    <a:pt x="561" y="1537"/>
                  </a:lnTo>
                  <a:lnTo>
                    <a:pt x="566" y="1546"/>
                  </a:lnTo>
                  <a:lnTo>
                    <a:pt x="566" y="1555"/>
                  </a:lnTo>
                  <a:lnTo>
                    <a:pt x="571" y="1560"/>
                  </a:lnTo>
                  <a:lnTo>
                    <a:pt x="571" y="1569"/>
                  </a:lnTo>
                  <a:lnTo>
                    <a:pt x="575" y="1573"/>
                  </a:lnTo>
                  <a:lnTo>
                    <a:pt x="580" y="1583"/>
                  </a:lnTo>
                  <a:lnTo>
                    <a:pt x="585" y="1587"/>
                  </a:lnTo>
                  <a:lnTo>
                    <a:pt x="585" y="1596"/>
                  </a:lnTo>
                  <a:lnTo>
                    <a:pt x="589" y="1605"/>
                  </a:lnTo>
                  <a:lnTo>
                    <a:pt x="589" y="1611"/>
                  </a:lnTo>
                  <a:lnTo>
                    <a:pt x="594" y="1620"/>
                  </a:lnTo>
                  <a:lnTo>
                    <a:pt x="598" y="1629"/>
                  </a:lnTo>
                  <a:lnTo>
                    <a:pt x="603" y="1639"/>
                  </a:lnTo>
                  <a:lnTo>
                    <a:pt x="603" y="1643"/>
                  </a:lnTo>
                  <a:lnTo>
                    <a:pt x="608" y="1652"/>
                  </a:lnTo>
                  <a:lnTo>
                    <a:pt x="612" y="1657"/>
                  </a:lnTo>
                  <a:lnTo>
                    <a:pt x="612" y="1666"/>
                  </a:lnTo>
                  <a:lnTo>
                    <a:pt x="617" y="1671"/>
                  </a:lnTo>
                  <a:lnTo>
                    <a:pt x="621" y="1680"/>
                  </a:lnTo>
                  <a:lnTo>
                    <a:pt x="626" y="1689"/>
                  </a:lnTo>
                  <a:lnTo>
                    <a:pt x="626" y="1698"/>
                  </a:lnTo>
                  <a:lnTo>
                    <a:pt x="630" y="1704"/>
                  </a:lnTo>
                  <a:lnTo>
                    <a:pt x="635" y="1704"/>
                  </a:lnTo>
                  <a:lnTo>
                    <a:pt x="635" y="17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0" name="Freeform 5472"/>
            <p:cNvSpPr>
              <a:spLocks/>
            </p:cNvSpPr>
            <p:nvPr/>
          </p:nvSpPr>
          <p:spPr bwMode="auto">
            <a:xfrm>
              <a:off x="4862" y="2404"/>
              <a:ext cx="550" cy="258"/>
            </a:xfrm>
            <a:custGeom>
              <a:avLst/>
              <a:gdLst>
                <a:gd name="T0" fmla="*/ 41 w 2746"/>
                <a:gd name="T1" fmla="*/ 18 h 1290"/>
                <a:gd name="T2" fmla="*/ 82 w 2746"/>
                <a:gd name="T3" fmla="*/ 46 h 1290"/>
                <a:gd name="T4" fmla="*/ 129 w 2746"/>
                <a:gd name="T5" fmla="*/ 65 h 1290"/>
                <a:gd name="T6" fmla="*/ 175 w 2746"/>
                <a:gd name="T7" fmla="*/ 88 h 1290"/>
                <a:gd name="T8" fmla="*/ 222 w 2746"/>
                <a:gd name="T9" fmla="*/ 111 h 1290"/>
                <a:gd name="T10" fmla="*/ 268 w 2746"/>
                <a:gd name="T11" fmla="*/ 134 h 1290"/>
                <a:gd name="T12" fmla="*/ 319 w 2746"/>
                <a:gd name="T13" fmla="*/ 158 h 1290"/>
                <a:gd name="T14" fmla="*/ 361 w 2746"/>
                <a:gd name="T15" fmla="*/ 181 h 1290"/>
                <a:gd name="T16" fmla="*/ 407 w 2746"/>
                <a:gd name="T17" fmla="*/ 199 h 1290"/>
                <a:gd name="T18" fmla="*/ 449 w 2746"/>
                <a:gd name="T19" fmla="*/ 222 h 1290"/>
                <a:gd name="T20" fmla="*/ 496 w 2746"/>
                <a:gd name="T21" fmla="*/ 246 h 1290"/>
                <a:gd name="T22" fmla="*/ 537 w 2746"/>
                <a:gd name="T23" fmla="*/ 264 h 1290"/>
                <a:gd name="T24" fmla="*/ 584 w 2746"/>
                <a:gd name="T25" fmla="*/ 287 h 1290"/>
                <a:gd name="T26" fmla="*/ 630 w 2746"/>
                <a:gd name="T27" fmla="*/ 310 h 1290"/>
                <a:gd name="T28" fmla="*/ 677 w 2746"/>
                <a:gd name="T29" fmla="*/ 334 h 1290"/>
                <a:gd name="T30" fmla="*/ 727 w 2746"/>
                <a:gd name="T31" fmla="*/ 357 h 1290"/>
                <a:gd name="T32" fmla="*/ 788 w 2746"/>
                <a:gd name="T33" fmla="*/ 385 h 1290"/>
                <a:gd name="T34" fmla="*/ 839 w 2746"/>
                <a:gd name="T35" fmla="*/ 412 h 1290"/>
                <a:gd name="T36" fmla="*/ 881 w 2746"/>
                <a:gd name="T37" fmla="*/ 431 h 1290"/>
                <a:gd name="T38" fmla="*/ 932 w 2746"/>
                <a:gd name="T39" fmla="*/ 454 h 1290"/>
                <a:gd name="T40" fmla="*/ 987 w 2746"/>
                <a:gd name="T41" fmla="*/ 482 h 1290"/>
                <a:gd name="T42" fmla="*/ 1030 w 2746"/>
                <a:gd name="T43" fmla="*/ 500 h 1290"/>
                <a:gd name="T44" fmla="*/ 1080 w 2746"/>
                <a:gd name="T45" fmla="*/ 524 h 1290"/>
                <a:gd name="T46" fmla="*/ 1127 w 2746"/>
                <a:gd name="T47" fmla="*/ 547 h 1290"/>
                <a:gd name="T48" fmla="*/ 1173 w 2746"/>
                <a:gd name="T49" fmla="*/ 570 h 1290"/>
                <a:gd name="T50" fmla="*/ 1224 w 2746"/>
                <a:gd name="T51" fmla="*/ 593 h 1290"/>
                <a:gd name="T52" fmla="*/ 1266 w 2746"/>
                <a:gd name="T53" fmla="*/ 612 h 1290"/>
                <a:gd name="T54" fmla="*/ 1307 w 2746"/>
                <a:gd name="T55" fmla="*/ 631 h 1290"/>
                <a:gd name="T56" fmla="*/ 1358 w 2746"/>
                <a:gd name="T57" fmla="*/ 654 h 1290"/>
                <a:gd name="T58" fmla="*/ 1395 w 2746"/>
                <a:gd name="T59" fmla="*/ 677 h 1290"/>
                <a:gd name="T60" fmla="*/ 1451 w 2746"/>
                <a:gd name="T61" fmla="*/ 701 h 1290"/>
                <a:gd name="T62" fmla="*/ 1507 w 2746"/>
                <a:gd name="T63" fmla="*/ 719 h 1290"/>
                <a:gd name="T64" fmla="*/ 1549 w 2746"/>
                <a:gd name="T65" fmla="*/ 742 h 1290"/>
                <a:gd name="T66" fmla="*/ 1596 w 2746"/>
                <a:gd name="T67" fmla="*/ 760 h 1290"/>
                <a:gd name="T68" fmla="*/ 1655 w 2746"/>
                <a:gd name="T69" fmla="*/ 783 h 1290"/>
                <a:gd name="T70" fmla="*/ 1702 w 2746"/>
                <a:gd name="T71" fmla="*/ 807 h 1290"/>
                <a:gd name="T72" fmla="*/ 1753 w 2746"/>
                <a:gd name="T73" fmla="*/ 835 h 1290"/>
                <a:gd name="T74" fmla="*/ 1804 w 2746"/>
                <a:gd name="T75" fmla="*/ 858 h 1290"/>
                <a:gd name="T76" fmla="*/ 1850 w 2746"/>
                <a:gd name="T77" fmla="*/ 876 h 1290"/>
                <a:gd name="T78" fmla="*/ 1897 w 2746"/>
                <a:gd name="T79" fmla="*/ 895 h 1290"/>
                <a:gd name="T80" fmla="*/ 1947 w 2746"/>
                <a:gd name="T81" fmla="*/ 918 h 1290"/>
                <a:gd name="T82" fmla="*/ 1999 w 2746"/>
                <a:gd name="T83" fmla="*/ 941 h 1290"/>
                <a:gd name="T84" fmla="*/ 2040 w 2746"/>
                <a:gd name="T85" fmla="*/ 964 h 1290"/>
                <a:gd name="T86" fmla="*/ 2087 w 2746"/>
                <a:gd name="T87" fmla="*/ 984 h 1290"/>
                <a:gd name="T88" fmla="*/ 2138 w 2746"/>
                <a:gd name="T89" fmla="*/ 1002 h 1290"/>
                <a:gd name="T90" fmla="*/ 2194 w 2746"/>
                <a:gd name="T91" fmla="*/ 1025 h 1290"/>
                <a:gd name="T92" fmla="*/ 2212 w 2746"/>
                <a:gd name="T93" fmla="*/ 1039 h 1290"/>
                <a:gd name="T94" fmla="*/ 2259 w 2746"/>
                <a:gd name="T95" fmla="*/ 1062 h 1290"/>
                <a:gd name="T96" fmla="*/ 2310 w 2746"/>
                <a:gd name="T97" fmla="*/ 1090 h 1290"/>
                <a:gd name="T98" fmla="*/ 2366 w 2746"/>
                <a:gd name="T99" fmla="*/ 1113 h 1290"/>
                <a:gd name="T100" fmla="*/ 2411 w 2746"/>
                <a:gd name="T101" fmla="*/ 1132 h 1290"/>
                <a:gd name="T102" fmla="*/ 2472 w 2746"/>
                <a:gd name="T103" fmla="*/ 1159 h 1290"/>
                <a:gd name="T104" fmla="*/ 2523 w 2746"/>
                <a:gd name="T105" fmla="*/ 1178 h 1290"/>
                <a:gd name="T106" fmla="*/ 2574 w 2746"/>
                <a:gd name="T107" fmla="*/ 1211 h 1290"/>
                <a:gd name="T108" fmla="*/ 2625 w 2746"/>
                <a:gd name="T109" fmla="*/ 1229 h 1290"/>
                <a:gd name="T110" fmla="*/ 2667 w 2746"/>
                <a:gd name="T111" fmla="*/ 1247 h 1290"/>
                <a:gd name="T112" fmla="*/ 2713 w 2746"/>
                <a:gd name="T113" fmla="*/ 1271 h 12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46"/>
                <a:gd name="T172" fmla="*/ 0 h 1290"/>
                <a:gd name="T173" fmla="*/ 2746 w 2746"/>
                <a:gd name="T174" fmla="*/ 1290 h 12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46" h="1290">
                  <a:moveTo>
                    <a:pt x="0" y="0"/>
                  </a:moveTo>
                  <a:lnTo>
                    <a:pt x="9" y="4"/>
                  </a:lnTo>
                  <a:lnTo>
                    <a:pt x="18" y="9"/>
                  </a:lnTo>
                  <a:lnTo>
                    <a:pt x="27" y="13"/>
                  </a:lnTo>
                  <a:lnTo>
                    <a:pt x="41" y="18"/>
                  </a:lnTo>
                  <a:lnTo>
                    <a:pt x="64" y="27"/>
                  </a:lnTo>
                  <a:lnTo>
                    <a:pt x="68" y="36"/>
                  </a:lnTo>
                  <a:lnTo>
                    <a:pt x="82" y="41"/>
                  </a:lnTo>
                  <a:lnTo>
                    <a:pt x="82" y="46"/>
                  </a:lnTo>
                  <a:lnTo>
                    <a:pt x="97" y="51"/>
                  </a:lnTo>
                  <a:lnTo>
                    <a:pt x="106" y="56"/>
                  </a:lnTo>
                  <a:lnTo>
                    <a:pt x="115" y="60"/>
                  </a:lnTo>
                  <a:lnTo>
                    <a:pt x="124" y="65"/>
                  </a:lnTo>
                  <a:lnTo>
                    <a:pt x="129" y="65"/>
                  </a:lnTo>
                  <a:lnTo>
                    <a:pt x="143" y="74"/>
                  </a:lnTo>
                  <a:lnTo>
                    <a:pt x="147" y="74"/>
                  </a:lnTo>
                  <a:lnTo>
                    <a:pt x="157" y="79"/>
                  </a:lnTo>
                  <a:lnTo>
                    <a:pt x="170" y="88"/>
                  </a:lnTo>
                  <a:lnTo>
                    <a:pt x="175" y="88"/>
                  </a:lnTo>
                  <a:lnTo>
                    <a:pt x="190" y="97"/>
                  </a:lnTo>
                  <a:lnTo>
                    <a:pt x="208" y="101"/>
                  </a:lnTo>
                  <a:lnTo>
                    <a:pt x="213" y="106"/>
                  </a:lnTo>
                  <a:lnTo>
                    <a:pt x="222" y="111"/>
                  </a:lnTo>
                  <a:lnTo>
                    <a:pt x="236" y="115"/>
                  </a:lnTo>
                  <a:lnTo>
                    <a:pt x="236" y="120"/>
                  </a:lnTo>
                  <a:lnTo>
                    <a:pt x="254" y="129"/>
                  </a:lnTo>
                  <a:lnTo>
                    <a:pt x="268" y="134"/>
                  </a:lnTo>
                  <a:lnTo>
                    <a:pt x="278" y="138"/>
                  </a:lnTo>
                  <a:lnTo>
                    <a:pt x="292" y="144"/>
                  </a:lnTo>
                  <a:lnTo>
                    <a:pt x="296" y="148"/>
                  </a:lnTo>
                  <a:lnTo>
                    <a:pt x="305" y="148"/>
                  </a:lnTo>
                  <a:lnTo>
                    <a:pt x="319" y="158"/>
                  </a:lnTo>
                  <a:lnTo>
                    <a:pt x="324" y="158"/>
                  </a:lnTo>
                  <a:lnTo>
                    <a:pt x="342" y="162"/>
                  </a:lnTo>
                  <a:lnTo>
                    <a:pt x="342" y="167"/>
                  </a:lnTo>
                  <a:lnTo>
                    <a:pt x="351" y="171"/>
                  </a:lnTo>
                  <a:lnTo>
                    <a:pt x="361" y="181"/>
                  </a:lnTo>
                  <a:lnTo>
                    <a:pt x="375" y="190"/>
                  </a:lnTo>
                  <a:lnTo>
                    <a:pt x="385" y="190"/>
                  </a:lnTo>
                  <a:lnTo>
                    <a:pt x="389" y="194"/>
                  </a:lnTo>
                  <a:lnTo>
                    <a:pt x="407" y="199"/>
                  </a:lnTo>
                  <a:lnTo>
                    <a:pt x="412" y="203"/>
                  </a:lnTo>
                  <a:lnTo>
                    <a:pt x="421" y="213"/>
                  </a:lnTo>
                  <a:lnTo>
                    <a:pt x="430" y="213"/>
                  </a:lnTo>
                  <a:lnTo>
                    <a:pt x="440" y="217"/>
                  </a:lnTo>
                  <a:lnTo>
                    <a:pt x="449" y="222"/>
                  </a:lnTo>
                  <a:lnTo>
                    <a:pt x="453" y="226"/>
                  </a:lnTo>
                  <a:lnTo>
                    <a:pt x="468" y="231"/>
                  </a:lnTo>
                  <a:lnTo>
                    <a:pt x="473" y="237"/>
                  </a:lnTo>
                  <a:lnTo>
                    <a:pt x="491" y="241"/>
                  </a:lnTo>
                  <a:lnTo>
                    <a:pt x="496" y="246"/>
                  </a:lnTo>
                  <a:lnTo>
                    <a:pt x="500" y="250"/>
                  </a:lnTo>
                  <a:lnTo>
                    <a:pt x="514" y="255"/>
                  </a:lnTo>
                  <a:lnTo>
                    <a:pt x="523" y="255"/>
                  </a:lnTo>
                  <a:lnTo>
                    <a:pt x="537" y="264"/>
                  </a:lnTo>
                  <a:lnTo>
                    <a:pt x="551" y="273"/>
                  </a:lnTo>
                  <a:lnTo>
                    <a:pt x="556" y="273"/>
                  </a:lnTo>
                  <a:lnTo>
                    <a:pt x="575" y="278"/>
                  </a:lnTo>
                  <a:lnTo>
                    <a:pt x="579" y="283"/>
                  </a:lnTo>
                  <a:lnTo>
                    <a:pt x="584" y="287"/>
                  </a:lnTo>
                  <a:lnTo>
                    <a:pt x="598" y="296"/>
                  </a:lnTo>
                  <a:lnTo>
                    <a:pt x="602" y="296"/>
                  </a:lnTo>
                  <a:lnTo>
                    <a:pt x="611" y="301"/>
                  </a:lnTo>
                  <a:lnTo>
                    <a:pt x="621" y="305"/>
                  </a:lnTo>
                  <a:lnTo>
                    <a:pt x="630" y="310"/>
                  </a:lnTo>
                  <a:lnTo>
                    <a:pt x="644" y="315"/>
                  </a:lnTo>
                  <a:lnTo>
                    <a:pt x="649" y="315"/>
                  </a:lnTo>
                  <a:lnTo>
                    <a:pt x="663" y="324"/>
                  </a:lnTo>
                  <a:lnTo>
                    <a:pt x="668" y="324"/>
                  </a:lnTo>
                  <a:lnTo>
                    <a:pt x="677" y="334"/>
                  </a:lnTo>
                  <a:lnTo>
                    <a:pt x="686" y="334"/>
                  </a:lnTo>
                  <a:lnTo>
                    <a:pt x="695" y="339"/>
                  </a:lnTo>
                  <a:lnTo>
                    <a:pt x="709" y="348"/>
                  </a:lnTo>
                  <a:lnTo>
                    <a:pt x="727" y="357"/>
                  </a:lnTo>
                  <a:lnTo>
                    <a:pt x="732" y="366"/>
                  </a:lnTo>
                  <a:lnTo>
                    <a:pt x="751" y="371"/>
                  </a:lnTo>
                  <a:lnTo>
                    <a:pt x="774" y="380"/>
                  </a:lnTo>
                  <a:lnTo>
                    <a:pt x="788" y="385"/>
                  </a:lnTo>
                  <a:lnTo>
                    <a:pt x="792" y="389"/>
                  </a:lnTo>
                  <a:lnTo>
                    <a:pt x="802" y="394"/>
                  </a:lnTo>
                  <a:lnTo>
                    <a:pt x="815" y="398"/>
                  </a:lnTo>
                  <a:lnTo>
                    <a:pt x="829" y="407"/>
                  </a:lnTo>
                  <a:lnTo>
                    <a:pt x="839" y="412"/>
                  </a:lnTo>
                  <a:lnTo>
                    <a:pt x="849" y="417"/>
                  </a:lnTo>
                  <a:lnTo>
                    <a:pt x="858" y="422"/>
                  </a:lnTo>
                  <a:lnTo>
                    <a:pt x="862" y="422"/>
                  </a:lnTo>
                  <a:lnTo>
                    <a:pt x="876" y="431"/>
                  </a:lnTo>
                  <a:lnTo>
                    <a:pt x="881" y="431"/>
                  </a:lnTo>
                  <a:lnTo>
                    <a:pt x="894" y="441"/>
                  </a:lnTo>
                  <a:lnTo>
                    <a:pt x="904" y="445"/>
                  </a:lnTo>
                  <a:lnTo>
                    <a:pt x="908" y="450"/>
                  </a:lnTo>
                  <a:lnTo>
                    <a:pt x="922" y="450"/>
                  </a:lnTo>
                  <a:lnTo>
                    <a:pt x="932" y="454"/>
                  </a:lnTo>
                  <a:lnTo>
                    <a:pt x="946" y="464"/>
                  </a:lnTo>
                  <a:lnTo>
                    <a:pt x="960" y="468"/>
                  </a:lnTo>
                  <a:lnTo>
                    <a:pt x="964" y="473"/>
                  </a:lnTo>
                  <a:lnTo>
                    <a:pt x="978" y="477"/>
                  </a:lnTo>
                  <a:lnTo>
                    <a:pt x="987" y="482"/>
                  </a:lnTo>
                  <a:lnTo>
                    <a:pt x="992" y="486"/>
                  </a:lnTo>
                  <a:lnTo>
                    <a:pt x="1010" y="491"/>
                  </a:lnTo>
                  <a:lnTo>
                    <a:pt x="1015" y="491"/>
                  </a:lnTo>
                  <a:lnTo>
                    <a:pt x="1030" y="500"/>
                  </a:lnTo>
                  <a:lnTo>
                    <a:pt x="1048" y="509"/>
                  </a:lnTo>
                  <a:lnTo>
                    <a:pt x="1053" y="509"/>
                  </a:lnTo>
                  <a:lnTo>
                    <a:pt x="1066" y="515"/>
                  </a:lnTo>
                  <a:lnTo>
                    <a:pt x="1075" y="520"/>
                  </a:lnTo>
                  <a:lnTo>
                    <a:pt x="1080" y="524"/>
                  </a:lnTo>
                  <a:lnTo>
                    <a:pt x="1094" y="529"/>
                  </a:lnTo>
                  <a:lnTo>
                    <a:pt x="1098" y="533"/>
                  </a:lnTo>
                  <a:lnTo>
                    <a:pt x="1108" y="538"/>
                  </a:lnTo>
                  <a:lnTo>
                    <a:pt x="1117" y="543"/>
                  </a:lnTo>
                  <a:lnTo>
                    <a:pt x="1127" y="547"/>
                  </a:lnTo>
                  <a:lnTo>
                    <a:pt x="1136" y="552"/>
                  </a:lnTo>
                  <a:lnTo>
                    <a:pt x="1145" y="552"/>
                  </a:lnTo>
                  <a:lnTo>
                    <a:pt x="1159" y="561"/>
                  </a:lnTo>
                  <a:lnTo>
                    <a:pt x="1159" y="566"/>
                  </a:lnTo>
                  <a:lnTo>
                    <a:pt x="1173" y="570"/>
                  </a:lnTo>
                  <a:lnTo>
                    <a:pt x="1182" y="570"/>
                  </a:lnTo>
                  <a:lnTo>
                    <a:pt x="1191" y="575"/>
                  </a:lnTo>
                  <a:lnTo>
                    <a:pt x="1200" y="584"/>
                  </a:lnTo>
                  <a:lnTo>
                    <a:pt x="1210" y="584"/>
                  </a:lnTo>
                  <a:lnTo>
                    <a:pt x="1224" y="593"/>
                  </a:lnTo>
                  <a:lnTo>
                    <a:pt x="1238" y="598"/>
                  </a:lnTo>
                  <a:lnTo>
                    <a:pt x="1247" y="602"/>
                  </a:lnTo>
                  <a:lnTo>
                    <a:pt x="1252" y="608"/>
                  </a:lnTo>
                  <a:lnTo>
                    <a:pt x="1266" y="612"/>
                  </a:lnTo>
                  <a:lnTo>
                    <a:pt x="1270" y="617"/>
                  </a:lnTo>
                  <a:lnTo>
                    <a:pt x="1284" y="622"/>
                  </a:lnTo>
                  <a:lnTo>
                    <a:pt x="1289" y="626"/>
                  </a:lnTo>
                  <a:lnTo>
                    <a:pt x="1307" y="631"/>
                  </a:lnTo>
                  <a:lnTo>
                    <a:pt x="1322" y="640"/>
                  </a:lnTo>
                  <a:lnTo>
                    <a:pt x="1336" y="640"/>
                  </a:lnTo>
                  <a:lnTo>
                    <a:pt x="1340" y="645"/>
                  </a:lnTo>
                  <a:lnTo>
                    <a:pt x="1354" y="654"/>
                  </a:lnTo>
                  <a:lnTo>
                    <a:pt x="1358" y="654"/>
                  </a:lnTo>
                  <a:lnTo>
                    <a:pt x="1372" y="658"/>
                  </a:lnTo>
                  <a:lnTo>
                    <a:pt x="1377" y="663"/>
                  </a:lnTo>
                  <a:lnTo>
                    <a:pt x="1395" y="668"/>
                  </a:lnTo>
                  <a:lnTo>
                    <a:pt x="1395" y="677"/>
                  </a:lnTo>
                  <a:lnTo>
                    <a:pt x="1415" y="681"/>
                  </a:lnTo>
                  <a:lnTo>
                    <a:pt x="1419" y="686"/>
                  </a:lnTo>
                  <a:lnTo>
                    <a:pt x="1433" y="690"/>
                  </a:lnTo>
                  <a:lnTo>
                    <a:pt x="1442" y="695"/>
                  </a:lnTo>
                  <a:lnTo>
                    <a:pt x="1451" y="701"/>
                  </a:lnTo>
                  <a:lnTo>
                    <a:pt x="1460" y="705"/>
                  </a:lnTo>
                  <a:lnTo>
                    <a:pt x="1470" y="705"/>
                  </a:lnTo>
                  <a:lnTo>
                    <a:pt x="1483" y="714"/>
                  </a:lnTo>
                  <a:lnTo>
                    <a:pt x="1488" y="714"/>
                  </a:lnTo>
                  <a:lnTo>
                    <a:pt x="1507" y="719"/>
                  </a:lnTo>
                  <a:lnTo>
                    <a:pt x="1507" y="724"/>
                  </a:lnTo>
                  <a:lnTo>
                    <a:pt x="1526" y="728"/>
                  </a:lnTo>
                  <a:lnTo>
                    <a:pt x="1540" y="737"/>
                  </a:lnTo>
                  <a:lnTo>
                    <a:pt x="1549" y="742"/>
                  </a:lnTo>
                  <a:lnTo>
                    <a:pt x="1558" y="742"/>
                  </a:lnTo>
                  <a:lnTo>
                    <a:pt x="1572" y="747"/>
                  </a:lnTo>
                  <a:lnTo>
                    <a:pt x="1576" y="751"/>
                  </a:lnTo>
                  <a:lnTo>
                    <a:pt x="1591" y="756"/>
                  </a:lnTo>
                  <a:lnTo>
                    <a:pt x="1596" y="760"/>
                  </a:lnTo>
                  <a:lnTo>
                    <a:pt x="1614" y="765"/>
                  </a:lnTo>
                  <a:lnTo>
                    <a:pt x="1619" y="770"/>
                  </a:lnTo>
                  <a:lnTo>
                    <a:pt x="1632" y="774"/>
                  </a:lnTo>
                  <a:lnTo>
                    <a:pt x="1651" y="783"/>
                  </a:lnTo>
                  <a:lnTo>
                    <a:pt x="1655" y="783"/>
                  </a:lnTo>
                  <a:lnTo>
                    <a:pt x="1664" y="792"/>
                  </a:lnTo>
                  <a:lnTo>
                    <a:pt x="1678" y="798"/>
                  </a:lnTo>
                  <a:lnTo>
                    <a:pt x="1683" y="798"/>
                  </a:lnTo>
                  <a:lnTo>
                    <a:pt x="1698" y="803"/>
                  </a:lnTo>
                  <a:lnTo>
                    <a:pt x="1702" y="807"/>
                  </a:lnTo>
                  <a:lnTo>
                    <a:pt x="1707" y="812"/>
                  </a:lnTo>
                  <a:lnTo>
                    <a:pt x="1721" y="821"/>
                  </a:lnTo>
                  <a:lnTo>
                    <a:pt x="1739" y="830"/>
                  </a:lnTo>
                  <a:lnTo>
                    <a:pt x="1743" y="830"/>
                  </a:lnTo>
                  <a:lnTo>
                    <a:pt x="1753" y="835"/>
                  </a:lnTo>
                  <a:lnTo>
                    <a:pt x="1762" y="839"/>
                  </a:lnTo>
                  <a:lnTo>
                    <a:pt x="1776" y="844"/>
                  </a:lnTo>
                  <a:lnTo>
                    <a:pt x="1786" y="849"/>
                  </a:lnTo>
                  <a:lnTo>
                    <a:pt x="1790" y="853"/>
                  </a:lnTo>
                  <a:lnTo>
                    <a:pt x="1804" y="858"/>
                  </a:lnTo>
                  <a:lnTo>
                    <a:pt x="1827" y="867"/>
                  </a:lnTo>
                  <a:lnTo>
                    <a:pt x="1841" y="876"/>
                  </a:lnTo>
                  <a:lnTo>
                    <a:pt x="1850" y="876"/>
                  </a:lnTo>
                  <a:lnTo>
                    <a:pt x="1859" y="881"/>
                  </a:lnTo>
                  <a:lnTo>
                    <a:pt x="1868" y="885"/>
                  </a:lnTo>
                  <a:lnTo>
                    <a:pt x="1879" y="891"/>
                  </a:lnTo>
                  <a:lnTo>
                    <a:pt x="1892" y="895"/>
                  </a:lnTo>
                  <a:lnTo>
                    <a:pt x="1897" y="895"/>
                  </a:lnTo>
                  <a:lnTo>
                    <a:pt x="1915" y="905"/>
                  </a:lnTo>
                  <a:lnTo>
                    <a:pt x="1920" y="905"/>
                  </a:lnTo>
                  <a:lnTo>
                    <a:pt x="1934" y="914"/>
                  </a:lnTo>
                  <a:lnTo>
                    <a:pt x="1947" y="918"/>
                  </a:lnTo>
                  <a:lnTo>
                    <a:pt x="1957" y="923"/>
                  </a:lnTo>
                  <a:lnTo>
                    <a:pt x="1961" y="928"/>
                  </a:lnTo>
                  <a:lnTo>
                    <a:pt x="1976" y="937"/>
                  </a:lnTo>
                  <a:lnTo>
                    <a:pt x="1981" y="937"/>
                  </a:lnTo>
                  <a:lnTo>
                    <a:pt x="1999" y="941"/>
                  </a:lnTo>
                  <a:lnTo>
                    <a:pt x="2004" y="946"/>
                  </a:lnTo>
                  <a:lnTo>
                    <a:pt x="2013" y="951"/>
                  </a:lnTo>
                  <a:lnTo>
                    <a:pt x="2022" y="955"/>
                  </a:lnTo>
                  <a:lnTo>
                    <a:pt x="2031" y="960"/>
                  </a:lnTo>
                  <a:lnTo>
                    <a:pt x="2040" y="964"/>
                  </a:lnTo>
                  <a:lnTo>
                    <a:pt x="2045" y="964"/>
                  </a:lnTo>
                  <a:lnTo>
                    <a:pt x="2059" y="973"/>
                  </a:lnTo>
                  <a:lnTo>
                    <a:pt x="2064" y="973"/>
                  </a:lnTo>
                  <a:lnTo>
                    <a:pt x="2083" y="978"/>
                  </a:lnTo>
                  <a:lnTo>
                    <a:pt x="2087" y="984"/>
                  </a:lnTo>
                  <a:lnTo>
                    <a:pt x="2096" y="988"/>
                  </a:lnTo>
                  <a:lnTo>
                    <a:pt x="2106" y="993"/>
                  </a:lnTo>
                  <a:lnTo>
                    <a:pt x="2115" y="997"/>
                  </a:lnTo>
                  <a:lnTo>
                    <a:pt x="2128" y="1002"/>
                  </a:lnTo>
                  <a:lnTo>
                    <a:pt x="2138" y="1002"/>
                  </a:lnTo>
                  <a:lnTo>
                    <a:pt x="2151" y="1011"/>
                  </a:lnTo>
                  <a:lnTo>
                    <a:pt x="2157" y="1011"/>
                  </a:lnTo>
                  <a:lnTo>
                    <a:pt x="2171" y="1016"/>
                  </a:lnTo>
                  <a:lnTo>
                    <a:pt x="2180" y="1020"/>
                  </a:lnTo>
                  <a:lnTo>
                    <a:pt x="2194" y="1025"/>
                  </a:lnTo>
                  <a:lnTo>
                    <a:pt x="2194" y="1030"/>
                  </a:lnTo>
                  <a:lnTo>
                    <a:pt x="2189" y="1034"/>
                  </a:lnTo>
                  <a:lnTo>
                    <a:pt x="2194" y="1034"/>
                  </a:lnTo>
                  <a:lnTo>
                    <a:pt x="2212" y="1039"/>
                  </a:lnTo>
                  <a:lnTo>
                    <a:pt x="2217" y="1043"/>
                  </a:lnTo>
                  <a:lnTo>
                    <a:pt x="2226" y="1048"/>
                  </a:lnTo>
                  <a:lnTo>
                    <a:pt x="2235" y="1053"/>
                  </a:lnTo>
                  <a:lnTo>
                    <a:pt x="2250" y="1057"/>
                  </a:lnTo>
                  <a:lnTo>
                    <a:pt x="2259" y="1062"/>
                  </a:lnTo>
                  <a:lnTo>
                    <a:pt x="2277" y="1071"/>
                  </a:lnTo>
                  <a:lnTo>
                    <a:pt x="2282" y="1071"/>
                  </a:lnTo>
                  <a:lnTo>
                    <a:pt x="2296" y="1081"/>
                  </a:lnTo>
                  <a:lnTo>
                    <a:pt x="2300" y="1081"/>
                  </a:lnTo>
                  <a:lnTo>
                    <a:pt x="2310" y="1090"/>
                  </a:lnTo>
                  <a:lnTo>
                    <a:pt x="2323" y="1090"/>
                  </a:lnTo>
                  <a:lnTo>
                    <a:pt x="2328" y="1095"/>
                  </a:lnTo>
                  <a:lnTo>
                    <a:pt x="2347" y="1104"/>
                  </a:lnTo>
                  <a:lnTo>
                    <a:pt x="2361" y="1113"/>
                  </a:lnTo>
                  <a:lnTo>
                    <a:pt x="2366" y="1113"/>
                  </a:lnTo>
                  <a:lnTo>
                    <a:pt x="2384" y="1118"/>
                  </a:lnTo>
                  <a:lnTo>
                    <a:pt x="2389" y="1118"/>
                  </a:lnTo>
                  <a:lnTo>
                    <a:pt x="2393" y="1127"/>
                  </a:lnTo>
                  <a:lnTo>
                    <a:pt x="2411" y="1132"/>
                  </a:lnTo>
                  <a:lnTo>
                    <a:pt x="2430" y="1141"/>
                  </a:lnTo>
                  <a:lnTo>
                    <a:pt x="2449" y="1145"/>
                  </a:lnTo>
                  <a:lnTo>
                    <a:pt x="2454" y="1150"/>
                  </a:lnTo>
                  <a:lnTo>
                    <a:pt x="2468" y="1155"/>
                  </a:lnTo>
                  <a:lnTo>
                    <a:pt x="2472" y="1159"/>
                  </a:lnTo>
                  <a:lnTo>
                    <a:pt x="2481" y="1164"/>
                  </a:lnTo>
                  <a:lnTo>
                    <a:pt x="2495" y="1169"/>
                  </a:lnTo>
                  <a:lnTo>
                    <a:pt x="2500" y="1174"/>
                  </a:lnTo>
                  <a:lnTo>
                    <a:pt x="2518" y="1178"/>
                  </a:lnTo>
                  <a:lnTo>
                    <a:pt x="2523" y="1178"/>
                  </a:lnTo>
                  <a:lnTo>
                    <a:pt x="2537" y="1188"/>
                  </a:lnTo>
                  <a:lnTo>
                    <a:pt x="2560" y="1197"/>
                  </a:lnTo>
                  <a:lnTo>
                    <a:pt x="2556" y="1201"/>
                  </a:lnTo>
                  <a:lnTo>
                    <a:pt x="2560" y="1206"/>
                  </a:lnTo>
                  <a:lnTo>
                    <a:pt x="2574" y="1211"/>
                  </a:lnTo>
                  <a:lnTo>
                    <a:pt x="2583" y="1211"/>
                  </a:lnTo>
                  <a:lnTo>
                    <a:pt x="2593" y="1215"/>
                  </a:lnTo>
                  <a:lnTo>
                    <a:pt x="2602" y="1220"/>
                  </a:lnTo>
                  <a:lnTo>
                    <a:pt x="2611" y="1224"/>
                  </a:lnTo>
                  <a:lnTo>
                    <a:pt x="2625" y="1229"/>
                  </a:lnTo>
                  <a:lnTo>
                    <a:pt x="2630" y="1234"/>
                  </a:lnTo>
                  <a:lnTo>
                    <a:pt x="2644" y="1238"/>
                  </a:lnTo>
                  <a:lnTo>
                    <a:pt x="2649" y="1238"/>
                  </a:lnTo>
                  <a:lnTo>
                    <a:pt x="2662" y="1247"/>
                  </a:lnTo>
                  <a:lnTo>
                    <a:pt x="2667" y="1247"/>
                  </a:lnTo>
                  <a:lnTo>
                    <a:pt x="2685" y="1256"/>
                  </a:lnTo>
                  <a:lnTo>
                    <a:pt x="2690" y="1262"/>
                  </a:lnTo>
                  <a:lnTo>
                    <a:pt x="2708" y="1271"/>
                  </a:lnTo>
                  <a:lnTo>
                    <a:pt x="2713" y="1271"/>
                  </a:lnTo>
                  <a:lnTo>
                    <a:pt x="2723" y="1280"/>
                  </a:lnTo>
                  <a:lnTo>
                    <a:pt x="2732" y="1285"/>
                  </a:lnTo>
                  <a:lnTo>
                    <a:pt x="2737" y="1285"/>
                  </a:lnTo>
                  <a:lnTo>
                    <a:pt x="2746" y="129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1" name="Freeform 5473"/>
            <p:cNvSpPr>
              <a:spLocks/>
            </p:cNvSpPr>
            <p:nvPr/>
          </p:nvSpPr>
          <p:spPr bwMode="auto">
            <a:xfrm>
              <a:off x="4772" y="2358"/>
              <a:ext cx="90" cy="46"/>
            </a:xfrm>
            <a:custGeom>
              <a:avLst/>
              <a:gdLst>
                <a:gd name="T0" fmla="*/ 0 w 451"/>
                <a:gd name="T1" fmla="*/ 0 h 232"/>
                <a:gd name="T2" fmla="*/ 0 w 451"/>
                <a:gd name="T3" fmla="*/ 0 h 232"/>
                <a:gd name="T4" fmla="*/ 19 w 451"/>
                <a:gd name="T5" fmla="*/ 9 h 232"/>
                <a:gd name="T6" fmla="*/ 19 w 451"/>
                <a:gd name="T7" fmla="*/ 9 h 232"/>
                <a:gd name="T8" fmla="*/ 32 w 451"/>
                <a:gd name="T9" fmla="*/ 18 h 232"/>
                <a:gd name="T10" fmla="*/ 42 w 451"/>
                <a:gd name="T11" fmla="*/ 18 h 232"/>
                <a:gd name="T12" fmla="*/ 51 w 451"/>
                <a:gd name="T13" fmla="*/ 23 h 232"/>
                <a:gd name="T14" fmla="*/ 60 w 451"/>
                <a:gd name="T15" fmla="*/ 32 h 232"/>
                <a:gd name="T16" fmla="*/ 75 w 451"/>
                <a:gd name="T17" fmla="*/ 41 h 232"/>
                <a:gd name="T18" fmla="*/ 84 w 451"/>
                <a:gd name="T19" fmla="*/ 41 h 232"/>
                <a:gd name="T20" fmla="*/ 93 w 451"/>
                <a:gd name="T21" fmla="*/ 46 h 232"/>
                <a:gd name="T22" fmla="*/ 107 w 451"/>
                <a:gd name="T23" fmla="*/ 50 h 232"/>
                <a:gd name="T24" fmla="*/ 107 w 451"/>
                <a:gd name="T25" fmla="*/ 55 h 232"/>
                <a:gd name="T26" fmla="*/ 121 w 451"/>
                <a:gd name="T27" fmla="*/ 60 h 232"/>
                <a:gd name="T28" fmla="*/ 125 w 451"/>
                <a:gd name="T29" fmla="*/ 64 h 232"/>
                <a:gd name="T30" fmla="*/ 134 w 451"/>
                <a:gd name="T31" fmla="*/ 69 h 232"/>
                <a:gd name="T32" fmla="*/ 144 w 451"/>
                <a:gd name="T33" fmla="*/ 73 h 232"/>
                <a:gd name="T34" fmla="*/ 148 w 451"/>
                <a:gd name="T35" fmla="*/ 73 h 232"/>
                <a:gd name="T36" fmla="*/ 167 w 451"/>
                <a:gd name="T37" fmla="*/ 83 h 232"/>
                <a:gd name="T38" fmla="*/ 167 w 451"/>
                <a:gd name="T39" fmla="*/ 87 h 232"/>
                <a:gd name="T40" fmla="*/ 172 w 451"/>
                <a:gd name="T41" fmla="*/ 93 h 232"/>
                <a:gd name="T42" fmla="*/ 190 w 451"/>
                <a:gd name="T43" fmla="*/ 102 h 232"/>
                <a:gd name="T44" fmla="*/ 190 w 451"/>
                <a:gd name="T45" fmla="*/ 102 h 232"/>
                <a:gd name="T46" fmla="*/ 204 w 451"/>
                <a:gd name="T47" fmla="*/ 107 h 232"/>
                <a:gd name="T48" fmla="*/ 213 w 451"/>
                <a:gd name="T49" fmla="*/ 111 h 232"/>
                <a:gd name="T50" fmla="*/ 218 w 451"/>
                <a:gd name="T51" fmla="*/ 116 h 232"/>
                <a:gd name="T52" fmla="*/ 232 w 451"/>
                <a:gd name="T53" fmla="*/ 120 h 232"/>
                <a:gd name="T54" fmla="*/ 236 w 451"/>
                <a:gd name="T55" fmla="*/ 125 h 232"/>
                <a:gd name="T56" fmla="*/ 250 w 451"/>
                <a:gd name="T57" fmla="*/ 130 h 232"/>
                <a:gd name="T58" fmla="*/ 256 w 451"/>
                <a:gd name="T59" fmla="*/ 134 h 232"/>
                <a:gd name="T60" fmla="*/ 265 w 451"/>
                <a:gd name="T61" fmla="*/ 139 h 232"/>
                <a:gd name="T62" fmla="*/ 279 w 451"/>
                <a:gd name="T63" fmla="*/ 143 h 232"/>
                <a:gd name="T64" fmla="*/ 279 w 451"/>
                <a:gd name="T65" fmla="*/ 143 h 232"/>
                <a:gd name="T66" fmla="*/ 297 w 451"/>
                <a:gd name="T67" fmla="*/ 152 h 232"/>
                <a:gd name="T68" fmla="*/ 297 w 451"/>
                <a:gd name="T69" fmla="*/ 152 h 232"/>
                <a:gd name="T70" fmla="*/ 315 w 451"/>
                <a:gd name="T71" fmla="*/ 162 h 232"/>
                <a:gd name="T72" fmla="*/ 320 w 451"/>
                <a:gd name="T73" fmla="*/ 162 h 232"/>
                <a:gd name="T74" fmla="*/ 325 w 451"/>
                <a:gd name="T75" fmla="*/ 166 h 232"/>
                <a:gd name="T76" fmla="*/ 338 w 451"/>
                <a:gd name="T77" fmla="*/ 175 h 232"/>
                <a:gd name="T78" fmla="*/ 343 w 451"/>
                <a:gd name="T79" fmla="*/ 175 h 232"/>
                <a:gd name="T80" fmla="*/ 362 w 451"/>
                <a:gd name="T81" fmla="*/ 186 h 232"/>
                <a:gd name="T82" fmla="*/ 367 w 451"/>
                <a:gd name="T83" fmla="*/ 186 h 232"/>
                <a:gd name="T84" fmla="*/ 371 w 451"/>
                <a:gd name="T85" fmla="*/ 190 h 232"/>
                <a:gd name="T86" fmla="*/ 385 w 451"/>
                <a:gd name="T87" fmla="*/ 195 h 232"/>
                <a:gd name="T88" fmla="*/ 390 w 451"/>
                <a:gd name="T89" fmla="*/ 199 h 232"/>
                <a:gd name="T90" fmla="*/ 399 w 451"/>
                <a:gd name="T91" fmla="*/ 209 h 232"/>
                <a:gd name="T92" fmla="*/ 404 w 451"/>
                <a:gd name="T93" fmla="*/ 209 h 232"/>
                <a:gd name="T94" fmla="*/ 413 w 451"/>
                <a:gd name="T95" fmla="*/ 213 h 232"/>
                <a:gd name="T96" fmla="*/ 427 w 451"/>
                <a:gd name="T97" fmla="*/ 218 h 232"/>
                <a:gd name="T98" fmla="*/ 431 w 451"/>
                <a:gd name="T99" fmla="*/ 222 h 232"/>
                <a:gd name="T100" fmla="*/ 446 w 451"/>
                <a:gd name="T101" fmla="*/ 227 h 232"/>
                <a:gd name="T102" fmla="*/ 451 w 451"/>
                <a:gd name="T103" fmla="*/ 232 h 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51"/>
                <a:gd name="T157" fmla="*/ 0 h 232"/>
                <a:gd name="T158" fmla="*/ 451 w 451"/>
                <a:gd name="T159" fmla="*/ 232 h 2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51" h="232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32" y="18"/>
                  </a:lnTo>
                  <a:lnTo>
                    <a:pt x="42" y="18"/>
                  </a:lnTo>
                  <a:lnTo>
                    <a:pt x="51" y="23"/>
                  </a:lnTo>
                  <a:lnTo>
                    <a:pt x="60" y="32"/>
                  </a:lnTo>
                  <a:lnTo>
                    <a:pt x="75" y="41"/>
                  </a:lnTo>
                  <a:lnTo>
                    <a:pt x="84" y="41"/>
                  </a:lnTo>
                  <a:lnTo>
                    <a:pt x="93" y="46"/>
                  </a:lnTo>
                  <a:lnTo>
                    <a:pt x="107" y="50"/>
                  </a:lnTo>
                  <a:lnTo>
                    <a:pt x="107" y="55"/>
                  </a:lnTo>
                  <a:lnTo>
                    <a:pt x="121" y="60"/>
                  </a:lnTo>
                  <a:lnTo>
                    <a:pt x="125" y="64"/>
                  </a:lnTo>
                  <a:lnTo>
                    <a:pt x="134" y="69"/>
                  </a:lnTo>
                  <a:lnTo>
                    <a:pt x="144" y="73"/>
                  </a:lnTo>
                  <a:lnTo>
                    <a:pt x="148" y="73"/>
                  </a:lnTo>
                  <a:lnTo>
                    <a:pt x="167" y="83"/>
                  </a:lnTo>
                  <a:lnTo>
                    <a:pt x="167" y="87"/>
                  </a:lnTo>
                  <a:lnTo>
                    <a:pt x="172" y="93"/>
                  </a:lnTo>
                  <a:lnTo>
                    <a:pt x="190" y="102"/>
                  </a:lnTo>
                  <a:lnTo>
                    <a:pt x="204" y="107"/>
                  </a:lnTo>
                  <a:lnTo>
                    <a:pt x="213" y="111"/>
                  </a:lnTo>
                  <a:lnTo>
                    <a:pt x="218" y="116"/>
                  </a:lnTo>
                  <a:lnTo>
                    <a:pt x="232" y="120"/>
                  </a:lnTo>
                  <a:lnTo>
                    <a:pt x="236" y="125"/>
                  </a:lnTo>
                  <a:lnTo>
                    <a:pt x="250" y="130"/>
                  </a:lnTo>
                  <a:lnTo>
                    <a:pt x="256" y="134"/>
                  </a:lnTo>
                  <a:lnTo>
                    <a:pt x="265" y="139"/>
                  </a:lnTo>
                  <a:lnTo>
                    <a:pt x="279" y="143"/>
                  </a:lnTo>
                  <a:lnTo>
                    <a:pt x="297" y="152"/>
                  </a:lnTo>
                  <a:lnTo>
                    <a:pt x="315" y="162"/>
                  </a:lnTo>
                  <a:lnTo>
                    <a:pt x="320" y="162"/>
                  </a:lnTo>
                  <a:lnTo>
                    <a:pt x="325" y="166"/>
                  </a:lnTo>
                  <a:lnTo>
                    <a:pt x="338" y="175"/>
                  </a:lnTo>
                  <a:lnTo>
                    <a:pt x="343" y="175"/>
                  </a:lnTo>
                  <a:lnTo>
                    <a:pt x="362" y="186"/>
                  </a:lnTo>
                  <a:lnTo>
                    <a:pt x="367" y="186"/>
                  </a:lnTo>
                  <a:lnTo>
                    <a:pt x="371" y="190"/>
                  </a:lnTo>
                  <a:lnTo>
                    <a:pt x="385" y="195"/>
                  </a:lnTo>
                  <a:lnTo>
                    <a:pt x="390" y="199"/>
                  </a:lnTo>
                  <a:lnTo>
                    <a:pt x="399" y="209"/>
                  </a:lnTo>
                  <a:lnTo>
                    <a:pt x="404" y="209"/>
                  </a:lnTo>
                  <a:lnTo>
                    <a:pt x="413" y="213"/>
                  </a:lnTo>
                  <a:lnTo>
                    <a:pt x="427" y="218"/>
                  </a:lnTo>
                  <a:lnTo>
                    <a:pt x="431" y="222"/>
                  </a:lnTo>
                  <a:lnTo>
                    <a:pt x="446" y="227"/>
                  </a:lnTo>
                  <a:lnTo>
                    <a:pt x="451" y="23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2" name="Freeform 5474"/>
            <p:cNvSpPr>
              <a:spLocks/>
            </p:cNvSpPr>
            <p:nvPr/>
          </p:nvSpPr>
          <p:spPr bwMode="auto">
            <a:xfrm>
              <a:off x="5475" y="2691"/>
              <a:ext cx="128" cy="58"/>
            </a:xfrm>
            <a:custGeom>
              <a:avLst/>
              <a:gdLst>
                <a:gd name="T0" fmla="*/ 14 w 641"/>
                <a:gd name="T1" fmla="*/ 5 h 288"/>
                <a:gd name="T2" fmla="*/ 38 w 641"/>
                <a:gd name="T3" fmla="*/ 14 h 288"/>
                <a:gd name="T4" fmla="*/ 47 w 641"/>
                <a:gd name="T5" fmla="*/ 19 h 288"/>
                <a:gd name="T6" fmla="*/ 65 w 641"/>
                <a:gd name="T7" fmla="*/ 28 h 288"/>
                <a:gd name="T8" fmla="*/ 84 w 641"/>
                <a:gd name="T9" fmla="*/ 33 h 288"/>
                <a:gd name="T10" fmla="*/ 102 w 641"/>
                <a:gd name="T11" fmla="*/ 51 h 288"/>
                <a:gd name="T12" fmla="*/ 120 w 641"/>
                <a:gd name="T13" fmla="*/ 61 h 288"/>
                <a:gd name="T14" fmla="*/ 144 w 641"/>
                <a:gd name="T15" fmla="*/ 65 h 288"/>
                <a:gd name="T16" fmla="*/ 167 w 641"/>
                <a:gd name="T17" fmla="*/ 74 h 288"/>
                <a:gd name="T18" fmla="*/ 190 w 641"/>
                <a:gd name="T19" fmla="*/ 88 h 288"/>
                <a:gd name="T20" fmla="*/ 209 w 641"/>
                <a:gd name="T21" fmla="*/ 93 h 288"/>
                <a:gd name="T22" fmla="*/ 233 w 641"/>
                <a:gd name="T23" fmla="*/ 102 h 288"/>
                <a:gd name="T24" fmla="*/ 251 w 641"/>
                <a:gd name="T25" fmla="*/ 112 h 288"/>
                <a:gd name="T26" fmla="*/ 260 w 641"/>
                <a:gd name="T27" fmla="*/ 121 h 288"/>
                <a:gd name="T28" fmla="*/ 274 w 641"/>
                <a:gd name="T29" fmla="*/ 126 h 288"/>
                <a:gd name="T30" fmla="*/ 297 w 641"/>
                <a:gd name="T31" fmla="*/ 135 h 288"/>
                <a:gd name="T32" fmla="*/ 315 w 641"/>
                <a:gd name="T33" fmla="*/ 144 h 288"/>
                <a:gd name="T34" fmla="*/ 339 w 641"/>
                <a:gd name="T35" fmla="*/ 153 h 288"/>
                <a:gd name="T36" fmla="*/ 362 w 641"/>
                <a:gd name="T37" fmla="*/ 163 h 288"/>
                <a:gd name="T38" fmla="*/ 381 w 641"/>
                <a:gd name="T39" fmla="*/ 172 h 288"/>
                <a:gd name="T40" fmla="*/ 404 w 641"/>
                <a:gd name="T41" fmla="*/ 176 h 288"/>
                <a:gd name="T42" fmla="*/ 423 w 641"/>
                <a:gd name="T43" fmla="*/ 186 h 288"/>
                <a:gd name="T44" fmla="*/ 423 w 641"/>
                <a:gd name="T45" fmla="*/ 195 h 288"/>
                <a:gd name="T46" fmla="*/ 423 w 641"/>
                <a:gd name="T47" fmla="*/ 195 h 288"/>
                <a:gd name="T48" fmla="*/ 446 w 641"/>
                <a:gd name="T49" fmla="*/ 205 h 288"/>
                <a:gd name="T50" fmla="*/ 469 w 641"/>
                <a:gd name="T51" fmla="*/ 214 h 288"/>
                <a:gd name="T52" fmla="*/ 487 w 641"/>
                <a:gd name="T53" fmla="*/ 223 h 288"/>
                <a:gd name="T54" fmla="*/ 511 w 641"/>
                <a:gd name="T55" fmla="*/ 232 h 288"/>
                <a:gd name="T56" fmla="*/ 534 w 641"/>
                <a:gd name="T57" fmla="*/ 242 h 288"/>
                <a:gd name="T58" fmla="*/ 552 w 641"/>
                <a:gd name="T59" fmla="*/ 251 h 288"/>
                <a:gd name="T60" fmla="*/ 575 w 641"/>
                <a:gd name="T61" fmla="*/ 260 h 288"/>
                <a:gd name="T62" fmla="*/ 598 w 641"/>
                <a:gd name="T63" fmla="*/ 269 h 288"/>
                <a:gd name="T64" fmla="*/ 618 w 641"/>
                <a:gd name="T65" fmla="*/ 278 h 288"/>
                <a:gd name="T66" fmla="*/ 641 w 641"/>
                <a:gd name="T67" fmla="*/ 288 h 2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41"/>
                <a:gd name="T103" fmla="*/ 0 h 288"/>
                <a:gd name="T104" fmla="*/ 641 w 641"/>
                <a:gd name="T105" fmla="*/ 288 h 2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41" h="288">
                  <a:moveTo>
                    <a:pt x="0" y="0"/>
                  </a:moveTo>
                  <a:lnTo>
                    <a:pt x="14" y="5"/>
                  </a:lnTo>
                  <a:lnTo>
                    <a:pt x="38" y="14"/>
                  </a:lnTo>
                  <a:lnTo>
                    <a:pt x="47" y="19"/>
                  </a:lnTo>
                  <a:lnTo>
                    <a:pt x="56" y="28"/>
                  </a:lnTo>
                  <a:lnTo>
                    <a:pt x="65" y="28"/>
                  </a:lnTo>
                  <a:lnTo>
                    <a:pt x="79" y="33"/>
                  </a:lnTo>
                  <a:lnTo>
                    <a:pt x="84" y="33"/>
                  </a:lnTo>
                  <a:lnTo>
                    <a:pt x="88" y="42"/>
                  </a:lnTo>
                  <a:lnTo>
                    <a:pt x="102" y="51"/>
                  </a:lnTo>
                  <a:lnTo>
                    <a:pt x="120" y="61"/>
                  </a:lnTo>
                  <a:lnTo>
                    <a:pt x="140" y="65"/>
                  </a:lnTo>
                  <a:lnTo>
                    <a:pt x="144" y="65"/>
                  </a:lnTo>
                  <a:lnTo>
                    <a:pt x="163" y="74"/>
                  </a:lnTo>
                  <a:lnTo>
                    <a:pt x="167" y="74"/>
                  </a:lnTo>
                  <a:lnTo>
                    <a:pt x="177" y="84"/>
                  </a:lnTo>
                  <a:lnTo>
                    <a:pt x="190" y="88"/>
                  </a:lnTo>
                  <a:lnTo>
                    <a:pt x="195" y="88"/>
                  </a:lnTo>
                  <a:lnTo>
                    <a:pt x="209" y="93"/>
                  </a:lnTo>
                  <a:lnTo>
                    <a:pt x="213" y="97"/>
                  </a:lnTo>
                  <a:lnTo>
                    <a:pt x="233" y="102"/>
                  </a:lnTo>
                  <a:lnTo>
                    <a:pt x="251" y="112"/>
                  </a:lnTo>
                  <a:lnTo>
                    <a:pt x="256" y="112"/>
                  </a:lnTo>
                  <a:lnTo>
                    <a:pt x="260" y="121"/>
                  </a:lnTo>
                  <a:lnTo>
                    <a:pt x="274" y="126"/>
                  </a:lnTo>
                  <a:lnTo>
                    <a:pt x="288" y="135"/>
                  </a:lnTo>
                  <a:lnTo>
                    <a:pt x="297" y="135"/>
                  </a:lnTo>
                  <a:lnTo>
                    <a:pt x="306" y="144"/>
                  </a:lnTo>
                  <a:lnTo>
                    <a:pt x="315" y="144"/>
                  </a:lnTo>
                  <a:lnTo>
                    <a:pt x="330" y="149"/>
                  </a:lnTo>
                  <a:lnTo>
                    <a:pt x="339" y="153"/>
                  </a:lnTo>
                  <a:lnTo>
                    <a:pt x="348" y="158"/>
                  </a:lnTo>
                  <a:lnTo>
                    <a:pt x="362" y="163"/>
                  </a:lnTo>
                  <a:lnTo>
                    <a:pt x="367" y="167"/>
                  </a:lnTo>
                  <a:lnTo>
                    <a:pt x="381" y="172"/>
                  </a:lnTo>
                  <a:lnTo>
                    <a:pt x="390" y="172"/>
                  </a:lnTo>
                  <a:lnTo>
                    <a:pt x="404" y="176"/>
                  </a:lnTo>
                  <a:lnTo>
                    <a:pt x="404" y="181"/>
                  </a:lnTo>
                  <a:lnTo>
                    <a:pt x="423" y="186"/>
                  </a:lnTo>
                  <a:lnTo>
                    <a:pt x="427" y="190"/>
                  </a:lnTo>
                  <a:lnTo>
                    <a:pt x="423" y="195"/>
                  </a:lnTo>
                  <a:lnTo>
                    <a:pt x="441" y="205"/>
                  </a:lnTo>
                  <a:lnTo>
                    <a:pt x="446" y="205"/>
                  </a:lnTo>
                  <a:lnTo>
                    <a:pt x="460" y="209"/>
                  </a:lnTo>
                  <a:lnTo>
                    <a:pt x="469" y="214"/>
                  </a:lnTo>
                  <a:lnTo>
                    <a:pt x="478" y="219"/>
                  </a:lnTo>
                  <a:lnTo>
                    <a:pt x="487" y="223"/>
                  </a:lnTo>
                  <a:lnTo>
                    <a:pt x="496" y="228"/>
                  </a:lnTo>
                  <a:lnTo>
                    <a:pt x="511" y="232"/>
                  </a:lnTo>
                  <a:lnTo>
                    <a:pt x="511" y="237"/>
                  </a:lnTo>
                  <a:lnTo>
                    <a:pt x="534" y="242"/>
                  </a:lnTo>
                  <a:lnTo>
                    <a:pt x="552" y="251"/>
                  </a:lnTo>
                  <a:lnTo>
                    <a:pt x="566" y="255"/>
                  </a:lnTo>
                  <a:lnTo>
                    <a:pt x="575" y="260"/>
                  </a:lnTo>
                  <a:lnTo>
                    <a:pt x="585" y="265"/>
                  </a:lnTo>
                  <a:lnTo>
                    <a:pt x="598" y="269"/>
                  </a:lnTo>
                  <a:lnTo>
                    <a:pt x="604" y="274"/>
                  </a:lnTo>
                  <a:lnTo>
                    <a:pt x="618" y="278"/>
                  </a:lnTo>
                  <a:lnTo>
                    <a:pt x="627" y="278"/>
                  </a:lnTo>
                  <a:lnTo>
                    <a:pt x="641" y="28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3" name="Freeform 5475"/>
            <p:cNvSpPr>
              <a:spLocks/>
            </p:cNvSpPr>
            <p:nvPr/>
          </p:nvSpPr>
          <p:spPr bwMode="auto">
            <a:xfrm>
              <a:off x="5602" y="2749"/>
              <a:ext cx="1" cy="2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0 h 6"/>
                <a:gd name="T4" fmla="*/ 5 w 5"/>
                <a:gd name="T5" fmla="*/ 0 h 6"/>
                <a:gd name="T6" fmla="*/ 0 60000 65536"/>
                <a:gd name="T7" fmla="*/ 0 60000 65536"/>
                <a:gd name="T8" fmla="*/ 0 60000 65536"/>
                <a:gd name="T9" fmla="*/ 0 w 5"/>
                <a:gd name="T10" fmla="*/ 0 h 6"/>
                <a:gd name="T11" fmla="*/ 5 w 5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4" name="Freeform 5476"/>
            <p:cNvSpPr>
              <a:spLocks/>
            </p:cNvSpPr>
            <p:nvPr/>
          </p:nvSpPr>
          <p:spPr bwMode="auto">
            <a:xfrm>
              <a:off x="5297" y="2609"/>
              <a:ext cx="3" cy="1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5 h 5"/>
                <a:gd name="T4" fmla="*/ 0 w 18"/>
                <a:gd name="T5" fmla="*/ 0 h 5"/>
                <a:gd name="T6" fmla="*/ 0 w 18"/>
                <a:gd name="T7" fmla="*/ 5 h 5"/>
                <a:gd name="T8" fmla="*/ 0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0" y="5"/>
                  </a:moveTo>
                  <a:lnTo>
                    <a:pt x="18" y="5"/>
                  </a:lnTo>
                  <a:lnTo>
                    <a:pt x="0" y="0"/>
                  </a:lnTo>
                  <a:lnTo>
                    <a:pt x="0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5" name="Freeform 5477"/>
            <p:cNvSpPr>
              <a:spLocks/>
            </p:cNvSpPr>
            <p:nvPr/>
          </p:nvSpPr>
          <p:spPr bwMode="auto">
            <a:xfrm>
              <a:off x="3326" y="787"/>
              <a:ext cx="339" cy="240"/>
            </a:xfrm>
            <a:custGeom>
              <a:avLst/>
              <a:gdLst>
                <a:gd name="T0" fmla="*/ 28 w 1694"/>
                <a:gd name="T1" fmla="*/ 22 h 1200"/>
                <a:gd name="T2" fmla="*/ 66 w 1694"/>
                <a:gd name="T3" fmla="*/ 55 h 1200"/>
                <a:gd name="T4" fmla="*/ 98 w 1694"/>
                <a:gd name="T5" fmla="*/ 78 h 1200"/>
                <a:gd name="T6" fmla="*/ 135 w 1694"/>
                <a:gd name="T7" fmla="*/ 101 h 1200"/>
                <a:gd name="T8" fmla="*/ 177 w 1694"/>
                <a:gd name="T9" fmla="*/ 129 h 1200"/>
                <a:gd name="T10" fmla="*/ 204 w 1694"/>
                <a:gd name="T11" fmla="*/ 152 h 1200"/>
                <a:gd name="T12" fmla="*/ 233 w 1694"/>
                <a:gd name="T13" fmla="*/ 166 h 1200"/>
                <a:gd name="T14" fmla="*/ 261 w 1694"/>
                <a:gd name="T15" fmla="*/ 190 h 1200"/>
                <a:gd name="T16" fmla="*/ 293 w 1694"/>
                <a:gd name="T17" fmla="*/ 213 h 1200"/>
                <a:gd name="T18" fmla="*/ 316 w 1694"/>
                <a:gd name="T19" fmla="*/ 231 h 1200"/>
                <a:gd name="T20" fmla="*/ 349 w 1694"/>
                <a:gd name="T21" fmla="*/ 249 h 1200"/>
                <a:gd name="T22" fmla="*/ 376 w 1694"/>
                <a:gd name="T23" fmla="*/ 272 h 1200"/>
                <a:gd name="T24" fmla="*/ 404 w 1694"/>
                <a:gd name="T25" fmla="*/ 292 h 1200"/>
                <a:gd name="T26" fmla="*/ 437 w 1694"/>
                <a:gd name="T27" fmla="*/ 315 h 1200"/>
                <a:gd name="T28" fmla="*/ 464 w 1694"/>
                <a:gd name="T29" fmla="*/ 333 h 1200"/>
                <a:gd name="T30" fmla="*/ 497 w 1694"/>
                <a:gd name="T31" fmla="*/ 361 h 1200"/>
                <a:gd name="T32" fmla="*/ 530 w 1694"/>
                <a:gd name="T33" fmla="*/ 385 h 1200"/>
                <a:gd name="T34" fmla="*/ 566 w 1694"/>
                <a:gd name="T35" fmla="*/ 403 h 1200"/>
                <a:gd name="T36" fmla="*/ 594 w 1694"/>
                <a:gd name="T37" fmla="*/ 426 h 1200"/>
                <a:gd name="T38" fmla="*/ 618 w 1694"/>
                <a:gd name="T39" fmla="*/ 444 h 1200"/>
                <a:gd name="T40" fmla="*/ 650 w 1694"/>
                <a:gd name="T41" fmla="*/ 468 h 1200"/>
                <a:gd name="T42" fmla="*/ 682 w 1694"/>
                <a:gd name="T43" fmla="*/ 486 h 1200"/>
                <a:gd name="T44" fmla="*/ 706 w 1694"/>
                <a:gd name="T45" fmla="*/ 505 h 1200"/>
                <a:gd name="T46" fmla="*/ 738 w 1694"/>
                <a:gd name="T47" fmla="*/ 528 h 1200"/>
                <a:gd name="T48" fmla="*/ 766 w 1694"/>
                <a:gd name="T49" fmla="*/ 546 h 1200"/>
                <a:gd name="T50" fmla="*/ 789 w 1694"/>
                <a:gd name="T51" fmla="*/ 566 h 1200"/>
                <a:gd name="T52" fmla="*/ 822 w 1694"/>
                <a:gd name="T53" fmla="*/ 588 h 1200"/>
                <a:gd name="T54" fmla="*/ 854 w 1694"/>
                <a:gd name="T55" fmla="*/ 607 h 1200"/>
                <a:gd name="T56" fmla="*/ 877 w 1694"/>
                <a:gd name="T57" fmla="*/ 625 h 1200"/>
                <a:gd name="T58" fmla="*/ 910 w 1694"/>
                <a:gd name="T59" fmla="*/ 649 h 1200"/>
                <a:gd name="T60" fmla="*/ 938 w 1694"/>
                <a:gd name="T61" fmla="*/ 668 h 1200"/>
                <a:gd name="T62" fmla="*/ 965 w 1694"/>
                <a:gd name="T63" fmla="*/ 686 h 1200"/>
                <a:gd name="T64" fmla="*/ 998 w 1694"/>
                <a:gd name="T65" fmla="*/ 709 h 1200"/>
                <a:gd name="T66" fmla="*/ 1026 w 1694"/>
                <a:gd name="T67" fmla="*/ 732 h 1200"/>
                <a:gd name="T68" fmla="*/ 1049 w 1694"/>
                <a:gd name="T69" fmla="*/ 747 h 1200"/>
                <a:gd name="T70" fmla="*/ 1082 w 1694"/>
                <a:gd name="T71" fmla="*/ 770 h 1200"/>
                <a:gd name="T72" fmla="*/ 1110 w 1694"/>
                <a:gd name="T73" fmla="*/ 792 h 1200"/>
                <a:gd name="T74" fmla="*/ 1137 w 1694"/>
                <a:gd name="T75" fmla="*/ 806 h 1200"/>
                <a:gd name="T76" fmla="*/ 1169 w 1694"/>
                <a:gd name="T77" fmla="*/ 829 h 1200"/>
                <a:gd name="T78" fmla="*/ 1198 w 1694"/>
                <a:gd name="T79" fmla="*/ 853 h 1200"/>
                <a:gd name="T80" fmla="*/ 1221 w 1694"/>
                <a:gd name="T81" fmla="*/ 871 h 1200"/>
                <a:gd name="T82" fmla="*/ 1253 w 1694"/>
                <a:gd name="T83" fmla="*/ 890 h 1200"/>
                <a:gd name="T84" fmla="*/ 1281 w 1694"/>
                <a:gd name="T85" fmla="*/ 913 h 1200"/>
                <a:gd name="T86" fmla="*/ 1309 w 1694"/>
                <a:gd name="T87" fmla="*/ 932 h 1200"/>
                <a:gd name="T88" fmla="*/ 1341 w 1694"/>
                <a:gd name="T89" fmla="*/ 955 h 1200"/>
                <a:gd name="T90" fmla="*/ 1370 w 1694"/>
                <a:gd name="T91" fmla="*/ 973 h 1200"/>
                <a:gd name="T92" fmla="*/ 1397 w 1694"/>
                <a:gd name="T93" fmla="*/ 992 h 1200"/>
                <a:gd name="T94" fmla="*/ 1429 w 1694"/>
                <a:gd name="T95" fmla="*/ 1015 h 1200"/>
                <a:gd name="T96" fmla="*/ 1458 w 1694"/>
                <a:gd name="T97" fmla="*/ 1034 h 1200"/>
                <a:gd name="T98" fmla="*/ 1481 w 1694"/>
                <a:gd name="T99" fmla="*/ 1053 h 1200"/>
                <a:gd name="T100" fmla="*/ 1513 w 1694"/>
                <a:gd name="T101" fmla="*/ 1075 h 1200"/>
                <a:gd name="T102" fmla="*/ 1540 w 1694"/>
                <a:gd name="T103" fmla="*/ 1094 h 1200"/>
                <a:gd name="T104" fmla="*/ 1569 w 1694"/>
                <a:gd name="T105" fmla="*/ 1112 h 1200"/>
                <a:gd name="T106" fmla="*/ 1601 w 1694"/>
                <a:gd name="T107" fmla="*/ 1136 h 1200"/>
                <a:gd name="T108" fmla="*/ 1629 w 1694"/>
                <a:gd name="T109" fmla="*/ 1155 h 1200"/>
                <a:gd name="T110" fmla="*/ 1653 w 1694"/>
                <a:gd name="T111" fmla="*/ 1173 h 1200"/>
                <a:gd name="T112" fmla="*/ 1689 w 1694"/>
                <a:gd name="T113" fmla="*/ 1196 h 12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94"/>
                <a:gd name="T172" fmla="*/ 0 h 1200"/>
                <a:gd name="T173" fmla="*/ 1694 w 1694"/>
                <a:gd name="T174" fmla="*/ 1200 h 120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94" h="1200">
                  <a:moveTo>
                    <a:pt x="0" y="0"/>
                  </a:moveTo>
                  <a:lnTo>
                    <a:pt x="5" y="9"/>
                  </a:lnTo>
                  <a:lnTo>
                    <a:pt x="14" y="13"/>
                  </a:lnTo>
                  <a:lnTo>
                    <a:pt x="28" y="22"/>
                  </a:lnTo>
                  <a:lnTo>
                    <a:pt x="33" y="32"/>
                  </a:lnTo>
                  <a:lnTo>
                    <a:pt x="47" y="41"/>
                  </a:lnTo>
                  <a:lnTo>
                    <a:pt x="57" y="45"/>
                  </a:lnTo>
                  <a:lnTo>
                    <a:pt x="66" y="55"/>
                  </a:lnTo>
                  <a:lnTo>
                    <a:pt x="79" y="59"/>
                  </a:lnTo>
                  <a:lnTo>
                    <a:pt x="89" y="68"/>
                  </a:lnTo>
                  <a:lnTo>
                    <a:pt x="98" y="73"/>
                  </a:lnTo>
                  <a:lnTo>
                    <a:pt x="98" y="78"/>
                  </a:lnTo>
                  <a:lnTo>
                    <a:pt x="112" y="82"/>
                  </a:lnTo>
                  <a:lnTo>
                    <a:pt x="121" y="92"/>
                  </a:lnTo>
                  <a:lnTo>
                    <a:pt x="135" y="101"/>
                  </a:lnTo>
                  <a:lnTo>
                    <a:pt x="145" y="106"/>
                  </a:lnTo>
                  <a:lnTo>
                    <a:pt x="154" y="115"/>
                  </a:lnTo>
                  <a:lnTo>
                    <a:pt x="163" y="124"/>
                  </a:lnTo>
                  <a:lnTo>
                    <a:pt x="177" y="129"/>
                  </a:lnTo>
                  <a:lnTo>
                    <a:pt x="186" y="138"/>
                  </a:lnTo>
                  <a:lnTo>
                    <a:pt x="200" y="143"/>
                  </a:lnTo>
                  <a:lnTo>
                    <a:pt x="204" y="152"/>
                  </a:lnTo>
                  <a:lnTo>
                    <a:pt x="209" y="152"/>
                  </a:lnTo>
                  <a:lnTo>
                    <a:pt x="218" y="161"/>
                  </a:lnTo>
                  <a:lnTo>
                    <a:pt x="227" y="166"/>
                  </a:lnTo>
                  <a:lnTo>
                    <a:pt x="233" y="166"/>
                  </a:lnTo>
                  <a:lnTo>
                    <a:pt x="242" y="175"/>
                  </a:lnTo>
                  <a:lnTo>
                    <a:pt x="251" y="185"/>
                  </a:lnTo>
                  <a:lnTo>
                    <a:pt x="261" y="190"/>
                  </a:lnTo>
                  <a:lnTo>
                    <a:pt x="270" y="199"/>
                  </a:lnTo>
                  <a:lnTo>
                    <a:pt x="274" y="199"/>
                  </a:lnTo>
                  <a:lnTo>
                    <a:pt x="283" y="208"/>
                  </a:lnTo>
                  <a:lnTo>
                    <a:pt x="293" y="213"/>
                  </a:lnTo>
                  <a:lnTo>
                    <a:pt x="306" y="222"/>
                  </a:lnTo>
                  <a:lnTo>
                    <a:pt x="316" y="226"/>
                  </a:lnTo>
                  <a:lnTo>
                    <a:pt x="316" y="231"/>
                  </a:lnTo>
                  <a:lnTo>
                    <a:pt x="326" y="236"/>
                  </a:lnTo>
                  <a:lnTo>
                    <a:pt x="335" y="245"/>
                  </a:lnTo>
                  <a:lnTo>
                    <a:pt x="340" y="245"/>
                  </a:lnTo>
                  <a:lnTo>
                    <a:pt x="349" y="249"/>
                  </a:lnTo>
                  <a:lnTo>
                    <a:pt x="358" y="259"/>
                  </a:lnTo>
                  <a:lnTo>
                    <a:pt x="372" y="268"/>
                  </a:lnTo>
                  <a:lnTo>
                    <a:pt x="376" y="272"/>
                  </a:lnTo>
                  <a:lnTo>
                    <a:pt x="381" y="272"/>
                  </a:lnTo>
                  <a:lnTo>
                    <a:pt x="390" y="283"/>
                  </a:lnTo>
                  <a:lnTo>
                    <a:pt x="399" y="287"/>
                  </a:lnTo>
                  <a:lnTo>
                    <a:pt x="404" y="292"/>
                  </a:lnTo>
                  <a:lnTo>
                    <a:pt x="413" y="296"/>
                  </a:lnTo>
                  <a:lnTo>
                    <a:pt x="423" y="305"/>
                  </a:lnTo>
                  <a:lnTo>
                    <a:pt x="437" y="315"/>
                  </a:lnTo>
                  <a:lnTo>
                    <a:pt x="442" y="319"/>
                  </a:lnTo>
                  <a:lnTo>
                    <a:pt x="446" y="319"/>
                  </a:lnTo>
                  <a:lnTo>
                    <a:pt x="455" y="328"/>
                  </a:lnTo>
                  <a:lnTo>
                    <a:pt x="464" y="333"/>
                  </a:lnTo>
                  <a:lnTo>
                    <a:pt x="478" y="342"/>
                  </a:lnTo>
                  <a:lnTo>
                    <a:pt x="487" y="351"/>
                  </a:lnTo>
                  <a:lnTo>
                    <a:pt x="497" y="361"/>
                  </a:lnTo>
                  <a:lnTo>
                    <a:pt x="510" y="365"/>
                  </a:lnTo>
                  <a:lnTo>
                    <a:pt x="521" y="375"/>
                  </a:lnTo>
                  <a:lnTo>
                    <a:pt x="530" y="380"/>
                  </a:lnTo>
                  <a:lnTo>
                    <a:pt x="530" y="385"/>
                  </a:lnTo>
                  <a:lnTo>
                    <a:pt x="544" y="389"/>
                  </a:lnTo>
                  <a:lnTo>
                    <a:pt x="553" y="394"/>
                  </a:lnTo>
                  <a:lnTo>
                    <a:pt x="553" y="398"/>
                  </a:lnTo>
                  <a:lnTo>
                    <a:pt x="566" y="403"/>
                  </a:lnTo>
                  <a:lnTo>
                    <a:pt x="576" y="412"/>
                  </a:lnTo>
                  <a:lnTo>
                    <a:pt x="585" y="417"/>
                  </a:lnTo>
                  <a:lnTo>
                    <a:pt x="594" y="426"/>
                  </a:lnTo>
                  <a:lnTo>
                    <a:pt x="599" y="426"/>
                  </a:lnTo>
                  <a:lnTo>
                    <a:pt x="609" y="435"/>
                  </a:lnTo>
                  <a:lnTo>
                    <a:pt x="618" y="440"/>
                  </a:lnTo>
                  <a:lnTo>
                    <a:pt x="618" y="444"/>
                  </a:lnTo>
                  <a:lnTo>
                    <a:pt x="632" y="449"/>
                  </a:lnTo>
                  <a:lnTo>
                    <a:pt x="641" y="453"/>
                  </a:lnTo>
                  <a:lnTo>
                    <a:pt x="641" y="458"/>
                  </a:lnTo>
                  <a:lnTo>
                    <a:pt x="650" y="468"/>
                  </a:lnTo>
                  <a:lnTo>
                    <a:pt x="659" y="473"/>
                  </a:lnTo>
                  <a:lnTo>
                    <a:pt x="664" y="473"/>
                  </a:lnTo>
                  <a:lnTo>
                    <a:pt x="673" y="482"/>
                  </a:lnTo>
                  <a:lnTo>
                    <a:pt x="682" y="486"/>
                  </a:lnTo>
                  <a:lnTo>
                    <a:pt x="696" y="496"/>
                  </a:lnTo>
                  <a:lnTo>
                    <a:pt x="702" y="500"/>
                  </a:lnTo>
                  <a:lnTo>
                    <a:pt x="706" y="505"/>
                  </a:lnTo>
                  <a:lnTo>
                    <a:pt x="715" y="509"/>
                  </a:lnTo>
                  <a:lnTo>
                    <a:pt x="725" y="519"/>
                  </a:lnTo>
                  <a:lnTo>
                    <a:pt x="738" y="528"/>
                  </a:lnTo>
                  <a:lnTo>
                    <a:pt x="748" y="532"/>
                  </a:lnTo>
                  <a:lnTo>
                    <a:pt x="757" y="542"/>
                  </a:lnTo>
                  <a:lnTo>
                    <a:pt x="766" y="546"/>
                  </a:lnTo>
                  <a:lnTo>
                    <a:pt x="770" y="551"/>
                  </a:lnTo>
                  <a:lnTo>
                    <a:pt x="780" y="556"/>
                  </a:lnTo>
                  <a:lnTo>
                    <a:pt x="789" y="561"/>
                  </a:lnTo>
                  <a:lnTo>
                    <a:pt x="789" y="566"/>
                  </a:lnTo>
                  <a:lnTo>
                    <a:pt x="804" y="570"/>
                  </a:lnTo>
                  <a:lnTo>
                    <a:pt x="813" y="579"/>
                  </a:lnTo>
                  <a:lnTo>
                    <a:pt x="822" y="588"/>
                  </a:lnTo>
                  <a:lnTo>
                    <a:pt x="831" y="593"/>
                  </a:lnTo>
                  <a:lnTo>
                    <a:pt x="836" y="593"/>
                  </a:lnTo>
                  <a:lnTo>
                    <a:pt x="845" y="602"/>
                  </a:lnTo>
                  <a:lnTo>
                    <a:pt x="854" y="607"/>
                  </a:lnTo>
                  <a:lnTo>
                    <a:pt x="854" y="611"/>
                  </a:lnTo>
                  <a:lnTo>
                    <a:pt x="868" y="621"/>
                  </a:lnTo>
                  <a:lnTo>
                    <a:pt x="872" y="621"/>
                  </a:lnTo>
                  <a:lnTo>
                    <a:pt x="877" y="625"/>
                  </a:lnTo>
                  <a:lnTo>
                    <a:pt x="886" y="634"/>
                  </a:lnTo>
                  <a:lnTo>
                    <a:pt x="896" y="639"/>
                  </a:lnTo>
                  <a:lnTo>
                    <a:pt x="901" y="639"/>
                  </a:lnTo>
                  <a:lnTo>
                    <a:pt x="910" y="649"/>
                  </a:lnTo>
                  <a:lnTo>
                    <a:pt x="919" y="654"/>
                  </a:lnTo>
                  <a:lnTo>
                    <a:pt x="924" y="654"/>
                  </a:lnTo>
                  <a:lnTo>
                    <a:pt x="933" y="663"/>
                  </a:lnTo>
                  <a:lnTo>
                    <a:pt x="938" y="668"/>
                  </a:lnTo>
                  <a:lnTo>
                    <a:pt x="942" y="672"/>
                  </a:lnTo>
                  <a:lnTo>
                    <a:pt x="956" y="677"/>
                  </a:lnTo>
                  <a:lnTo>
                    <a:pt x="961" y="681"/>
                  </a:lnTo>
                  <a:lnTo>
                    <a:pt x="965" y="686"/>
                  </a:lnTo>
                  <a:lnTo>
                    <a:pt x="974" y="695"/>
                  </a:lnTo>
                  <a:lnTo>
                    <a:pt x="985" y="700"/>
                  </a:lnTo>
                  <a:lnTo>
                    <a:pt x="989" y="704"/>
                  </a:lnTo>
                  <a:lnTo>
                    <a:pt x="998" y="709"/>
                  </a:lnTo>
                  <a:lnTo>
                    <a:pt x="1003" y="713"/>
                  </a:lnTo>
                  <a:lnTo>
                    <a:pt x="1008" y="718"/>
                  </a:lnTo>
                  <a:lnTo>
                    <a:pt x="1017" y="723"/>
                  </a:lnTo>
                  <a:lnTo>
                    <a:pt x="1026" y="732"/>
                  </a:lnTo>
                  <a:lnTo>
                    <a:pt x="1031" y="732"/>
                  </a:lnTo>
                  <a:lnTo>
                    <a:pt x="1040" y="736"/>
                  </a:lnTo>
                  <a:lnTo>
                    <a:pt x="1044" y="747"/>
                  </a:lnTo>
                  <a:lnTo>
                    <a:pt x="1049" y="747"/>
                  </a:lnTo>
                  <a:lnTo>
                    <a:pt x="1063" y="756"/>
                  </a:lnTo>
                  <a:lnTo>
                    <a:pt x="1067" y="760"/>
                  </a:lnTo>
                  <a:lnTo>
                    <a:pt x="1072" y="765"/>
                  </a:lnTo>
                  <a:lnTo>
                    <a:pt x="1082" y="770"/>
                  </a:lnTo>
                  <a:lnTo>
                    <a:pt x="1091" y="774"/>
                  </a:lnTo>
                  <a:lnTo>
                    <a:pt x="1096" y="779"/>
                  </a:lnTo>
                  <a:lnTo>
                    <a:pt x="1105" y="788"/>
                  </a:lnTo>
                  <a:lnTo>
                    <a:pt x="1110" y="792"/>
                  </a:lnTo>
                  <a:lnTo>
                    <a:pt x="1114" y="792"/>
                  </a:lnTo>
                  <a:lnTo>
                    <a:pt x="1128" y="802"/>
                  </a:lnTo>
                  <a:lnTo>
                    <a:pt x="1133" y="806"/>
                  </a:lnTo>
                  <a:lnTo>
                    <a:pt x="1137" y="806"/>
                  </a:lnTo>
                  <a:lnTo>
                    <a:pt x="1146" y="815"/>
                  </a:lnTo>
                  <a:lnTo>
                    <a:pt x="1155" y="820"/>
                  </a:lnTo>
                  <a:lnTo>
                    <a:pt x="1160" y="825"/>
                  </a:lnTo>
                  <a:lnTo>
                    <a:pt x="1169" y="829"/>
                  </a:lnTo>
                  <a:lnTo>
                    <a:pt x="1175" y="835"/>
                  </a:lnTo>
                  <a:lnTo>
                    <a:pt x="1179" y="839"/>
                  </a:lnTo>
                  <a:lnTo>
                    <a:pt x="1189" y="849"/>
                  </a:lnTo>
                  <a:lnTo>
                    <a:pt x="1198" y="853"/>
                  </a:lnTo>
                  <a:lnTo>
                    <a:pt x="1202" y="853"/>
                  </a:lnTo>
                  <a:lnTo>
                    <a:pt x="1212" y="862"/>
                  </a:lnTo>
                  <a:lnTo>
                    <a:pt x="1221" y="867"/>
                  </a:lnTo>
                  <a:lnTo>
                    <a:pt x="1221" y="871"/>
                  </a:lnTo>
                  <a:lnTo>
                    <a:pt x="1234" y="876"/>
                  </a:lnTo>
                  <a:lnTo>
                    <a:pt x="1239" y="881"/>
                  </a:lnTo>
                  <a:lnTo>
                    <a:pt x="1244" y="885"/>
                  </a:lnTo>
                  <a:lnTo>
                    <a:pt x="1253" y="890"/>
                  </a:lnTo>
                  <a:lnTo>
                    <a:pt x="1262" y="894"/>
                  </a:lnTo>
                  <a:lnTo>
                    <a:pt x="1268" y="899"/>
                  </a:lnTo>
                  <a:lnTo>
                    <a:pt x="1277" y="908"/>
                  </a:lnTo>
                  <a:lnTo>
                    <a:pt x="1281" y="913"/>
                  </a:lnTo>
                  <a:lnTo>
                    <a:pt x="1291" y="913"/>
                  </a:lnTo>
                  <a:lnTo>
                    <a:pt x="1300" y="922"/>
                  </a:lnTo>
                  <a:lnTo>
                    <a:pt x="1304" y="927"/>
                  </a:lnTo>
                  <a:lnTo>
                    <a:pt x="1309" y="932"/>
                  </a:lnTo>
                  <a:lnTo>
                    <a:pt x="1323" y="941"/>
                  </a:lnTo>
                  <a:lnTo>
                    <a:pt x="1327" y="941"/>
                  </a:lnTo>
                  <a:lnTo>
                    <a:pt x="1332" y="946"/>
                  </a:lnTo>
                  <a:lnTo>
                    <a:pt x="1341" y="955"/>
                  </a:lnTo>
                  <a:lnTo>
                    <a:pt x="1346" y="960"/>
                  </a:lnTo>
                  <a:lnTo>
                    <a:pt x="1355" y="960"/>
                  </a:lnTo>
                  <a:lnTo>
                    <a:pt x="1365" y="969"/>
                  </a:lnTo>
                  <a:lnTo>
                    <a:pt x="1370" y="973"/>
                  </a:lnTo>
                  <a:lnTo>
                    <a:pt x="1374" y="973"/>
                  </a:lnTo>
                  <a:lnTo>
                    <a:pt x="1388" y="983"/>
                  </a:lnTo>
                  <a:lnTo>
                    <a:pt x="1393" y="987"/>
                  </a:lnTo>
                  <a:lnTo>
                    <a:pt x="1397" y="992"/>
                  </a:lnTo>
                  <a:lnTo>
                    <a:pt x="1406" y="996"/>
                  </a:lnTo>
                  <a:lnTo>
                    <a:pt x="1411" y="1001"/>
                  </a:lnTo>
                  <a:lnTo>
                    <a:pt x="1420" y="1006"/>
                  </a:lnTo>
                  <a:lnTo>
                    <a:pt x="1429" y="1015"/>
                  </a:lnTo>
                  <a:lnTo>
                    <a:pt x="1434" y="1019"/>
                  </a:lnTo>
                  <a:lnTo>
                    <a:pt x="1438" y="1025"/>
                  </a:lnTo>
                  <a:lnTo>
                    <a:pt x="1452" y="1030"/>
                  </a:lnTo>
                  <a:lnTo>
                    <a:pt x="1458" y="1034"/>
                  </a:lnTo>
                  <a:lnTo>
                    <a:pt x="1462" y="1039"/>
                  </a:lnTo>
                  <a:lnTo>
                    <a:pt x="1472" y="1043"/>
                  </a:lnTo>
                  <a:lnTo>
                    <a:pt x="1481" y="1048"/>
                  </a:lnTo>
                  <a:lnTo>
                    <a:pt x="1481" y="1053"/>
                  </a:lnTo>
                  <a:lnTo>
                    <a:pt x="1495" y="1057"/>
                  </a:lnTo>
                  <a:lnTo>
                    <a:pt x="1499" y="1062"/>
                  </a:lnTo>
                  <a:lnTo>
                    <a:pt x="1504" y="1066"/>
                  </a:lnTo>
                  <a:lnTo>
                    <a:pt x="1513" y="1075"/>
                  </a:lnTo>
                  <a:lnTo>
                    <a:pt x="1522" y="1080"/>
                  </a:lnTo>
                  <a:lnTo>
                    <a:pt x="1527" y="1085"/>
                  </a:lnTo>
                  <a:lnTo>
                    <a:pt x="1536" y="1089"/>
                  </a:lnTo>
                  <a:lnTo>
                    <a:pt x="1540" y="1094"/>
                  </a:lnTo>
                  <a:lnTo>
                    <a:pt x="1545" y="1098"/>
                  </a:lnTo>
                  <a:lnTo>
                    <a:pt x="1560" y="1108"/>
                  </a:lnTo>
                  <a:lnTo>
                    <a:pt x="1564" y="1112"/>
                  </a:lnTo>
                  <a:lnTo>
                    <a:pt x="1569" y="1112"/>
                  </a:lnTo>
                  <a:lnTo>
                    <a:pt x="1578" y="1122"/>
                  </a:lnTo>
                  <a:lnTo>
                    <a:pt x="1587" y="1127"/>
                  </a:lnTo>
                  <a:lnTo>
                    <a:pt x="1592" y="1127"/>
                  </a:lnTo>
                  <a:lnTo>
                    <a:pt x="1601" y="1136"/>
                  </a:lnTo>
                  <a:lnTo>
                    <a:pt x="1606" y="1141"/>
                  </a:lnTo>
                  <a:lnTo>
                    <a:pt x="1610" y="1145"/>
                  </a:lnTo>
                  <a:lnTo>
                    <a:pt x="1624" y="1150"/>
                  </a:lnTo>
                  <a:lnTo>
                    <a:pt x="1629" y="1155"/>
                  </a:lnTo>
                  <a:lnTo>
                    <a:pt x="1633" y="1159"/>
                  </a:lnTo>
                  <a:lnTo>
                    <a:pt x="1642" y="1168"/>
                  </a:lnTo>
                  <a:lnTo>
                    <a:pt x="1653" y="1173"/>
                  </a:lnTo>
                  <a:lnTo>
                    <a:pt x="1666" y="1182"/>
                  </a:lnTo>
                  <a:lnTo>
                    <a:pt x="1671" y="1187"/>
                  </a:lnTo>
                  <a:lnTo>
                    <a:pt x="1680" y="1191"/>
                  </a:lnTo>
                  <a:lnTo>
                    <a:pt x="1689" y="1196"/>
                  </a:lnTo>
                  <a:lnTo>
                    <a:pt x="1694" y="120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6" name="Freeform 5478"/>
            <p:cNvSpPr>
              <a:spLocks/>
            </p:cNvSpPr>
            <p:nvPr/>
          </p:nvSpPr>
          <p:spPr bwMode="auto">
            <a:xfrm>
              <a:off x="3915" y="1204"/>
              <a:ext cx="428" cy="302"/>
            </a:xfrm>
            <a:custGeom>
              <a:avLst/>
              <a:gdLst>
                <a:gd name="T0" fmla="*/ 33 w 2143"/>
                <a:gd name="T1" fmla="*/ 23 h 1512"/>
                <a:gd name="T2" fmla="*/ 74 w 2143"/>
                <a:gd name="T3" fmla="*/ 50 h 1512"/>
                <a:gd name="T4" fmla="*/ 130 w 2143"/>
                <a:gd name="T5" fmla="*/ 92 h 1512"/>
                <a:gd name="T6" fmla="*/ 181 w 2143"/>
                <a:gd name="T7" fmla="*/ 129 h 1512"/>
                <a:gd name="T8" fmla="*/ 218 w 2143"/>
                <a:gd name="T9" fmla="*/ 152 h 1512"/>
                <a:gd name="T10" fmla="*/ 255 w 2143"/>
                <a:gd name="T11" fmla="*/ 181 h 1512"/>
                <a:gd name="T12" fmla="*/ 292 w 2143"/>
                <a:gd name="T13" fmla="*/ 204 h 1512"/>
                <a:gd name="T14" fmla="*/ 325 w 2143"/>
                <a:gd name="T15" fmla="*/ 227 h 1512"/>
                <a:gd name="T16" fmla="*/ 366 w 2143"/>
                <a:gd name="T17" fmla="*/ 260 h 1512"/>
                <a:gd name="T18" fmla="*/ 409 w 2143"/>
                <a:gd name="T19" fmla="*/ 287 h 1512"/>
                <a:gd name="T20" fmla="*/ 464 w 2143"/>
                <a:gd name="T21" fmla="*/ 328 h 1512"/>
                <a:gd name="T22" fmla="*/ 506 w 2143"/>
                <a:gd name="T23" fmla="*/ 357 h 1512"/>
                <a:gd name="T24" fmla="*/ 538 w 2143"/>
                <a:gd name="T25" fmla="*/ 380 h 1512"/>
                <a:gd name="T26" fmla="*/ 580 w 2143"/>
                <a:gd name="T27" fmla="*/ 408 h 1512"/>
                <a:gd name="T28" fmla="*/ 626 w 2143"/>
                <a:gd name="T29" fmla="*/ 441 h 1512"/>
                <a:gd name="T30" fmla="*/ 659 w 2143"/>
                <a:gd name="T31" fmla="*/ 464 h 1512"/>
                <a:gd name="T32" fmla="*/ 692 w 2143"/>
                <a:gd name="T33" fmla="*/ 487 h 1512"/>
                <a:gd name="T34" fmla="*/ 733 w 2143"/>
                <a:gd name="T35" fmla="*/ 514 h 1512"/>
                <a:gd name="T36" fmla="*/ 765 w 2143"/>
                <a:gd name="T37" fmla="*/ 538 h 1512"/>
                <a:gd name="T38" fmla="*/ 798 w 2143"/>
                <a:gd name="T39" fmla="*/ 566 h 1512"/>
                <a:gd name="T40" fmla="*/ 840 w 2143"/>
                <a:gd name="T41" fmla="*/ 593 h 1512"/>
                <a:gd name="T42" fmla="*/ 873 w 2143"/>
                <a:gd name="T43" fmla="*/ 616 h 1512"/>
                <a:gd name="T44" fmla="*/ 905 w 2143"/>
                <a:gd name="T45" fmla="*/ 640 h 1512"/>
                <a:gd name="T46" fmla="*/ 946 w 2143"/>
                <a:gd name="T47" fmla="*/ 668 h 1512"/>
                <a:gd name="T48" fmla="*/ 984 w 2143"/>
                <a:gd name="T49" fmla="*/ 691 h 1512"/>
                <a:gd name="T50" fmla="*/ 1016 w 2143"/>
                <a:gd name="T51" fmla="*/ 713 h 1512"/>
                <a:gd name="T52" fmla="*/ 1053 w 2143"/>
                <a:gd name="T53" fmla="*/ 742 h 1512"/>
                <a:gd name="T54" fmla="*/ 1090 w 2143"/>
                <a:gd name="T55" fmla="*/ 770 h 1512"/>
                <a:gd name="T56" fmla="*/ 1123 w 2143"/>
                <a:gd name="T57" fmla="*/ 793 h 1512"/>
                <a:gd name="T58" fmla="*/ 1160 w 2143"/>
                <a:gd name="T59" fmla="*/ 821 h 1512"/>
                <a:gd name="T60" fmla="*/ 1197 w 2143"/>
                <a:gd name="T61" fmla="*/ 844 h 1512"/>
                <a:gd name="T62" fmla="*/ 1229 w 2143"/>
                <a:gd name="T63" fmla="*/ 867 h 1512"/>
                <a:gd name="T64" fmla="*/ 1267 w 2143"/>
                <a:gd name="T65" fmla="*/ 895 h 1512"/>
                <a:gd name="T66" fmla="*/ 1308 w 2143"/>
                <a:gd name="T67" fmla="*/ 923 h 1512"/>
                <a:gd name="T68" fmla="*/ 1341 w 2143"/>
                <a:gd name="T69" fmla="*/ 946 h 1512"/>
                <a:gd name="T70" fmla="*/ 1378 w 2143"/>
                <a:gd name="T71" fmla="*/ 974 h 1512"/>
                <a:gd name="T72" fmla="*/ 1415 w 2143"/>
                <a:gd name="T73" fmla="*/ 998 h 1512"/>
                <a:gd name="T74" fmla="*/ 1448 w 2143"/>
                <a:gd name="T75" fmla="*/ 1020 h 1512"/>
                <a:gd name="T76" fmla="*/ 1485 w 2143"/>
                <a:gd name="T77" fmla="*/ 1048 h 1512"/>
                <a:gd name="T78" fmla="*/ 1521 w 2143"/>
                <a:gd name="T79" fmla="*/ 1076 h 1512"/>
                <a:gd name="T80" fmla="*/ 1555 w 2143"/>
                <a:gd name="T81" fmla="*/ 1095 h 1512"/>
                <a:gd name="T82" fmla="*/ 1591 w 2143"/>
                <a:gd name="T83" fmla="*/ 1122 h 1512"/>
                <a:gd name="T84" fmla="*/ 1629 w 2143"/>
                <a:gd name="T85" fmla="*/ 1150 h 1512"/>
                <a:gd name="T86" fmla="*/ 1666 w 2143"/>
                <a:gd name="T87" fmla="*/ 1173 h 1512"/>
                <a:gd name="T88" fmla="*/ 1698 w 2143"/>
                <a:gd name="T89" fmla="*/ 1201 h 1512"/>
                <a:gd name="T90" fmla="*/ 1740 w 2143"/>
                <a:gd name="T91" fmla="*/ 1229 h 1512"/>
                <a:gd name="T92" fmla="*/ 1772 w 2143"/>
                <a:gd name="T93" fmla="*/ 1247 h 1512"/>
                <a:gd name="T94" fmla="*/ 1810 w 2143"/>
                <a:gd name="T95" fmla="*/ 1275 h 1512"/>
                <a:gd name="T96" fmla="*/ 1847 w 2143"/>
                <a:gd name="T97" fmla="*/ 1303 h 1512"/>
                <a:gd name="T98" fmla="*/ 1879 w 2143"/>
                <a:gd name="T99" fmla="*/ 1326 h 1512"/>
                <a:gd name="T100" fmla="*/ 1917 w 2143"/>
                <a:gd name="T101" fmla="*/ 1349 h 1512"/>
                <a:gd name="T102" fmla="*/ 1953 w 2143"/>
                <a:gd name="T103" fmla="*/ 1383 h 1512"/>
                <a:gd name="T104" fmla="*/ 1985 w 2143"/>
                <a:gd name="T105" fmla="*/ 1401 h 1512"/>
                <a:gd name="T106" fmla="*/ 2023 w 2143"/>
                <a:gd name="T107" fmla="*/ 1428 h 1512"/>
                <a:gd name="T108" fmla="*/ 2064 w 2143"/>
                <a:gd name="T109" fmla="*/ 1456 h 1512"/>
                <a:gd name="T110" fmla="*/ 2093 w 2143"/>
                <a:gd name="T111" fmla="*/ 1480 h 1512"/>
                <a:gd name="T112" fmla="*/ 2130 w 2143"/>
                <a:gd name="T113" fmla="*/ 1503 h 15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43"/>
                <a:gd name="T172" fmla="*/ 0 h 1512"/>
                <a:gd name="T173" fmla="*/ 2143 w 2143"/>
                <a:gd name="T174" fmla="*/ 1512 h 15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43" h="1512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8" y="13"/>
                  </a:lnTo>
                  <a:lnTo>
                    <a:pt x="33" y="23"/>
                  </a:lnTo>
                  <a:lnTo>
                    <a:pt x="42" y="27"/>
                  </a:lnTo>
                  <a:lnTo>
                    <a:pt x="42" y="32"/>
                  </a:lnTo>
                  <a:lnTo>
                    <a:pt x="51" y="36"/>
                  </a:lnTo>
                  <a:lnTo>
                    <a:pt x="65" y="45"/>
                  </a:lnTo>
                  <a:lnTo>
                    <a:pt x="74" y="50"/>
                  </a:lnTo>
                  <a:lnTo>
                    <a:pt x="83" y="59"/>
                  </a:lnTo>
                  <a:lnTo>
                    <a:pt x="97" y="69"/>
                  </a:lnTo>
                  <a:lnTo>
                    <a:pt x="106" y="74"/>
                  </a:lnTo>
                  <a:lnTo>
                    <a:pt x="117" y="83"/>
                  </a:lnTo>
                  <a:lnTo>
                    <a:pt x="130" y="92"/>
                  </a:lnTo>
                  <a:lnTo>
                    <a:pt x="139" y="97"/>
                  </a:lnTo>
                  <a:lnTo>
                    <a:pt x="149" y="106"/>
                  </a:lnTo>
                  <a:lnTo>
                    <a:pt x="162" y="111"/>
                  </a:lnTo>
                  <a:lnTo>
                    <a:pt x="172" y="120"/>
                  </a:lnTo>
                  <a:lnTo>
                    <a:pt x="181" y="129"/>
                  </a:lnTo>
                  <a:lnTo>
                    <a:pt x="190" y="134"/>
                  </a:lnTo>
                  <a:lnTo>
                    <a:pt x="195" y="134"/>
                  </a:lnTo>
                  <a:lnTo>
                    <a:pt x="204" y="143"/>
                  </a:lnTo>
                  <a:lnTo>
                    <a:pt x="214" y="152"/>
                  </a:lnTo>
                  <a:lnTo>
                    <a:pt x="218" y="152"/>
                  </a:lnTo>
                  <a:lnTo>
                    <a:pt x="228" y="162"/>
                  </a:lnTo>
                  <a:lnTo>
                    <a:pt x="237" y="167"/>
                  </a:lnTo>
                  <a:lnTo>
                    <a:pt x="251" y="176"/>
                  </a:lnTo>
                  <a:lnTo>
                    <a:pt x="255" y="181"/>
                  </a:lnTo>
                  <a:lnTo>
                    <a:pt x="260" y="181"/>
                  </a:lnTo>
                  <a:lnTo>
                    <a:pt x="269" y="190"/>
                  </a:lnTo>
                  <a:lnTo>
                    <a:pt x="278" y="194"/>
                  </a:lnTo>
                  <a:lnTo>
                    <a:pt x="278" y="199"/>
                  </a:lnTo>
                  <a:lnTo>
                    <a:pt x="292" y="204"/>
                  </a:lnTo>
                  <a:lnTo>
                    <a:pt x="302" y="213"/>
                  </a:lnTo>
                  <a:lnTo>
                    <a:pt x="311" y="217"/>
                  </a:lnTo>
                  <a:lnTo>
                    <a:pt x="320" y="227"/>
                  </a:lnTo>
                  <a:lnTo>
                    <a:pt x="325" y="227"/>
                  </a:lnTo>
                  <a:lnTo>
                    <a:pt x="334" y="236"/>
                  </a:lnTo>
                  <a:lnTo>
                    <a:pt x="343" y="245"/>
                  </a:lnTo>
                  <a:lnTo>
                    <a:pt x="357" y="250"/>
                  </a:lnTo>
                  <a:lnTo>
                    <a:pt x="366" y="260"/>
                  </a:lnTo>
                  <a:lnTo>
                    <a:pt x="376" y="264"/>
                  </a:lnTo>
                  <a:lnTo>
                    <a:pt x="389" y="273"/>
                  </a:lnTo>
                  <a:lnTo>
                    <a:pt x="400" y="283"/>
                  </a:lnTo>
                  <a:lnTo>
                    <a:pt x="409" y="287"/>
                  </a:lnTo>
                  <a:lnTo>
                    <a:pt x="422" y="296"/>
                  </a:lnTo>
                  <a:lnTo>
                    <a:pt x="432" y="306"/>
                  </a:lnTo>
                  <a:lnTo>
                    <a:pt x="441" y="310"/>
                  </a:lnTo>
                  <a:lnTo>
                    <a:pt x="450" y="319"/>
                  </a:lnTo>
                  <a:lnTo>
                    <a:pt x="464" y="328"/>
                  </a:lnTo>
                  <a:lnTo>
                    <a:pt x="473" y="333"/>
                  </a:lnTo>
                  <a:lnTo>
                    <a:pt x="482" y="343"/>
                  </a:lnTo>
                  <a:lnTo>
                    <a:pt x="497" y="348"/>
                  </a:lnTo>
                  <a:lnTo>
                    <a:pt x="497" y="352"/>
                  </a:lnTo>
                  <a:lnTo>
                    <a:pt x="506" y="357"/>
                  </a:lnTo>
                  <a:lnTo>
                    <a:pt x="515" y="366"/>
                  </a:lnTo>
                  <a:lnTo>
                    <a:pt x="520" y="366"/>
                  </a:lnTo>
                  <a:lnTo>
                    <a:pt x="529" y="371"/>
                  </a:lnTo>
                  <a:lnTo>
                    <a:pt x="538" y="380"/>
                  </a:lnTo>
                  <a:lnTo>
                    <a:pt x="547" y="389"/>
                  </a:lnTo>
                  <a:lnTo>
                    <a:pt x="561" y="394"/>
                  </a:lnTo>
                  <a:lnTo>
                    <a:pt x="570" y="403"/>
                  </a:lnTo>
                  <a:lnTo>
                    <a:pt x="580" y="408"/>
                  </a:lnTo>
                  <a:lnTo>
                    <a:pt x="580" y="412"/>
                  </a:lnTo>
                  <a:lnTo>
                    <a:pt x="594" y="417"/>
                  </a:lnTo>
                  <a:lnTo>
                    <a:pt x="603" y="426"/>
                  </a:lnTo>
                  <a:lnTo>
                    <a:pt x="617" y="435"/>
                  </a:lnTo>
                  <a:lnTo>
                    <a:pt x="626" y="441"/>
                  </a:lnTo>
                  <a:lnTo>
                    <a:pt x="636" y="450"/>
                  </a:lnTo>
                  <a:lnTo>
                    <a:pt x="645" y="454"/>
                  </a:lnTo>
                  <a:lnTo>
                    <a:pt x="649" y="454"/>
                  </a:lnTo>
                  <a:lnTo>
                    <a:pt x="659" y="464"/>
                  </a:lnTo>
                  <a:lnTo>
                    <a:pt x="668" y="473"/>
                  </a:lnTo>
                  <a:lnTo>
                    <a:pt x="683" y="482"/>
                  </a:lnTo>
                  <a:lnTo>
                    <a:pt x="687" y="487"/>
                  </a:lnTo>
                  <a:lnTo>
                    <a:pt x="692" y="487"/>
                  </a:lnTo>
                  <a:lnTo>
                    <a:pt x="701" y="496"/>
                  </a:lnTo>
                  <a:lnTo>
                    <a:pt x="710" y="500"/>
                  </a:lnTo>
                  <a:lnTo>
                    <a:pt x="715" y="505"/>
                  </a:lnTo>
                  <a:lnTo>
                    <a:pt x="724" y="510"/>
                  </a:lnTo>
                  <a:lnTo>
                    <a:pt x="733" y="514"/>
                  </a:lnTo>
                  <a:lnTo>
                    <a:pt x="733" y="519"/>
                  </a:lnTo>
                  <a:lnTo>
                    <a:pt x="742" y="523"/>
                  </a:lnTo>
                  <a:lnTo>
                    <a:pt x="751" y="533"/>
                  </a:lnTo>
                  <a:lnTo>
                    <a:pt x="756" y="533"/>
                  </a:lnTo>
                  <a:lnTo>
                    <a:pt x="765" y="538"/>
                  </a:lnTo>
                  <a:lnTo>
                    <a:pt x="775" y="547"/>
                  </a:lnTo>
                  <a:lnTo>
                    <a:pt x="789" y="556"/>
                  </a:lnTo>
                  <a:lnTo>
                    <a:pt x="798" y="561"/>
                  </a:lnTo>
                  <a:lnTo>
                    <a:pt x="798" y="566"/>
                  </a:lnTo>
                  <a:lnTo>
                    <a:pt x="807" y="570"/>
                  </a:lnTo>
                  <a:lnTo>
                    <a:pt x="817" y="575"/>
                  </a:lnTo>
                  <a:lnTo>
                    <a:pt x="821" y="579"/>
                  </a:lnTo>
                  <a:lnTo>
                    <a:pt x="830" y="589"/>
                  </a:lnTo>
                  <a:lnTo>
                    <a:pt x="840" y="593"/>
                  </a:lnTo>
                  <a:lnTo>
                    <a:pt x="853" y="602"/>
                  </a:lnTo>
                  <a:lnTo>
                    <a:pt x="858" y="607"/>
                  </a:lnTo>
                  <a:lnTo>
                    <a:pt x="863" y="607"/>
                  </a:lnTo>
                  <a:lnTo>
                    <a:pt x="873" y="616"/>
                  </a:lnTo>
                  <a:lnTo>
                    <a:pt x="882" y="621"/>
                  </a:lnTo>
                  <a:lnTo>
                    <a:pt x="887" y="626"/>
                  </a:lnTo>
                  <a:lnTo>
                    <a:pt x="896" y="631"/>
                  </a:lnTo>
                  <a:lnTo>
                    <a:pt x="905" y="640"/>
                  </a:lnTo>
                  <a:lnTo>
                    <a:pt x="914" y="649"/>
                  </a:lnTo>
                  <a:lnTo>
                    <a:pt x="923" y="654"/>
                  </a:lnTo>
                  <a:lnTo>
                    <a:pt x="928" y="654"/>
                  </a:lnTo>
                  <a:lnTo>
                    <a:pt x="942" y="663"/>
                  </a:lnTo>
                  <a:lnTo>
                    <a:pt x="946" y="668"/>
                  </a:lnTo>
                  <a:lnTo>
                    <a:pt x="946" y="672"/>
                  </a:lnTo>
                  <a:lnTo>
                    <a:pt x="960" y="677"/>
                  </a:lnTo>
                  <a:lnTo>
                    <a:pt x="970" y="681"/>
                  </a:lnTo>
                  <a:lnTo>
                    <a:pt x="975" y="686"/>
                  </a:lnTo>
                  <a:lnTo>
                    <a:pt x="984" y="691"/>
                  </a:lnTo>
                  <a:lnTo>
                    <a:pt x="988" y="700"/>
                  </a:lnTo>
                  <a:lnTo>
                    <a:pt x="993" y="700"/>
                  </a:lnTo>
                  <a:lnTo>
                    <a:pt x="1002" y="709"/>
                  </a:lnTo>
                  <a:lnTo>
                    <a:pt x="1011" y="713"/>
                  </a:lnTo>
                  <a:lnTo>
                    <a:pt x="1016" y="713"/>
                  </a:lnTo>
                  <a:lnTo>
                    <a:pt x="1025" y="724"/>
                  </a:lnTo>
                  <a:lnTo>
                    <a:pt x="1030" y="728"/>
                  </a:lnTo>
                  <a:lnTo>
                    <a:pt x="1034" y="733"/>
                  </a:lnTo>
                  <a:lnTo>
                    <a:pt x="1048" y="742"/>
                  </a:lnTo>
                  <a:lnTo>
                    <a:pt x="1053" y="742"/>
                  </a:lnTo>
                  <a:lnTo>
                    <a:pt x="1058" y="747"/>
                  </a:lnTo>
                  <a:lnTo>
                    <a:pt x="1068" y="756"/>
                  </a:lnTo>
                  <a:lnTo>
                    <a:pt x="1077" y="760"/>
                  </a:lnTo>
                  <a:lnTo>
                    <a:pt x="1081" y="760"/>
                  </a:lnTo>
                  <a:lnTo>
                    <a:pt x="1090" y="770"/>
                  </a:lnTo>
                  <a:lnTo>
                    <a:pt x="1095" y="774"/>
                  </a:lnTo>
                  <a:lnTo>
                    <a:pt x="1100" y="774"/>
                  </a:lnTo>
                  <a:lnTo>
                    <a:pt x="1113" y="783"/>
                  </a:lnTo>
                  <a:lnTo>
                    <a:pt x="1118" y="788"/>
                  </a:lnTo>
                  <a:lnTo>
                    <a:pt x="1123" y="793"/>
                  </a:lnTo>
                  <a:lnTo>
                    <a:pt x="1132" y="797"/>
                  </a:lnTo>
                  <a:lnTo>
                    <a:pt x="1141" y="802"/>
                  </a:lnTo>
                  <a:lnTo>
                    <a:pt x="1146" y="806"/>
                  </a:lnTo>
                  <a:lnTo>
                    <a:pt x="1156" y="816"/>
                  </a:lnTo>
                  <a:lnTo>
                    <a:pt x="1160" y="821"/>
                  </a:lnTo>
                  <a:lnTo>
                    <a:pt x="1165" y="826"/>
                  </a:lnTo>
                  <a:lnTo>
                    <a:pt x="1179" y="830"/>
                  </a:lnTo>
                  <a:lnTo>
                    <a:pt x="1183" y="835"/>
                  </a:lnTo>
                  <a:lnTo>
                    <a:pt x="1188" y="839"/>
                  </a:lnTo>
                  <a:lnTo>
                    <a:pt x="1197" y="844"/>
                  </a:lnTo>
                  <a:lnTo>
                    <a:pt x="1206" y="849"/>
                  </a:lnTo>
                  <a:lnTo>
                    <a:pt x="1206" y="853"/>
                  </a:lnTo>
                  <a:lnTo>
                    <a:pt x="1220" y="858"/>
                  </a:lnTo>
                  <a:lnTo>
                    <a:pt x="1225" y="867"/>
                  </a:lnTo>
                  <a:lnTo>
                    <a:pt x="1229" y="867"/>
                  </a:lnTo>
                  <a:lnTo>
                    <a:pt x="1238" y="876"/>
                  </a:lnTo>
                  <a:lnTo>
                    <a:pt x="1249" y="881"/>
                  </a:lnTo>
                  <a:lnTo>
                    <a:pt x="1253" y="885"/>
                  </a:lnTo>
                  <a:lnTo>
                    <a:pt x="1262" y="890"/>
                  </a:lnTo>
                  <a:lnTo>
                    <a:pt x="1267" y="895"/>
                  </a:lnTo>
                  <a:lnTo>
                    <a:pt x="1276" y="899"/>
                  </a:lnTo>
                  <a:lnTo>
                    <a:pt x="1285" y="909"/>
                  </a:lnTo>
                  <a:lnTo>
                    <a:pt x="1290" y="914"/>
                  </a:lnTo>
                  <a:lnTo>
                    <a:pt x="1294" y="914"/>
                  </a:lnTo>
                  <a:lnTo>
                    <a:pt x="1308" y="923"/>
                  </a:lnTo>
                  <a:lnTo>
                    <a:pt x="1313" y="928"/>
                  </a:lnTo>
                  <a:lnTo>
                    <a:pt x="1317" y="928"/>
                  </a:lnTo>
                  <a:lnTo>
                    <a:pt x="1327" y="937"/>
                  </a:lnTo>
                  <a:lnTo>
                    <a:pt x="1336" y="941"/>
                  </a:lnTo>
                  <a:lnTo>
                    <a:pt x="1341" y="946"/>
                  </a:lnTo>
                  <a:lnTo>
                    <a:pt x="1351" y="951"/>
                  </a:lnTo>
                  <a:lnTo>
                    <a:pt x="1355" y="955"/>
                  </a:lnTo>
                  <a:lnTo>
                    <a:pt x="1360" y="960"/>
                  </a:lnTo>
                  <a:lnTo>
                    <a:pt x="1373" y="969"/>
                  </a:lnTo>
                  <a:lnTo>
                    <a:pt x="1378" y="974"/>
                  </a:lnTo>
                  <a:lnTo>
                    <a:pt x="1383" y="974"/>
                  </a:lnTo>
                  <a:lnTo>
                    <a:pt x="1392" y="983"/>
                  </a:lnTo>
                  <a:lnTo>
                    <a:pt x="1401" y="987"/>
                  </a:lnTo>
                  <a:lnTo>
                    <a:pt x="1406" y="992"/>
                  </a:lnTo>
                  <a:lnTo>
                    <a:pt x="1415" y="998"/>
                  </a:lnTo>
                  <a:lnTo>
                    <a:pt x="1419" y="1002"/>
                  </a:lnTo>
                  <a:lnTo>
                    <a:pt x="1424" y="1007"/>
                  </a:lnTo>
                  <a:lnTo>
                    <a:pt x="1439" y="1011"/>
                  </a:lnTo>
                  <a:lnTo>
                    <a:pt x="1443" y="1016"/>
                  </a:lnTo>
                  <a:lnTo>
                    <a:pt x="1448" y="1020"/>
                  </a:lnTo>
                  <a:lnTo>
                    <a:pt x="1457" y="1030"/>
                  </a:lnTo>
                  <a:lnTo>
                    <a:pt x="1466" y="1034"/>
                  </a:lnTo>
                  <a:lnTo>
                    <a:pt x="1480" y="1043"/>
                  </a:lnTo>
                  <a:lnTo>
                    <a:pt x="1485" y="1048"/>
                  </a:lnTo>
                  <a:lnTo>
                    <a:pt x="1489" y="1053"/>
                  </a:lnTo>
                  <a:lnTo>
                    <a:pt x="1498" y="1062"/>
                  </a:lnTo>
                  <a:lnTo>
                    <a:pt x="1508" y="1062"/>
                  </a:lnTo>
                  <a:lnTo>
                    <a:pt x="1512" y="1066"/>
                  </a:lnTo>
                  <a:lnTo>
                    <a:pt x="1521" y="1076"/>
                  </a:lnTo>
                  <a:lnTo>
                    <a:pt x="1527" y="1080"/>
                  </a:lnTo>
                  <a:lnTo>
                    <a:pt x="1532" y="1080"/>
                  </a:lnTo>
                  <a:lnTo>
                    <a:pt x="1545" y="1089"/>
                  </a:lnTo>
                  <a:lnTo>
                    <a:pt x="1550" y="1095"/>
                  </a:lnTo>
                  <a:lnTo>
                    <a:pt x="1555" y="1095"/>
                  </a:lnTo>
                  <a:lnTo>
                    <a:pt x="1564" y="1104"/>
                  </a:lnTo>
                  <a:lnTo>
                    <a:pt x="1573" y="1109"/>
                  </a:lnTo>
                  <a:lnTo>
                    <a:pt x="1577" y="1113"/>
                  </a:lnTo>
                  <a:lnTo>
                    <a:pt x="1587" y="1118"/>
                  </a:lnTo>
                  <a:lnTo>
                    <a:pt x="1591" y="1122"/>
                  </a:lnTo>
                  <a:lnTo>
                    <a:pt x="1600" y="1127"/>
                  </a:lnTo>
                  <a:lnTo>
                    <a:pt x="1610" y="1136"/>
                  </a:lnTo>
                  <a:lnTo>
                    <a:pt x="1614" y="1141"/>
                  </a:lnTo>
                  <a:lnTo>
                    <a:pt x="1619" y="1145"/>
                  </a:lnTo>
                  <a:lnTo>
                    <a:pt x="1629" y="1150"/>
                  </a:lnTo>
                  <a:lnTo>
                    <a:pt x="1638" y="1155"/>
                  </a:lnTo>
                  <a:lnTo>
                    <a:pt x="1643" y="1159"/>
                  </a:lnTo>
                  <a:lnTo>
                    <a:pt x="1652" y="1164"/>
                  </a:lnTo>
                  <a:lnTo>
                    <a:pt x="1657" y="1168"/>
                  </a:lnTo>
                  <a:lnTo>
                    <a:pt x="1666" y="1173"/>
                  </a:lnTo>
                  <a:lnTo>
                    <a:pt x="1675" y="1182"/>
                  </a:lnTo>
                  <a:lnTo>
                    <a:pt x="1679" y="1182"/>
                  </a:lnTo>
                  <a:lnTo>
                    <a:pt x="1684" y="1188"/>
                  </a:lnTo>
                  <a:lnTo>
                    <a:pt x="1698" y="1197"/>
                  </a:lnTo>
                  <a:lnTo>
                    <a:pt x="1698" y="1201"/>
                  </a:lnTo>
                  <a:lnTo>
                    <a:pt x="1707" y="1206"/>
                  </a:lnTo>
                  <a:lnTo>
                    <a:pt x="1717" y="1211"/>
                  </a:lnTo>
                  <a:lnTo>
                    <a:pt x="1722" y="1215"/>
                  </a:lnTo>
                  <a:lnTo>
                    <a:pt x="1726" y="1220"/>
                  </a:lnTo>
                  <a:lnTo>
                    <a:pt x="1740" y="1229"/>
                  </a:lnTo>
                  <a:lnTo>
                    <a:pt x="1745" y="1229"/>
                  </a:lnTo>
                  <a:lnTo>
                    <a:pt x="1749" y="1234"/>
                  </a:lnTo>
                  <a:lnTo>
                    <a:pt x="1758" y="1243"/>
                  </a:lnTo>
                  <a:lnTo>
                    <a:pt x="1763" y="1243"/>
                  </a:lnTo>
                  <a:lnTo>
                    <a:pt x="1772" y="1247"/>
                  </a:lnTo>
                  <a:lnTo>
                    <a:pt x="1781" y="1257"/>
                  </a:lnTo>
                  <a:lnTo>
                    <a:pt x="1786" y="1261"/>
                  </a:lnTo>
                  <a:lnTo>
                    <a:pt x="1791" y="1266"/>
                  </a:lnTo>
                  <a:lnTo>
                    <a:pt x="1804" y="1270"/>
                  </a:lnTo>
                  <a:lnTo>
                    <a:pt x="1810" y="1275"/>
                  </a:lnTo>
                  <a:lnTo>
                    <a:pt x="1815" y="1281"/>
                  </a:lnTo>
                  <a:lnTo>
                    <a:pt x="1824" y="1290"/>
                  </a:lnTo>
                  <a:lnTo>
                    <a:pt x="1828" y="1294"/>
                  </a:lnTo>
                  <a:lnTo>
                    <a:pt x="1838" y="1294"/>
                  </a:lnTo>
                  <a:lnTo>
                    <a:pt x="1847" y="1303"/>
                  </a:lnTo>
                  <a:lnTo>
                    <a:pt x="1851" y="1308"/>
                  </a:lnTo>
                  <a:lnTo>
                    <a:pt x="1856" y="1313"/>
                  </a:lnTo>
                  <a:lnTo>
                    <a:pt x="1870" y="1317"/>
                  </a:lnTo>
                  <a:lnTo>
                    <a:pt x="1874" y="1322"/>
                  </a:lnTo>
                  <a:lnTo>
                    <a:pt x="1879" y="1326"/>
                  </a:lnTo>
                  <a:lnTo>
                    <a:pt x="1888" y="1336"/>
                  </a:lnTo>
                  <a:lnTo>
                    <a:pt x="1893" y="1336"/>
                  </a:lnTo>
                  <a:lnTo>
                    <a:pt x="1903" y="1340"/>
                  </a:lnTo>
                  <a:lnTo>
                    <a:pt x="1912" y="1349"/>
                  </a:lnTo>
                  <a:lnTo>
                    <a:pt x="1917" y="1349"/>
                  </a:lnTo>
                  <a:lnTo>
                    <a:pt x="1921" y="1354"/>
                  </a:lnTo>
                  <a:lnTo>
                    <a:pt x="1930" y="1363"/>
                  </a:lnTo>
                  <a:lnTo>
                    <a:pt x="1935" y="1368"/>
                  </a:lnTo>
                  <a:lnTo>
                    <a:pt x="1944" y="1373"/>
                  </a:lnTo>
                  <a:lnTo>
                    <a:pt x="1953" y="1383"/>
                  </a:lnTo>
                  <a:lnTo>
                    <a:pt x="1958" y="1383"/>
                  </a:lnTo>
                  <a:lnTo>
                    <a:pt x="1962" y="1387"/>
                  </a:lnTo>
                  <a:lnTo>
                    <a:pt x="1976" y="1396"/>
                  </a:lnTo>
                  <a:lnTo>
                    <a:pt x="1981" y="1396"/>
                  </a:lnTo>
                  <a:lnTo>
                    <a:pt x="1985" y="1401"/>
                  </a:lnTo>
                  <a:lnTo>
                    <a:pt x="1995" y="1410"/>
                  </a:lnTo>
                  <a:lnTo>
                    <a:pt x="2000" y="1415"/>
                  </a:lnTo>
                  <a:lnTo>
                    <a:pt x="2009" y="1419"/>
                  </a:lnTo>
                  <a:lnTo>
                    <a:pt x="2019" y="1424"/>
                  </a:lnTo>
                  <a:lnTo>
                    <a:pt x="2023" y="1428"/>
                  </a:lnTo>
                  <a:lnTo>
                    <a:pt x="2028" y="1433"/>
                  </a:lnTo>
                  <a:lnTo>
                    <a:pt x="2042" y="1438"/>
                  </a:lnTo>
                  <a:lnTo>
                    <a:pt x="2046" y="1442"/>
                  </a:lnTo>
                  <a:lnTo>
                    <a:pt x="2051" y="1447"/>
                  </a:lnTo>
                  <a:lnTo>
                    <a:pt x="2064" y="1456"/>
                  </a:lnTo>
                  <a:lnTo>
                    <a:pt x="2064" y="1461"/>
                  </a:lnTo>
                  <a:lnTo>
                    <a:pt x="2074" y="1466"/>
                  </a:lnTo>
                  <a:lnTo>
                    <a:pt x="2083" y="1471"/>
                  </a:lnTo>
                  <a:lnTo>
                    <a:pt x="2087" y="1475"/>
                  </a:lnTo>
                  <a:lnTo>
                    <a:pt x="2093" y="1480"/>
                  </a:lnTo>
                  <a:lnTo>
                    <a:pt x="2107" y="1489"/>
                  </a:lnTo>
                  <a:lnTo>
                    <a:pt x="2116" y="1494"/>
                  </a:lnTo>
                  <a:lnTo>
                    <a:pt x="2130" y="1503"/>
                  </a:lnTo>
                  <a:lnTo>
                    <a:pt x="2139" y="1507"/>
                  </a:lnTo>
                  <a:lnTo>
                    <a:pt x="2143" y="151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7" name="Freeform 5479"/>
            <p:cNvSpPr>
              <a:spLocks/>
            </p:cNvSpPr>
            <p:nvPr/>
          </p:nvSpPr>
          <p:spPr bwMode="auto">
            <a:xfrm>
              <a:off x="3725" y="1070"/>
              <a:ext cx="190" cy="134"/>
            </a:xfrm>
            <a:custGeom>
              <a:avLst/>
              <a:gdLst>
                <a:gd name="T0" fmla="*/ 5 w 947"/>
                <a:gd name="T1" fmla="*/ 4 h 668"/>
                <a:gd name="T2" fmla="*/ 19 w 947"/>
                <a:gd name="T3" fmla="*/ 13 h 668"/>
                <a:gd name="T4" fmla="*/ 38 w 947"/>
                <a:gd name="T5" fmla="*/ 27 h 668"/>
                <a:gd name="T6" fmla="*/ 52 w 947"/>
                <a:gd name="T7" fmla="*/ 36 h 668"/>
                <a:gd name="T8" fmla="*/ 66 w 947"/>
                <a:gd name="T9" fmla="*/ 45 h 668"/>
                <a:gd name="T10" fmla="*/ 84 w 947"/>
                <a:gd name="T11" fmla="*/ 55 h 668"/>
                <a:gd name="T12" fmla="*/ 93 w 947"/>
                <a:gd name="T13" fmla="*/ 64 h 668"/>
                <a:gd name="T14" fmla="*/ 107 w 947"/>
                <a:gd name="T15" fmla="*/ 73 h 668"/>
                <a:gd name="T16" fmla="*/ 126 w 947"/>
                <a:gd name="T17" fmla="*/ 88 h 668"/>
                <a:gd name="T18" fmla="*/ 135 w 947"/>
                <a:gd name="T19" fmla="*/ 97 h 668"/>
                <a:gd name="T20" fmla="*/ 149 w 947"/>
                <a:gd name="T21" fmla="*/ 106 h 668"/>
                <a:gd name="T22" fmla="*/ 168 w 947"/>
                <a:gd name="T23" fmla="*/ 120 h 668"/>
                <a:gd name="T24" fmla="*/ 181 w 947"/>
                <a:gd name="T25" fmla="*/ 125 h 668"/>
                <a:gd name="T26" fmla="*/ 191 w 947"/>
                <a:gd name="T27" fmla="*/ 134 h 668"/>
                <a:gd name="T28" fmla="*/ 209 w 947"/>
                <a:gd name="T29" fmla="*/ 147 h 668"/>
                <a:gd name="T30" fmla="*/ 224 w 947"/>
                <a:gd name="T31" fmla="*/ 157 h 668"/>
                <a:gd name="T32" fmla="*/ 237 w 947"/>
                <a:gd name="T33" fmla="*/ 166 h 668"/>
                <a:gd name="T34" fmla="*/ 256 w 947"/>
                <a:gd name="T35" fmla="*/ 181 h 668"/>
                <a:gd name="T36" fmla="*/ 265 w 947"/>
                <a:gd name="T37" fmla="*/ 190 h 668"/>
                <a:gd name="T38" fmla="*/ 279 w 947"/>
                <a:gd name="T39" fmla="*/ 194 h 668"/>
                <a:gd name="T40" fmla="*/ 297 w 947"/>
                <a:gd name="T41" fmla="*/ 208 h 668"/>
                <a:gd name="T42" fmla="*/ 306 w 947"/>
                <a:gd name="T43" fmla="*/ 217 h 668"/>
                <a:gd name="T44" fmla="*/ 321 w 947"/>
                <a:gd name="T45" fmla="*/ 226 h 668"/>
                <a:gd name="T46" fmla="*/ 339 w 947"/>
                <a:gd name="T47" fmla="*/ 240 h 668"/>
                <a:gd name="T48" fmla="*/ 353 w 947"/>
                <a:gd name="T49" fmla="*/ 249 h 668"/>
                <a:gd name="T50" fmla="*/ 362 w 947"/>
                <a:gd name="T51" fmla="*/ 254 h 668"/>
                <a:gd name="T52" fmla="*/ 385 w 947"/>
                <a:gd name="T53" fmla="*/ 273 h 668"/>
                <a:gd name="T54" fmla="*/ 394 w 947"/>
                <a:gd name="T55" fmla="*/ 278 h 668"/>
                <a:gd name="T56" fmla="*/ 409 w 947"/>
                <a:gd name="T57" fmla="*/ 287 h 668"/>
                <a:gd name="T58" fmla="*/ 428 w 947"/>
                <a:gd name="T59" fmla="*/ 301 h 668"/>
                <a:gd name="T60" fmla="*/ 441 w 947"/>
                <a:gd name="T61" fmla="*/ 306 h 668"/>
                <a:gd name="T62" fmla="*/ 451 w 947"/>
                <a:gd name="T63" fmla="*/ 319 h 668"/>
                <a:gd name="T64" fmla="*/ 469 w 947"/>
                <a:gd name="T65" fmla="*/ 333 h 668"/>
                <a:gd name="T66" fmla="*/ 483 w 947"/>
                <a:gd name="T67" fmla="*/ 338 h 668"/>
                <a:gd name="T68" fmla="*/ 497 w 947"/>
                <a:gd name="T69" fmla="*/ 347 h 668"/>
                <a:gd name="T70" fmla="*/ 516 w 947"/>
                <a:gd name="T71" fmla="*/ 362 h 668"/>
                <a:gd name="T72" fmla="*/ 525 w 947"/>
                <a:gd name="T73" fmla="*/ 371 h 668"/>
                <a:gd name="T74" fmla="*/ 539 w 947"/>
                <a:gd name="T75" fmla="*/ 380 h 668"/>
                <a:gd name="T76" fmla="*/ 557 w 947"/>
                <a:gd name="T77" fmla="*/ 394 h 668"/>
                <a:gd name="T78" fmla="*/ 566 w 947"/>
                <a:gd name="T79" fmla="*/ 398 h 668"/>
                <a:gd name="T80" fmla="*/ 580 w 947"/>
                <a:gd name="T81" fmla="*/ 408 h 668"/>
                <a:gd name="T82" fmla="*/ 599 w 947"/>
                <a:gd name="T83" fmla="*/ 421 h 668"/>
                <a:gd name="T84" fmla="*/ 613 w 947"/>
                <a:gd name="T85" fmla="*/ 430 h 668"/>
                <a:gd name="T86" fmla="*/ 622 w 947"/>
                <a:gd name="T87" fmla="*/ 440 h 668"/>
                <a:gd name="T88" fmla="*/ 645 w 947"/>
                <a:gd name="T89" fmla="*/ 454 h 668"/>
                <a:gd name="T90" fmla="*/ 655 w 947"/>
                <a:gd name="T91" fmla="*/ 459 h 668"/>
                <a:gd name="T92" fmla="*/ 668 w 947"/>
                <a:gd name="T93" fmla="*/ 468 h 668"/>
                <a:gd name="T94" fmla="*/ 688 w 947"/>
                <a:gd name="T95" fmla="*/ 482 h 668"/>
                <a:gd name="T96" fmla="*/ 697 w 947"/>
                <a:gd name="T97" fmla="*/ 491 h 668"/>
                <a:gd name="T98" fmla="*/ 711 w 947"/>
                <a:gd name="T99" fmla="*/ 500 h 668"/>
                <a:gd name="T100" fmla="*/ 729 w 947"/>
                <a:gd name="T101" fmla="*/ 514 h 668"/>
                <a:gd name="T102" fmla="*/ 738 w 947"/>
                <a:gd name="T103" fmla="*/ 523 h 668"/>
                <a:gd name="T104" fmla="*/ 752 w 947"/>
                <a:gd name="T105" fmla="*/ 532 h 668"/>
                <a:gd name="T106" fmla="*/ 775 w 947"/>
                <a:gd name="T107" fmla="*/ 543 h 668"/>
                <a:gd name="T108" fmla="*/ 785 w 947"/>
                <a:gd name="T109" fmla="*/ 552 h 668"/>
                <a:gd name="T110" fmla="*/ 808 w 947"/>
                <a:gd name="T111" fmla="*/ 570 h 668"/>
                <a:gd name="T112" fmla="*/ 826 w 947"/>
                <a:gd name="T113" fmla="*/ 584 h 668"/>
                <a:gd name="T114" fmla="*/ 849 w 947"/>
                <a:gd name="T115" fmla="*/ 598 h 668"/>
                <a:gd name="T116" fmla="*/ 873 w 947"/>
                <a:gd name="T117" fmla="*/ 611 h 668"/>
                <a:gd name="T118" fmla="*/ 892 w 947"/>
                <a:gd name="T119" fmla="*/ 625 h 668"/>
                <a:gd name="T120" fmla="*/ 915 w 947"/>
                <a:gd name="T121" fmla="*/ 645 h 668"/>
                <a:gd name="T122" fmla="*/ 933 w 947"/>
                <a:gd name="T123" fmla="*/ 658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47"/>
                <a:gd name="T187" fmla="*/ 0 h 668"/>
                <a:gd name="T188" fmla="*/ 947 w 947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47" h="668">
                  <a:moveTo>
                    <a:pt x="0" y="0"/>
                  </a:moveTo>
                  <a:lnTo>
                    <a:pt x="5" y="4"/>
                  </a:lnTo>
                  <a:lnTo>
                    <a:pt x="14" y="13"/>
                  </a:lnTo>
                  <a:lnTo>
                    <a:pt x="19" y="13"/>
                  </a:lnTo>
                  <a:lnTo>
                    <a:pt x="29" y="18"/>
                  </a:lnTo>
                  <a:lnTo>
                    <a:pt x="38" y="27"/>
                  </a:lnTo>
                  <a:lnTo>
                    <a:pt x="43" y="27"/>
                  </a:lnTo>
                  <a:lnTo>
                    <a:pt x="52" y="36"/>
                  </a:lnTo>
                  <a:lnTo>
                    <a:pt x="61" y="41"/>
                  </a:lnTo>
                  <a:lnTo>
                    <a:pt x="66" y="45"/>
                  </a:lnTo>
                  <a:lnTo>
                    <a:pt x="70" y="50"/>
                  </a:lnTo>
                  <a:lnTo>
                    <a:pt x="84" y="55"/>
                  </a:lnTo>
                  <a:lnTo>
                    <a:pt x="84" y="59"/>
                  </a:lnTo>
                  <a:lnTo>
                    <a:pt x="93" y="64"/>
                  </a:lnTo>
                  <a:lnTo>
                    <a:pt x="102" y="73"/>
                  </a:lnTo>
                  <a:lnTo>
                    <a:pt x="107" y="73"/>
                  </a:lnTo>
                  <a:lnTo>
                    <a:pt x="116" y="79"/>
                  </a:lnTo>
                  <a:lnTo>
                    <a:pt x="126" y="88"/>
                  </a:lnTo>
                  <a:lnTo>
                    <a:pt x="135" y="97"/>
                  </a:lnTo>
                  <a:lnTo>
                    <a:pt x="149" y="106"/>
                  </a:lnTo>
                  <a:lnTo>
                    <a:pt x="158" y="111"/>
                  </a:lnTo>
                  <a:lnTo>
                    <a:pt x="168" y="120"/>
                  </a:lnTo>
                  <a:lnTo>
                    <a:pt x="172" y="120"/>
                  </a:lnTo>
                  <a:lnTo>
                    <a:pt x="181" y="125"/>
                  </a:lnTo>
                  <a:lnTo>
                    <a:pt x="191" y="134"/>
                  </a:lnTo>
                  <a:lnTo>
                    <a:pt x="200" y="138"/>
                  </a:lnTo>
                  <a:lnTo>
                    <a:pt x="209" y="147"/>
                  </a:lnTo>
                  <a:lnTo>
                    <a:pt x="214" y="152"/>
                  </a:lnTo>
                  <a:lnTo>
                    <a:pt x="224" y="157"/>
                  </a:lnTo>
                  <a:lnTo>
                    <a:pt x="233" y="161"/>
                  </a:lnTo>
                  <a:lnTo>
                    <a:pt x="237" y="166"/>
                  </a:lnTo>
                  <a:lnTo>
                    <a:pt x="242" y="171"/>
                  </a:lnTo>
                  <a:lnTo>
                    <a:pt x="256" y="181"/>
                  </a:lnTo>
                  <a:lnTo>
                    <a:pt x="265" y="190"/>
                  </a:lnTo>
                  <a:lnTo>
                    <a:pt x="274" y="194"/>
                  </a:lnTo>
                  <a:lnTo>
                    <a:pt x="279" y="194"/>
                  </a:lnTo>
                  <a:lnTo>
                    <a:pt x="288" y="204"/>
                  </a:lnTo>
                  <a:lnTo>
                    <a:pt x="297" y="208"/>
                  </a:lnTo>
                  <a:lnTo>
                    <a:pt x="297" y="213"/>
                  </a:lnTo>
                  <a:lnTo>
                    <a:pt x="306" y="217"/>
                  </a:lnTo>
                  <a:lnTo>
                    <a:pt x="321" y="222"/>
                  </a:lnTo>
                  <a:lnTo>
                    <a:pt x="321" y="226"/>
                  </a:lnTo>
                  <a:lnTo>
                    <a:pt x="330" y="231"/>
                  </a:lnTo>
                  <a:lnTo>
                    <a:pt x="339" y="240"/>
                  </a:lnTo>
                  <a:lnTo>
                    <a:pt x="344" y="240"/>
                  </a:lnTo>
                  <a:lnTo>
                    <a:pt x="353" y="249"/>
                  </a:lnTo>
                  <a:lnTo>
                    <a:pt x="362" y="254"/>
                  </a:lnTo>
                  <a:lnTo>
                    <a:pt x="372" y="264"/>
                  </a:lnTo>
                  <a:lnTo>
                    <a:pt x="385" y="273"/>
                  </a:lnTo>
                  <a:lnTo>
                    <a:pt x="394" y="278"/>
                  </a:lnTo>
                  <a:lnTo>
                    <a:pt x="409" y="287"/>
                  </a:lnTo>
                  <a:lnTo>
                    <a:pt x="418" y="292"/>
                  </a:lnTo>
                  <a:lnTo>
                    <a:pt x="428" y="301"/>
                  </a:lnTo>
                  <a:lnTo>
                    <a:pt x="432" y="306"/>
                  </a:lnTo>
                  <a:lnTo>
                    <a:pt x="441" y="306"/>
                  </a:lnTo>
                  <a:lnTo>
                    <a:pt x="451" y="315"/>
                  </a:lnTo>
                  <a:lnTo>
                    <a:pt x="451" y="319"/>
                  </a:lnTo>
                  <a:lnTo>
                    <a:pt x="460" y="324"/>
                  </a:lnTo>
                  <a:lnTo>
                    <a:pt x="469" y="333"/>
                  </a:lnTo>
                  <a:lnTo>
                    <a:pt x="474" y="333"/>
                  </a:lnTo>
                  <a:lnTo>
                    <a:pt x="483" y="338"/>
                  </a:lnTo>
                  <a:lnTo>
                    <a:pt x="492" y="347"/>
                  </a:lnTo>
                  <a:lnTo>
                    <a:pt x="497" y="347"/>
                  </a:lnTo>
                  <a:lnTo>
                    <a:pt x="502" y="357"/>
                  </a:lnTo>
                  <a:lnTo>
                    <a:pt x="516" y="362"/>
                  </a:lnTo>
                  <a:lnTo>
                    <a:pt x="516" y="366"/>
                  </a:lnTo>
                  <a:lnTo>
                    <a:pt x="525" y="371"/>
                  </a:lnTo>
                  <a:lnTo>
                    <a:pt x="534" y="375"/>
                  </a:lnTo>
                  <a:lnTo>
                    <a:pt x="539" y="380"/>
                  </a:lnTo>
                  <a:lnTo>
                    <a:pt x="548" y="385"/>
                  </a:lnTo>
                  <a:lnTo>
                    <a:pt x="557" y="394"/>
                  </a:lnTo>
                  <a:lnTo>
                    <a:pt x="566" y="398"/>
                  </a:lnTo>
                  <a:lnTo>
                    <a:pt x="580" y="408"/>
                  </a:lnTo>
                  <a:lnTo>
                    <a:pt x="590" y="417"/>
                  </a:lnTo>
                  <a:lnTo>
                    <a:pt x="599" y="421"/>
                  </a:lnTo>
                  <a:lnTo>
                    <a:pt x="604" y="421"/>
                  </a:lnTo>
                  <a:lnTo>
                    <a:pt x="613" y="430"/>
                  </a:lnTo>
                  <a:lnTo>
                    <a:pt x="622" y="440"/>
                  </a:lnTo>
                  <a:lnTo>
                    <a:pt x="632" y="444"/>
                  </a:lnTo>
                  <a:lnTo>
                    <a:pt x="645" y="454"/>
                  </a:lnTo>
                  <a:lnTo>
                    <a:pt x="655" y="459"/>
                  </a:lnTo>
                  <a:lnTo>
                    <a:pt x="664" y="468"/>
                  </a:lnTo>
                  <a:lnTo>
                    <a:pt x="668" y="468"/>
                  </a:lnTo>
                  <a:lnTo>
                    <a:pt x="673" y="477"/>
                  </a:lnTo>
                  <a:lnTo>
                    <a:pt x="688" y="482"/>
                  </a:lnTo>
                  <a:lnTo>
                    <a:pt x="697" y="491"/>
                  </a:lnTo>
                  <a:lnTo>
                    <a:pt x="706" y="500"/>
                  </a:lnTo>
                  <a:lnTo>
                    <a:pt x="711" y="500"/>
                  </a:lnTo>
                  <a:lnTo>
                    <a:pt x="720" y="510"/>
                  </a:lnTo>
                  <a:lnTo>
                    <a:pt x="729" y="514"/>
                  </a:lnTo>
                  <a:lnTo>
                    <a:pt x="734" y="514"/>
                  </a:lnTo>
                  <a:lnTo>
                    <a:pt x="738" y="523"/>
                  </a:lnTo>
                  <a:lnTo>
                    <a:pt x="752" y="528"/>
                  </a:lnTo>
                  <a:lnTo>
                    <a:pt x="752" y="532"/>
                  </a:lnTo>
                  <a:lnTo>
                    <a:pt x="761" y="537"/>
                  </a:lnTo>
                  <a:lnTo>
                    <a:pt x="775" y="543"/>
                  </a:lnTo>
                  <a:lnTo>
                    <a:pt x="775" y="547"/>
                  </a:lnTo>
                  <a:lnTo>
                    <a:pt x="785" y="552"/>
                  </a:lnTo>
                  <a:lnTo>
                    <a:pt x="794" y="561"/>
                  </a:lnTo>
                  <a:lnTo>
                    <a:pt x="808" y="570"/>
                  </a:lnTo>
                  <a:lnTo>
                    <a:pt x="817" y="575"/>
                  </a:lnTo>
                  <a:lnTo>
                    <a:pt x="826" y="584"/>
                  </a:lnTo>
                  <a:lnTo>
                    <a:pt x="840" y="593"/>
                  </a:lnTo>
                  <a:lnTo>
                    <a:pt x="849" y="598"/>
                  </a:lnTo>
                  <a:lnTo>
                    <a:pt x="859" y="607"/>
                  </a:lnTo>
                  <a:lnTo>
                    <a:pt x="873" y="611"/>
                  </a:lnTo>
                  <a:lnTo>
                    <a:pt x="882" y="621"/>
                  </a:lnTo>
                  <a:lnTo>
                    <a:pt x="892" y="625"/>
                  </a:lnTo>
                  <a:lnTo>
                    <a:pt x="905" y="634"/>
                  </a:lnTo>
                  <a:lnTo>
                    <a:pt x="915" y="645"/>
                  </a:lnTo>
                  <a:lnTo>
                    <a:pt x="924" y="654"/>
                  </a:lnTo>
                  <a:lnTo>
                    <a:pt x="933" y="658"/>
                  </a:lnTo>
                  <a:lnTo>
                    <a:pt x="947" y="66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8" name="Freeform 5480"/>
            <p:cNvSpPr>
              <a:spLocks/>
            </p:cNvSpPr>
            <p:nvPr/>
          </p:nvSpPr>
          <p:spPr bwMode="auto">
            <a:xfrm>
              <a:off x="4442" y="1902"/>
              <a:ext cx="306" cy="319"/>
            </a:xfrm>
            <a:custGeom>
              <a:avLst/>
              <a:gdLst>
                <a:gd name="T0" fmla="*/ 14 w 1532"/>
                <a:gd name="T1" fmla="*/ 28 h 1596"/>
                <a:gd name="T2" fmla="*/ 24 w 1532"/>
                <a:gd name="T3" fmla="*/ 61 h 1596"/>
                <a:gd name="T4" fmla="*/ 38 w 1532"/>
                <a:gd name="T5" fmla="*/ 88 h 1596"/>
                <a:gd name="T6" fmla="*/ 52 w 1532"/>
                <a:gd name="T7" fmla="*/ 131 h 1596"/>
                <a:gd name="T8" fmla="*/ 61 w 1532"/>
                <a:gd name="T9" fmla="*/ 158 h 1596"/>
                <a:gd name="T10" fmla="*/ 79 w 1532"/>
                <a:gd name="T11" fmla="*/ 195 h 1596"/>
                <a:gd name="T12" fmla="*/ 88 w 1532"/>
                <a:gd name="T13" fmla="*/ 228 h 1596"/>
                <a:gd name="T14" fmla="*/ 102 w 1532"/>
                <a:gd name="T15" fmla="*/ 265 h 1596"/>
                <a:gd name="T16" fmla="*/ 117 w 1532"/>
                <a:gd name="T17" fmla="*/ 301 h 1596"/>
                <a:gd name="T18" fmla="*/ 135 w 1532"/>
                <a:gd name="T19" fmla="*/ 344 h 1596"/>
                <a:gd name="T20" fmla="*/ 149 w 1532"/>
                <a:gd name="T21" fmla="*/ 381 h 1596"/>
                <a:gd name="T22" fmla="*/ 163 w 1532"/>
                <a:gd name="T23" fmla="*/ 414 h 1596"/>
                <a:gd name="T24" fmla="*/ 177 w 1532"/>
                <a:gd name="T25" fmla="*/ 450 h 1596"/>
                <a:gd name="T26" fmla="*/ 195 w 1532"/>
                <a:gd name="T27" fmla="*/ 478 h 1596"/>
                <a:gd name="T28" fmla="*/ 210 w 1532"/>
                <a:gd name="T29" fmla="*/ 511 h 1596"/>
                <a:gd name="T30" fmla="*/ 233 w 1532"/>
                <a:gd name="T31" fmla="*/ 548 h 1596"/>
                <a:gd name="T32" fmla="*/ 251 w 1532"/>
                <a:gd name="T33" fmla="*/ 580 h 1596"/>
                <a:gd name="T34" fmla="*/ 274 w 1532"/>
                <a:gd name="T35" fmla="*/ 608 h 1596"/>
                <a:gd name="T36" fmla="*/ 292 w 1532"/>
                <a:gd name="T37" fmla="*/ 641 h 1596"/>
                <a:gd name="T38" fmla="*/ 321 w 1532"/>
                <a:gd name="T39" fmla="*/ 677 h 1596"/>
                <a:gd name="T40" fmla="*/ 344 w 1532"/>
                <a:gd name="T41" fmla="*/ 706 h 1596"/>
                <a:gd name="T42" fmla="*/ 376 w 1532"/>
                <a:gd name="T43" fmla="*/ 747 h 1596"/>
                <a:gd name="T44" fmla="*/ 400 w 1532"/>
                <a:gd name="T45" fmla="*/ 770 h 1596"/>
                <a:gd name="T46" fmla="*/ 427 w 1532"/>
                <a:gd name="T47" fmla="*/ 808 h 1596"/>
                <a:gd name="T48" fmla="*/ 455 w 1532"/>
                <a:gd name="T49" fmla="*/ 840 h 1596"/>
                <a:gd name="T50" fmla="*/ 487 w 1532"/>
                <a:gd name="T51" fmla="*/ 868 h 1596"/>
                <a:gd name="T52" fmla="*/ 520 w 1532"/>
                <a:gd name="T53" fmla="*/ 901 h 1596"/>
                <a:gd name="T54" fmla="*/ 548 w 1532"/>
                <a:gd name="T55" fmla="*/ 928 h 1596"/>
                <a:gd name="T56" fmla="*/ 575 w 1532"/>
                <a:gd name="T57" fmla="*/ 951 h 1596"/>
                <a:gd name="T58" fmla="*/ 608 w 1532"/>
                <a:gd name="T59" fmla="*/ 984 h 1596"/>
                <a:gd name="T60" fmla="*/ 636 w 1532"/>
                <a:gd name="T61" fmla="*/ 1007 h 1596"/>
                <a:gd name="T62" fmla="*/ 673 w 1532"/>
                <a:gd name="T63" fmla="*/ 1035 h 1596"/>
                <a:gd name="T64" fmla="*/ 701 w 1532"/>
                <a:gd name="T65" fmla="*/ 1063 h 1596"/>
                <a:gd name="T66" fmla="*/ 743 w 1532"/>
                <a:gd name="T67" fmla="*/ 1095 h 1596"/>
                <a:gd name="T68" fmla="*/ 770 w 1532"/>
                <a:gd name="T69" fmla="*/ 1118 h 1596"/>
                <a:gd name="T70" fmla="*/ 808 w 1532"/>
                <a:gd name="T71" fmla="*/ 1151 h 1596"/>
                <a:gd name="T72" fmla="*/ 854 w 1532"/>
                <a:gd name="T73" fmla="*/ 1184 h 1596"/>
                <a:gd name="T74" fmla="*/ 887 w 1532"/>
                <a:gd name="T75" fmla="*/ 1211 h 1596"/>
                <a:gd name="T76" fmla="*/ 919 w 1532"/>
                <a:gd name="T77" fmla="*/ 1234 h 1596"/>
                <a:gd name="T78" fmla="*/ 960 w 1532"/>
                <a:gd name="T79" fmla="*/ 1263 h 1596"/>
                <a:gd name="T80" fmla="*/ 993 w 1532"/>
                <a:gd name="T81" fmla="*/ 1286 h 1596"/>
                <a:gd name="T82" fmla="*/ 1026 w 1532"/>
                <a:gd name="T83" fmla="*/ 1309 h 1596"/>
                <a:gd name="T84" fmla="*/ 1068 w 1532"/>
                <a:gd name="T85" fmla="*/ 1342 h 1596"/>
                <a:gd name="T86" fmla="*/ 1109 w 1532"/>
                <a:gd name="T87" fmla="*/ 1369 h 1596"/>
                <a:gd name="T88" fmla="*/ 1141 w 1532"/>
                <a:gd name="T89" fmla="*/ 1397 h 1596"/>
                <a:gd name="T90" fmla="*/ 1184 w 1532"/>
                <a:gd name="T91" fmla="*/ 1420 h 1596"/>
                <a:gd name="T92" fmla="*/ 1216 w 1532"/>
                <a:gd name="T93" fmla="*/ 1444 h 1596"/>
                <a:gd name="T94" fmla="*/ 1253 w 1532"/>
                <a:gd name="T95" fmla="*/ 1471 h 1596"/>
                <a:gd name="T96" fmla="*/ 1263 w 1532"/>
                <a:gd name="T97" fmla="*/ 1490 h 1596"/>
                <a:gd name="T98" fmla="*/ 1299 w 1532"/>
                <a:gd name="T99" fmla="*/ 1503 h 1596"/>
                <a:gd name="T100" fmla="*/ 1299 w 1532"/>
                <a:gd name="T101" fmla="*/ 1522 h 1596"/>
                <a:gd name="T102" fmla="*/ 1365 w 1532"/>
                <a:gd name="T103" fmla="*/ 1541 h 1596"/>
                <a:gd name="T104" fmla="*/ 1453 w 1532"/>
                <a:gd name="T105" fmla="*/ 1541 h 1596"/>
                <a:gd name="T106" fmla="*/ 1517 w 1532"/>
                <a:gd name="T107" fmla="*/ 1546 h 1596"/>
                <a:gd name="T108" fmla="*/ 1499 w 1532"/>
                <a:gd name="T109" fmla="*/ 1569 h 1596"/>
                <a:gd name="T110" fmla="*/ 1434 w 1532"/>
                <a:gd name="T111" fmla="*/ 1582 h 1596"/>
                <a:gd name="T112" fmla="*/ 1499 w 1532"/>
                <a:gd name="T113" fmla="*/ 1592 h 15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2"/>
                <a:gd name="T172" fmla="*/ 0 h 1596"/>
                <a:gd name="T173" fmla="*/ 1532 w 1532"/>
                <a:gd name="T174" fmla="*/ 1596 h 15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2" h="1596">
                  <a:moveTo>
                    <a:pt x="0" y="0"/>
                  </a:moveTo>
                  <a:lnTo>
                    <a:pt x="5" y="5"/>
                  </a:lnTo>
                  <a:lnTo>
                    <a:pt x="9" y="14"/>
                  </a:lnTo>
                  <a:lnTo>
                    <a:pt x="9" y="23"/>
                  </a:lnTo>
                  <a:lnTo>
                    <a:pt x="14" y="28"/>
                  </a:lnTo>
                  <a:lnTo>
                    <a:pt x="18" y="38"/>
                  </a:lnTo>
                  <a:lnTo>
                    <a:pt x="18" y="47"/>
                  </a:lnTo>
                  <a:lnTo>
                    <a:pt x="24" y="52"/>
                  </a:lnTo>
                  <a:lnTo>
                    <a:pt x="24" y="61"/>
                  </a:lnTo>
                  <a:lnTo>
                    <a:pt x="29" y="65"/>
                  </a:lnTo>
                  <a:lnTo>
                    <a:pt x="33" y="75"/>
                  </a:lnTo>
                  <a:lnTo>
                    <a:pt x="33" y="84"/>
                  </a:lnTo>
                  <a:lnTo>
                    <a:pt x="38" y="88"/>
                  </a:lnTo>
                  <a:lnTo>
                    <a:pt x="42" y="98"/>
                  </a:lnTo>
                  <a:lnTo>
                    <a:pt x="42" y="107"/>
                  </a:lnTo>
                  <a:lnTo>
                    <a:pt x="47" y="116"/>
                  </a:lnTo>
                  <a:lnTo>
                    <a:pt x="47" y="120"/>
                  </a:lnTo>
                  <a:lnTo>
                    <a:pt x="52" y="131"/>
                  </a:lnTo>
                  <a:lnTo>
                    <a:pt x="52" y="135"/>
                  </a:lnTo>
                  <a:lnTo>
                    <a:pt x="56" y="144"/>
                  </a:lnTo>
                  <a:lnTo>
                    <a:pt x="61" y="149"/>
                  </a:lnTo>
                  <a:lnTo>
                    <a:pt x="61" y="158"/>
                  </a:lnTo>
                  <a:lnTo>
                    <a:pt x="65" y="167"/>
                  </a:lnTo>
                  <a:lnTo>
                    <a:pt x="65" y="177"/>
                  </a:lnTo>
                  <a:lnTo>
                    <a:pt x="70" y="181"/>
                  </a:lnTo>
                  <a:lnTo>
                    <a:pt x="75" y="190"/>
                  </a:lnTo>
                  <a:lnTo>
                    <a:pt x="79" y="195"/>
                  </a:lnTo>
                  <a:lnTo>
                    <a:pt x="79" y="200"/>
                  </a:lnTo>
                  <a:lnTo>
                    <a:pt x="79" y="204"/>
                  </a:lnTo>
                  <a:lnTo>
                    <a:pt x="79" y="213"/>
                  </a:lnTo>
                  <a:lnTo>
                    <a:pt x="84" y="219"/>
                  </a:lnTo>
                  <a:lnTo>
                    <a:pt x="88" y="228"/>
                  </a:lnTo>
                  <a:lnTo>
                    <a:pt x="88" y="237"/>
                  </a:lnTo>
                  <a:lnTo>
                    <a:pt x="93" y="242"/>
                  </a:lnTo>
                  <a:lnTo>
                    <a:pt x="97" y="251"/>
                  </a:lnTo>
                  <a:lnTo>
                    <a:pt x="97" y="260"/>
                  </a:lnTo>
                  <a:lnTo>
                    <a:pt x="102" y="265"/>
                  </a:lnTo>
                  <a:lnTo>
                    <a:pt x="107" y="274"/>
                  </a:lnTo>
                  <a:lnTo>
                    <a:pt x="107" y="283"/>
                  </a:lnTo>
                  <a:lnTo>
                    <a:pt x="111" y="288"/>
                  </a:lnTo>
                  <a:lnTo>
                    <a:pt x="111" y="297"/>
                  </a:lnTo>
                  <a:lnTo>
                    <a:pt x="117" y="301"/>
                  </a:lnTo>
                  <a:lnTo>
                    <a:pt x="121" y="312"/>
                  </a:lnTo>
                  <a:lnTo>
                    <a:pt x="121" y="321"/>
                  </a:lnTo>
                  <a:lnTo>
                    <a:pt x="126" y="325"/>
                  </a:lnTo>
                  <a:lnTo>
                    <a:pt x="131" y="335"/>
                  </a:lnTo>
                  <a:lnTo>
                    <a:pt x="135" y="344"/>
                  </a:lnTo>
                  <a:lnTo>
                    <a:pt x="135" y="353"/>
                  </a:lnTo>
                  <a:lnTo>
                    <a:pt x="135" y="358"/>
                  </a:lnTo>
                  <a:lnTo>
                    <a:pt x="140" y="367"/>
                  </a:lnTo>
                  <a:lnTo>
                    <a:pt x="144" y="371"/>
                  </a:lnTo>
                  <a:lnTo>
                    <a:pt x="149" y="381"/>
                  </a:lnTo>
                  <a:lnTo>
                    <a:pt x="149" y="385"/>
                  </a:lnTo>
                  <a:lnTo>
                    <a:pt x="154" y="394"/>
                  </a:lnTo>
                  <a:lnTo>
                    <a:pt x="158" y="403"/>
                  </a:lnTo>
                  <a:lnTo>
                    <a:pt x="163" y="409"/>
                  </a:lnTo>
                  <a:lnTo>
                    <a:pt x="163" y="414"/>
                  </a:lnTo>
                  <a:lnTo>
                    <a:pt x="167" y="418"/>
                  </a:lnTo>
                  <a:lnTo>
                    <a:pt x="167" y="427"/>
                  </a:lnTo>
                  <a:lnTo>
                    <a:pt x="172" y="437"/>
                  </a:lnTo>
                  <a:lnTo>
                    <a:pt x="172" y="441"/>
                  </a:lnTo>
                  <a:lnTo>
                    <a:pt x="177" y="450"/>
                  </a:lnTo>
                  <a:lnTo>
                    <a:pt x="181" y="455"/>
                  </a:lnTo>
                  <a:lnTo>
                    <a:pt x="186" y="460"/>
                  </a:lnTo>
                  <a:lnTo>
                    <a:pt x="186" y="464"/>
                  </a:lnTo>
                  <a:lnTo>
                    <a:pt x="190" y="469"/>
                  </a:lnTo>
                  <a:lnTo>
                    <a:pt x="195" y="478"/>
                  </a:lnTo>
                  <a:lnTo>
                    <a:pt x="199" y="487"/>
                  </a:lnTo>
                  <a:lnTo>
                    <a:pt x="199" y="496"/>
                  </a:lnTo>
                  <a:lnTo>
                    <a:pt x="204" y="502"/>
                  </a:lnTo>
                  <a:lnTo>
                    <a:pt x="210" y="511"/>
                  </a:lnTo>
                  <a:lnTo>
                    <a:pt x="214" y="520"/>
                  </a:lnTo>
                  <a:lnTo>
                    <a:pt x="219" y="525"/>
                  </a:lnTo>
                  <a:lnTo>
                    <a:pt x="223" y="534"/>
                  </a:lnTo>
                  <a:lnTo>
                    <a:pt x="228" y="539"/>
                  </a:lnTo>
                  <a:lnTo>
                    <a:pt x="233" y="548"/>
                  </a:lnTo>
                  <a:lnTo>
                    <a:pt x="237" y="552"/>
                  </a:lnTo>
                  <a:lnTo>
                    <a:pt x="242" y="562"/>
                  </a:lnTo>
                  <a:lnTo>
                    <a:pt x="246" y="571"/>
                  </a:lnTo>
                  <a:lnTo>
                    <a:pt x="251" y="575"/>
                  </a:lnTo>
                  <a:lnTo>
                    <a:pt x="251" y="580"/>
                  </a:lnTo>
                  <a:lnTo>
                    <a:pt x="256" y="585"/>
                  </a:lnTo>
                  <a:lnTo>
                    <a:pt x="260" y="595"/>
                  </a:lnTo>
                  <a:lnTo>
                    <a:pt x="265" y="604"/>
                  </a:lnTo>
                  <a:lnTo>
                    <a:pt x="269" y="608"/>
                  </a:lnTo>
                  <a:lnTo>
                    <a:pt x="274" y="608"/>
                  </a:lnTo>
                  <a:lnTo>
                    <a:pt x="274" y="618"/>
                  </a:lnTo>
                  <a:lnTo>
                    <a:pt x="283" y="622"/>
                  </a:lnTo>
                  <a:lnTo>
                    <a:pt x="288" y="631"/>
                  </a:lnTo>
                  <a:lnTo>
                    <a:pt x="292" y="641"/>
                  </a:lnTo>
                  <a:lnTo>
                    <a:pt x="297" y="645"/>
                  </a:lnTo>
                  <a:lnTo>
                    <a:pt x="301" y="654"/>
                  </a:lnTo>
                  <a:lnTo>
                    <a:pt x="312" y="664"/>
                  </a:lnTo>
                  <a:lnTo>
                    <a:pt x="312" y="668"/>
                  </a:lnTo>
                  <a:lnTo>
                    <a:pt x="321" y="677"/>
                  </a:lnTo>
                  <a:lnTo>
                    <a:pt x="325" y="687"/>
                  </a:lnTo>
                  <a:lnTo>
                    <a:pt x="335" y="692"/>
                  </a:lnTo>
                  <a:lnTo>
                    <a:pt x="335" y="697"/>
                  </a:lnTo>
                  <a:lnTo>
                    <a:pt x="339" y="701"/>
                  </a:lnTo>
                  <a:lnTo>
                    <a:pt x="344" y="706"/>
                  </a:lnTo>
                  <a:lnTo>
                    <a:pt x="348" y="715"/>
                  </a:lnTo>
                  <a:lnTo>
                    <a:pt x="358" y="724"/>
                  </a:lnTo>
                  <a:lnTo>
                    <a:pt x="362" y="729"/>
                  </a:lnTo>
                  <a:lnTo>
                    <a:pt x="367" y="738"/>
                  </a:lnTo>
                  <a:lnTo>
                    <a:pt x="376" y="747"/>
                  </a:lnTo>
                  <a:lnTo>
                    <a:pt x="380" y="756"/>
                  </a:lnTo>
                  <a:lnTo>
                    <a:pt x="390" y="761"/>
                  </a:lnTo>
                  <a:lnTo>
                    <a:pt x="400" y="770"/>
                  </a:lnTo>
                  <a:lnTo>
                    <a:pt x="404" y="775"/>
                  </a:lnTo>
                  <a:lnTo>
                    <a:pt x="409" y="785"/>
                  </a:lnTo>
                  <a:lnTo>
                    <a:pt x="418" y="789"/>
                  </a:lnTo>
                  <a:lnTo>
                    <a:pt x="423" y="799"/>
                  </a:lnTo>
                  <a:lnTo>
                    <a:pt x="427" y="808"/>
                  </a:lnTo>
                  <a:lnTo>
                    <a:pt x="437" y="817"/>
                  </a:lnTo>
                  <a:lnTo>
                    <a:pt x="441" y="822"/>
                  </a:lnTo>
                  <a:lnTo>
                    <a:pt x="446" y="822"/>
                  </a:lnTo>
                  <a:lnTo>
                    <a:pt x="450" y="831"/>
                  </a:lnTo>
                  <a:lnTo>
                    <a:pt x="455" y="840"/>
                  </a:lnTo>
                  <a:lnTo>
                    <a:pt x="464" y="845"/>
                  </a:lnTo>
                  <a:lnTo>
                    <a:pt x="473" y="854"/>
                  </a:lnTo>
                  <a:lnTo>
                    <a:pt x="482" y="858"/>
                  </a:lnTo>
                  <a:lnTo>
                    <a:pt x="482" y="868"/>
                  </a:lnTo>
                  <a:lnTo>
                    <a:pt x="487" y="868"/>
                  </a:lnTo>
                  <a:lnTo>
                    <a:pt x="497" y="878"/>
                  </a:lnTo>
                  <a:lnTo>
                    <a:pt x="502" y="882"/>
                  </a:lnTo>
                  <a:lnTo>
                    <a:pt x="506" y="887"/>
                  </a:lnTo>
                  <a:lnTo>
                    <a:pt x="511" y="891"/>
                  </a:lnTo>
                  <a:lnTo>
                    <a:pt x="520" y="901"/>
                  </a:lnTo>
                  <a:lnTo>
                    <a:pt x="525" y="905"/>
                  </a:lnTo>
                  <a:lnTo>
                    <a:pt x="529" y="910"/>
                  </a:lnTo>
                  <a:lnTo>
                    <a:pt x="539" y="914"/>
                  </a:lnTo>
                  <a:lnTo>
                    <a:pt x="543" y="924"/>
                  </a:lnTo>
                  <a:lnTo>
                    <a:pt x="548" y="928"/>
                  </a:lnTo>
                  <a:lnTo>
                    <a:pt x="548" y="933"/>
                  </a:lnTo>
                  <a:lnTo>
                    <a:pt x="557" y="937"/>
                  </a:lnTo>
                  <a:lnTo>
                    <a:pt x="566" y="942"/>
                  </a:lnTo>
                  <a:lnTo>
                    <a:pt x="571" y="951"/>
                  </a:lnTo>
                  <a:lnTo>
                    <a:pt x="575" y="951"/>
                  </a:lnTo>
                  <a:lnTo>
                    <a:pt x="584" y="960"/>
                  </a:lnTo>
                  <a:lnTo>
                    <a:pt x="590" y="965"/>
                  </a:lnTo>
                  <a:lnTo>
                    <a:pt x="595" y="971"/>
                  </a:lnTo>
                  <a:lnTo>
                    <a:pt x="599" y="975"/>
                  </a:lnTo>
                  <a:lnTo>
                    <a:pt x="608" y="984"/>
                  </a:lnTo>
                  <a:lnTo>
                    <a:pt x="618" y="989"/>
                  </a:lnTo>
                  <a:lnTo>
                    <a:pt x="627" y="998"/>
                  </a:lnTo>
                  <a:lnTo>
                    <a:pt x="631" y="1007"/>
                  </a:lnTo>
                  <a:lnTo>
                    <a:pt x="636" y="1007"/>
                  </a:lnTo>
                  <a:lnTo>
                    <a:pt x="645" y="1012"/>
                  </a:lnTo>
                  <a:lnTo>
                    <a:pt x="654" y="1021"/>
                  </a:lnTo>
                  <a:lnTo>
                    <a:pt x="659" y="1026"/>
                  </a:lnTo>
                  <a:lnTo>
                    <a:pt x="659" y="1030"/>
                  </a:lnTo>
                  <a:lnTo>
                    <a:pt x="673" y="1035"/>
                  </a:lnTo>
                  <a:lnTo>
                    <a:pt x="683" y="1044"/>
                  </a:lnTo>
                  <a:lnTo>
                    <a:pt x="687" y="1049"/>
                  </a:lnTo>
                  <a:lnTo>
                    <a:pt x="697" y="1058"/>
                  </a:lnTo>
                  <a:lnTo>
                    <a:pt x="701" y="1063"/>
                  </a:lnTo>
                  <a:lnTo>
                    <a:pt x="706" y="1068"/>
                  </a:lnTo>
                  <a:lnTo>
                    <a:pt x="715" y="1077"/>
                  </a:lnTo>
                  <a:lnTo>
                    <a:pt x="724" y="1082"/>
                  </a:lnTo>
                  <a:lnTo>
                    <a:pt x="733" y="1091"/>
                  </a:lnTo>
                  <a:lnTo>
                    <a:pt x="743" y="1095"/>
                  </a:lnTo>
                  <a:lnTo>
                    <a:pt x="747" y="1100"/>
                  </a:lnTo>
                  <a:lnTo>
                    <a:pt x="752" y="1105"/>
                  </a:lnTo>
                  <a:lnTo>
                    <a:pt x="761" y="1114"/>
                  </a:lnTo>
                  <a:lnTo>
                    <a:pt x="765" y="1118"/>
                  </a:lnTo>
                  <a:lnTo>
                    <a:pt x="770" y="1118"/>
                  </a:lnTo>
                  <a:lnTo>
                    <a:pt x="780" y="1128"/>
                  </a:lnTo>
                  <a:lnTo>
                    <a:pt x="789" y="1132"/>
                  </a:lnTo>
                  <a:lnTo>
                    <a:pt x="803" y="1141"/>
                  </a:lnTo>
                  <a:lnTo>
                    <a:pt x="808" y="1151"/>
                  </a:lnTo>
                  <a:lnTo>
                    <a:pt x="822" y="1161"/>
                  </a:lnTo>
                  <a:lnTo>
                    <a:pt x="831" y="1165"/>
                  </a:lnTo>
                  <a:lnTo>
                    <a:pt x="840" y="1174"/>
                  </a:lnTo>
                  <a:lnTo>
                    <a:pt x="849" y="1184"/>
                  </a:lnTo>
                  <a:lnTo>
                    <a:pt x="854" y="1184"/>
                  </a:lnTo>
                  <a:lnTo>
                    <a:pt x="863" y="1188"/>
                  </a:lnTo>
                  <a:lnTo>
                    <a:pt x="873" y="1197"/>
                  </a:lnTo>
                  <a:lnTo>
                    <a:pt x="878" y="1202"/>
                  </a:lnTo>
                  <a:lnTo>
                    <a:pt x="887" y="1211"/>
                  </a:lnTo>
                  <a:lnTo>
                    <a:pt x="896" y="1216"/>
                  </a:lnTo>
                  <a:lnTo>
                    <a:pt x="901" y="1220"/>
                  </a:lnTo>
                  <a:lnTo>
                    <a:pt x="910" y="1225"/>
                  </a:lnTo>
                  <a:lnTo>
                    <a:pt x="919" y="1230"/>
                  </a:lnTo>
                  <a:lnTo>
                    <a:pt x="919" y="1234"/>
                  </a:lnTo>
                  <a:lnTo>
                    <a:pt x="928" y="1243"/>
                  </a:lnTo>
                  <a:lnTo>
                    <a:pt x="937" y="1249"/>
                  </a:lnTo>
                  <a:lnTo>
                    <a:pt x="947" y="1258"/>
                  </a:lnTo>
                  <a:lnTo>
                    <a:pt x="960" y="1263"/>
                  </a:lnTo>
                  <a:lnTo>
                    <a:pt x="960" y="1267"/>
                  </a:lnTo>
                  <a:lnTo>
                    <a:pt x="975" y="1272"/>
                  </a:lnTo>
                  <a:lnTo>
                    <a:pt x="980" y="1281"/>
                  </a:lnTo>
                  <a:lnTo>
                    <a:pt x="984" y="1281"/>
                  </a:lnTo>
                  <a:lnTo>
                    <a:pt x="993" y="1286"/>
                  </a:lnTo>
                  <a:lnTo>
                    <a:pt x="1003" y="1295"/>
                  </a:lnTo>
                  <a:lnTo>
                    <a:pt x="1007" y="1295"/>
                  </a:lnTo>
                  <a:lnTo>
                    <a:pt x="1016" y="1304"/>
                  </a:lnTo>
                  <a:lnTo>
                    <a:pt x="1026" y="1309"/>
                  </a:lnTo>
                  <a:lnTo>
                    <a:pt x="1035" y="1318"/>
                  </a:lnTo>
                  <a:lnTo>
                    <a:pt x="1044" y="1322"/>
                  </a:lnTo>
                  <a:lnTo>
                    <a:pt x="1048" y="1327"/>
                  </a:lnTo>
                  <a:lnTo>
                    <a:pt x="1059" y="1336"/>
                  </a:lnTo>
                  <a:lnTo>
                    <a:pt x="1068" y="1342"/>
                  </a:lnTo>
                  <a:lnTo>
                    <a:pt x="1082" y="1351"/>
                  </a:lnTo>
                  <a:lnTo>
                    <a:pt x="1091" y="1356"/>
                  </a:lnTo>
                  <a:lnTo>
                    <a:pt x="1095" y="1356"/>
                  </a:lnTo>
                  <a:lnTo>
                    <a:pt x="1105" y="1365"/>
                  </a:lnTo>
                  <a:lnTo>
                    <a:pt x="1109" y="1369"/>
                  </a:lnTo>
                  <a:lnTo>
                    <a:pt x="1114" y="1369"/>
                  </a:lnTo>
                  <a:lnTo>
                    <a:pt x="1123" y="1378"/>
                  </a:lnTo>
                  <a:lnTo>
                    <a:pt x="1132" y="1388"/>
                  </a:lnTo>
                  <a:lnTo>
                    <a:pt x="1141" y="1397"/>
                  </a:lnTo>
                  <a:lnTo>
                    <a:pt x="1150" y="1401"/>
                  </a:lnTo>
                  <a:lnTo>
                    <a:pt x="1156" y="1401"/>
                  </a:lnTo>
                  <a:lnTo>
                    <a:pt x="1170" y="1411"/>
                  </a:lnTo>
                  <a:lnTo>
                    <a:pt x="1174" y="1415"/>
                  </a:lnTo>
                  <a:lnTo>
                    <a:pt x="1184" y="1420"/>
                  </a:lnTo>
                  <a:lnTo>
                    <a:pt x="1193" y="1424"/>
                  </a:lnTo>
                  <a:lnTo>
                    <a:pt x="1197" y="1429"/>
                  </a:lnTo>
                  <a:lnTo>
                    <a:pt x="1202" y="1435"/>
                  </a:lnTo>
                  <a:lnTo>
                    <a:pt x="1211" y="1439"/>
                  </a:lnTo>
                  <a:lnTo>
                    <a:pt x="1216" y="1444"/>
                  </a:lnTo>
                  <a:lnTo>
                    <a:pt x="1225" y="1448"/>
                  </a:lnTo>
                  <a:lnTo>
                    <a:pt x="1239" y="1453"/>
                  </a:lnTo>
                  <a:lnTo>
                    <a:pt x="1239" y="1457"/>
                  </a:lnTo>
                  <a:lnTo>
                    <a:pt x="1243" y="1462"/>
                  </a:lnTo>
                  <a:lnTo>
                    <a:pt x="1253" y="1471"/>
                  </a:lnTo>
                  <a:lnTo>
                    <a:pt x="1263" y="1476"/>
                  </a:lnTo>
                  <a:lnTo>
                    <a:pt x="1267" y="1480"/>
                  </a:lnTo>
                  <a:lnTo>
                    <a:pt x="1263" y="1480"/>
                  </a:lnTo>
                  <a:lnTo>
                    <a:pt x="1249" y="1485"/>
                  </a:lnTo>
                  <a:lnTo>
                    <a:pt x="1263" y="1490"/>
                  </a:lnTo>
                  <a:lnTo>
                    <a:pt x="1281" y="1485"/>
                  </a:lnTo>
                  <a:lnTo>
                    <a:pt x="1286" y="1485"/>
                  </a:lnTo>
                  <a:lnTo>
                    <a:pt x="1286" y="1494"/>
                  </a:lnTo>
                  <a:lnTo>
                    <a:pt x="1299" y="1503"/>
                  </a:lnTo>
                  <a:lnTo>
                    <a:pt x="1295" y="1508"/>
                  </a:lnTo>
                  <a:lnTo>
                    <a:pt x="1304" y="1513"/>
                  </a:lnTo>
                  <a:lnTo>
                    <a:pt x="1327" y="1517"/>
                  </a:lnTo>
                  <a:lnTo>
                    <a:pt x="1304" y="1522"/>
                  </a:lnTo>
                  <a:lnTo>
                    <a:pt x="1299" y="1522"/>
                  </a:lnTo>
                  <a:lnTo>
                    <a:pt x="1304" y="1526"/>
                  </a:lnTo>
                  <a:lnTo>
                    <a:pt x="1327" y="1526"/>
                  </a:lnTo>
                  <a:lnTo>
                    <a:pt x="1346" y="1532"/>
                  </a:lnTo>
                  <a:lnTo>
                    <a:pt x="1355" y="1532"/>
                  </a:lnTo>
                  <a:lnTo>
                    <a:pt x="1365" y="1541"/>
                  </a:lnTo>
                  <a:lnTo>
                    <a:pt x="1369" y="1541"/>
                  </a:lnTo>
                  <a:lnTo>
                    <a:pt x="1388" y="1541"/>
                  </a:lnTo>
                  <a:lnTo>
                    <a:pt x="1411" y="1541"/>
                  </a:lnTo>
                  <a:lnTo>
                    <a:pt x="1434" y="1541"/>
                  </a:lnTo>
                  <a:lnTo>
                    <a:pt x="1453" y="1541"/>
                  </a:lnTo>
                  <a:lnTo>
                    <a:pt x="1476" y="1541"/>
                  </a:lnTo>
                  <a:lnTo>
                    <a:pt x="1499" y="1546"/>
                  </a:lnTo>
                  <a:lnTo>
                    <a:pt x="1517" y="1546"/>
                  </a:lnTo>
                  <a:lnTo>
                    <a:pt x="1522" y="1546"/>
                  </a:lnTo>
                  <a:lnTo>
                    <a:pt x="1517" y="1546"/>
                  </a:lnTo>
                  <a:lnTo>
                    <a:pt x="1499" y="1546"/>
                  </a:lnTo>
                  <a:lnTo>
                    <a:pt x="1476" y="1555"/>
                  </a:lnTo>
                  <a:lnTo>
                    <a:pt x="1480" y="1564"/>
                  </a:lnTo>
                  <a:lnTo>
                    <a:pt x="1499" y="1569"/>
                  </a:lnTo>
                  <a:lnTo>
                    <a:pt x="1503" y="1578"/>
                  </a:lnTo>
                  <a:lnTo>
                    <a:pt x="1499" y="1578"/>
                  </a:lnTo>
                  <a:lnTo>
                    <a:pt x="1476" y="1582"/>
                  </a:lnTo>
                  <a:lnTo>
                    <a:pt x="1453" y="1582"/>
                  </a:lnTo>
                  <a:lnTo>
                    <a:pt x="1434" y="1582"/>
                  </a:lnTo>
                  <a:lnTo>
                    <a:pt x="1429" y="1587"/>
                  </a:lnTo>
                  <a:lnTo>
                    <a:pt x="1434" y="1587"/>
                  </a:lnTo>
                  <a:lnTo>
                    <a:pt x="1453" y="1587"/>
                  </a:lnTo>
                  <a:lnTo>
                    <a:pt x="1476" y="1592"/>
                  </a:lnTo>
                  <a:lnTo>
                    <a:pt x="1499" y="1592"/>
                  </a:lnTo>
                  <a:lnTo>
                    <a:pt x="1517" y="1592"/>
                  </a:lnTo>
                  <a:lnTo>
                    <a:pt x="1526" y="1592"/>
                  </a:lnTo>
                  <a:lnTo>
                    <a:pt x="1532" y="159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29" name="Freeform 5481"/>
            <p:cNvSpPr>
              <a:spLocks/>
            </p:cNvSpPr>
            <p:nvPr/>
          </p:nvSpPr>
          <p:spPr bwMode="auto">
            <a:xfrm>
              <a:off x="4339" y="1586"/>
              <a:ext cx="103" cy="316"/>
            </a:xfrm>
            <a:custGeom>
              <a:avLst/>
              <a:gdLst>
                <a:gd name="T0" fmla="*/ 74 w 514"/>
                <a:gd name="T1" fmla="*/ 0 h 1582"/>
                <a:gd name="T2" fmla="*/ 0 w 514"/>
                <a:gd name="T3" fmla="*/ 9 h 1582"/>
                <a:gd name="T4" fmla="*/ 4 w 514"/>
                <a:gd name="T5" fmla="*/ 42 h 1582"/>
                <a:gd name="T6" fmla="*/ 9 w 514"/>
                <a:gd name="T7" fmla="*/ 70 h 1582"/>
                <a:gd name="T8" fmla="*/ 13 w 514"/>
                <a:gd name="T9" fmla="*/ 93 h 1582"/>
                <a:gd name="T10" fmla="*/ 13 w 514"/>
                <a:gd name="T11" fmla="*/ 126 h 1582"/>
                <a:gd name="T12" fmla="*/ 22 w 514"/>
                <a:gd name="T13" fmla="*/ 153 h 1582"/>
                <a:gd name="T14" fmla="*/ 27 w 514"/>
                <a:gd name="T15" fmla="*/ 185 h 1582"/>
                <a:gd name="T16" fmla="*/ 36 w 514"/>
                <a:gd name="T17" fmla="*/ 219 h 1582"/>
                <a:gd name="T18" fmla="*/ 41 w 514"/>
                <a:gd name="T19" fmla="*/ 246 h 1582"/>
                <a:gd name="T20" fmla="*/ 45 w 514"/>
                <a:gd name="T21" fmla="*/ 278 h 1582"/>
                <a:gd name="T22" fmla="*/ 55 w 514"/>
                <a:gd name="T23" fmla="*/ 301 h 1582"/>
                <a:gd name="T24" fmla="*/ 59 w 514"/>
                <a:gd name="T25" fmla="*/ 330 h 1582"/>
                <a:gd name="T26" fmla="*/ 69 w 514"/>
                <a:gd name="T27" fmla="*/ 362 h 1582"/>
                <a:gd name="T28" fmla="*/ 74 w 514"/>
                <a:gd name="T29" fmla="*/ 385 h 1582"/>
                <a:gd name="T30" fmla="*/ 83 w 514"/>
                <a:gd name="T31" fmla="*/ 413 h 1582"/>
                <a:gd name="T32" fmla="*/ 92 w 514"/>
                <a:gd name="T33" fmla="*/ 445 h 1582"/>
                <a:gd name="T34" fmla="*/ 97 w 514"/>
                <a:gd name="T35" fmla="*/ 468 h 1582"/>
                <a:gd name="T36" fmla="*/ 106 w 514"/>
                <a:gd name="T37" fmla="*/ 497 h 1582"/>
                <a:gd name="T38" fmla="*/ 111 w 514"/>
                <a:gd name="T39" fmla="*/ 529 h 1582"/>
                <a:gd name="T40" fmla="*/ 120 w 514"/>
                <a:gd name="T41" fmla="*/ 561 h 1582"/>
                <a:gd name="T42" fmla="*/ 129 w 514"/>
                <a:gd name="T43" fmla="*/ 590 h 1582"/>
                <a:gd name="T44" fmla="*/ 138 w 514"/>
                <a:gd name="T45" fmla="*/ 622 h 1582"/>
                <a:gd name="T46" fmla="*/ 147 w 514"/>
                <a:gd name="T47" fmla="*/ 645 h 1582"/>
                <a:gd name="T48" fmla="*/ 157 w 514"/>
                <a:gd name="T49" fmla="*/ 672 h 1582"/>
                <a:gd name="T50" fmla="*/ 167 w 514"/>
                <a:gd name="T51" fmla="*/ 706 h 1582"/>
                <a:gd name="T52" fmla="*/ 176 w 514"/>
                <a:gd name="T53" fmla="*/ 733 h 1582"/>
                <a:gd name="T54" fmla="*/ 185 w 514"/>
                <a:gd name="T55" fmla="*/ 756 h 1582"/>
                <a:gd name="T56" fmla="*/ 190 w 514"/>
                <a:gd name="T57" fmla="*/ 789 h 1582"/>
                <a:gd name="T58" fmla="*/ 204 w 514"/>
                <a:gd name="T59" fmla="*/ 817 h 1582"/>
                <a:gd name="T60" fmla="*/ 213 w 514"/>
                <a:gd name="T61" fmla="*/ 840 h 1582"/>
                <a:gd name="T62" fmla="*/ 222 w 514"/>
                <a:gd name="T63" fmla="*/ 873 h 1582"/>
                <a:gd name="T64" fmla="*/ 226 w 514"/>
                <a:gd name="T65" fmla="*/ 896 h 1582"/>
                <a:gd name="T66" fmla="*/ 240 w 514"/>
                <a:gd name="T67" fmla="*/ 923 h 1582"/>
                <a:gd name="T68" fmla="*/ 245 w 514"/>
                <a:gd name="T69" fmla="*/ 946 h 1582"/>
                <a:gd name="T70" fmla="*/ 260 w 514"/>
                <a:gd name="T71" fmla="*/ 979 h 1582"/>
                <a:gd name="T72" fmla="*/ 273 w 514"/>
                <a:gd name="T73" fmla="*/ 1007 h 1582"/>
                <a:gd name="T74" fmla="*/ 283 w 514"/>
                <a:gd name="T75" fmla="*/ 1039 h 1582"/>
                <a:gd name="T76" fmla="*/ 296 w 514"/>
                <a:gd name="T77" fmla="*/ 1063 h 1582"/>
                <a:gd name="T78" fmla="*/ 306 w 514"/>
                <a:gd name="T79" fmla="*/ 1091 h 1582"/>
                <a:gd name="T80" fmla="*/ 324 w 514"/>
                <a:gd name="T81" fmla="*/ 1123 h 1582"/>
                <a:gd name="T82" fmla="*/ 333 w 514"/>
                <a:gd name="T83" fmla="*/ 1147 h 1582"/>
                <a:gd name="T84" fmla="*/ 348 w 514"/>
                <a:gd name="T85" fmla="*/ 1179 h 1582"/>
                <a:gd name="T86" fmla="*/ 362 w 514"/>
                <a:gd name="T87" fmla="*/ 1206 h 1582"/>
                <a:gd name="T88" fmla="*/ 375 w 514"/>
                <a:gd name="T89" fmla="*/ 1239 h 1582"/>
                <a:gd name="T90" fmla="*/ 389 w 514"/>
                <a:gd name="T91" fmla="*/ 1267 h 1582"/>
                <a:gd name="T92" fmla="*/ 398 w 514"/>
                <a:gd name="T93" fmla="*/ 1290 h 1582"/>
                <a:gd name="T94" fmla="*/ 412 w 514"/>
                <a:gd name="T95" fmla="*/ 1322 h 1582"/>
                <a:gd name="T96" fmla="*/ 421 w 514"/>
                <a:gd name="T97" fmla="*/ 1346 h 1582"/>
                <a:gd name="T98" fmla="*/ 435 w 514"/>
                <a:gd name="T99" fmla="*/ 1374 h 1582"/>
                <a:gd name="T100" fmla="*/ 445 w 514"/>
                <a:gd name="T101" fmla="*/ 1397 h 1582"/>
                <a:gd name="T102" fmla="*/ 459 w 514"/>
                <a:gd name="T103" fmla="*/ 1430 h 1582"/>
                <a:gd name="T104" fmla="*/ 468 w 514"/>
                <a:gd name="T105" fmla="*/ 1457 h 1582"/>
                <a:gd name="T106" fmla="*/ 482 w 514"/>
                <a:gd name="T107" fmla="*/ 1489 h 1582"/>
                <a:gd name="T108" fmla="*/ 491 w 514"/>
                <a:gd name="T109" fmla="*/ 1512 h 1582"/>
                <a:gd name="T110" fmla="*/ 500 w 514"/>
                <a:gd name="T111" fmla="*/ 1541 h 1582"/>
                <a:gd name="T112" fmla="*/ 509 w 514"/>
                <a:gd name="T113" fmla="*/ 1564 h 15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14"/>
                <a:gd name="T172" fmla="*/ 0 h 1582"/>
                <a:gd name="T173" fmla="*/ 514 w 514"/>
                <a:gd name="T174" fmla="*/ 1582 h 15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14" h="1582">
                  <a:moveTo>
                    <a:pt x="59" y="0"/>
                  </a:moveTo>
                  <a:lnTo>
                    <a:pt x="74" y="0"/>
                  </a:lnTo>
                  <a:lnTo>
                    <a:pt x="50" y="4"/>
                  </a:lnTo>
                  <a:lnTo>
                    <a:pt x="32" y="4"/>
                  </a:lnTo>
                  <a:lnTo>
                    <a:pt x="9" y="9"/>
                  </a:lnTo>
                  <a:lnTo>
                    <a:pt x="0" y="9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33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4" y="56"/>
                  </a:lnTo>
                  <a:lnTo>
                    <a:pt x="9" y="65"/>
                  </a:lnTo>
                  <a:lnTo>
                    <a:pt x="9" y="70"/>
                  </a:lnTo>
                  <a:lnTo>
                    <a:pt x="9" y="79"/>
                  </a:lnTo>
                  <a:lnTo>
                    <a:pt x="9" y="83"/>
                  </a:lnTo>
                  <a:lnTo>
                    <a:pt x="9" y="88"/>
                  </a:lnTo>
                  <a:lnTo>
                    <a:pt x="13" y="93"/>
                  </a:lnTo>
                  <a:lnTo>
                    <a:pt x="13" y="102"/>
                  </a:lnTo>
                  <a:lnTo>
                    <a:pt x="13" y="106"/>
                  </a:lnTo>
                  <a:lnTo>
                    <a:pt x="13" y="117"/>
                  </a:lnTo>
                  <a:lnTo>
                    <a:pt x="13" y="126"/>
                  </a:lnTo>
                  <a:lnTo>
                    <a:pt x="18" y="135"/>
                  </a:lnTo>
                  <a:lnTo>
                    <a:pt x="18" y="140"/>
                  </a:lnTo>
                  <a:lnTo>
                    <a:pt x="18" y="149"/>
                  </a:lnTo>
                  <a:lnTo>
                    <a:pt x="22" y="153"/>
                  </a:lnTo>
                  <a:lnTo>
                    <a:pt x="22" y="162"/>
                  </a:lnTo>
                  <a:lnTo>
                    <a:pt x="22" y="167"/>
                  </a:lnTo>
                  <a:lnTo>
                    <a:pt x="27" y="176"/>
                  </a:lnTo>
                  <a:lnTo>
                    <a:pt x="27" y="185"/>
                  </a:lnTo>
                  <a:lnTo>
                    <a:pt x="32" y="195"/>
                  </a:lnTo>
                  <a:lnTo>
                    <a:pt x="32" y="199"/>
                  </a:lnTo>
                  <a:lnTo>
                    <a:pt x="32" y="208"/>
                  </a:lnTo>
                  <a:lnTo>
                    <a:pt x="36" y="219"/>
                  </a:lnTo>
                  <a:lnTo>
                    <a:pt x="36" y="223"/>
                  </a:lnTo>
                  <a:lnTo>
                    <a:pt x="41" y="232"/>
                  </a:lnTo>
                  <a:lnTo>
                    <a:pt x="41" y="237"/>
                  </a:lnTo>
                  <a:lnTo>
                    <a:pt x="41" y="246"/>
                  </a:lnTo>
                  <a:lnTo>
                    <a:pt x="41" y="255"/>
                  </a:lnTo>
                  <a:lnTo>
                    <a:pt x="45" y="260"/>
                  </a:lnTo>
                  <a:lnTo>
                    <a:pt x="45" y="269"/>
                  </a:lnTo>
                  <a:lnTo>
                    <a:pt x="45" y="278"/>
                  </a:lnTo>
                  <a:lnTo>
                    <a:pt x="50" y="283"/>
                  </a:lnTo>
                  <a:lnTo>
                    <a:pt x="50" y="292"/>
                  </a:lnTo>
                  <a:lnTo>
                    <a:pt x="50" y="297"/>
                  </a:lnTo>
                  <a:lnTo>
                    <a:pt x="55" y="301"/>
                  </a:lnTo>
                  <a:lnTo>
                    <a:pt x="55" y="307"/>
                  </a:lnTo>
                  <a:lnTo>
                    <a:pt x="59" y="316"/>
                  </a:lnTo>
                  <a:lnTo>
                    <a:pt x="59" y="321"/>
                  </a:lnTo>
                  <a:lnTo>
                    <a:pt x="59" y="330"/>
                  </a:lnTo>
                  <a:lnTo>
                    <a:pt x="65" y="339"/>
                  </a:lnTo>
                  <a:lnTo>
                    <a:pt x="65" y="343"/>
                  </a:lnTo>
                  <a:lnTo>
                    <a:pt x="69" y="353"/>
                  </a:lnTo>
                  <a:lnTo>
                    <a:pt x="69" y="362"/>
                  </a:lnTo>
                  <a:lnTo>
                    <a:pt x="69" y="366"/>
                  </a:lnTo>
                  <a:lnTo>
                    <a:pt x="74" y="376"/>
                  </a:lnTo>
                  <a:lnTo>
                    <a:pt x="74" y="385"/>
                  </a:lnTo>
                  <a:lnTo>
                    <a:pt x="74" y="389"/>
                  </a:lnTo>
                  <a:lnTo>
                    <a:pt x="79" y="400"/>
                  </a:lnTo>
                  <a:lnTo>
                    <a:pt x="79" y="409"/>
                  </a:lnTo>
                  <a:lnTo>
                    <a:pt x="83" y="413"/>
                  </a:lnTo>
                  <a:lnTo>
                    <a:pt x="83" y="423"/>
                  </a:lnTo>
                  <a:lnTo>
                    <a:pt x="88" y="427"/>
                  </a:lnTo>
                  <a:lnTo>
                    <a:pt x="88" y="436"/>
                  </a:lnTo>
                  <a:lnTo>
                    <a:pt x="92" y="445"/>
                  </a:lnTo>
                  <a:lnTo>
                    <a:pt x="92" y="455"/>
                  </a:lnTo>
                  <a:lnTo>
                    <a:pt x="97" y="459"/>
                  </a:lnTo>
                  <a:lnTo>
                    <a:pt x="97" y="464"/>
                  </a:lnTo>
                  <a:lnTo>
                    <a:pt x="97" y="468"/>
                  </a:lnTo>
                  <a:lnTo>
                    <a:pt x="97" y="473"/>
                  </a:lnTo>
                  <a:lnTo>
                    <a:pt x="102" y="482"/>
                  </a:lnTo>
                  <a:lnTo>
                    <a:pt x="102" y="492"/>
                  </a:lnTo>
                  <a:lnTo>
                    <a:pt x="106" y="497"/>
                  </a:lnTo>
                  <a:lnTo>
                    <a:pt x="106" y="506"/>
                  </a:lnTo>
                  <a:lnTo>
                    <a:pt x="106" y="511"/>
                  </a:lnTo>
                  <a:lnTo>
                    <a:pt x="111" y="520"/>
                  </a:lnTo>
                  <a:lnTo>
                    <a:pt x="111" y="529"/>
                  </a:lnTo>
                  <a:lnTo>
                    <a:pt x="115" y="538"/>
                  </a:lnTo>
                  <a:lnTo>
                    <a:pt x="115" y="543"/>
                  </a:lnTo>
                  <a:lnTo>
                    <a:pt x="120" y="552"/>
                  </a:lnTo>
                  <a:lnTo>
                    <a:pt x="120" y="561"/>
                  </a:lnTo>
                  <a:lnTo>
                    <a:pt x="124" y="566"/>
                  </a:lnTo>
                  <a:lnTo>
                    <a:pt x="124" y="575"/>
                  </a:lnTo>
                  <a:lnTo>
                    <a:pt x="129" y="580"/>
                  </a:lnTo>
                  <a:lnTo>
                    <a:pt x="129" y="590"/>
                  </a:lnTo>
                  <a:lnTo>
                    <a:pt x="134" y="599"/>
                  </a:lnTo>
                  <a:lnTo>
                    <a:pt x="134" y="604"/>
                  </a:lnTo>
                  <a:lnTo>
                    <a:pt x="138" y="613"/>
                  </a:lnTo>
                  <a:lnTo>
                    <a:pt x="138" y="622"/>
                  </a:lnTo>
                  <a:lnTo>
                    <a:pt x="143" y="627"/>
                  </a:lnTo>
                  <a:lnTo>
                    <a:pt x="143" y="636"/>
                  </a:lnTo>
                  <a:lnTo>
                    <a:pt x="147" y="645"/>
                  </a:lnTo>
                  <a:lnTo>
                    <a:pt x="147" y="649"/>
                  </a:lnTo>
                  <a:lnTo>
                    <a:pt x="152" y="659"/>
                  </a:lnTo>
                  <a:lnTo>
                    <a:pt x="152" y="663"/>
                  </a:lnTo>
                  <a:lnTo>
                    <a:pt x="157" y="672"/>
                  </a:lnTo>
                  <a:lnTo>
                    <a:pt x="157" y="683"/>
                  </a:lnTo>
                  <a:lnTo>
                    <a:pt x="162" y="687"/>
                  </a:lnTo>
                  <a:lnTo>
                    <a:pt x="162" y="696"/>
                  </a:lnTo>
                  <a:lnTo>
                    <a:pt x="167" y="706"/>
                  </a:lnTo>
                  <a:lnTo>
                    <a:pt x="167" y="715"/>
                  </a:lnTo>
                  <a:lnTo>
                    <a:pt x="171" y="719"/>
                  </a:lnTo>
                  <a:lnTo>
                    <a:pt x="171" y="728"/>
                  </a:lnTo>
                  <a:lnTo>
                    <a:pt x="176" y="733"/>
                  </a:lnTo>
                  <a:lnTo>
                    <a:pt x="176" y="742"/>
                  </a:lnTo>
                  <a:lnTo>
                    <a:pt x="181" y="747"/>
                  </a:lnTo>
                  <a:lnTo>
                    <a:pt x="181" y="756"/>
                  </a:lnTo>
                  <a:lnTo>
                    <a:pt x="185" y="756"/>
                  </a:lnTo>
                  <a:lnTo>
                    <a:pt x="185" y="765"/>
                  </a:lnTo>
                  <a:lnTo>
                    <a:pt x="185" y="775"/>
                  </a:lnTo>
                  <a:lnTo>
                    <a:pt x="190" y="780"/>
                  </a:lnTo>
                  <a:lnTo>
                    <a:pt x="190" y="789"/>
                  </a:lnTo>
                  <a:lnTo>
                    <a:pt x="194" y="798"/>
                  </a:lnTo>
                  <a:lnTo>
                    <a:pt x="199" y="803"/>
                  </a:lnTo>
                  <a:lnTo>
                    <a:pt x="199" y="812"/>
                  </a:lnTo>
                  <a:lnTo>
                    <a:pt x="204" y="817"/>
                  </a:lnTo>
                  <a:lnTo>
                    <a:pt x="204" y="821"/>
                  </a:lnTo>
                  <a:lnTo>
                    <a:pt x="204" y="826"/>
                  </a:lnTo>
                  <a:lnTo>
                    <a:pt x="208" y="830"/>
                  </a:lnTo>
                  <a:lnTo>
                    <a:pt x="213" y="840"/>
                  </a:lnTo>
                  <a:lnTo>
                    <a:pt x="213" y="849"/>
                  </a:lnTo>
                  <a:lnTo>
                    <a:pt x="217" y="858"/>
                  </a:lnTo>
                  <a:lnTo>
                    <a:pt x="217" y="863"/>
                  </a:lnTo>
                  <a:lnTo>
                    <a:pt x="222" y="873"/>
                  </a:lnTo>
                  <a:lnTo>
                    <a:pt x="222" y="882"/>
                  </a:lnTo>
                  <a:lnTo>
                    <a:pt x="226" y="882"/>
                  </a:lnTo>
                  <a:lnTo>
                    <a:pt x="226" y="887"/>
                  </a:lnTo>
                  <a:lnTo>
                    <a:pt x="226" y="896"/>
                  </a:lnTo>
                  <a:lnTo>
                    <a:pt x="231" y="900"/>
                  </a:lnTo>
                  <a:lnTo>
                    <a:pt x="236" y="910"/>
                  </a:lnTo>
                  <a:lnTo>
                    <a:pt x="236" y="919"/>
                  </a:lnTo>
                  <a:lnTo>
                    <a:pt x="240" y="923"/>
                  </a:lnTo>
                  <a:lnTo>
                    <a:pt x="245" y="932"/>
                  </a:lnTo>
                  <a:lnTo>
                    <a:pt x="245" y="942"/>
                  </a:lnTo>
                  <a:lnTo>
                    <a:pt x="245" y="946"/>
                  </a:lnTo>
                  <a:lnTo>
                    <a:pt x="249" y="955"/>
                  </a:lnTo>
                  <a:lnTo>
                    <a:pt x="255" y="966"/>
                  </a:lnTo>
                  <a:lnTo>
                    <a:pt x="255" y="970"/>
                  </a:lnTo>
                  <a:lnTo>
                    <a:pt x="260" y="979"/>
                  </a:lnTo>
                  <a:lnTo>
                    <a:pt x="264" y="984"/>
                  </a:lnTo>
                  <a:lnTo>
                    <a:pt x="269" y="993"/>
                  </a:lnTo>
                  <a:lnTo>
                    <a:pt x="269" y="1002"/>
                  </a:lnTo>
                  <a:lnTo>
                    <a:pt x="273" y="1007"/>
                  </a:lnTo>
                  <a:lnTo>
                    <a:pt x="273" y="1016"/>
                  </a:lnTo>
                  <a:lnTo>
                    <a:pt x="278" y="1025"/>
                  </a:lnTo>
                  <a:lnTo>
                    <a:pt x="283" y="1034"/>
                  </a:lnTo>
                  <a:lnTo>
                    <a:pt x="283" y="1039"/>
                  </a:lnTo>
                  <a:lnTo>
                    <a:pt x="287" y="1048"/>
                  </a:lnTo>
                  <a:lnTo>
                    <a:pt x="292" y="1054"/>
                  </a:lnTo>
                  <a:lnTo>
                    <a:pt x="296" y="1063"/>
                  </a:lnTo>
                  <a:lnTo>
                    <a:pt x="296" y="1068"/>
                  </a:lnTo>
                  <a:lnTo>
                    <a:pt x="301" y="1077"/>
                  </a:lnTo>
                  <a:lnTo>
                    <a:pt x="306" y="1086"/>
                  </a:lnTo>
                  <a:lnTo>
                    <a:pt x="306" y="1091"/>
                  </a:lnTo>
                  <a:lnTo>
                    <a:pt x="310" y="1100"/>
                  </a:lnTo>
                  <a:lnTo>
                    <a:pt x="315" y="1109"/>
                  </a:lnTo>
                  <a:lnTo>
                    <a:pt x="319" y="1118"/>
                  </a:lnTo>
                  <a:lnTo>
                    <a:pt x="324" y="1123"/>
                  </a:lnTo>
                  <a:lnTo>
                    <a:pt x="328" y="1132"/>
                  </a:lnTo>
                  <a:lnTo>
                    <a:pt x="328" y="1136"/>
                  </a:lnTo>
                  <a:lnTo>
                    <a:pt x="333" y="1147"/>
                  </a:lnTo>
                  <a:lnTo>
                    <a:pt x="338" y="1151"/>
                  </a:lnTo>
                  <a:lnTo>
                    <a:pt x="338" y="1160"/>
                  </a:lnTo>
                  <a:lnTo>
                    <a:pt x="342" y="1170"/>
                  </a:lnTo>
                  <a:lnTo>
                    <a:pt x="348" y="1179"/>
                  </a:lnTo>
                  <a:lnTo>
                    <a:pt x="352" y="1183"/>
                  </a:lnTo>
                  <a:lnTo>
                    <a:pt x="357" y="1193"/>
                  </a:lnTo>
                  <a:lnTo>
                    <a:pt x="357" y="1202"/>
                  </a:lnTo>
                  <a:lnTo>
                    <a:pt x="362" y="1206"/>
                  </a:lnTo>
                  <a:lnTo>
                    <a:pt x="366" y="1215"/>
                  </a:lnTo>
                  <a:lnTo>
                    <a:pt x="366" y="1220"/>
                  </a:lnTo>
                  <a:lnTo>
                    <a:pt x="371" y="1229"/>
                  </a:lnTo>
                  <a:lnTo>
                    <a:pt x="375" y="1239"/>
                  </a:lnTo>
                  <a:lnTo>
                    <a:pt x="380" y="1244"/>
                  </a:lnTo>
                  <a:lnTo>
                    <a:pt x="385" y="1253"/>
                  </a:lnTo>
                  <a:lnTo>
                    <a:pt x="385" y="1262"/>
                  </a:lnTo>
                  <a:lnTo>
                    <a:pt x="389" y="1267"/>
                  </a:lnTo>
                  <a:lnTo>
                    <a:pt x="394" y="1276"/>
                  </a:lnTo>
                  <a:lnTo>
                    <a:pt x="394" y="1285"/>
                  </a:lnTo>
                  <a:lnTo>
                    <a:pt x="398" y="1285"/>
                  </a:lnTo>
                  <a:lnTo>
                    <a:pt x="398" y="1290"/>
                  </a:lnTo>
                  <a:lnTo>
                    <a:pt x="403" y="1299"/>
                  </a:lnTo>
                  <a:lnTo>
                    <a:pt x="407" y="1304"/>
                  </a:lnTo>
                  <a:lnTo>
                    <a:pt x="407" y="1313"/>
                  </a:lnTo>
                  <a:lnTo>
                    <a:pt x="412" y="1322"/>
                  </a:lnTo>
                  <a:lnTo>
                    <a:pt x="417" y="1327"/>
                  </a:lnTo>
                  <a:lnTo>
                    <a:pt x="417" y="1337"/>
                  </a:lnTo>
                  <a:lnTo>
                    <a:pt x="421" y="1346"/>
                  </a:lnTo>
                  <a:lnTo>
                    <a:pt x="426" y="1355"/>
                  </a:lnTo>
                  <a:lnTo>
                    <a:pt x="430" y="1360"/>
                  </a:lnTo>
                  <a:lnTo>
                    <a:pt x="430" y="1369"/>
                  </a:lnTo>
                  <a:lnTo>
                    <a:pt x="435" y="1374"/>
                  </a:lnTo>
                  <a:lnTo>
                    <a:pt x="441" y="1383"/>
                  </a:lnTo>
                  <a:lnTo>
                    <a:pt x="441" y="1387"/>
                  </a:lnTo>
                  <a:lnTo>
                    <a:pt x="445" y="1397"/>
                  </a:lnTo>
                  <a:lnTo>
                    <a:pt x="450" y="1406"/>
                  </a:lnTo>
                  <a:lnTo>
                    <a:pt x="450" y="1410"/>
                  </a:lnTo>
                  <a:lnTo>
                    <a:pt x="454" y="1419"/>
                  </a:lnTo>
                  <a:lnTo>
                    <a:pt x="459" y="1430"/>
                  </a:lnTo>
                  <a:lnTo>
                    <a:pt x="459" y="1439"/>
                  </a:lnTo>
                  <a:lnTo>
                    <a:pt x="464" y="1443"/>
                  </a:lnTo>
                  <a:lnTo>
                    <a:pt x="468" y="1453"/>
                  </a:lnTo>
                  <a:lnTo>
                    <a:pt x="468" y="1457"/>
                  </a:lnTo>
                  <a:lnTo>
                    <a:pt x="473" y="1466"/>
                  </a:lnTo>
                  <a:lnTo>
                    <a:pt x="477" y="1476"/>
                  </a:lnTo>
                  <a:lnTo>
                    <a:pt x="477" y="1480"/>
                  </a:lnTo>
                  <a:lnTo>
                    <a:pt x="482" y="1489"/>
                  </a:lnTo>
                  <a:lnTo>
                    <a:pt x="482" y="1494"/>
                  </a:lnTo>
                  <a:lnTo>
                    <a:pt x="482" y="1498"/>
                  </a:lnTo>
                  <a:lnTo>
                    <a:pt x="487" y="1503"/>
                  </a:lnTo>
                  <a:lnTo>
                    <a:pt x="491" y="1512"/>
                  </a:lnTo>
                  <a:lnTo>
                    <a:pt x="491" y="1522"/>
                  </a:lnTo>
                  <a:lnTo>
                    <a:pt x="496" y="1527"/>
                  </a:lnTo>
                  <a:lnTo>
                    <a:pt x="500" y="1536"/>
                  </a:lnTo>
                  <a:lnTo>
                    <a:pt x="500" y="1541"/>
                  </a:lnTo>
                  <a:lnTo>
                    <a:pt x="505" y="1550"/>
                  </a:lnTo>
                  <a:lnTo>
                    <a:pt x="505" y="1555"/>
                  </a:lnTo>
                  <a:lnTo>
                    <a:pt x="505" y="1559"/>
                  </a:lnTo>
                  <a:lnTo>
                    <a:pt x="509" y="1564"/>
                  </a:lnTo>
                  <a:lnTo>
                    <a:pt x="514" y="1573"/>
                  </a:lnTo>
                  <a:lnTo>
                    <a:pt x="514" y="158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0" name="Freeform 5482"/>
            <p:cNvSpPr>
              <a:spLocks/>
            </p:cNvSpPr>
            <p:nvPr/>
          </p:nvSpPr>
          <p:spPr bwMode="auto">
            <a:xfrm>
              <a:off x="4803" y="2262"/>
              <a:ext cx="575" cy="252"/>
            </a:xfrm>
            <a:custGeom>
              <a:avLst/>
              <a:gdLst>
                <a:gd name="T0" fmla="*/ 37 w 2877"/>
                <a:gd name="T1" fmla="*/ 15 h 1258"/>
                <a:gd name="T2" fmla="*/ 79 w 2877"/>
                <a:gd name="T3" fmla="*/ 42 h 1258"/>
                <a:gd name="T4" fmla="*/ 121 w 2877"/>
                <a:gd name="T5" fmla="*/ 65 h 1258"/>
                <a:gd name="T6" fmla="*/ 162 w 2877"/>
                <a:gd name="T7" fmla="*/ 88 h 1258"/>
                <a:gd name="T8" fmla="*/ 209 w 2877"/>
                <a:gd name="T9" fmla="*/ 112 h 1258"/>
                <a:gd name="T10" fmla="*/ 251 w 2877"/>
                <a:gd name="T11" fmla="*/ 135 h 1258"/>
                <a:gd name="T12" fmla="*/ 298 w 2877"/>
                <a:gd name="T13" fmla="*/ 154 h 1258"/>
                <a:gd name="T14" fmla="*/ 339 w 2877"/>
                <a:gd name="T15" fmla="*/ 181 h 1258"/>
                <a:gd name="T16" fmla="*/ 380 w 2877"/>
                <a:gd name="T17" fmla="*/ 201 h 1258"/>
                <a:gd name="T18" fmla="*/ 422 w 2877"/>
                <a:gd name="T19" fmla="*/ 224 h 1258"/>
                <a:gd name="T20" fmla="*/ 468 w 2877"/>
                <a:gd name="T21" fmla="*/ 242 h 1258"/>
                <a:gd name="T22" fmla="*/ 520 w 2877"/>
                <a:gd name="T23" fmla="*/ 265 h 1258"/>
                <a:gd name="T24" fmla="*/ 576 w 2877"/>
                <a:gd name="T25" fmla="*/ 289 h 1258"/>
                <a:gd name="T26" fmla="*/ 631 w 2877"/>
                <a:gd name="T27" fmla="*/ 312 h 1258"/>
                <a:gd name="T28" fmla="*/ 678 w 2877"/>
                <a:gd name="T29" fmla="*/ 335 h 1258"/>
                <a:gd name="T30" fmla="*/ 715 w 2877"/>
                <a:gd name="T31" fmla="*/ 358 h 1258"/>
                <a:gd name="T32" fmla="*/ 766 w 2877"/>
                <a:gd name="T33" fmla="*/ 381 h 1258"/>
                <a:gd name="T34" fmla="*/ 812 w 2877"/>
                <a:gd name="T35" fmla="*/ 400 h 1258"/>
                <a:gd name="T36" fmla="*/ 877 w 2877"/>
                <a:gd name="T37" fmla="*/ 427 h 1258"/>
                <a:gd name="T38" fmla="*/ 919 w 2877"/>
                <a:gd name="T39" fmla="*/ 446 h 1258"/>
                <a:gd name="T40" fmla="*/ 970 w 2877"/>
                <a:gd name="T41" fmla="*/ 469 h 1258"/>
                <a:gd name="T42" fmla="*/ 1025 w 2877"/>
                <a:gd name="T43" fmla="*/ 497 h 1258"/>
                <a:gd name="T44" fmla="*/ 1072 w 2877"/>
                <a:gd name="T45" fmla="*/ 516 h 1258"/>
                <a:gd name="T46" fmla="*/ 1113 w 2877"/>
                <a:gd name="T47" fmla="*/ 534 h 1258"/>
                <a:gd name="T48" fmla="*/ 1169 w 2877"/>
                <a:gd name="T49" fmla="*/ 552 h 1258"/>
                <a:gd name="T50" fmla="*/ 1220 w 2877"/>
                <a:gd name="T51" fmla="*/ 576 h 1258"/>
                <a:gd name="T52" fmla="*/ 1262 w 2877"/>
                <a:gd name="T53" fmla="*/ 595 h 1258"/>
                <a:gd name="T54" fmla="*/ 1317 w 2877"/>
                <a:gd name="T55" fmla="*/ 618 h 1258"/>
                <a:gd name="T56" fmla="*/ 1373 w 2877"/>
                <a:gd name="T57" fmla="*/ 641 h 1258"/>
                <a:gd name="T58" fmla="*/ 1415 w 2877"/>
                <a:gd name="T59" fmla="*/ 659 h 1258"/>
                <a:gd name="T60" fmla="*/ 1457 w 2877"/>
                <a:gd name="T61" fmla="*/ 678 h 1258"/>
                <a:gd name="T62" fmla="*/ 1508 w 2877"/>
                <a:gd name="T63" fmla="*/ 701 h 1258"/>
                <a:gd name="T64" fmla="*/ 1564 w 2877"/>
                <a:gd name="T65" fmla="*/ 729 h 1258"/>
                <a:gd name="T66" fmla="*/ 1615 w 2877"/>
                <a:gd name="T67" fmla="*/ 747 h 1258"/>
                <a:gd name="T68" fmla="*/ 1670 w 2877"/>
                <a:gd name="T69" fmla="*/ 771 h 1258"/>
                <a:gd name="T70" fmla="*/ 1717 w 2877"/>
                <a:gd name="T71" fmla="*/ 790 h 1258"/>
                <a:gd name="T72" fmla="*/ 1772 w 2877"/>
                <a:gd name="T73" fmla="*/ 812 h 1258"/>
                <a:gd name="T74" fmla="*/ 1824 w 2877"/>
                <a:gd name="T75" fmla="*/ 835 h 1258"/>
                <a:gd name="T76" fmla="*/ 1870 w 2877"/>
                <a:gd name="T77" fmla="*/ 855 h 1258"/>
                <a:gd name="T78" fmla="*/ 1926 w 2877"/>
                <a:gd name="T79" fmla="*/ 873 h 1258"/>
                <a:gd name="T80" fmla="*/ 1976 w 2877"/>
                <a:gd name="T81" fmla="*/ 901 h 1258"/>
                <a:gd name="T82" fmla="*/ 2041 w 2877"/>
                <a:gd name="T83" fmla="*/ 928 h 1258"/>
                <a:gd name="T84" fmla="*/ 2088 w 2877"/>
                <a:gd name="T85" fmla="*/ 942 h 1258"/>
                <a:gd name="T86" fmla="*/ 2139 w 2877"/>
                <a:gd name="T87" fmla="*/ 966 h 1258"/>
                <a:gd name="T88" fmla="*/ 2190 w 2877"/>
                <a:gd name="T89" fmla="*/ 989 h 1258"/>
                <a:gd name="T90" fmla="*/ 2236 w 2877"/>
                <a:gd name="T91" fmla="*/ 1007 h 1258"/>
                <a:gd name="T92" fmla="*/ 2297 w 2877"/>
                <a:gd name="T93" fmla="*/ 1026 h 1258"/>
                <a:gd name="T94" fmla="*/ 2338 w 2877"/>
                <a:gd name="T95" fmla="*/ 1050 h 1258"/>
                <a:gd name="T96" fmla="*/ 2390 w 2877"/>
                <a:gd name="T97" fmla="*/ 1068 h 1258"/>
                <a:gd name="T98" fmla="*/ 2460 w 2877"/>
                <a:gd name="T99" fmla="*/ 1096 h 1258"/>
                <a:gd name="T100" fmla="*/ 2510 w 2877"/>
                <a:gd name="T101" fmla="*/ 1118 h 1258"/>
                <a:gd name="T102" fmla="*/ 2557 w 2877"/>
                <a:gd name="T103" fmla="*/ 1138 h 1258"/>
                <a:gd name="T104" fmla="*/ 2608 w 2877"/>
                <a:gd name="T105" fmla="*/ 1161 h 1258"/>
                <a:gd name="T106" fmla="*/ 2664 w 2877"/>
                <a:gd name="T107" fmla="*/ 1179 h 1258"/>
                <a:gd name="T108" fmla="*/ 2728 w 2877"/>
                <a:gd name="T109" fmla="*/ 1202 h 1258"/>
                <a:gd name="T110" fmla="*/ 2789 w 2877"/>
                <a:gd name="T111" fmla="*/ 1226 h 1258"/>
                <a:gd name="T112" fmla="*/ 2835 w 2877"/>
                <a:gd name="T113" fmla="*/ 1244 h 12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77"/>
                <a:gd name="T172" fmla="*/ 0 h 1258"/>
                <a:gd name="T173" fmla="*/ 2877 w 2877"/>
                <a:gd name="T174" fmla="*/ 1258 h 12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77" h="1258">
                  <a:moveTo>
                    <a:pt x="0" y="0"/>
                  </a:moveTo>
                  <a:lnTo>
                    <a:pt x="14" y="5"/>
                  </a:lnTo>
                  <a:lnTo>
                    <a:pt x="19" y="5"/>
                  </a:lnTo>
                  <a:lnTo>
                    <a:pt x="37" y="15"/>
                  </a:lnTo>
                  <a:lnTo>
                    <a:pt x="42" y="24"/>
                  </a:lnTo>
                  <a:lnTo>
                    <a:pt x="51" y="29"/>
                  </a:lnTo>
                  <a:lnTo>
                    <a:pt x="60" y="33"/>
                  </a:lnTo>
                  <a:lnTo>
                    <a:pt x="65" y="38"/>
                  </a:lnTo>
                  <a:lnTo>
                    <a:pt x="79" y="42"/>
                  </a:lnTo>
                  <a:lnTo>
                    <a:pt x="79" y="47"/>
                  </a:lnTo>
                  <a:lnTo>
                    <a:pt x="93" y="52"/>
                  </a:lnTo>
                  <a:lnTo>
                    <a:pt x="103" y="56"/>
                  </a:lnTo>
                  <a:lnTo>
                    <a:pt x="116" y="61"/>
                  </a:lnTo>
                  <a:lnTo>
                    <a:pt x="121" y="65"/>
                  </a:lnTo>
                  <a:lnTo>
                    <a:pt x="126" y="65"/>
                  </a:lnTo>
                  <a:lnTo>
                    <a:pt x="135" y="75"/>
                  </a:lnTo>
                  <a:lnTo>
                    <a:pt x="144" y="79"/>
                  </a:lnTo>
                  <a:lnTo>
                    <a:pt x="153" y="84"/>
                  </a:lnTo>
                  <a:lnTo>
                    <a:pt x="162" y="88"/>
                  </a:lnTo>
                  <a:lnTo>
                    <a:pt x="167" y="88"/>
                  </a:lnTo>
                  <a:lnTo>
                    <a:pt x="185" y="98"/>
                  </a:lnTo>
                  <a:lnTo>
                    <a:pt x="190" y="108"/>
                  </a:lnTo>
                  <a:lnTo>
                    <a:pt x="209" y="112"/>
                  </a:lnTo>
                  <a:lnTo>
                    <a:pt x="209" y="117"/>
                  </a:lnTo>
                  <a:lnTo>
                    <a:pt x="223" y="122"/>
                  </a:lnTo>
                  <a:lnTo>
                    <a:pt x="232" y="126"/>
                  </a:lnTo>
                  <a:lnTo>
                    <a:pt x="241" y="126"/>
                  </a:lnTo>
                  <a:lnTo>
                    <a:pt x="251" y="135"/>
                  </a:lnTo>
                  <a:lnTo>
                    <a:pt x="255" y="135"/>
                  </a:lnTo>
                  <a:lnTo>
                    <a:pt x="274" y="144"/>
                  </a:lnTo>
                  <a:lnTo>
                    <a:pt x="288" y="149"/>
                  </a:lnTo>
                  <a:lnTo>
                    <a:pt x="298" y="154"/>
                  </a:lnTo>
                  <a:lnTo>
                    <a:pt x="302" y="158"/>
                  </a:lnTo>
                  <a:lnTo>
                    <a:pt x="316" y="167"/>
                  </a:lnTo>
                  <a:lnTo>
                    <a:pt x="320" y="167"/>
                  </a:lnTo>
                  <a:lnTo>
                    <a:pt x="325" y="177"/>
                  </a:lnTo>
                  <a:lnTo>
                    <a:pt x="339" y="181"/>
                  </a:lnTo>
                  <a:lnTo>
                    <a:pt x="357" y="190"/>
                  </a:lnTo>
                  <a:lnTo>
                    <a:pt x="362" y="190"/>
                  </a:lnTo>
                  <a:lnTo>
                    <a:pt x="371" y="196"/>
                  </a:lnTo>
                  <a:lnTo>
                    <a:pt x="380" y="201"/>
                  </a:lnTo>
                  <a:lnTo>
                    <a:pt x="390" y="205"/>
                  </a:lnTo>
                  <a:lnTo>
                    <a:pt x="404" y="210"/>
                  </a:lnTo>
                  <a:lnTo>
                    <a:pt x="409" y="214"/>
                  </a:lnTo>
                  <a:lnTo>
                    <a:pt x="422" y="219"/>
                  </a:lnTo>
                  <a:lnTo>
                    <a:pt x="422" y="224"/>
                  </a:lnTo>
                  <a:lnTo>
                    <a:pt x="441" y="228"/>
                  </a:lnTo>
                  <a:lnTo>
                    <a:pt x="445" y="233"/>
                  </a:lnTo>
                  <a:lnTo>
                    <a:pt x="455" y="233"/>
                  </a:lnTo>
                  <a:lnTo>
                    <a:pt x="468" y="242"/>
                  </a:lnTo>
                  <a:lnTo>
                    <a:pt x="488" y="251"/>
                  </a:lnTo>
                  <a:lnTo>
                    <a:pt x="492" y="251"/>
                  </a:lnTo>
                  <a:lnTo>
                    <a:pt x="506" y="260"/>
                  </a:lnTo>
                  <a:lnTo>
                    <a:pt x="511" y="260"/>
                  </a:lnTo>
                  <a:lnTo>
                    <a:pt x="520" y="265"/>
                  </a:lnTo>
                  <a:lnTo>
                    <a:pt x="534" y="269"/>
                  </a:lnTo>
                  <a:lnTo>
                    <a:pt x="534" y="274"/>
                  </a:lnTo>
                  <a:lnTo>
                    <a:pt x="552" y="279"/>
                  </a:lnTo>
                  <a:lnTo>
                    <a:pt x="552" y="283"/>
                  </a:lnTo>
                  <a:lnTo>
                    <a:pt x="576" y="289"/>
                  </a:lnTo>
                  <a:lnTo>
                    <a:pt x="590" y="298"/>
                  </a:lnTo>
                  <a:lnTo>
                    <a:pt x="594" y="298"/>
                  </a:lnTo>
                  <a:lnTo>
                    <a:pt x="608" y="303"/>
                  </a:lnTo>
                  <a:lnTo>
                    <a:pt x="617" y="307"/>
                  </a:lnTo>
                  <a:lnTo>
                    <a:pt x="631" y="312"/>
                  </a:lnTo>
                  <a:lnTo>
                    <a:pt x="640" y="321"/>
                  </a:lnTo>
                  <a:lnTo>
                    <a:pt x="659" y="326"/>
                  </a:lnTo>
                  <a:lnTo>
                    <a:pt x="663" y="326"/>
                  </a:lnTo>
                  <a:lnTo>
                    <a:pt x="678" y="335"/>
                  </a:lnTo>
                  <a:lnTo>
                    <a:pt x="683" y="339"/>
                  </a:lnTo>
                  <a:lnTo>
                    <a:pt x="692" y="344"/>
                  </a:lnTo>
                  <a:lnTo>
                    <a:pt x="705" y="348"/>
                  </a:lnTo>
                  <a:lnTo>
                    <a:pt x="710" y="348"/>
                  </a:lnTo>
                  <a:lnTo>
                    <a:pt x="715" y="358"/>
                  </a:lnTo>
                  <a:lnTo>
                    <a:pt x="728" y="362"/>
                  </a:lnTo>
                  <a:lnTo>
                    <a:pt x="733" y="367"/>
                  </a:lnTo>
                  <a:lnTo>
                    <a:pt x="747" y="371"/>
                  </a:lnTo>
                  <a:lnTo>
                    <a:pt x="751" y="371"/>
                  </a:lnTo>
                  <a:lnTo>
                    <a:pt x="766" y="381"/>
                  </a:lnTo>
                  <a:lnTo>
                    <a:pt x="771" y="381"/>
                  </a:lnTo>
                  <a:lnTo>
                    <a:pt x="789" y="386"/>
                  </a:lnTo>
                  <a:lnTo>
                    <a:pt x="794" y="391"/>
                  </a:lnTo>
                  <a:lnTo>
                    <a:pt x="803" y="395"/>
                  </a:lnTo>
                  <a:lnTo>
                    <a:pt x="812" y="400"/>
                  </a:lnTo>
                  <a:lnTo>
                    <a:pt x="817" y="405"/>
                  </a:lnTo>
                  <a:lnTo>
                    <a:pt x="835" y="409"/>
                  </a:lnTo>
                  <a:lnTo>
                    <a:pt x="854" y="418"/>
                  </a:lnTo>
                  <a:lnTo>
                    <a:pt x="877" y="427"/>
                  </a:lnTo>
                  <a:lnTo>
                    <a:pt x="886" y="432"/>
                  </a:lnTo>
                  <a:lnTo>
                    <a:pt x="900" y="437"/>
                  </a:lnTo>
                  <a:lnTo>
                    <a:pt x="905" y="441"/>
                  </a:lnTo>
                  <a:lnTo>
                    <a:pt x="919" y="446"/>
                  </a:lnTo>
                  <a:lnTo>
                    <a:pt x="923" y="450"/>
                  </a:lnTo>
                  <a:lnTo>
                    <a:pt x="942" y="455"/>
                  </a:lnTo>
                  <a:lnTo>
                    <a:pt x="966" y="464"/>
                  </a:lnTo>
                  <a:lnTo>
                    <a:pt x="970" y="469"/>
                  </a:lnTo>
                  <a:lnTo>
                    <a:pt x="984" y="473"/>
                  </a:lnTo>
                  <a:lnTo>
                    <a:pt x="993" y="479"/>
                  </a:lnTo>
                  <a:lnTo>
                    <a:pt x="1007" y="484"/>
                  </a:lnTo>
                  <a:lnTo>
                    <a:pt x="1011" y="488"/>
                  </a:lnTo>
                  <a:lnTo>
                    <a:pt x="1025" y="497"/>
                  </a:lnTo>
                  <a:lnTo>
                    <a:pt x="1030" y="497"/>
                  </a:lnTo>
                  <a:lnTo>
                    <a:pt x="1049" y="502"/>
                  </a:lnTo>
                  <a:lnTo>
                    <a:pt x="1054" y="502"/>
                  </a:lnTo>
                  <a:lnTo>
                    <a:pt x="1063" y="511"/>
                  </a:lnTo>
                  <a:lnTo>
                    <a:pt x="1072" y="516"/>
                  </a:lnTo>
                  <a:lnTo>
                    <a:pt x="1081" y="520"/>
                  </a:lnTo>
                  <a:lnTo>
                    <a:pt x="1090" y="520"/>
                  </a:lnTo>
                  <a:lnTo>
                    <a:pt x="1104" y="525"/>
                  </a:lnTo>
                  <a:lnTo>
                    <a:pt x="1113" y="529"/>
                  </a:lnTo>
                  <a:lnTo>
                    <a:pt x="1113" y="534"/>
                  </a:lnTo>
                  <a:lnTo>
                    <a:pt x="1132" y="539"/>
                  </a:lnTo>
                  <a:lnTo>
                    <a:pt x="1137" y="543"/>
                  </a:lnTo>
                  <a:lnTo>
                    <a:pt x="1151" y="548"/>
                  </a:lnTo>
                  <a:lnTo>
                    <a:pt x="1156" y="552"/>
                  </a:lnTo>
                  <a:lnTo>
                    <a:pt x="1169" y="552"/>
                  </a:lnTo>
                  <a:lnTo>
                    <a:pt x="1179" y="557"/>
                  </a:lnTo>
                  <a:lnTo>
                    <a:pt x="1192" y="562"/>
                  </a:lnTo>
                  <a:lnTo>
                    <a:pt x="1202" y="566"/>
                  </a:lnTo>
                  <a:lnTo>
                    <a:pt x="1202" y="572"/>
                  </a:lnTo>
                  <a:lnTo>
                    <a:pt x="1220" y="576"/>
                  </a:lnTo>
                  <a:lnTo>
                    <a:pt x="1225" y="581"/>
                  </a:lnTo>
                  <a:lnTo>
                    <a:pt x="1239" y="586"/>
                  </a:lnTo>
                  <a:lnTo>
                    <a:pt x="1244" y="586"/>
                  </a:lnTo>
                  <a:lnTo>
                    <a:pt x="1258" y="595"/>
                  </a:lnTo>
                  <a:lnTo>
                    <a:pt x="1262" y="595"/>
                  </a:lnTo>
                  <a:lnTo>
                    <a:pt x="1285" y="604"/>
                  </a:lnTo>
                  <a:lnTo>
                    <a:pt x="1294" y="609"/>
                  </a:lnTo>
                  <a:lnTo>
                    <a:pt x="1308" y="613"/>
                  </a:lnTo>
                  <a:lnTo>
                    <a:pt x="1317" y="618"/>
                  </a:lnTo>
                  <a:lnTo>
                    <a:pt x="1328" y="622"/>
                  </a:lnTo>
                  <a:lnTo>
                    <a:pt x="1337" y="622"/>
                  </a:lnTo>
                  <a:lnTo>
                    <a:pt x="1351" y="631"/>
                  </a:lnTo>
                  <a:lnTo>
                    <a:pt x="1373" y="641"/>
                  </a:lnTo>
                  <a:lnTo>
                    <a:pt x="1383" y="645"/>
                  </a:lnTo>
                  <a:lnTo>
                    <a:pt x="1392" y="654"/>
                  </a:lnTo>
                  <a:lnTo>
                    <a:pt x="1396" y="654"/>
                  </a:lnTo>
                  <a:lnTo>
                    <a:pt x="1415" y="659"/>
                  </a:lnTo>
                  <a:lnTo>
                    <a:pt x="1420" y="665"/>
                  </a:lnTo>
                  <a:lnTo>
                    <a:pt x="1434" y="669"/>
                  </a:lnTo>
                  <a:lnTo>
                    <a:pt x="1457" y="678"/>
                  </a:lnTo>
                  <a:lnTo>
                    <a:pt x="1466" y="688"/>
                  </a:lnTo>
                  <a:lnTo>
                    <a:pt x="1480" y="692"/>
                  </a:lnTo>
                  <a:lnTo>
                    <a:pt x="1485" y="692"/>
                  </a:lnTo>
                  <a:lnTo>
                    <a:pt x="1498" y="697"/>
                  </a:lnTo>
                  <a:lnTo>
                    <a:pt x="1508" y="701"/>
                  </a:lnTo>
                  <a:lnTo>
                    <a:pt x="1522" y="706"/>
                  </a:lnTo>
                  <a:lnTo>
                    <a:pt x="1541" y="715"/>
                  </a:lnTo>
                  <a:lnTo>
                    <a:pt x="1545" y="715"/>
                  </a:lnTo>
                  <a:lnTo>
                    <a:pt x="1559" y="724"/>
                  </a:lnTo>
                  <a:lnTo>
                    <a:pt x="1564" y="729"/>
                  </a:lnTo>
                  <a:lnTo>
                    <a:pt x="1577" y="729"/>
                  </a:lnTo>
                  <a:lnTo>
                    <a:pt x="1587" y="733"/>
                  </a:lnTo>
                  <a:lnTo>
                    <a:pt x="1600" y="738"/>
                  </a:lnTo>
                  <a:lnTo>
                    <a:pt x="1605" y="743"/>
                  </a:lnTo>
                  <a:lnTo>
                    <a:pt x="1615" y="747"/>
                  </a:lnTo>
                  <a:lnTo>
                    <a:pt x="1634" y="752"/>
                  </a:lnTo>
                  <a:lnTo>
                    <a:pt x="1638" y="757"/>
                  </a:lnTo>
                  <a:lnTo>
                    <a:pt x="1652" y="757"/>
                  </a:lnTo>
                  <a:lnTo>
                    <a:pt x="1656" y="762"/>
                  </a:lnTo>
                  <a:lnTo>
                    <a:pt x="1670" y="771"/>
                  </a:lnTo>
                  <a:lnTo>
                    <a:pt x="1675" y="771"/>
                  </a:lnTo>
                  <a:lnTo>
                    <a:pt x="1693" y="776"/>
                  </a:lnTo>
                  <a:lnTo>
                    <a:pt x="1708" y="785"/>
                  </a:lnTo>
                  <a:lnTo>
                    <a:pt x="1717" y="790"/>
                  </a:lnTo>
                  <a:lnTo>
                    <a:pt x="1736" y="799"/>
                  </a:lnTo>
                  <a:lnTo>
                    <a:pt x="1740" y="803"/>
                  </a:lnTo>
                  <a:lnTo>
                    <a:pt x="1754" y="808"/>
                  </a:lnTo>
                  <a:lnTo>
                    <a:pt x="1758" y="812"/>
                  </a:lnTo>
                  <a:lnTo>
                    <a:pt x="1772" y="812"/>
                  </a:lnTo>
                  <a:lnTo>
                    <a:pt x="1781" y="817"/>
                  </a:lnTo>
                  <a:lnTo>
                    <a:pt x="1791" y="822"/>
                  </a:lnTo>
                  <a:lnTo>
                    <a:pt x="1805" y="826"/>
                  </a:lnTo>
                  <a:lnTo>
                    <a:pt x="1810" y="831"/>
                  </a:lnTo>
                  <a:lnTo>
                    <a:pt x="1824" y="835"/>
                  </a:lnTo>
                  <a:lnTo>
                    <a:pt x="1828" y="840"/>
                  </a:lnTo>
                  <a:lnTo>
                    <a:pt x="1842" y="845"/>
                  </a:lnTo>
                  <a:lnTo>
                    <a:pt x="1847" y="845"/>
                  </a:lnTo>
                  <a:lnTo>
                    <a:pt x="1870" y="849"/>
                  </a:lnTo>
                  <a:lnTo>
                    <a:pt x="1870" y="855"/>
                  </a:lnTo>
                  <a:lnTo>
                    <a:pt x="1883" y="859"/>
                  </a:lnTo>
                  <a:lnTo>
                    <a:pt x="1889" y="864"/>
                  </a:lnTo>
                  <a:lnTo>
                    <a:pt x="1898" y="869"/>
                  </a:lnTo>
                  <a:lnTo>
                    <a:pt x="1912" y="873"/>
                  </a:lnTo>
                  <a:lnTo>
                    <a:pt x="1926" y="873"/>
                  </a:lnTo>
                  <a:lnTo>
                    <a:pt x="1930" y="882"/>
                  </a:lnTo>
                  <a:lnTo>
                    <a:pt x="1935" y="882"/>
                  </a:lnTo>
                  <a:lnTo>
                    <a:pt x="1953" y="892"/>
                  </a:lnTo>
                  <a:lnTo>
                    <a:pt x="1972" y="901"/>
                  </a:lnTo>
                  <a:lnTo>
                    <a:pt x="1976" y="901"/>
                  </a:lnTo>
                  <a:lnTo>
                    <a:pt x="1996" y="905"/>
                  </a:lnTo>
                  <a:lnTo>
                    <a:pt x="2019" y="914"/>
                  </a:lnTo>
                  <a:lnTo>
                    <a:pt x="2032" y="924"/>
                  </a:lnTo>
                  <a:lnTo>
                    <a:pt x="2041" y="928"/>
                  </a:lnTo>
                  <a:lnTo>
                    <a:pt x="2051" y="928"/>
                  </a:lnTo>
                  <a:lnTo>
                    <a:pt x="2060" y="933"/>
                  </a:lnTo>
                  <a:lnTo>
                    <a:pt x="2069" y="937"/>
                  </a:lnTo>
                  <a:lnTo>
                    <a:pt x="2084" y="942"/>
                  </a:lnTo>
                  <a:lnTo>
                    <a:pt x="2088" y="942"/>
                  </a:lnTo>
                  <a:lnTo>
                    <a:pt x="2102" y="952"/>
                  </a:lnTo>
                  <a:lnTo>
                    <a:pt x="2111" y="952"/>
                  </a:lnTo>
                  <a:lnTo>
                    <a:pt x="2121" y="961"/>
                  </a:lnTo>
                  <a:lnTo>
                    <a:pt x="2125" y="961"/>
                  </a:lnTo>
                  <a:lnTo>
                    <a:pt x="2139" y="966"/>
                  </a:lnTo>
                  <a:lnTo>
                    <a:pt x="2148" y="971"/>
                  </a:lnTo>
                  <a:lnTo>
                    <a:pt x="2157" y="975"/>
                  </a:lnTo>
                  <a:lnTo>
                    <a:pt x="2166" y="980"/>
                  </a:lnTo>
                  <a:lnTo>
                    <a:pt x="2177" y="984"/>
                  </a:lnTo>
                  <a:lnTo>
                    <a:pt x="2190" y="989"/>
                  </a:lnTo>
                  <a:lnTo>
                    <a:pt x="2200" y="989"/>
                  </a:lnTo>
                  <a:lnTo>
                    <a:pt x="2213" y="998"/>
                  </a:lnTo>
                  <a:lnTo>
                    <a:pt x="2232" y="1003"/>
                  </a:lnTo>
                  <a:lnTo>
                    <a:pt x="2236" y="1007"/>
                  </a:lnTo>
                  <a:lnTo>
                    <a:pt x="2250" y="1012"/>
                  </a:lnTo>
                  <a:lnTo>
                    <a:pt x="2255" y="1016"/>
                  </a:lnTo>
                  <a:lnTo>
                    <a:pt x="2274" y="1021"/>
                  </a:lnTo>
                  <a:lnTo>
                    <a:pt x="2297" y="1026"/>
                  </a:lnTo>
                  <a:lnTo>
                    <a:pt x="2297" y="1030"/>
                  </a:lnTo>
                  <a:lnTo>
                    <a:pt x="2311" y="1035"/>
                  </a:lnTo>
                  <a:lnTo>
                    <a:pt x="2320" y="1040"/>
                  </a:lnTo>
                  <a:lnTo>
                    <a:pt x="2324" y="1045"/>
                  </a:lnTo>
                  <a:lnTo>
                    <a:pt x="2338" y="1050"/>
                  </a:lnTo>
                  <a:lnTo>
                    <a:pt x="2352" y="1050"/>
                  </a:lnTo>
                  <a:lnTo>
                    <a:pt x="2362" y="1059"/>
                  </a:lnTo>
                  <a:lnTo>
                    <a:pt x="2385" y="1063"/>
                  </a:lnTo>
                  <a:lnTo>
                    <a:pt x="2390" y="1068"/>
                  </a:lnTo>
                  <a:lnTo>
                    <a:pt x="2404" y="1073"/>
                  </a:lnTo>
                  <a:lnTo>
                    <a:pt x="2408" y="1077"/>
                  </a:lnTo>
                  <a:lnTo>
                    <a:pt x="2426" y="1082"/>
                  </a:lnTo>
                  <a:lnTo>
                    <a:pt x="2449" y="1091"/>
                  </a:lnTo>
                  <a:lnTo>
                    <a:pt x="2460" y="1096"/>
                  </a:lnTo>
                  <a:lnTo>
                    <a:pt x="2469" y="1100"/>
                  </a:lnTo>
                  <a:lnTo>
                    <a:pt x="2478" y="1105"/>
                  </a:lnTo>
                  <a:lnTo>
                    <a:pt x="2492" y="1109"/>
                  </a:lnTo>
                  <a:lnTo>
                    <a:pt x="2496" y="1109"/>
                  </a:lnTo>
                  <a:lnTo>
                    <a:pt x="2510" y="1118"/>
                  </a:lnTo>
                  <a:lnTo>
                    <a:pt x="2515" y="1118"/>
                  </a:lnTo>
                  <a:lnTo>
                    <a:pt x="2533" y="1128"/>
                  </a:lnTo>
                  <a:lnTo>
                    <a:pt x="2538" y="1128"/>
                  </a:lnTo>
                  <a:lnTo>
                    <a:pt x="2552" y="1133"/>
                  </a:lnTo>
                  <a:lnTo>
                    <a:pt x="2557" y="1138"/>
                  </a:lnTo>
                  <a:lnTo>
                    <a:pt x="2571" y="1142"/>
                  </a:lnTo>
                  <a:lnTo>
                    <a:pt x="2580" y="1147"/>
                  </a:lnTo>
                  <a:lnTo>
                    <a:pt x="2589" y="1152"/>
                  </a:lnTo>
                  <a:lnTo>
                    <a:pt x="2598" y="1156"/>
                  </a:lnTo>
                  <a:lnTo>
                    <a:pt x="2608" y="1161"/>
                  </a:lnTo>
                  <a:lnTo>
                    <a:pt x="2621" y="1161"/>
                  </a:lnTo>
                  <a:lnTo>
                    <a:pt x="2630" y="1165"/>
                  </a:lnTo>
                  <a:lnTo>
                    <a:pt x="2645" y="1170"/>
                  </a:lnTo>
                  <a:lnTo>
                    <a:pt x="2645" y="1175"/>
                  </a:lnTo>
                  <a:lnTo>
                    <a:pt x="2664" y="1179"/>
                  </a:lnTo>
                  <a:lnTo>
                    <a:pt x="2682" y="1188"/>
                  </a:lnTo>
                  <a:lnTo>
                    <a:pt x="2687" y="1188"/>
                  </a:lnTo>
                  <a:lnTo>
                    <a:pt x="2705" y="1197"/>
                  </a:lnTo>
                  <a:lnTo>
                    <a:pt x="2709" y="1197"/>
                  </a:lnTo>
                  <a:lnTo>
                    <a:pt x="2728" y="1202"/>
                  </a:lnTo>
                  <a:lnTo>
                    <a:pt x="2743" y="1211"/>
                  </a:lnTo>
                  <a:lnTo>
                    <a:pt x="2752" y="1216"/>
                  </a:lnTo>
                  <a:lnTo>
                    <a:pt x="2766" y="1220"/>
                  </a:lnTo>
                  <a:lnTo>
                    <a:pt x="2770" y="1220"/>
                  </a:lnTo>
                  <a:lnTo>
                    <a:pt x="2789" y="1226"/>
                  </a:lnTo>
                  <a:lnTo>
                    <a:pt x="2793" y="1231"/>
                  </a:lnTo>
                  <a:lnTo>
                    <a:pt x="2807" y="1235"/>
                  </a:lnTo>
                  <a:lnTo>
                    <a:pt x="2816" y="1240"/>
                  </a:lnTo>
                  <a:lnTo>
                    <a:pt x="2831" y="1244"/>
                  </a:lnTo>
                  <a:lnTo>
                    <a:pt x="2835" y="1244"/>
                  </a:lnTo>
                  <a:lnTo>
                    <a:pt x="2849" y="1249"/>
                  </a:lnTo>
                  <a:lnTo>
                    <a:pt x="2858" y="1254"/>
                  </a:lnTo>
                  <a:lnTo>
                    <a:pt x="2868" y="1258"/>
                  </a:lnTo>
                  <a:lnTo>
                    <a:pt x="2877" y="125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1" name="Freeform 5483"/>
            <p:cNvSpPr>
              <a:spLocks/>
            </p:cNvSpPr>
            <p:nvPr/>
          </p:nvSpPr>
          <p:spPr bwMode="auto">
            <a:xfrm>
              <a:off x="4759" y="2237"/>
              <a:ext cx="44" cy="25"/>
            </a:xfrm>
            <a:custGeom>
              <a:avLst/>
              <a:gdLst>
                <a:gd name="T0" fmla="*/ 0 w 218"/>
                <a:gd name="T1" fmla="*/ 0 h 125"/>
                <a:gd name="T2" fmla="*/ 0 w 218"/>
                <a:gd name="T3" fmla="*/ 0 h 125"/>
                <a:gd name="T4" fmla="*/ 18 w 218"/>
                <a:gd name="T5" fmla="*/ 5 h 125"/>
                <a:gd name="T6" fmla="*/ 42 w 218"/>
                <a:gd name="T7" fmla="*/ 5 h 125"/>
                <a:gd name="T8" fmla="*/ 56 w 218"/>
                <a:gd name="T9" fmla="*/ 9 h 125"/>
                <a:gd name="T10" fmla="*/ 42 w 218"/>
                <a:gd name="T11" fmla="*/ 14 h 125"/>
                <a:gd name="T12" fmla="*/ 38 w 218"/>
                <a:gd name="T13" fmla="*/ 14 h 125"/>
                <a:gd name="T14" fmla="*/ 38 w 218"/>
                <a:gd name="T15" fmla="*/ 23 h 125"/>
                <a:gd name="T16" fmla="*/ 42 w 218"/>
                <a:gd name="T17" fmla="*/ 23 h 125"/>
                <a:gd name="T18" fmla="*/ 61 w 218"/>
                <a:gd name="T19" fmla="*/ 19 h 125"/>
                <a:gd name="T20" fmla="*/ 79 w 218"/>
                <a:gd name="T21" fmla="*/ 23 h 125"/>
                <a:gd name="T22" fmla="*/ 84 w 218"/>
                <a:gd name="T23" fmla="*/ 28 h 125"/>
                <a:gd name="T24" fmla="*/ 97 w 218"/>
                <a:gd name="T25" fmla="*/ 32 h 125"/>
                <a:gd name="T26" fmla="*/ 84 w 218"/>
                <a:gd name="T27" fmla="*/ 43 h 125"/>
                <a:gd name="T28" fmla="*/ 65 w 218"/>
                <a:gd name="T29" fmla="*/ 43 h 125"/>
                <a:gd name="T30" fmla="*/ 74 w 218"/>
                <a:gd name="T31" fmla="*/ 47 h 125"/>
                <a:gd name="T32" fmla="*/ 84 w 218"/>
                <a:gd name="T33" fmla="*/ 52 h 125"/>
                <a:gd name="T34" fmla="*/ 107 w 218"/>
                <a:gd name="T35" fmla="*/ 47 h 125"/>
                <a:gd name="T36" fmla="*/ 120 w 218"/>
                <a:gd name="T37" fmla="*/ 56 h 125"/>
                <a:gd name="T38" fmla="*/ 125 w 218"/>
                <a:gd name="T39" fmla="*/ 56 h 125"/>
                <a:gd name="T40" fmla="*/ 144 w 218"/>
                <a:gd name="T41" fmla="*/ 66 h 125"/>
                <a:gd name="T42" fmla="*/ 125 w 218"/>
                <a:gd name="T43" fmla="*/ 70 h 125"/>
                <a:gd name="T44" fmla="*/ 125 w 218"/>
                <a:gd name="T45" fmla="*/ 70 h 125"/>
                <a:gd name="T46" fmla="*/ 125 w 218"/>
                <a:gd name="T47" fmla="*/ 75 h 125"/>
                <a:gd name="T48" fmla="*/ 131 w 218"/>
                <a:gd name="T49" fmla="*/ 79 h 125"/>
                <a:gd name="T50" fmla="*/ 144 w 218"/>
                <a:gd name="T51" fmla="*/ 84 h 125"/>
                <a:gd name="T52" fmla="*/ 149 w 218"/>
                <a:gd name="T53" fmla="*/ 88 h 125"/>
                <a:gd name="T54" fmla="*/ 153 w 218"/>
                <a:gd name="T55" fmla="*/ 93 h 125"/>
                <a:gd name="T56" fmla="*/ 167 w 218"/>
                <a:gd name="T57" fmla="*/ 98 h 125"/>
                <a:gd name="T58" fmla="*/ 172 w 218"/>
                <a:gd name="T59" fmla="*/ 102 h 125"/>
                <a:gd name="T60" fmla="*/ 186 w 218"/>
                <a:gd name="T61" fmla="*/ 107 h 125"/>
                <a:gd name="T62" fmla="*/ 190 w 218"/>
                <a:gd name="T63" fmla="*/ 111 h 125"/>
                <a:gd name="T64" fmla="*/ 199 w 218"/>
                <a:gd name="T65" fmla="*/ 116 h 125"/>
                <a:gd name="T66" fmla="*/ 213 w 218"/>
                <a:gd name="T67" fmla="*/ 121 h 125"/>
                <a:gd name="T68" fmla="*/ 218 w 218"/>
                <a:gd name="T69" fmla="*/ 125 h 1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8"/>
                <a:gd name="T106" fmla="*/ 0 h 125"/>
                <a:gd name="T107" fmla="*/ 218 w 218"/>
                <a:gd name="T108" fmla="*/ 125 h 1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8" h="125">
                  <a:moveTo>
                    <a:pt x="0" y="0"/>
                  </a:moveTo>
                  <a:lnTo>
                    <a:pt x="0" y="0"/>
                  </a:lnTo>
                  <a:lnTo>
                    <a:pt x="18" y="5"/>
                  </a:lnTo>
                  <a:lnTo>
                    <a:pt x="42" y="5"/>
                  </a:lnTo>
                  <a:lnTo>
                    <a:pt x="56" y="9"/>
                  </a:lnTo>
                  <a:lnTo>
                    <a:pt x="42" y="14"/>
                  </a:lnTo>
                  <a:lnTo>
                    <a:pt x="38" y="14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61" y="19"/>
                  </a:lnTo>
                  <a:lnTo>
                    <a:pt x="79" y="23"/>
                  </a:lnTo>
                  <a:lnTo>
                    <a:pt x="84" y="28"/>
                  </a:lnTo>
                  <a:lnTo>
                    <a:pt x="97" y="32"/>
                  </a:lnTo>
                  <a:lnTo>
                    <a:pt x="84" y="43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4" y="52"/>
                  </a:lnTo>
                  <a:lnTo>
                    <a:pt x="107" y="47"/>
                  </a:lnTo>
                  <a:lnTo>
                    <a:pt x="120" y="56"/>
                  </a:lnTo>
                  <a:lnTo>
                    <a:pt x="125" y="56"/>
                  </a:lnTo>
                  <a:lnTo>
                    <a:pt x="144" y="66"/>
                  </a:lnTo>
                  <a:lnTo>
                    <a:pt x="125" y="70"/>
                  </a:lnTo>
                  <a:lnTo>
                    <a:pt x="125" y="75"/>
                  </a:lnTo>
                  <a:lnTo>
                    <a:pt x="131" y="79"/>
                  </a:lnTo>
                  <a:lnTo>
                    <a:pt x="144" y="84"/>
                  </a:lnTo>
                  <a:lnTo>
                    <a:pt x="149" y="88"/>
                  </a:lnTo>
                  <a:lnTo>
                    <a:pt x="153" y="93"/>
                  </a:lnTo>
                  <a:lnTo>
                    <a:pt x="167" y="98"/>
                  </a:lnTo>
                  <a:lnTo>
                    <a:pt x="172" y="102"/>
                  </a:lnTo>
                  <a:lnTo>
                    <a:pt x="186" y="107"/>
                  </a:lnTo>
                  <a:lnTo>
                    <a:pt x="190" y="111"/>
                  </a:lnTo>
                  <a:lnTo>
                    <a:pt x="199" y="116"/>
                  </a:lnTo>
                  <a:lnTo>
                    <a:pt x="213" y="121"/>
                  </a:lnTo>
                  <a:lnTo>
                    <a:pt x="218" y="1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2" name="Freeform 5484"/>
            <p:cNvSpPr>
              <a:spLocks/>
            </p:cNvSpPr>
            <p:nvPr/>
          </p:nvSpPr>
          <p:spPr bwMode="auto">
            <a:xfrm>
              <a:off x="5441" y="2540"/>
              <a:ext cx="162" cy="61"/>
            </a:xfrm>
            <a:custGeom>
              <a:avLst/>
              <a:gdLst>
                <a:gd name="T0" fmla="*/ 0 w 808"/>
                <a:gd name="T1" fmla="*/ 0 h 307"/>
                <a:gd name="T2" fmla="*/ 24 w 808"/>
                <a:gd name="T3" fmla="*/ 4 h 307"/>
                <a:gd name="T4" fmla="*/ 47 w 808"/>
                <a:gd name="T5" fmla="*/ 13 h 307"/>
                <a:gd name="T6" fmla="*/ 65 w 808"/>
                <a:gd name="T7" fmla="*/ 24 h 307"/>
                <a:gd name="T8" fmla="*/ 88 w 808"/>
                <a:gd name="T9" fmla="*/ 28 h 307"/>
                <a:gd name="T10" fmla="*/ 102 w 808"/>
                <a:gd name="T11" fmla="*/ 37 h 307"/>
                <a:gd name="T12" fmla="*/ 126 w 808"/>
                <a:gd name="T13" fmla="*/ 47 h 307"/>
                <a:gd name="T14" fmla="*/ 149 w 808"/>
                <a:gd name="T15" fmla="*/ 51 h 307"/>
                <a:gd name="T16" fmla="*/ 163 w 808"/>
                <a:gd name="T17" fmla="*/ 60 h 307"/>
                <a:gd name="T18" fmla="*/ 199 w 808"/>
                <a:gd name="T19" fmla="*/ 74 h 307"/>
                <a:gd name="T20" fmla="*/ 219 w 808"/>
                <a:gd name="T21" fmla="*/ 83 h 307"/>
                <a:gd name="T22" fmla="*/ 242 w 808"/>
                <a:gd name="T23" fmla="*/ 93 h 307"/>
                <a:gd name="T24" fmla="*/ 260 w 808"/>
                <a:gd name="T25" fmla="*/ 97 h 307"/>
                <a:gd name="T26" fmla="*/ 278 w 808"/>
                <a:gd name="T27" fmla="*/ 106 h 307"/>
                <a:gd name="T28" fmla="*/ 302 w 808"/>
                <a:gd name="T29" fmla="*/ 115 h 307"/>
                <a:gd name="T30" fmla="*/ 321 w 808"/>
                <a:gd name="T31" fmla="*/ 121 h 307"/>
                <a:gd name="T32" fmla="*/ 344 w 808"/>
                <a:gd name="T33" fmla="*/ 130 h 307"/>
                <a:gd name="T34" fmla="*/ 362 w 808"/>
                <a:gd name="T35" fmla="*/ 135 h 307"/>
                <a:gd name="T36" fmla="*/ 380 w 808"/>
                <a:gd name="T37" fmla="*/ 144 h 307"/>
                <a:gd name="T38" fmla="*/ 400 w 808"/>
                <a:gd name="T39" fmla="*/ 153 h 307"/>
                <a:gd name="T40" fmla="*/ 418 w 808"/>
                <a:gd name="T41" fmla="*/ 158 h 307"/>
                <a:gd name="T42" fmla="*/ 446 w 808"/>
                <a:gd name="T43" fmla="*/ 167 h 307"/>
                <a:gd name="T44" fmla="*/ 464 w 808"/>
                <a:gd name="T45" fmla="*/ 176 h 307"/>
                <a:gd name="T46" fmla="*/ 482 w 808"/>
                <a:gd name="T47" fmla="*/ 181 h 307"/>
                <a:gd name="T48" fmla="*/ 506 w 808"/>
                <a:gd name="T49" fmla="*/ 190 h 307"/>
                <a:gd name="T50" fmla="*/ 529 w 808"/>
                <a:gd name="T51" fmla="*/ 199 h 307"/>
                <a:gd name="T52" fmla="*/ 548 w 808"/>
                <a:gd name="T53" fmla="*/ 208 h 307"/>
                <a:gd name="T54" fmla="*/ 571 w 808"/>
                <a:gd name="T55" fmla="*/ 218 h 307"/>
                <a:gd name="T56" fmla="*/ 590 w 808"/>
                <a:gd name="T57" fmla="*/ 223 h 307"/>
                <a:gd name="T58" fmla="*/ 613 w 808"/>
                <a:gd name="T59" fmla="*/ 232 h 307"/>
                <a:gd name="T60" fmla="*/ 636 w 808"/>
                <a:gd name="T61" fmla="*/ 241 h 307"/>
                <a:gd name="T62" fmla="*/ 654 w 808"/>
                <a:gd name="T63" fmla="*/ 251 h 307"/>
                <a:gd name="T64" fmla="*/ 678 w 808"/>
                <a:gd name="T65" fmla="*/ 255 h 307"/>
                <a:gd name="T66" fmla="*/ 701 w 808"/>
                <a:gd name="T67" fmla="*/ 264 h 307"/>
                <a:gd name="T68" fmla="*/ 719 w 808"/>
                <a:gd name="T69" fmla="*/ 274 h 307"/>
                <a:gd name="T70" fmla="*/ 765 w 808"/>
                <a:gd name="T71" fmla="*/ 287 h 307"/>
                <a:gd name="T72" fmla="*/ 808 w 808"/>
                <a:gd name="T73" fmla="*/ 301 h 3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08"/>
                <a:gd name="T112" fmla="*/ 0 h 307"/>
                <a:gd name="T113" fmla="*/ 808 w 808"/>
                <a:gd name="T114" fmla="*/ 307 h 3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08" h="307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24" y="4"/>
                  </a:lnTo>
                  <a:lnTo>
                    <a:pt x="33" y="9"/>
                  </a:lnTo>
                  <a:lnTo>
                    <a:pt x="47" y="13"/>
                  </a:lnTo>
                  <a:lnTo>
                    <a:pt x="51" y="18"/>
                  </a:lnTo>
                  <a:lnTo>
                    <a:pt x="65" y="24"/>
                  </a:lnTo>
                  <a:lnTo>
                    <a:pt x="74" y="28"/>
                  </a:lnTo>
                  <a:lnTo>
                    <a:pt x="88" y="28"/>
                  </a:lnTo>
                  <a:lnTo>
                    <a:pt x="97" y="33"/>
                  </a:lnTo>
                  <a:lnTo>
                    <a:pt x="102" y="37"/>
                  </a:lnTo>
                  <a:lnTo>
                    <a:pt x="117" y="42"/>
                  </a:lnTo>
                  <a:lnTo>
                    <a:pt x="126" y="47"/>
                  </a:lnTo>
                  <a:lnTo>
                    <a:pt x="140" y="51"/>
                  </a:lnTo>
                  <a:lnTo>
                    <a:pt x="149" y="51"/>
                  </a:lnTo>
                  <a:lnTo>
                    <a:pt x="158" y="60"/>
                  </a:lnTo>
                  <a:lnTo>
                    <a:pt x="163" y="60"/>
                  </a:lnTo>
                  <a:lnTo>
                    <a:pt x="181" y="65"/>
                  </a:lnTo>
                  <a:lnTo>
                    <a:pt x="199" y="74"/>
                  </a:lnTo>
                  <a:lnTo>
                    <a:pt x="205" y="79"/>
                  </a:lnTo>
                  <a:lnTo>
                    <a:pt x="219" y="83"/>
                  </a:lnTo>
                  <a:lnTo>
                    <a:pt x="223" y="83"/>
                  </a:lnTo>
                  <a:lnTo>
                    <a:pt x="242" y="93"/>
                  </a:lnTo>
                  <a:lnTo>
                    <a:pt x="246" y="93"/>
                  </a:lnTo>
                  <a:lnTo>
                    <a:pt x="260" y="97"/>
                  </a:lnTo>
                  <a:lnTo>
                    <a:pt x="269" y="102"/>
                  </a:lnTo>
                  <a:lnTo>
                    <a:pt x="278" y="106"/>
                  </a:lnTo>
                  <a:lnTo>
                    <a:pt x="287" y="111"/>
                  </a:lnTo>
                  <a:lnTo>
                    <a:pt x="302" y="115"/>
                  </a:lnTo>
                  <a:lnTo>
                    <a:pt x="311" y="121"/>
                  </a:lnTo>
                  <a:lnTo>
                    <a:pt x="321" y="121"/>
                  </a:lnTo>
                  <a:lnTo>
                    <a:pt x="334" y="126"/>
                  </a:lnTo>
                  <a:lnTo>
                    <a:pt x="344" y="130"/>
                  </a:lnTo>
                  <a:lnTo>
                    <a:pt x="357" y="135"/>
                  </a:lnTo>
                  <a:lnTo>
                    <a:pt x="362" y="135"/>
                  </a:lnTo>
                  <a:lnTo>
                    <a:pt x="376" y="144"/>
                  </a:lnTo>
                  <a:lnTo>
                    <a:pt x="380" y="144"/>
                  </a:lnTo>
                  <a:lnTo>
                    <a:pt x="400" y="153"/>
                  </a:lnTo>
                  <a:lnTo>
                    <a:pt x="418" y="158"/>
                  </a:lnTo>
                  <a:lnTo>
                    <a:pt x="441" y="167"/>
                  </a:lnTo>
                  <a:lnTo>
                    <a:pt x="446" y="167"/>
                  </a:lnTo>
                  <a:lnTo>
                    <a:pt x="459" y="176"/>
                  </a:lnTo>
                  <a:lnTo>
                    <a:pt x="464" y="176"/>
                  </a:lnTo>
                  <a:lnTo>
                    <a:pt x="478" y="181"/>
                  </a:lnTo>
                  <a:lnTo>
                    <a:pt x="482" y="181"/>
                  </a:lnTo>
                  <a:lnTo>
                    <a:pt x="506" y="190"/>
                  </a:lnTo>
                  <a:lnTo>
                    <a:pt x="520" y="199"/>
                  </a:lnTo>
                  <a:lnTo>
                    <a:pt x="529" y="199"/>
                  </a:lnTo>
                  <a:lnTo>
                    <a:pt x="543" y="204"/>
                  </a:lnTo>
                  <a:lnTo>
                    <a:pt x="548" y="208"/>
                  </a:lnTo>
                  <a:lnTo>
                    <a:pt x="557" y="214"/>
                  </a:lnTo>
                  <a:lnTo>
                    <a:pt x="571" y="218"/>
                  </a:lnTo>
                  <a:lnTo>
                    <a:pt x="575" y="218"/>
                  </a:lnTo>
                  <a:lnTo>
                    <a:pt x="590" y="223"/>
                  </a:lnTo>
                  <a:lnTo>
                    <a:pt x="604" y="228"/>
                  </a:lnTo>
                  <a:lnTo>
                    <a:pt x="613" y="232"/>
                  </a:lnTo>
                  <a:lnTo>
                    <a:pt x="617" y="237"/>
                  </a:lnTo>
                  <a:lnTo>
                    <a:pt x="636" y="241"/>
                  </a:lnTo>
                  <a:lnTo>
                    <a:pt x="654" y="251"/>
                  </a:lnTo>
                  <a:lnTo>
                    <a:pt x="659" y="251"/>
                  </a:lnTo>
                  <a:lnTo>
                    <a:pt x="678" y="255"/>
                  </a:lnTo>
                  <a:lnTo>
                    <a:pt x="683" y="260"/>
                  </a:lnTo>
                  <a:lnTo>
                    <a:pt x="701" y="264"/>
                  </a:lnTo>
                  <a:lnTo>
                    <a:pt x="706" y="269"/>
                  </a:lnTo>
                  <a:lnTo>
                    <a:pt x="719" y="274"/>
                  </a:lnTo>
                  <a:lnTo>
                    <a:pt x="742" y="283"/>
                  </a:lnTo>
                  <a:lnTo>
                    <a:pt x="765" y="287"/>
                  </a:lnTo>
                  <a:lnTo>
                    <a:pt x="785" y="296"/>
                  </a:lnTo>
                  <a:lnTo>
                    <a:pt x="808" y="301"/>
                  </a:lnTo>
                  <a:lnTo>
                    <a:pt x="808" y="30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3" name="Freeform 5485"/>
            <p:cNvSpPr>
              <a:spLocks/>
            </p:cNvSpPr>
            <p:nvPr/>
          </p:nvSpPr>
          <p:spPr bwMode="auto">
            <a:xfrm>
              <a:off x="4765" y="2234"/>
              <a:ext cx="4" cy="1"/>
            </a:xfrm>
            <a:custGeom>
              <a:avLst/>
              <a:gdLst>
                <a:gd name="T0" fmla="*/ 14 w 23"/>
                <a:gd name="T1" fmla="*/ 9 h 9"/>
                <a:gd name="T2" fmla="*/ 0 w 23"/>
                <a:gd name="T3" fmla="*/ 4 h 9"/>
                <a:gd name="T4" fmla="*/ 14 w 23"/>
                <a:gd name="T5" fmla="*/ 0 h 9"/>
                <a:gd name="T6" fmla="*/ 23 w 23"/>
                <a:gd name="T7" fmla="*/ 4 h 9"/>
                <a:gd name="T8" fmla="*/ 14 w 23"/>
                <a:gd name="T9" fmla="*/ 9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9"/>
                <a:gd name="T17" fmla="*/ 23 w 2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9">
                  <a:moveTo>
                    <a:pt x="14" y="9"/>
                  </a:moveTo>
                  <a:lnTo>
                    <a:pt x="0" y="4"/>
                  </a:lnTo>
                  <a:lnTo>
                    <a:pt x="14" y="0"/>
                  </a:lnTo>
                  <a:lnTo>
                    <a:pt x="23" y="4"/>
                  </a:lnTo>
                  <a:lnTo>
                    <a:pt x="14" y="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4" name="Freeform 5486"/>
            <p:cNvSpPr>
              <a:spLocks/>
            </p:cNvSpPr>
            <p:nvPr/>
          </p:nvSpPr>
          <p:spPr bwMode="auto">
            <a:xfrm>
              <a:off x="4740" y="2222"/>
              <a:ext cx="8" cy="2"/>
            </a:xfrm>
            <a:custGeom>
              <a:avLst/>
              <a:gdLst>
                <a:gd name="T0" fmla="*/ 27 w 42"/>
                <a:gd name="T1" fmla="*/ 9 h 9"/>
                <a:gd name="T2" fmla="*/ 42 w 42"/>
                <a:gd name="T3" fmla="*/ 4 h 9"/>
                <a:gd name="T4" fmla="*/ 27 w 42"/>
                <a:gd name="T5" fmla="*/ 0 h 9"/>
                <a:gd name="T6" fmla="*/ 9 w 42"/>
                <a:gd name="T7" fmla="*/ 4 h 9"/>
                <a:gd name="T8" fmla="*/ 0 w 42"/>
                <a:gd name="T9" fmla="*/ 4 h 9"/>
                <a:gd name="T10" fmla="*/ 9 w 42"/>
                <a:gd name="T11" fmla="*/ 9 h 9"/>
                <a:gd name="T12" fmla="*/ 27 w 42"/>
                <a:gd name="T13" fmla="*/ 9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9"/>
                <a:gd name="T23" fmla="*/ 42 w 4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9">
                  <a:moveTo>
                    <a:pt x="27" y="9"/>
                  </a:moveTo>
                  <a:lnTo>
                    <a:pt x="42" y="4"/>
                  </a:lnTo>
                  <a:lnTo>
                    <a:pt x="27" y="0"/>
                  </a:lnTo>
                  <a:lnTo>
                    <a:pt x="9" y="4"/>
                  </a:lnTo>
                  <a:lnTo>
                    <a:pt x="0" y="4"/>
                  </a:lnTo>
                  <a:lnTo>
                    <a:pt x="9" y="9"/>
                  </a:lnTo>
                  <a:lnTo>
                    <a:pt x="27" y="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5" name="Freeform 5487"/>
            <p:cNvSpPr>
              <a:spLocks/>
            </p:cNvSpPr>
            <p:nvPr/>
          </p:nvSpPr>
          <p:spPr bwMode="auto">
            <a:xfrm>
              <a:off x="4725" y="2211"/>
              <a:ext cx="11" cy="5"/>
            </a:xfrm>
            <a:custGeom>
              <a:avLst/>
              <a:gdLst>
                <a:gd name="T0" fmla="*/ 38 w 56"/>
                <a:gd name="T1" fmla="*/ 23 h 23"/>
                <a:gd name="T2" fmla="*/ 56 w 56"/>
                <a:gd name="T3" fmla="*/ 18 h 23"/>
                <a:gd name="T4" fmla="*/ 56 w 56"/>
                <a:gd name="T5" fmla="*/ 9 h 23"/>
                <a:gd name="T6" fmla="*/ 38 w 56"/>
                <a:gd name="T7" fmla="*/ 0 h 23"/>
                <a:gd name="T8" fmla="*/ 19 w 56"/>
                <a:gd name="T9" fmla="*/ 0 h 23"/>
                <a:gd name="T10" fmla="*/ 0 w 56"/>
                <a:gd name="T11" fmla="*/ 9 h 23"/>
                <a:gd name="T12" fmla="*/ 5 w 56"/>
                <a:gd name="T13" fmla="*/ 18 h 23"/>
                <a:gd name="T14" fmla="*/ 19 w 56"/>
                <a:gd name="T15" fmla="*/ 23 h 23"/>
                <a:gd name="T16" fmla="*/ 38 w 56"/>
                <a:gd name="T17" fmla="*/ 23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23"/>
                <a:gd name="T29" fmla="*/ 56 w 5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23">
                  <a:moveTo>
                    <a:pt x="38" y="23"/>
                  </a:moveTo>
                  <a:lnTo>
                    <a:pt x="56" y="18"/>
                  </a:lnTo>
                  <a:lnTo>
                    <a:pt x="56" y="9"/>
                  </a:lnTo>
                  <a:lnTo>
                    <a:pt x="38" y="0"/>
                  </a:lnTo>
                  <a:lnTo>
                    <a:pt x="19" y="0"/>
                  </a:lnTo>
                  <a:lnTo>
                    <a:pt x="0" y="9"/>
                  </a:lnTo>
                  <a:lnTo>
                    <a:pt x="5" y="18"/>
                  </a:lnTo>
                  <a:lnTo>
                    <a:pt x="19" y="23"/>
                  </a:lnTo>
                  <a:lnTo>
                    <a:pt x="38" y="2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6" name="Freeform 5488"/>
            <p:cNvSpPr>
              <a:spLocks/>
            </p:cNvSpPr>
            <p:nvPr/>
          </p:nvSpPr>
          <p:spPr bwMode="auto">
            <a:xfrm>
              <a:off x="3326" y="787"/>
              <a:ext cx="306" cy="183"/>
            </a:xfrm>
            <a:custGeom>
              <a:avLst/>
              <a:gdLst>
                <a:gd name="T0" fmla="*/ 14 w 1527"/>
                <a:gd name="T1" fmla="*/ 13 h 913"/>
                <a:gd name="T2" fmla="*/ 33 w 1527"/>
                <a:gd name="T3" fmla="*/ 27 h 913"/>
                <a:gd name="T4" fmla="*/ 70 w 1527"/>
                <a:gd name="T5" fmla="*/ 45 h 913"/>
                <a:gd name="T6" fmla="*/ 93 w 1527"/>
                <a:gd name="T7" fmla="*/ 59 h 913"/>
                <a:gd name="T8" fmla="*/ 121 w 1527"/>
                <a:gd name="T9" fmla="*/ 78 h 913"/>
                <a:gd name="T10" fmla="*/ 145 w 1527"/>
                <a:gd name="T11" fmla="*/ 92 h 913"/>
                <a:gd name="T12" fmla="*/ 172 w 1527"/>
                <a:gd name="T13" fmla="*/ 106 h 913"/>
                <a:gd name="T14" fmla="*/ 204 w 1527"/>
                <a:gd name="T15" fmla="*/ 129 h 913"/>
                <a:gd name="T16" fmla="*/ 227 w 1527"/>
                <a:gd name="T17" fmla="*/ 138 h 913"/>
                <a:gd name="T18" fmla="*/ 261 w 1527"/>
                <a:gd name="T19" fmla="*/ 161 h 913"/>
                <a:gd name="T20" fmla="*/ 288 w 1527"/>
                <a:gd name="T21" fmla="*/ 175 h 913"/>
                <a:gd name="T22" fmla="*/ 316 w 1527"/>
                <a:gd name="T23" fmla="*/ 190 h 913"/>
                <a:gd name="T24" fmla="*/ 340 w 1527"/>
                <a:gd name="T25" fmla="*/ 208 h 913"/>
                <a:gd name="T26" fmla="*/ 367 w 1527"/>
                <a:gd name="T27" fmla="*/ 222 h 913"/>
                <a:gd name="T28" fmla="*/ 399 w 1527"/>
                <a:gd name="T29" fmla="*/ 245 h 913"/>
                <a:gd name="T30" fmla="*/ 423 w 1527"/>
                <a:gd name="T31" fmla="*/ 254 h 913"/>
                <a:gd name="T32" fmla="*/ 442 w 1527"/>
                <a:gd name="T33" fmla="*/ 268 h 913"/>
                <a:gd name="T34" fmla="*/ 469 w 1527"/>
                <a:gd name="T35" fmla="*/ 283 h 913"/>
                <a:gd name="T36" fmla="*/ 492 w 1527"/>
                <a:gd name="T37" fmla="*/ 296 h 913"/>
                <a:gd name="T38" fmla="*/ 521 w 1527"/>
                <a:gd name="T39" fmla="*/ 315 h 913"/>
                <a:gd name="T40" fmla="*/ 548 w 1527"/>
                <a:gd name="T41" fmla="*/ 328 h 913"/>
                <a:gd name="T42" fmla="*/ 571 w 1527"/>
                <a:gd name="T43" fmla="*/ 342 h 913"/>
                <a:gd name="T44" fmla="*/ 594 w 1527"/>
                <a:gd name="T45" fmla="*/ 356 h 913"/>
                <a:gd name="T46" fmla="*/ 618 w 1527"/>
                <a:gd name="T47" fmla="*/ 371 h 913"/>
                <a:gd name="T48" fmla="*/ 636 w 1527"/>
                <a:gd name="T49" fmla="*/ 385 h 913"/>
                <a:gd name="T50" fmla="*/ 664 w 1527"/>
                <a:gd name="T51" fmla="*/ 398 h 913"/>
                <a:gd name="T52" fmla="*/ 687 w 1527"/>
                <a:gd name="T53" fmla="*/ 412 h 913"/>
                <a:gd name="T54" fmla="*/ 715 w 1527"/>
                <a:gd name="T55" fmla="*/ 426 h 913"/>
                <a:gd name="T56" fmla="*/ 738 w 1527"/>
                <a:gd name="T57" fmla="*/ 444 h 913"/>
                <a:gd name="T58" fmla="*/ 766 w 1527"/>
                <a:gd name="T59" fmla="*/ 458 h 913"/>
                <a:gd name="T60" fmla="*/ 789 w 1527"/>
                <a:gd name="T61" fmla="*/ 473 h 913"/>
                <a:gd name="T62" fmla="*/ 813 w 1527"/>
                <a:gd name="T63" fmla="*/ 486 h 913"/>
                <a:gd name="T64" fmla="*/ 831 w 1527"/>
                <a:gd name="T65" fmla="*/ 500 h 913"/>
                <a:gd name="T66" fmla="*/ 854 w 1527"/>
                <a:gd name="T67" fmla="*/ 509 h 913"/>
                <a:gd name="T68" fmla="*/ 882 w 1527"/>
                <a:gd name="T69" fmla="*/ 528 h 913"/>
                <a:gd name="T70" fmla="*/ 906 w 1527"/>
                <a:gd name="T71" fmla="*/ 542 h 913"/>
                <a:gd name="T72" fmla="*/ 933 w 1527"/>
                <a:gd name="T73" fmla="*/ 556 h 913"/>
                <a:gd name="T74" fmla="*/ 956 w 1527"/>
                <a:gd name="T75" fmla="*/ 570 h 913"/>
                <a:gd name="T76" fmla="*/ 985 w 1527"/>
                <a:gd name="T77" fmla="*/ 588 h 913"/>
                <a:gd name="T78" fmla="*/ 1003 w 1527"/>
                <a:gd name="T79" fmla="*/ 598 h 913"/>
                <a:gd name="T80" fmla="*/ 1026 w 1527"/>
                <a:gd name="T81" fmla="*/ 611 h 913"/>
                <a:gd name="T82" fmla="*/ 1058 w 1527"/>
                <a:gd name="T83" fmla="*/ 634 h 913"/>
                <a:gd name="T84" fmla="*/ 1087 w 1527"/>
                <a:gd name="T85" fmla="*/ 649 h 913"/>
                <a:gd name="T86" fmla="*/ 1110 w 1527"/>
                <a:gd name="T87" fmla="*/ 663 h 913"/>
                <a:gd name="T88" fmla="*/ 1137 w 1527"/>
                <a:gd name="T89" fmla="*/ 681 h 913"/>
                <a:gd name="T90" fmla="*/ 1160 w 1527"/>
                <a:gd name="T91" fmla="*/ 695 h 913"/>
                <a:gd name="T92" fmla="*/ 1198 w 1527"/>
                <a:gd name="T93" fmla="*/ 713 h 913"/>
                <a:gd name="T94" fmla="*/ 1216 w 1527"/>
                <a:gd name="T95" fmla="*/ 727 h 913"/>
                <a:gd name="T96" fmla="*/ 1253 w 1527"/>
                <a:gd name="T97" fmla="*/ 747 h 913"/>
                <a:gd name="T98" fmla="*/ 1277 w 1527"/>
                <a:gd name="T99" fmla="*/ 765 h 913"/>
                <a:gd name="T100" fmla="*/ 1304 w 1527"/>
                <a:gd name="T101" fmla="*/ 779 h 913"/>
                <a:gd name="T102" fmla="*/ 1332 w 1527"/>
                <a:gd name="T103" fmla="*/ 792 h 913"/>
                <a:gd name="T104" fmla="*/ 1355 w 1527"/>
                <a:gd name="T105" fmla="*/ 806 h 913"/>
                <a:gd name="T106" fmla="*/ 1393 w 1527"/>
                <a:gd name="T107" fmla="*/ 829 h 913"/>
                <a:gd name="T108" fmla="*/ 1411 w 1527"/>
                <a:gd name="T109" fmla="*/ 844 h 913"/>
                <a:gd name="T110" fmla="*/ 1434 w 1527"/>
                <a:gd name="T111" fmla="*/ 853 h 913"/>
                <a:gd name="T112" fmla="*/ 1458 w 1527"/>
                <a:gd name="T113" fmla="*/ 871 h 913"/>
                <a:gd name="T114" fmla="*/ 1485 w 1527"/>
                <a:gd name="T115" fmla="*/ 885 h 913"/>
                <a:gd name="T116" fmla="*/ 1508 w 1527"/>
                <a:gd name="T117" fmla="*/ 899 h 913"/>
                <a:gd name="T118" fmla="*/ 1527 w 1527"/>
                <a:gd name="T119" fmla="*/ 913 h 91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27"/>
                <a:gd name="T181" fmla="*/ 0 h 913"/>
                <a:gd name="T182" fmla="*/ 1527 w 1527"/>
                <a:gd name="T183" fmla="*/ 913 h 91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27" h="913">
                  <a:moveTo>
                    <a:pt x="0" y="0"/>
                  </a:moveTo>
                  <a:lnTo>
                    <a:pt x="10" y="9"/>
                  </a:lnTo>
                  <a:lnTo>
                    <a:pt x="14" y="13"/>
                  </a:lnTo>
                  <a:lnTo>
                    <a:pt x="19" y="13"/>
                  </a:lnTo>
                  <a:lnTo>
                    <a:pt x="28" y="22"/>
                  </a:lnTo>
                  <a:lnTo>
                    <a:pt x="33" y="27"/>
                  </a:lnTo>
                  <a:lnTo>
                    <a:pt x="43" y="32"/>
                  </a:lnTo>
                  <a:lnTo>
                    <a:pt x="57" y="41"/>
                  </a:lnTo>
                  <a:lnTo>
                    <a:pt x="70" y="45"/>
                  </a:lnTo>
                  <a:lnTo>
                    <a:pt x="79" y="50"/>
                  </a:lnTo>
                  <a:lnTo>
                    <a:pt x="84" y="55"/>
                  </a:lnTo>
                  <a:lnTo>
                    <a:pt x="93" y="59"/>
                  </a:lnTo>
                  <a:lnTo>
                    <a:pt x="98" y="64"/>
                  </a:lnTo>
                  <a:lnTo>
                    <a:pt x="107" y="68"/>
                  </a:lnTo>
                  <a:lnTo>
                    <a:pt x="121" y="78"/>
                  </a:lnTo>
                  <a:lnTo>
                    <a:pt x="135" y="82"/>
                  </a:lnTo>
                  <a:lnTo>
                    <a:pt x="145" y="92"/>
                  </a:lnTo>
                  <a:lnTo>
                    <a:pt x="159" y="101"/>
                  </a:lnTo>
                  <a:lnTo>
                    <a:pt x="163" y="101"/>
                  </a:lnTo>
                  <a:lnTo>
                    <a:pt x="172" y="106"/>
                  </a:lnTo>
                  <a:lnTo>
                    <a:pt x="186" y="115"/>
                  </a:lnTo>
                  <a:lnTo>
                    <a:pt x="200" y="124"/>
                  </a:lnTo>
                  <a:lnTo>
                    <a:pt x="204" y="129"/>
                  </a:lnTo>
                  <a:lnTo>
                    <a:pt x="209" y="129"/>
                  </a:lnTo>
                  <a:lnTo>
                    <a:pt x="223" y="138"/>
                  </a:lnTo>
                  <a:lnTo>
                    <a:pt x="227" y="138"/>
                  </a:lnTo>
                  <a:lnTo>
                    <a:pt x="238" y="143"/>
                  </a:lnTo>
                  <a:lnTo>
                    <a:pt x="251" y="152"/>
                  </a:lnTo>
                  <a:lnTo>
                    <a:pt x="261" y="161"/>
                  </a:lnTo>
                  <a:lnTo>
                    <a:pt x="270" y="166"/>
                  </a:lnTo>
                  <a:lnTo>
                    <a:pt x="274" y="166"/>
                  </a:lnTo>
                  <a:lnTo>
                    <a:pt x="288" y="175"/>
                  </a:lnTo>
                  <a:lnTo>
                    <a:pt x="293" y="181"/>
                  </a:lnTo>
                  <a:lnTo>
                    <a:pt x="302" y="185"/>
                  </a:lnTo>
                  <a:lnTo>
                    <a:pt x="316" y="190"/>
                  </a:lnTo>
                  <a:lnTo>
                    <a:pt x="326" y="199"/>
                  </a:lnTo>
                  <a:lnTo>
                    <a:pt x="335" y="203"/>
                  </a:lnTo>
                  <a:lnTo>
                    <a:pt x="340" y="208"/>
                  </a:lnTo>
                  <a:lnTo>
                    <a:pt x="353" y="213"/>
                  </a:lnTo>
                  <a:lnTo>
                    <a:pt x="358" y="217"/>
                  </a:lnTo>
                  <a:lnTo>
                    <a:pt x="367" y="222"/>
                  </a:lnTo>
                  <a:lnTo>
                    <a:pt x="376" y="231"/>
                  </a:lnTo>
                  <a:lnTo>
                    <a:pt x="390" y="236"/>
                  </a:lnTo>
                  <a:lnTo>
                    <a:pt x="399" y="245"/>
                  </a:lnTo>
                  <a:lnTo>
                    <a:pt x="404" y="245"/>
                  </a:lnTo>
                  <a:lnTo>
                    <a:pt x="419" y="249"/>
                  </a:lnTo>
                  <a:lnTo>
                    <a:pt x="423" y="254"/>
                  </a:lnTo>
                  <a:lnTo>
                    <a:pt x="432" y="259"/>
                  </a:lnTo>
                  <a:lnTo>
                    <a:pt x="442" y="268"/>
                  </a:lnTo>
                  <a:lnTo>
                    <a:pt x="455" y="272"/>
                  </a:lnTo>
                  <a:lnTo>
                    <a:pt x="464" y="283"/>
                  </a:lnTo>
                  <a:lnTo>
                    <a:pt x="469" y="283"/>
                  </a:lnTo>
                  <a:lnTo>
                    <a:pt x="483" y="292"/>
                  </a:lnTo>
                  <a:lnTo>
                    <a:pt x="487" y="296"/>
                  </a:lnTo>
                  <a:lnTo>
                    <a:pt x="492" y="296"/>
                  </a:lnTo>
                  <a:lnTo>
                    <a:pt x="506" y="305"/>
                  </a:lnTo>
                  <a:lnTo>
                    <a:pt x="510" y="305"/>
                  </a:lnTo>
                  <a:lnTo>
                    <a:pt x="521" y="315"/>
                  </a:lnTo>
                  <a:lnTo>
                    <a:pt x="530" y="319"/>
                  </a:lnTo>
                  <a:lnTo>
                    <a:pt x="534" y="319"/>
                  </a:lnTo>
                  <a:lnTo>
                    <a:pt x="548" y="328"/>
                  </a:lnTo>
                  <a:lnTo>
                    <a:pt x="553" y="333"/>
                  </a:lnTo>
                  <a:lnTo>
                    <a:pt x="557" y="333"/>
                  </a:lnTo>
                  <a:lnTo>
                    <a:pt x="571" y="342"/>
                  </a:lnTo>
                  <a:lnTo>
                    <a:pt x="576" y="342"/>
                  </a:lnTo>
                  <a:lnTo>
                    <a:pt x="585" y="351"/>
                  </a:lnTo>
                  <a:lnTo>
                    <a:pt x="594" y="356"/>
                  </a:lnTo>
                  <a:lnTo>
                    <a:pt x="599" y="361"/>
                  </a:lnTo>
                  <a:lnTo>
                    <a:pt x="609" y="365"/>
                  </a:lnTo>
                  <a:lnTo>
                    <a:pt x="618" y="371"/>
                  </a:lnTo>
                  <a:lnTo>
                    <a:pt x="623" y="375"/>
                  </a:lnTo>
                  <a:lnTo>
                    <a:pt x="636" y="385"/>
                  </a:lnTo>
                  <a:lnTo>
                    <a:pt x="650" y="389"/>
                  </a:lnTo>
                  <a:lnTo>
                    <a:pt x="659" y="394"/>
                  </a:lnTo>
                  <a:lnTo>
                    <a:pt x="664" y="398"/>
                  </a:lnTo>
                  <a:lnTo>
                    <a:pt x="673" y="403"/>
                  </a:lnTo>
                  <a:lnTo>
                    <a:pt x="682" y="407"/>
                  </a:lnTo>
                  <a:lnTo>
                    <a:pt x="687" y="412"/>
                  </a:lnTo>
                  <a:lnTo>
                    <a:pt x="702" y="417"/>
                  </a:lnTo>
                  <a:lnTo>
                    <a:pt x="702" y="421"/>
                  </a:lnTo>
                  <a:lnTo>
                    <a:pt x="715" y="426"/>
                  </a:lnTo>
                  <a:lnTo>
                    <a:pt x="725" y="435"/>
                  </a:lnTo>
                  <a:lnTo>
                    <a:pt x="738" y="444"/>
                  </a:lnTo>
                  <a:lnTo>
                    <a:pt x="748" y="449"/>
                  </a:lnTo>
                  <a:lnTo>
                    <a:pt x="752" y="449"/>
                  </a:lnTo>
                  <a:lnTo>
                    <a:pt x="766" y="458"/>
                  </a:lnTo>
                  <a:lnTo>
                    <a:pt x="780" y="468"/>
                  </a:lnTo>
                  <a:lnTo>
                    <a:pt x="789" y="473"/>
                  </a:lnTo>
                  <a:lnTo>
                    <a:pt x="804" y="482"/>
                  </a:lnTo>
                  <a:lnTo>
                    <a:pt x="813" y="486"/>
                  </a:lnTo>
                  <a:lnTo>
                    <a:pt x="817" y="486"/>
                  </a:lnTo>
                  <a:lnTo>
                    <a:pt x="831" y="496"/>
                  </a:lnTo>
                  <a:lnTo>
                    <a:pt x="831" y="500"/>
                  </a:lnTo>
                  <a:lnTo>
                    <a:pt x="840" y="505"/>
                  </a:lnTo>
                  <a:lnTo>
                    <a:pt x="854" y="509"/>
                  </a:lnTo>
                  <a:lnTo>
                    <a:pt x="868" y="519"/>
                  </a:lnTo>
                  <a:lnTo>
                    <a:pt x="872" y="523"/>
                  </a:lnTo>
                  <a:lnTo>
                    <a:pt x="882" y="528"/>
                  </a:lnTo>
                  <a:lnTo>
                    <a:pt x="896" y="532"/>
                  </a:lnTo>
                  <a:lnTo>
                    <a:pt x="906" y="542"/>
                  </a:lnTo>
                  <a:lnTo>
                    <a:pt x="919" y="546"/>
                  </a:lnTo>
                  <a:lnTo>
                    <a:pt x="919" y="551"/>
                  </a:lnTo>
                  <a:lnTo>
                    <a:pt x="933" y="556"/>
                  </a:lnTo>
                  <a:lnTo>
                    <a:pt x="938" y="561"/>
                  </a:lnTo>
                  <a:lnTo>
                    <a:pt x="947" y="566"/>
                  </a:lnTo>
                  <a:lnTo>
                    <a:pt x="956" y="570"/>
                  </a:lnTo>
                  <a:lnTo>
                    <a:pt x="961" y="575"/>
                  </a:lnTo>
                  <a:lnTo>
                    <a:pt x="970" y="579"/>
                  </a:lnTo>
                  <a:lnTo>
                    <a:pt x="985" y="588"/>
                  </a:lnTo>
                  <a:lnTo>
                    <a:pt x="998" y="593"/>
                  </a:lnTo>
                  <a:lnTo>
                    <a:pt x="1003" y="598"/>
                  </a:lnTo>
                  <a:lnTo>
                    <a:pt x="1012" y="602"/>
                  </a:lnTo>
                  <a:lnTo>
                    <a:pt x="1021" y="611"/>
                  </a:lnTo>
                  <a:lnTo>
                    <a:pt x="1026" y="611"/>
                  </a:lnTo>
                  <a:lnTo>
                    <a:pt x="1035" y="621"/>
                  </a:lnTo>
                  <a:lnTo>
                    <a:pt x="1044" y="625"/>
                  </a:lnTo>
                  <a:lnTo>
                    <a:pt x="1058" y="634"/>
                  </a:lnTo>
                  <a:lnTo>
                    <a:pt x="1067" y="639"/>
                  </a:lnTo>
                  <a:lnTo>
                    <a:pt x="1072" y="639"/>
                  </a:lnTo>
                  <a:lnTo>
                    <a:pt x="1087" y="649"/>
                  </a:lnTo>
                  <a:lnTo>
                    <a:pt x="1091" y="649"/>
                  </a:lnTo>
                  <a:lnTo>
                    <a:pt x="1100" y="654"/>
                  </a:lnTo>
                  <a:lnTo>
                    <a:pt x="1110" y="663"/>
                  </a:lnTo>
                  <a:lnTo>
                    <a:pt x="1123" y="672"/>
                  </a:lnTo>
                  <a:lnTo>
                    <a:pt x="1133" y="677"/>
                  </a:lnTo>
                  <a:lnTo>
                    <a:pt x="1137" y="681"/>
                  </a:lnTo>
                  <a:lnTo>
                    <a:pt x="1151" y="686"/>
                  </a:lnTo>
                  <a:lnTo>
                    <a:pt x="1155" y="690"/>
                  </a:lnTo>
                  <a:lnTo>
                    <a:pt x="1160" y="695"/>
                  </a:lnTo>
                  <a:lnTo>
                    <a:pt x="1175" y="704"/>
                  </a:lnTo>
                  <a:lnTo>
                    <a:pt x="1189" y="709"/>
                  </a:lnTo>
                  <a:lnTo>
                    <a:pt x="1198" y="713"/>
                  </a:lnTo>
                  <a:lnTo>
                    <a:pt x="1202" y="718"/>
                  </a:lnTo>
                  <a:lnTo>
                    <a:pt x="1216" y="723"/>
                  </a:lnTo>
                  <a:lnTo>
                    <a:pt x="1216" y="727"/>
                  </a:lnTo>
                  <a:lnTo>
                    <a:pt x="1225" y="732"/>
                  </a:lnTo>
                  <a:lnTo>
                    <a:pt x="1239" y="736"/>
                  </a:lnTo>
                  <a:lnTo>
                    <a:pt x="1253" y="747"/>
                  </a:lnTo>
                  <a:lnTo>
                    <a:pt x="1262" y="751"/>
                  </a:lnTo>
                  <a:lnTo>
                    <a:pt x="1268" y="756"/>
                  </a:lnTo>
                  <a:lnTo>
                    <a:pt x="1277" y="765"/>
                  </a:lnTo>
                  <a:lnTo>
                    <a:pt x="1281" y="765"/>
                  </a:lnTo>
                  <a:lnTo>
                    <a:pt x="1291" y="770"/>
                  </a:lnTo>
                  <a:lnTo>
                    <a:pt x="1304" y="779"/>
                  </a:lnTo>
                  <a:lnTo>
                    <a:pt x="1318" y="788"/>
                  </a:lnTo>
                  <a:lnTo>
                    <a:pt x="1327" y="792"/>
                  </a:lnTo>
                  <a:lnTo>
                    <a:pt x="1332" y="792"/>
                  </a:lnTo>
                  <a:lnTo>
                    <a:pt x="1341" y="802"/>
                  </a:lnTo>
                  <a:lnTo>
                    <a:pt x="1346" y="802"/>
                  </a:lnTo>
                  <a:lnTo>
                    <a:pt x="1355" y="806"/>
                  </a:lnTo>
                  <a:lnTo>
                    <a:pt x="1370" y="815"/>
                  </a:lnTo>
                  <a:lnTo>
                    <a:pt x="1383" y="825"/>
                  </a:lnTo>
                  <a:lnTo>
                    <a:pt x="1393" y="829"/>
                  </a:lnTo>
                  <a:lnTo>
                    <a:pt x="1406" y="839"/>
                  </a:lnTo>
                  <a:lnTo>
                    <a:pt x="1411" y="844"/>
                  </a:lnTo>
                  <a:lnTo>
                    <a:pt x="1420" y="849"/>
                  </a:lnTo>
                  <a:lnTo>
                    <a:pt x="1434" y="853"/>
                  </a:lnTo>
                  <a:lnTo>
                    <a:pt x="1448" y="862"/>
                  </a:lnTo>
                  <a:lnTo>
                    <a:pt x="1458" y="867"/>
                  </a:lnTo>
                  <a:lnTo>
                    <a:pt x="1458" y="871"/>
                  </a:lnTo>
                  <a:lnTo>
                    <a:pt x="1472" y="876"/>
                  </a:lnTo>
                  <a:lnTo>
                    <a:pt x="1481" y="881"/>
                  </a:lnTo>
                  <a:lnTo>
                    <a:pt x="1485" y="885"/>
                  </a:lnTo>
                  <a:lnTo>
                    <a:pt x="1499" y="890"/>
                  </a:lnTo>
                  <a:lnTo>
                    <a:pt x="1499" y="894"/>
                  </a:lnTo>
                  <a:lnTo>
                    <a:pt x="1508" y="899"/>
                  </a:lnTo>
                  <a:lnTo>
                    <a:pt x="1522" y="908"/>
                  </a:lnTo>
                  <a:lnTo>
                    <a:pt x="1527" y="9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7" name="Freeform 5489"/>
            <p:cNvSpPr>
              <a:spLocks/>
            </p:cNvSpPr>
            <p:nvPr/>
          </p:nvSpPr>
          <p:spPr bwMode="auto">
            <a:xfrm>
              <a:off x="3845" y="1095"/>
              <a:ext cx="481" cy="285"/>
            </a:xfrm>
            <a:custGeom>
              <a:avLst/>
              <a:gdLst>
                <a:gd name="T0" fmla="*/ 37 w 2403"/>
                <a:gd name="T1" fmla="*/ 22 h 1424"/>
                <a:gd name="T2" fmla="*/ 74 w 2403"/>
                <a:gd name="T3" fmla="*/ 46 h 1424"/>
                <a:gd name="T4" fmla="*/ 130 w 2403"/>
                <a:gd name="T5" fmla="*/ 79 h 1424"/>
                <a:gd name="T6" fmla="*/ 176 w 2403"/>
                <a:gd name="T7" fmla="*/ 106 h 1424"/>
                <a:gd name="T8" fmla="*/ 218 w 2403"/>
                <a:gd name="T9" fmla="*/ 129 h 1424"/>
                <a:gd name="T10" fmla="*/ 260 w 2403"/>
                <a:gd name="T11" fmla="*/ 158 h 1424"/>
                <a:gd name="T12" fmla="*/ 306 w 2403"/>
                <a:gd name="T13" fmla="*/ 181 h 1424"/>
                <a:gd name="T14" fmla="*/ 348 w 2403"/>
                <a:gd name="T15" fmla="*/ 208 h 1424"/>
                <a:gd name="T16" fmla="*/ 390 w 2403"/>
                <a:gd name="T17" fmla="*/ 232 h 1424"/>
                <a:gd name="T18" fmla="*/ 436 w 2403"/>
                <a:gd name="T19" fmla="*/ 260 h 1424"/>
                <a:gd name="T20" fmla="*/ 478 w 2403"/>
                <a:gd name="T21" fmla="*/ 283 h 1424"/>
                <a:gd name="T22" fmla="*/ 520 w 2403"/>
                <a:gd name="T23" fmla="*/ 310 h 1424"/>
                <a:gd name="T24" fmla="*/ 562 w 2403"/>
                <a:gd name="T25" fmla="*/ 334 h 1424"/>
                <a:gd name="T26" fmla="*/ 603 w 2403"/>
                <a:gd name="T27" fmla="*/ 357 h 1424"/>
                <a:gd name="T28" fmla="*/ 640 w 2403"/>
                <a:gd name="T29" fmla="*/ 385 h 1424"/>
                <a:gd name="T30" fmla="*/ 682 w 2403"/>
                <a:gd name="T31" fmla="*/ 403 h 1424"/>
                <a:gd name="T32" fmla="*/ 719 w 2403"/>
                <a:gd name="T33" fmla="*/ 427 h 1424"/>
                <a:gd name="T34" fmla="*/ 757 w 2403"/>
                <a:gd name="T35" fmla="*/ 450 h 1424"/>
                <a:gd name="T36" fmla="*/ 798 w 2403"/>
                <a:gd name="T37" fmla="*/ 473 h 1424"/>
                <a:gd name="T38" fmla="*/ 850 w 2403"/>
                <a:gd name="T39" fmla="*/ 500 h 1424"/>
                <a:gd name="T40" fmla="*/ 900 w 2403"/>
                <a:gd name="T41" fmla="*/ 533 h 1424"/>
                <a:gd name="T42" fmla="*/ 938 w 2403"/>
                <a:gd name="T43" fmla="*/ 556 h 1424"/>
                <a:gd name="T44" fmla="*/ 988 w 2403"/>
                <a:gd name="T45" fmla="*/ 588 h 1424"/>
                <a:gd name="T46" fmla="*/ 1031 w 2403"/>
                <a:gd name="T47" fmla="*/ 612 h 1424"/>
                <a:gd name="T48" fmla="*/ 1067 w 2403"/>
                <a:gd name="T49" fmla="*/ 635 h 1424"/>
                <a:gd name="T50" fmla="*/ 1118 w 2403"/>
                <a:gd name="T51" fmla="*/ 663 h 1424"/>
                <a:gd name="T52" fmla="*/ 1165 w 2403"/>
                <a:gd name="T53" fmla="*/ 690 h 1424"/>
                <a:gd name="T54" fmla="*/ 1206 w 2403"/>
                <a:gd name="T55" fmla="*/ 719 h 1424"/>
                <a:gd name="T56" fmla="*/ 1253 w 2403"/>
                <a:gd name="T57" fmla="*/ 742 h 1424"/>
                <a:gd name="T58" fmla="*/ 1299 w 2403"/>
                <a:gd name="T59" fmla="*/ 770 h 1424"/>
                <a:gd name="T60" fmla="*/ 1350 w 2403"/>
                <a:gd name="T61" fmla="*/ 803 h 1424"/>
                <a:gd name="T62" fmla="*/ 1387 w 2403"/>
                <a:gd name="T63" fmla="*/ 826 h 1424"/>
                <a:gd name="T64" fmla="*/ 1438 w 2403"/>
                <a:gd name="T65" fmla="*/ 853 h 1424"/>
                <a:gd name="T66" fmla="*/ 1489 w 2403"/>
                <a:gd name="T67" fmla="*/ 881 h 1424"/>
                <a:gd name="T68" fmla="*/ 1531 w 2403"/>
                <a:gd name="T69" fmla="*/ 909 h 1424"/>
                <a:gd name="T70" fmla="*/ 1573 w 2403"/>
                <a:gd name="T71" fmla="*/ 937 h 1424"/>
                <a:gd name="T72" fmla="*/ 1615 w 2403"/>
                <a:gd name="T73" fmla="*/ 960 h 1424"/>
                <a:gd name="T74" fmla="*/ 1661 w 2403"/>
                <a:gd name="T75" fmla="*/ 984 h 1424"/>
                <a:gd name="T76" fmla="*/ 1699 w 2403"/>
                <a:gd name="T77" fmla="*/ 1007 h 1424"/>
                <a:gd name="T78" fmla="*/ 1735 w 2403"/>
                <a:gd name="T79" fmla="*/ 1030 h 1424"/>
                <a:gd name="T80" fmla="*/ 1777 w 2403"/>
                <a:gd name="T81" fmla="*/ 1053 h 1424"/>
                <a:gd name="T82" fmla="*/ 1814 w 2403"/>
                <a:gd name="T83" fmla="*/ 1076 h 1424"/>
                <a:gd name="T84" fmla="*/ 1856 w 2403"/>
                <a:gd name="T85" fmla="*/ 1099 h 1424"/>
                <a:gd name="T86" fmla="*/ 1898 w 2403"/>
                <a:gd name="T87" fmla="*/ 1127 h 1424"/>
                <a:gd name="T88" fmla="*/ 1939 w 2403"/>
                <a:gd name="T89" fmla="*/ 1150 h 1424"/>
                <a:gd name="T90" fmla="*/ 1982 w 2403"/>
                <a:gd name="T91" fmla="*/ 1174 h 1424"/>
                <a:gd name="T92" fmla="*/ 2018 w 2403"/>
                <a:gd name="T93" fmla="*/ 1197 h 1424"/>
                <a:gd name="T94" fmla="*/ 2060 w 2403"/>
                <a:gd name="T95" fmla="*/ 1220 h 1424"/>
                <a:gd name="T96" fmla="*/ 2097 w 2403"/>
                <a:gd name="T97" fmla="*/ 1243 h 1424"/>
                <a:gd name="T98" fmla="*/ 2134 w 2403"/>
                <a:gd name="T99" fmla="*/ 1267 h 1424"/>
                <a:gd name="T100" fmla="*/ 2176 w 2403"/>
                <a:gd name="T101" fmla="*/ 1290 h 1424"/>
                <a:gd name="T102" fmla="*/ 2222 w 2403"/>
                <a:gd name="T103" fmla="*/ 1317 h 1424"/>
                <a:gd name="T104" fmla="*/ 2265 w 2403"/>
                <a:gd name="T105" fmla="*/ 1345 h 1424"/>
                <a:gd name="T106" fmla="*/ 2306 w 2403"/>
                <a:gd name="T107" fmla="*/ 1369 h 1424"/>
                <a:gd name="T108" fmla="*/ 2348 w 2403"/>
                <a:gd name="T109" fmla="*/ 1396 h 1424"/>
                <a:gd name="T110" fmla="*/ 2394 w 2403"/>
                <a:gd name="T111" fmla="*/ 1419 h 14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3"/>
                <a:gd name="T169" fmla="*/ 0 h 1424"/>
                <a:gd name="T170" fmla="*/ 2403 w 2403"/>
                <a:gd name="T171" fmla="*/ 1424 h 14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3" h="1424">
                  <a:moveTo>
                    <a:pt x="0" y="0"/>
                  </a:moveTo>
                  <a:lnTo>
                    <a:pt x="5" y="4"/>
                  </a:lnTo>
                  <a:lnTo>
                    <a:pt x="14" y="9"/>
                  </a:lnTo>
                  <a:lnTo>
                    <a:pt x="23" y="13"/>
                  </a:lnTo>
                  <a:lnTo>
                    <a:pt x="37" y="22"/>
                  </a:lnTo>
                  <a:lnTo>
                    <a:pt x="46" y="27"/>
                  </a:lnTo>
                  <a:lnTo>
                    <a:pt x="51" y="32"/>
                  </a:lnTo>
                  <a:lnTo>
                    <a:pt x="65" y="36"/>
                  </a:lnTo>
                  <a:lnTo>
                    <a:pt x="69" y="41"/>
                  </a:lnTo>
                  <a:lnTo>
                    <a:pt x="74" y="46"/>
                  </a:lnTo>
                  <a:lnTo>
                    <a:pt x="89" y="56"/>
                  </a:lnTo>
                  <a:lnTo>
                    <a:pt x="102" y="65"/>
                  </a:lnTo>
                  <a:lnTo>
                    <a:pt x="112" y="69"/>
                  </a:lnTo>
                  <a:lnTo>
                    <a:pt x="116" y="69"/>
                  </a:lnTo>
                  <a:lnTo>
                    <a:pt x="130" y="79"/>
                  </a:lnTo>
                  <a:lnTo>
                    <a:pt x="135" y="79"/>
                  </a:lnTo>
                  <a:lnTo>
                    <a:pt x="139" y="83"/>
                  </a:lnTo>
                  <a:lnTo>
                    <a:pt x="153" y="92"/>
                  </a:lnTo>
                  <a:lnTo>
                    <a:pt x="167" y="97"/>
                  </a:lnTo>
                  <a:lnTo>
                    <a:pt x="176" y="106"/>
                  </a:lnTo>
                  <a:lnTo>
                    <a:pt x="181" y="106"/>
                  </a:lnTo>
                  <a:lnTo>
                    <a:pt x="191" y="115"/>
                  </a:lnTo>
                  <a:lnTo>
                    <a:pt x="195" y="120"/>
                  </a:lnTo>
                  <a:lnTo>
                    <a:pt x="204" y="124"/>
                  </a:lnTo>
                  <a:lnTo>
                    <a:pt x="218" y="129"/>
                  </a:lnTo>
                  <a:lnTo>
                    <a:pt x="232" y="139"/>
                  </a:lnTo>
                  <a:lnTo>
                    <a:pt x="241" y="144"/>
                  </a:lnTo>
                  <a:lnTo>
                    <a:pt x="241" y="148"/>
                  </a:lnTo>
                  <a:lnTo>
                    <a:pt x="255" y="153"/>
                  </a:lnTo>
                  <a:lnTo>
                    <a:pt x="260" y="158"/>
                  </a:lnTo>
                  <a:lnTo>
                    <a:pt x="269" y="162"/>
                  </a:lnTo>
                  <a:lnTo>
                    <a:pt x="283" y="167"/>
                  </a:lnTo>
                  <a:lnTo>
                    <a:pt x="283" y="171"/>
                  </a:lnTo>
                  <a:lnTo>
                    <a:pt x="297" y="176"/>
                  </a:lnTo>
                  <a:lnTo>
                    <a:pt x="306" y="181"/>
                  </a:lnTo>
                  <a:lnTo>
                    <a:pt x="306" y="185"/>
                  </a:lnTo>
                  <a:lnTo>
                    <a:pt x="320" y="190"/>
                  </a:lnTo>
                  <a:lnTo>
                    <a:pt x="325" y="194"/>
                  </a:lnTo>
                  <a:lnTo>
                    <a:pt x="334" y="199"/>
                  </a:lnTo>
                  <a:lnTo>
                    <a:pt x="348" y="208"/>
                  </a:lnTo>
                  <a:lnTo>
                    <a:pt x="362" y="213"/>
                  </a:lnTo>
                  <a:lnTo>
                    <a:pt x="366" y="217"/>
                  </a:lnTo>
                  <a:lnTo>
                    <a:pt x="372" y="222"/>
                  </a:lnTo>
                  <a:lnTo>
                    <a:pt x="385" y="232"/>
                  </a:lnTo>
                  <a:lnTo>
                    <a:pt x="390" y="232"/>
                  </a:lnTo>
                  <a:lnTo>
                    <a:pt x="399" y="237"/>
                  </a:lnTo>
                  <a:lnTo>
                    <a:pt x="413" y="246"/>
                  </a:lnTo>
                  <a:lnTo>
                    <a:pt x="422" y="250"/>
                  </a:lnTo>
                  <a:lnTo>
                    <a:pt x="431" y="260"/>
                  </a:lnTo>
                  <a:lnTo>
                    <a:pt x="436" y="260"/>
                  </a:lnTo>
                  <a:lnTo>
                    <a:pt x="450" y="269"/>
                  </a:lnTo>
                  <a:lnTo>
                    <a:pt x="454" y="269"/>
                  </a:lnTo>
                  <a:lnTo>
                    <a:pt x="459" y="273"/>
                  </a:lnTo>
                  <a:lnTo>
                    <a:pt x="474" y="283"/>
                  </a:lnTo>
                  <a:lnTo>
                    <a:pt x="478" y="283"/>
                  </a:lnTo>
                  <a:lnTo>
                    <a:pt x="487" y="292"/>
                  </a:lnTo>
                  <a:lnTo>
                    <a:pt x="497" y="296"/>
                  </a:lnTo>
                  <a:lnTo>
                    <a:pt x="501" y="301"/>
                  </a:lnTo>
                  <a:lnTo>
                    <a:pt x="515" y="305"/>
                  </a:lnTo>
                  <a:lnTo>
                    <a:pt x="520" y="310"/>
                  </a:lnTo>
                  <a:lnTo>
                    <a:pt x="529" y="315"/>
                  </a:lnTo>
                  <a:lnTo>
                    <a:pt x="538" y="319"/>
                  </a:lnTo>
                  <a:lnTo>
                    <a:pt x="538" y="325"/>
                  </a:lnTo>
                  <a:lnTo>
                    <a:pt x="552" y="329"/>
                  </a:lnTo>
                  <a:lnTo>
                    <a:pt x="562" y="334"/>
                  </a:lnTo>
                  <a:lnTo>
                    <a:pt x="566" y="334"/>
                  </a:lnTo>
                  <a:lnTo>
                    <a:pt x="576" y="343"/>
                  </a:lnTo>
                  <a:lnTo>
                    <a:pt x="585" y="348"/>
                  </a:lnTo>
                  <a:lnTo>
                    <a:pt x="594" y="352"/>
                  </a:lnTo>
                  <a:lnTo>
                    <a:pt x="603" y="357"/>
                  </a:lnTo>
                  <a:lnTo>
                    <a:pt x="603" y="362"/>
                  </a:lnTo>
                  <a:lnTo>
                    <a:pt x="617" y="366"/>
                  </a:lnTo>
                  <a:lnTo>
                    <a:pt x="626" y="375"/>
                  </a:lnTo>
                  <a:lnTo>
                    <a:pt x="640" y="385"/>
                  </a:lnTo>
                  <a:lnTo>
                    <a:pt x="650" y="385"/>
                  </a:lnTo>
                  <a:lnTo>
                    <a:pt x="655" y="389"/>
                  </a:lnTo>
                  <a:lnTo>
                    <a:pt x="668" y="398"/>
                  </a:lnTo>
                  <a:lnTo>
                    <a:pt x="682" y="403"/>
                  </a:lnTo>
                  <a:lnTo>
                    <a:pt x="691" y="412"/>
                  </a:lnTo>
                  <a:lnTo>
                    <a:pt x="705" y="418"/>
                  </a:lnTo>
                  <a:lnTo>
                    <a:pt x="714" y="422"/>
                  </a:lnTo>
                  <a:lnTo>
                    <a:pt x="719" y="427"/>
                  </a:lnTo>
                  <a:lnTo>
                    <a:pt x="733" y="436"/>
                  </a:lnTo>
                  <a:lnTo>
                    <a:pt x="737" y="436"/>
                  </a:lnTo>
                  <a:lnTo>
                    <a:pt x="742" y="445"/>
                  </a:lnTo>
                  <a:lnTo>
                    <a:pt x="757" y="450"/>
                  </a:lnTo>
                  <a:lnTo>
                    <a:pt x="770" y="459"/>
                  </a:lnTo>
                  <a:lnTo>
                    <a:pt x="780" y="464"/>
                  </a:lnTo>
                  <a:lnTo>
                    <a:pt x="784" y="468"/>
                  </a:lnTo>
                  <a:lnTo>
                    <a:pt x="798" y="473"/>
                  </a:lnTo>
                  <a:lnTo>
                    <a:pt x="807" y="482"/>
                  </a:lnTo>
                  <a:lnTo>
                    <a:pt x="821" y="486"/>
                  </a:lnTo>
                  <a:lnTo>
                    <a:pt x="835" y="496"/>
                  </a:lnTo>
                  <a:lnTo>
                    <a:pt x="845" y="500"/>
                  </a:lnTo>
                  <a:lnTo>
                    <a:pt x="850" y="500"/>
                  </a:lnTo>
                  <a:lnTo>
                    <a:pt x="859" y="509"/>
                  </a:lnTo>
                  <a:lnTo>
                    <a:pt x="863" y="515"/>
                  </a:lnTo>
                  <a:lnTo>
                    <a:pt x="872" y="520"/>
                  </a:lnTo>
                  <a:lnTo>
                    <a:pt x="886" y="529"/>
                  </a:lnTo>
                  <a:lnTo>
                    <a:pt x="900" y="533"/>
                  </a:lnTo>
                  <a:lnTo>
                    <a:pt x="909" y="538"/>
                  </a:lnTo>
                  <a:lnTo>
                    <a:pt x="914" y="543"/>
                  </a:lnTo>
                  <a:lnTo>
                    <a:pt x="923" y="552"/>
                  </a:lnTo>
                  <a:lnTo>
                    <a:pt x="928" y="552"/>
                  </a:lnTo>
                  <a:lnTo>
                    <a:pt x="938" y="556"/>
                  </a:lnTo>
                  <a:lnTo>
                    <a:pt x="951" y="566"/>
                  </a:lnTo>
                  <a:lnTo>
                    <a:pt x="965" y="570"/>
                  </a:lnTo>
                  <a:lnTo>
                    <a:pt x="974" y="579"/>
                  </a:lnTo>
                  <a:lnTo>
                    <a:pt x="988" y="588"/>
                  </a:lnTo>
                  <a:lnTo>
                    <a:pt x="993" y="588"/>
                  </a:lnTo>
                  <a:lnTo>
                    <a:pt x="1002" y="593"/>
                  </a:lnTo>
                  <a:lnTo>
                    <a:pt x="1016" y="602"/>
                  </a:lnTo>
                  <a:lnTo>
                    <a:pt x="1031" y="612"/>
                  </a:lnTo>
                  <a:lnTo>
                    <a:pt x="1035" y="617"/>
                  </a:lnTo>
                  <a:lnTo>
                    <a:pt x="1040" y="617"/>
                  </a:lnTo>
                  <a:lnTo>
                    <a:pt x="1053" y="626"/>
                  </a:lnTo>
                  <a:lnTo>
                    <a:pt x="1058" y="626"/>
                  </a:lnTo>
                  <a:lnTo>
                    <a:pt x="1067" y="635"/>
                  </a:lnTo>
                  <a:lnTo>
                    <a:pt x="1081" y="640"/>
                  </a:lnTo>
                  <a:lnTo>
                    <a:pt x="1090" y="649"/>
                  </a:lnTo>
                  <a:lnTo>
                    <a:pt x="1099" y="654"/>
                  </a:lnTo>
                  <a:lnTo>
                    <a:pt x="1104" y="654"/>
                  </a:lnTo>
                  <a:lnTo>
                    <a:pt x="1118" y="663"/>
                  </a:lnTo>
                  <a:lnTo>
                    <a:pt x="1123" y="668"/>
                  </a:lnTo>
                  <a:lnTo>
                    <a:pt x="1133" y="672"/>
                  </a:lnTo>
                  <a:lnTo>
                    <a:pt x="1146" y="677"/>
                  </a:lnTo>
                  <a:lnTo>
                    <a:pt x="1155" y="686"/>
                  </a:lnTo>
                  <a:lnTo>
                    <a:pt x="1165" y="690"/>
                  </a:lnTo>
                  <a:lnTo>
                    <a:pt x="1169" y="695"/>
                  </a:lnTo>
                  <a:lnTo>
                    <a:pt x="1183" y="705"/>
                  </a:lnTo>
                  <a:lnTo>
                    <a:pt x="1188" y="705"/>
                  </a:lnTo>
                  <a:lnTo>
                    <a:pt x="1197" y="710"/>
                  </a:lnTo>
                  <a:lnTo>
                    <a:pt x="1206" y="719"/>
                  </a:lnTo>
                  <a:lnTo>
                    <a:pt x="1221" y="724"/>
                  </a:lnTo>
                  <a:lnTo>
                    <a:pt x="1230" y="733"/>
                  </a:lnTo>
                  <a:lnTo>
                    <a:pt x="1235" y="733"/>
                  </a:lnTo>
                  <a:lnTo>
                    <a:pt x="1248" y="742"/>
                  </a:lnTo>
                  <a:lnTo>
                    <a:pt x="1253" y="742"/>
                  </a:lnTo>
                  <a:lnTo>
                    <a:pt x="1262" y="747"/>
                  </a:lnTo>
                  <a:lnTo>
                    <a:pt x="1271" y="756"/>
                  </a:lnTo>
                  <a:lnTo>
                    <a:pt x="1285" y="765"/>
                  </a:lnTo>
                  <a:lnTo>
                    <a:pt x="1294" y="770"/>
                  </a:lnTo>
                  <a:lnTo>
                    <a:pt x="1299" y="770"/>
                  </a:lnTo>
                  <a:lnTo>
                    <a:pt x="1314" y="779"/>
                  </a:lnTo>
                  <a:lnTo>
                    <a:pt x="1318" y="783"/>
                  </a:lnTo>
                  <a:lnTo>
                    <a:pt x="1323" y="788"/>
                  </a:lnTo>
                  <a:lnTo>
                    <a:pt x="1336" y="793"/>
                  </a:lnTo>
                  <a:lnTo>
                    <a:pt x="1350" y="803"/>
                  </a:lnTo>
                  <a:lnTo>
                    <a:pt x="1359" y="807"/>
                  </a:lnTo>
                  <a:lnTo>
                    <a:pt x="1364" y="807"/>
                  </a:lnTo>
                  <a:lnTo>
                    <a:pt x="1378" y="816"/>
                  </a:lnTo>
                  <a:lnTo>
                    <a:pt x="1378" y="821"/>
                  </a:lnTo>
                  <a:lnTo>
                    <a:pt x="1387" y="826"/>
                  </a:lnTo>
                  <a:lnTo>
                    <a:pt x="1401" y="830"/>
                  </a:lnTo>
                  <a:lnTo>
                    <a:pt x="1416" y="839"/>
                  </a:lnTo>
                  <a:lnTo>
                    <a:pt x="1425" y="844"/>
                  </a:lnTo>
                  <a:lnTo>
                    <a:pt x="1429" y="849"/>
                  </a:lnTo>
                  <a:lnTo>
                    <a:pt x="1438" y="853"/>
                  </a:lnTo>
                  <a:lnTo>
                    <a:pt x="1443" y="858"/>
                  </a:lnTo>
                  <a:lnTo>
                    <a:pt x="1452" y="862"/>
                  </a:lnTo>
                  <a:lnTo>
                    <a:pt x="1466" y="871"/>
                  </a:lnTo>
                  <a:lnTo>
                    <a:pt x="1480" y="876"/>
                  </a:lnTo>
                  <a:lnTo>
                    <a:pt x="1489" y="881"/>
                  </a:lnTo>
                  <a:lnTo>
                    <a:pt x="1494" y="886"/>
                  </a:lnTo>
                  <a:lnTo>
                    <a:pt x="1504" y="895"/>
                  </a:lnTo>
                  <a:lnTo>
                    <a:pt x="1508" y="895"/>
                  </a:lnTo>
                  <a:lnTo>
                    <a:pt x="1518" y="900"/>
                  </a:lnTo>
                  <a:lnTo>
                    <a:pt x="1531" y="909"/>
                  </a:lnTo>
                  <a:lnTo>
                    <a:pt x="1545" y="914"/>
                  </a:lnTo>
                  <a:lnTo>
                    <a:pt x="1554" y="923"/>
                  </a:lnTo>
                  <a:lnTo>
                    <a:pt x="1568" y="932"/>
                  </a:lnTo>
                  <a:lnTo>
                    <a:pt x="1573" y="937"/>
                  </a:lnTo>
                  <a:lnTo>
                    <a:pt x="1582" y="937"/>
                  </a:lnTo>
                  <a:lnTo>
                    <a:pt x="1597" y="946"/>
                  </a:lnTo>
                  <a:lnTo>
                    <a:pt x="1610" y="955"/>
                  </a:lnTo>
                  <a:lnTo>
                    <a:pt x="1615" y="960"/>
                  </a:lnTo>
                  <a:lnTo>
                    <a:pt x="1620" y="960"/>
                  </a:lnTo>
                  <a:lnTo>
                    <a:pt x="1633" y="969"/>
                  </a:lnTo>
                  <a:lnTo>
                    <a:pt x="1638" y="973"/>
                  </a:lnTo>
                  <a:lnTo>
                    <a:pt x="1647" y="978"/>
                  </a:lnTo>
                  <a:lnTo>
                    <a:pt x="1661" y="984"/>
                  </a:lnTo>
                  <a:lnTo>
                    <a:pt x="1661" y="988"/>
                  </a:lnTo>
                  <a:lnTo>
                    <a:pt x="1670" y="993"/>
                  </a:lnTo>
                  <a:lnTo>
                    <a:pt x="1684" y="997"/>
                  </a:lnTo>
                  <a:lnTo>
                    <a:pt x="1699" y="1007"/>
                  </a:lnTo>
                  <a:lnTo>
                    <a:pt x="1703" y="1011"/>
                  </a:lnTo>
                  <a:lnTo>
                    <a:pt x="1712" y="1016"/>
                  </a:lnTo>
                  <a:lnTo>
                    <a:pt x="1726" y="1025"/>
                  </a:lnTo>
                  <a:lnTo>
                    <a:pt x="1735" y="1030"/>
                  </a:lnTo>
                  <a:lnTo>
                    <a:pt x="1749" y="1034"/>
                  </a:lnTo>
                  <a:lnTo>
                    <a:pt x="1749" y="1039"/>
                  </a:lnTo>
                  <a:lnTo>
                    <a:pt x="1763" y="1048"/>
                  </a:lnTo>
                  <a:lnTo>
                    <a:pt x="1767" y="1048"/>
                  </a:lnTo>
                  <a:lnTo>
                    <a:pt x="1777" y="1053"/>
                  </a:lnTo>
                  <a:lnTo>
                    <a:pt x="1787" y="1062"/>
                  </a:lnTo>
                  <a:lnTo>
                    <a:pt x="1791" y="1062"/>
                  </a:lnTo>
                  <a:lnTo>
                    <a:pt x="1801" y="1066"/>
                  </a:lnTo>
                  <a:lnTo>
                    <a:pt x="1814" y="1076"/>
                  </a:lnTo>
                  <a:lnTo>
                    <a:pt x="1828" y="1081"/>
                  </a:lnTo>
                  <a:lnTo>
                    <a:pt x="1833" y="1086"/>
                  </a:lnTo>
                  <a:lnTo>
                    <a:pt x="1842" y="1090"/>
                  </a:lnTo>
                  <a:lnTo>
                    <a:pt x="1851" y="1099"/>
                  </a:lnTo>
                  <a:lnTo>
                    <a:pt x="1856" y="1099"/>
                  </a:lnTo>
                  <a:lnTo>
                    <a:pt x="1865" y="1109"/>
                  </a:lnTo>
                  <a:lnTo>
                    <a:pt x="1875" y="1113"/>
                  </a:lnTo>
                  <a:lnTo>
                    <a:pt x="1880" y="1113"/>
                  </a:lnTo>
                  <a:lnTo>
                    <a:pt x="1893" y="1122"/>
                  </a:lnTo>
                  <a:lnTo>
                    <a:pt x="1898" y="1127"/>
                  </a:lnTo>
                  <a:lnTo>
                    <a:pt x="1903" y="1132"/>
                  </a:lnTo>
                  <a:lnTo>
                    <a:pt x="1916" y="1136"/>
                  </a:lnTo>
                  <a:lnTo>
                    <a:pt x="1921" y="1141"/>
                  </a:lnTo>
                  <a:lnTo>
                    <a:pt x="1930" y="1145"/>
                  </a:lnTo>
                  <a:lnTo>
                    <a:pt x="1939" y="1150"/>
                  </a:lnTo>
                  <a:lnTo>
                    <a:pt x="1944" y="1150"/>
                  </a:lnTo>
                  <a:lnTo>
                    <a:pt x="1958" y="1159"/>
                  </a:lnTo>
                  <a:lnTo>
                    <a:pt x="1962" y="1164"/>
                  </a:lnTo>
                  <a:lnTo>
                    <a:pt x="1967" y="1169"/>
                  </a:lnTo>
                  <a:lnTo>
                    <a:pt x="1982" y="1174"/>
                  </a:lnTo>
                  <a:lnTo>
                    <a:pt x="1986" y="1178"/>
                  </a:lnTo>
                  <a:lnTo>
                    <a:pt x="1995" y="1183"/>
                  </a:lnTo>
                  <a:lnTo>
                    <a:pt x="2005" y="1192"/>
                  </a:lnTo>
                  <a:lnTo>
                    <a:pt x="2009" y="1192"/>
                  </a:lnTo>
                  <a:lnTo>
                    <a:pt x="2018" y="1197"/>
                  </a:lnTo>
                  <a:lnTo>
                    <a:pt x="2027" y="1201"/>
                  </a:lnTo>
                  <a:lnTo>
                    <a:pt x="2032" y="1206"/>
                  </a:lnTo>
                  <a:lnTo>
                    <a:pt x="2046" y="1215"/>
                  </a:lnTo>
                  <a:lnTo>
                    <a:pt x="2060" y="1220"/>
                  </a:lnTo>
                  <a:lnTo>
                    <a:pt x="2070" y="1229"/>
                  </a:lnTo>
                  <a:lnTo>
                    <a:pt x="2084" y="1234"/>
                  </a:lnTo>
                  <a:lnTo>
                    <a:pt x="2093" y="1238"/>
                  </a:lnTo>
                  <a:lnTo>
                    <a:pt x="2097" y="1243"/>
                  </a:lnTo>
                  <a:lnTo>
                    <a:pt x="2111" y="1252"/>
                  </a:lnTo>
                  <a:lnTo>
                    <a:pt x="2125" y="1256"/>
                  </a:lnTo>
                  <a:lnTo>
                    <a:pt x="2134" y="1267"/>
                  </a:lnTo>
                  <a:lnTo>
                    <a:pt x="2148" y="1276"/>
                  </a:lnTo>
                  <a:lnTo>
                    <a:pt x="2158" y="1280"/>
                  </a:lnTo>
                  <a:lnTo>
                    <a:pt x="2163" y="1285"/>
                  </a:lnTo>
                  <a:lnTo>
                    <a:pt x="2176" y="1290"/>
                  </a:lnTo>
                  <a:lnTo>
                    <a:pt x="2190" y="1299"/>
                  </a:lnTo>
                  <a:lnTo>
                    <a:pt x="2199" y="1303"/>
                  </a:lnTo>
                  <a:lnTo>
                    <a:pt x="2213" y="1313"/>
                  </a:lnTo>
                  <a:lnTo>
                    <a:pt x="2222" y="1317"/>
                  </a:lnTo>
                  <a:lnTo>
                    <a:pt x="2227" y="1317"/>
                  </a:lnTo>
                  <a:lnTo>
                    <a:pt x="2236" y="1326"/>
                  </a:lnTo>
                  <a:lnTo>
                    <a:pt x="2241" y="1331"/>
                  </a:lnTo>
                  <a:lnTo>
                    <a:pt x="2251" y="1336"/>
                  </a:lnTo>
                  <a:lnTo>
                    <a:pt x="2265" y="1345"/>
                  </a:lnTo>
                  <a:lnTo>
                    <a:pt x="2278" y="1349"/>
                  </a:lnTo>
                  <a:lnTo>
                    <a:pt x="2283" y="1355"/>
                  </a:lnTo>
                  <a:lnTo>
                    <a:pt x="2292" y="1359"/>
                  </a:lnTo>
                  <a:lnTo>
                    <a:pt x="2306" y="1369"/>
                  </a:lnTo>
                  <a:lnTo>
                    <a:pt x="2315" y="1373"/>
                  </a:lnTo>
                  <a:lnTo>
                    <a:pt x="2329" y="1378"/>
                  </a:lnTo>
                  <a:lnTo>
                    <a:pt x="2329" y="1382"/>
                  </a:lnTo>
                  <a:lnTo>
                    <a:pt x="2343" y="1387"/>
                  </a:lnTo>
                  <a:lnTo>
                    <a:pt x="2348" y="1396"/>
                  </a:lnTo>
                  <a:lnTo>
                    <a:pt x="2357" y="1396"/>
                  </a:lnTo>
                  <a:lnTo>
                    <a:pt x="2367" y="1401"/>
                  </a:lnTo>
                  <a:lnTo>
                    <a:pt x="2371" y="1405"/>
                  </a:lnTo>
                  <a:lnTo>
                    <a:pt x="2380" y="1410"/>
                  </a:lnTo>
                  <a:lnTo>
                    <a:pt x="2394" y="1419"/>
                  </a:lnTo>
                  <a:lnTo>
                    <a:pt x="2403" y="142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8" name="Freeform 5490"/>
            <p:cNvSpPr>
              <a:spLocks/>
            </p:cNvSpPr>
            <p:nvPr/>
          </p:nvSpPr>
          <p:spPr bwMode="auto">
            <a:xfrm>
              <a:off x="3694" y="1006"/>
              <a:ext cx="151" cy="89"/>
            </a:xfrm>
            <a:custGeom>
              <a:avLst/>
              <a:gdLst>
                <a:gd name="T0" fmla="*/ 5 w 756"/>
                <a:gd name="T1" fmla="*/ 4 h 446"/>
                <a:gd name="T2" fmla="*/ 19 w 756"/>
                <a:gd name="T3" fmla="*/ 14 h 446"/>
                <a:gd name="T4" fmla="*/ 32 w 756"/>
                <a:gd name="T5" fmla="*/ 18 h 446"/>
                <a:gd name="T6" fmla="*/ 46 w 756"/>
                <a:gd name="T7" fmla="*/ 28 h 446"/>
                <a:gd name="T8" fmla="*/ 69 w 756"/>
                <a:gd name="T9" fmla="*/ 42 h 446"/>
                <a:gd name="T10" fmla="*/ 83 w 756"/>
                <a:gd name="T11" fmla="*/ 51 h 446"/>
                <a:gd name="T12" fmla="*/ 98 w 756"/>
                <a:gd name="T13" fmla="*/ 56 h 446"/>
                <a:gd name="T14" fmla="*/ 111 w 756"/>
                <a:gd name="T15" fmla="*/ 65 h 446"/>
                <a:gd name="T16" fmla="*/ 134 w 756"/>
                <a:gd name="T17" fmla="*/ 79 h 446"/>
                <a:gd name="T18" fmla="*/ 148 w 756"/>
                <a:gd name="T19" fmla="*/ 88 h 446"/>
                <a:gd name="T20" fmla="*/ 162 w 756"/>
                <a:gd name="T21" fmla="*/ 97 h 446"/>
                <a:gd name="T22" fmla="*/ 176 w 756"/>
                <a:gd name="T23" fmla="*/ 106 h 446"/>
                <a:gd name="T24" fmla="*/ 200 w 756"/>
                <a:gd name="T25" fmla="*/ 117 h 446"/>
                <a:gd name="T26" fmla="*/ 213 w 756"/>
                <a:gd name="T27" fmla="*/ 126 h 446"/>
                <a:gd name="T28" fmla="*/ 227 w 756"/>
                <a:gd name="T29" fmla="*/ 135 h 446"/>
                <a:gd name="T30" fmla="*/ 241 w 756"/>
                <a:gd name="T31" fmla="*/ 144 h 446"/>
                <a:gd name="T32" fmla="*/ 264 w 756"/>
                <a:gd name="T33" fmla="*/ 158 h 446"/>
                <a:gd name="T34" fmla="*/ 279 w 756"/>
                <a:gd name="T35" fmla="*/ 167 h 446"/>
                <a:gd name="T36" fmla="*/ 292 w 756"/>
                <a:gd name="T37" fmla="*/ 172 h 446"/>
                <a:gd name="T38" fmla="*/ 306 w 756"/>
                <a:gd name="T39" fmla="*/ 181 h 446"/>
                <a:gd name="T40" fmla="*/ 329 w 756"/>
                <a:gd name="T41" fmla="*/ 195 h 446"/>
                <a:gd name="T42" fmla="*/ 343 w 756"/>
                <a:gd name="T43" fmla="*/ 204 h 446"/>
                <a:gd name="T44" fmla="*/ 357 w 756"/>
                <a:gd name="T45" fmla="*/ 209 h 446"/>
                <a:gd name="T46" fmla="*/ 371 w 756"/>
                <a:gd name="T47" fmla="*/ 219 h 446"/>
                <a:gd name="T48" fmla="*/ 394 w 756"/>
                <a:gd name="T49" fmla="*/ 232 h 446"/>
                <a:gd name="T50" fmla="*/ 408 w 756"/>
                <a:gd name="T51" fmla="*/ 242 h 446"/>
                <a:gd name="T52" fmla="*/ 422 w 756"/>
                <a:gd name="T53" fmla="*/ 251 h 446"/>
                <a:gd name="T54" fmla="*/ 436 w 756"/>
                <a:gd name="T55" fmla="*/ 255 h 446"/>
                <a:gd name="T56" fmla="*/ 454 w 756"/>
                <a:gd name="T57" fmla="*/ 269 h 446"/>
                <a:gd name="T58" fmla="*/ 473 w 756"/>
                <a:gd name="T59" fmla="*/ 278 h 446"/>
                <a:gd name="T60" fmla="*/ 483 w 756"/>
                <a:gd name="T61" fmla="*/ 287 h 446"/>
                <a:gd name="T62" fmla="*/ 501 w 756"/>
                <a:gd name="T63" fmla="*/ 297 h 446"/>
                <a:gd name="T64" fmla="*/ 519 w 756"/>
                <a:gd name="T65" fmla="*/ 311 h 446"/>
                <a:gd name="T66" fmla="*/ 538 w 756"/>
                <a:gd name="T67" fmla="*/ 316 h 446"/>
                <a:gd name="T68" fmla="*/ 547 w 756"/>
                <a:gd name="T69" fmla="*/ 325 h 446"/>
                <a:gd name="T70" fmla="*/ 566 w 756"/>
                <a:gd name="T71" fmla="*/ 334 h 446"/>
                <a:gd name="T72" fmla="*/ 589 w 756"/>
                <a:gd name="T73" fmla="*/ 348 h 446"/>
                <a:gd name="T74" fmla="*/ 608 w 756"/>
                <a:gd name="T75" fmla="*/ 362 h 446"/>
                <a:gd name="T76" fmla="*/ 626 w 756"/>
                <a:gd name="T77" fmla="*/ 371 h 446"/>
                <a:gd name="T78" fmla="*/ 640 w 756"/>
                <a:gd name="T79" fmla="*/ 376 h 446"/>
                <a:gd name="T80" fmla="*/ 664 w 756"/>
                <a:gd name="T81" fmla="*/ 394 h 446"/>
                <a:gd name="T82" fmla="*/ 677 w 756"/>
                <a:gd name="T83" fmla="*/ 400 h 446"/>
                <a:gd name="T84" fmla="*/ 696 w 756"/>
                <a:gd name="T85" fmla="*/ 413 h 446"/>
                <a:gd name="T86" fmla="*/ 714 w 756"/>
                <a:gd name="T87" fmla="*/ 427 h 446"/>
                <a:gd name="T88" fmla="*/ 737 w 756"/>
                <a:gd name="T89" fmla="*/ 436 h 446"/>
                <a:gd name="T90" fmla="*/ 756 w 756"/>
                <a:gd name="T91" fmla="*/ 446 h 4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56"/>
                <a:gd name="T139" fmla="*/ 0 h 446"/>
                <a:gd name="T140" fmla="*/ 756 w 756"/>
                <a:gd name="T141" fmla="*/ 446 h 4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56" h="446">
                  <a:moveTo>
                    <a:pt x="0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19" y="14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46" y="28"/>
                  </a:lnTo>
                  <a:lnTo>
                    <a:pt x="60" y="33"/>
                  </a:lnTo>
                  <a:lnTo>
                    <a:pt x="69" y="42"/>
                  </a:lnTo>
                  <a:lnTo>
                    <a:pt x="74" y="42"/>
                  </a:lnTo>
                  <a:lnTo>
                    <a:pt x="83" y="51"/>
                  </a:lnTo>
                  <a:lnTo>
                    <a:pt x="93" y="51"/>
                  </a:lnTo>
                  <a:lnTo>
                    <a:pt x="98" y="56"/>
                  </a:lnTo>
                  <a:lnTo>
                    <a:pt x="111" y="65"/>
                  </a:lnTo>
                  <a:lnTo>
                    <a:pt x="125" y="74"/>
                  </a:lnTo>
                  <a:lnTo>
                    <a:pt x="134" y="79"/>
                  </a:lnTo>
                  <a:lnTo>
                    <a:pt x="148" y="88"/>
                  </a:lnTo>
                  <a:lnTo>
                    <a:pt x="157" y="93"/>
                  </a:lnTo>
                  <a:lnTo>
                    <a:pt x="162" y="97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90" y="111"/>
                  </a:lnTo>
                  <a:lnTo>
                    <a:pt x="200" y="117"/>
                  </a:lnTo>
                  <a:lnTo>
                    <a:pt x="213" y="126"/>
                  </a:lnTo>
                  <a:lnTo>
                    <a:pt x="223" y="130"/>
                  </a:lnTo>
                  <a:lnTo>
                    <a:pt x="227" y="135"/>
                  </a:lnTo>
                  <a:lnTo>
                    <a:pt x="241" y="140"/>
                  </a:lnTo>
                  <a:lnTo>
                    <a:pt x="241" y="144"/>
                  </a:lnTo>
                  <a:lnTo>
                    <a:pt x="250" y="149"/>
                  </a:lnTo>
                  <a:lnTo>
                    <a:pt x="264" y="158"/>
                  </a:lnTo>
                  <a:lnTo>
                    <a:pt x="279" y="167"/>
                  </a:lnTo>
                  <a:lnTo>
                    <a:pt x="283" y="167"/>
                  </a:lnTo>
                  <a:lnTo>
                    <a:pt x="292" y="172"/>
                  </a:lnTo>
                  <a:lnTo>
                    <a:pt x="306" y="181"/>
                  </a:lnTo>
                  <a:lnTo>
                    <a:pt x="315" y="185"/>
                  </a:lnTo>
                  <a:lnTo>
                    <a:pt x="329" y="195"/>
                  </a:lnTo>
                  <a:lnTo>
                    <a:pt x="343" y="204"/>
                  </a:lnTo>
                  <a:lnTo>
                    <a:pt x="348" y="209"/>
                  </a:lnTo>
                  <a:lnTo>
                    <a:pt x="357" y="209"/>
                  </a:lnTo>
                  <a:lnTo>
                    <a:pt x="366" y="219"/>
                  </a:lnTo>
                  <a:lnTo>
                    <a:pt x="371" y="219"/>
                  </a:lnTo>
                  <a:lnTo>
                    <a:pt x="381" y="223"/>
                  </a:lnTo>
                  <a:lnTo>
                    <a:pt x="394" y="232"/>
                  </a:lnTo>
                  <a:lnTo>
                    <a:pt x="408" y="242"/>
                  </a:lnTo>
                  <a:lnTo>
                    <a:pt x="413" y="246"/>
                  </a:lnTo>
                  <a:lnTo>
                    <a:pt x="422" y="251"/>
                  </a:lnTo>
                  <a:lnTo>
                    <a:pt x="431" y="255"/>
                  </a:lnTo>
                  <a:lnTo>
                    <a:pt x="436" y="255"/>
                  </a:lnTo>
                  <a:lnTo>
                    <a:pt x="445" y="264"/>
                  </a:lnTo>
                  <a:lnTo>
                    <a:pt x="454" y="269"/>
                  </a:lnTo>
                  <a:lnTo>
                    <a:pt x="459" y="269"/>
                  </a:lnTo>
                  <a:lnTo>
                    <a:pt x="473" y="278"/>
                  </a:lnTo>
                  <a:lnTo>
                    <a:pt x="478" y="283"/>
                  </a:lnTo>
                  <a:lnTo>
                    <a:pt x="483" y="287"/>
                  </a:lnTo>
                  <a:lnTo>
                    <a:pt x="496" y="292"/>
                  </a:lnTo>
                  <a:lnTo>
                    <a:pt x="501" y="297"/>
                  </a:lnTo>
                  <a:lnTo>
                    <a:pt x="510" y="301"/>
                  </a:lnTo>
                  <a:lnTo>
                    <a:pt x="519" y="311"/>
                  </a:lnTo>
                  <a:lnTo>
                    <a:pt x="524" y="311"/>
                  </a:lnTo>
                  <a:lnTo>
                    <a:pt x="538" y="316"/>
                  </a:lnTo>
                  <a:lnTo>
                    <a:pt x="542" y="321"/>
                  </a:lnTo>
                  <a:lnTo>
                    <a:pt x="547" y="325"/>
                  </a:lnTo>
                  <a:lnTo>
                    <a:pt x="562" y="334"/>
                  </a:lnTo>
                  <a:lnTo>
                    <a:pt x="566" y="334"/>
                  </a:lnTo>
                  <a:lnTo>
                    <a:pt x="575" y="339"/>
                  </a:lnTo>
                  <a:lnTo>
                    <a:pt x="589" y="348"/>
                  </a:lnTo>
                  <a:lnTo>
                    <a:pt x="598" y="357"/>
                  </a:lnTo>
                  <a:lnTo>
                    <a:pt x="608" y="362"/>
                  </a:lnTo>
                  <a:lnTo>
                    <a:pt x="612" y="362"/>
                  </a:lnTo>
                  <a:lnTo>
                    <a:pt x="626" y="371"/>
                  </a:lnTo>
                  <a:lnTo>
                    <a:pt x="631" y="371"/>
                  </a:lnTo>
                  <a:lnTo>
                    <a:pt x="640" y="376"/>
                  </a:lnTo>
                  <a:lnTo>
                    <a:pt x="654" y="385"/>
                  </a:lnTo>
                  <a:lnTo>
                    <a:pt x="664" y="394"/>
                  </a:lnTo>
                  <a:lnTo>
                    <a:pt x="673" y="400"/>
                  </a:lnTo>
                  <a:lnTo>
                    <a:pt x="677" y="400"/>
                  </a:lnTo>
                  <a:lnTo>
                    <a:pt x="691" y="409"/>
                  </a:lnTo>
                  <a:lnTo>
                    <a:pt x="696" y="413"/>
                  </a:lnTo>
                  <a:lnTo>
                    <a:pt x="705" y="418"/>
                  </a:lnTo>
                  <a:lnTo>
                    <a:pt x="714" y="427"/>
                  </a:lnTo>
                  <a:lnTo>
                    <a:pt x="728" y="432"/>
                  </a:lnTo>
                  <a:lnTo>
                    <a:pt x="737" y="436"/>
                  </a:lnTo>
                  <a:lnTo>
                    <a:pt x="742" y="441"/>
                  </a:lnTo>
                  <a:lnTo>
                    <a:pt x="756" y="44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39" name="Freeform 5491"/>
            <p:cNvSpPr>
              <a:spLocks/>
            </p:cNvSpPr>
            <p:nvPr/>
          </p:nvSpPr>
          <p:spPr bwMode="auto">
            <a:xfrm>
              <a:off x="4527" y="1708"/>
              <a:ext cx="195" cy="381"/>
            </a:xfrm>
            <a:custGeom>
              <a:avLst/>
              <a:gdLst>
                <a:gd name="T0" fmla="*/ 10 w 974"/>
                <a:gd name="T1" fmla="*/ 32 h 1902"/>
                <a:gd name="T2" fmla="*/ 19 w 974"/>
                <a:gd name="T3" fmla="*/ 59 h 1902"/>
                <a:gd name="T4" fmla="*/ 28 w 974"/>
                <a:gd name="T5" fmla="*/ 102 h 1902"/>
                <a:gd name="T6" fmla="*/ 37 w 974"/>
                <a:gd name="T7" fmla="*/ 134 h 1902"/>
                <a:gd name="T8" fmla="*/ 46 w 974"/>
                <a:gd name="T9" fmla="*/ 176 h 1902"/>
                <a:gd name="T10" fmla="*/ 55 w 974"/>
                <a:gd name="T11" fmla="*/ 213 h 1902"/>
                <a:gd name="T12" fmla="*/ 70 w 974"/>
                <a:gd name="T13" fmla="*/ 245 h 1902"/>
                <a:gd name="T14" fmla="*/ 79 w 974"/>
                <a:gd name="T15" fmla="*/ 283 h 1902"/>
                <a:gd name="T16" fmla="*/ 93 w 974"/>
                <a:gd name="T17" fmla="*/ 319 h 1902"/>
                <a:gd name="T18" fmla="*/ 107 w 974"/>
                <a:gd name="T19" fmla="*/ 357 h 1902"/>
                <a:gd name="T20" fmla="*/ 121 w 974"/>
                <a:gd name="T21" fmla="*/ 394 h 1902"/>
                <a:gd name="T22" fmla="*/ 135 w 974"/>
                <a:gd name="T23" fmla="*/ 435 h 1902"/>
                <a:gd name="T24" fmla="*/ 148 w 974"/>
                <a:gd name="T25" fmla="*/ 464 h 1902"/>
                <a:gd name="T26" fmla="*/ 168 w 974"/>
                <a:gd name="T27" fmla="*/ 505 h 1902"/>
                <a:gd name="T28" fmla="*/ 181 w 974"/>
                <a:gd name="T29" fmla="*/ 534 h 1902"/>
                <a:gd name="T30" fmla="*/ 200 w 974"/>
                <a:gd name="T31" fmla="*/ 566 h 1902"/>
                <a:gd name="T32" fmla="*/ 214 w 974"/>
                <a:gd name="T33" fmla="*/ 593 h 1902"/>
                <a:gd name="T34" fmla="*/ 232 w 974"/>
                <a:gd name="T35" fmla="*/ 631 h 1902"/>
                <a:gd name="T36" fmla="*/ 241 w 974"/>
                <a:gd name="T37" fmla="*/ 663 h 1902"/>
                <a:gd name="T38" fmla="*/ 256 w 974"/>
                <a:gd name="T39" fmla="*/ 691 h 1902"/>
                <a:gd name="T40" fmla="*/ 274 w 974"/>
                <a:gd name="T41" fmla="*/ 733 h 1902"/>
                <a:gd name="T42" fmla="*/ 288 w 974"/>
                <a:gd name="T43" fmla="*/ 761 h 1902"/>
                <a:gd name="T44" fmla="*/ 297 w 974"/>
                <a:gd name="T45" fmla="*/ 793 h 1902"/>
                <a:gd name="T46" fmla="*/ 316 w 974"/>
                <a:gd name="T47" fmla="*/ 830 h 1902"/>
                <a:gd name="T48" fmla="*/ 325 w 974"/>
                <a:gd name="T49" fmla="*/ 863 h 1902"/>
                <a:gd name="T50" fmla="*/ 338 w 974"/>
                <a:gd name="T51" fmla="*/ 895 h 1902"/>
                <a:gd name="T52" fmla="*/ 353 w 974"/>
                <a:gd name="T53" fmla="*/ 928 h 1902"/>
                <a:gd name="T54" fmla="*/ 362 w 974"/>
                <a:gd name="T55" fmla="*/ 960 h 1902"/>
                <a:gd name="T56" fmla="*/ 376 w 974"/>
                <a:gd name="T57" fmla="*/ 997 h 1902"/>
                <a:gd name="T58" fmla="*/ 390 w 974"/>
                <a:gd name="T59" fmla="*/ 1034 h 1902"/>
                <a:gd name="T60" fmla="*/ 404 w 974"/>
                <a:gd name="T61" fmla="*/ 1067 h 1902"/>
                <a:gd name="T62" fmla="*/ 418 w 974"/>
                <a:gd name="T63" fmla="*/ 1104 h 1902"/>
                <a:gd name="T64" fmla="*/ 431 w 974"/>
                <a:gd name="T65" fmla="*/ 1136 h 1902"/>
                <a:gd name="T66" fmla="*/ 440 w 974"/>
                <a:gd name="T67" fmla="*/ 1173 h 1902"/>
                <a:gd name="T68" fmla="*/ 455 w 974"/>
                <a:gd name="T69" fmla="*/ 1206 h 1902"/>
                <a:gd name="T70" fmla="*/ 469 w 974"/>
                <a:gd name="T71" fmla="*/ 1238 h 1902"/>
                <a:gd name="T72" fmla="*/ 483 w 974"/>
                <a:gd name="T73" fmla="*/ 1270 h 1902"/>
                <a:gd name="T74" fmla="*/ 492 w 974"/>
                <a:gd name="T75" fmla="*/ 1313 h 1902"/>
                <a:gd name="T76" fmla="*/ 510 w 974"/>
                <a:gd name="T77" fmla="*/ 1345 h 1902"/>
                <a:gd name="T78" fmla="*/ 529 w 974"/>
                <a:gd name="T79" fmla="*/ 1378 h 1902"/>
                <a:gd name="T80" fmla="*/ 543 w 974"/>
                <a:gd name="T81" fmla="*/ 1410 h 1902"/>
                <a:gd name="T82" fmla="*/ 557 w 974"/>
                <a:gd name="T83" fmla="*/ 1438 h 1902"/>
                <a:gd name="T84" fmla="*/ 576 w 974"/>
                <a:gd name="T85" fmla="*/ 1475 h 1902"/>
                <a:gd name="T86" fmla="*/ 599 w 974"/>
                <a:gd name="T87" fmla="*/ 1508 h 1902"/>
                <a:gd name="T88" fmla="*/ 617 w 974"/>
                <a:gd name="T89" fmla="*/ 1535 h 1902"/>
                <a:gd name="T90" fmla="*/ 668 w 974"/>
                <a:gd name="T91" fmla="*/ 1554 h 1902"/>
                <a:gd name="T92" fmla="*/ 682 w 974"/>
                <a:gd name="T93" fmla="*/ 1573 h 1902"/>
                <a:gd name="T94" fmla="*/ 668 w 974"/>
                <a:gd name="T95" fmla="*/ 1600 h 1902"/>
                <a:gd name="T96" fmla="*/ 691 w 974"/>
                <a:gd name="T97" fmla="*/ 1633 h 1902"/>
                <a:gd name="T98" fmla="*/ 719 w 974"/>
                <a:gd name="T99" fmla="*/ 1661 h 1902"/>
                <a:gd name="T100" fmla="*/ 752 w 974"/>
                <a:gd name="T101" fmla="*/ 1698 h 1902"/>
                <a:gd name="T102" fmla="*/ 784 w 974"/>
                <a:gd name="T103" fmla="*/ 1730 h 1902"/>
                <a:gd name="T104" fmla="*/ 816 w 974"/>
                <a:gd name="T105" fmla="*/ 1758 h 1902"/>
                <a:gd name="T106" fmla="*/ 849 w 974"/>
                <a:gd name="T107" fmla="*/ 1791 h 1902"/>
                <a:gd name="T108" fmla="*/ 877 w 974"/>
                <a:gd name="T109" fmla="*/ 1818 h 1902"/>
                <a:gd name="T110" fmla="*/ 905 w 974"/>
                <a:gd name="T111" fmla="*/ 1847 h 1902"/>
                <a:gd name="T112" fmla="*/ 942 w 974"/>
                <a:gd name="T113" fmla="*/ 1874 h 1902"/>
                <a:gd name="T114" fmla="*/ 974 w 974"/>
                <a:gd name="T115" fmla="*/ 1902 h 19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4"/>
                <a:gd name="T175" fmla="*/ 0 h 1902"/>
                <a:gd name="T176" fmla="*/ 974 w 974"/>
                <a:gd name="T177" fmla="*/ 1902 h 19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4" h="1902">
                  <a:moveTo>
                    <a:pt x="0" y="0"/>
                  </a:moveTo>
                  <a:lnTo>
                    <a:pt x="5" y="9"/>
                  </a:lnTo>
                  <a:lnTo>
                    <a:pt x="5" y="14"/>
                  </a:lnTo>
                  <a:lnTo>
                    <a:pt x="5" y="23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46"/>
                  </a:lnTo>
                  <a:lnTo>
                    <a:pt x="14" y="50"/>
                  </a:lnTo>
                  <a:lnTo>
                    <a:pt x="14" y="59"/>
                  </a:lnTo>
                  <a:lnTo>
                    <a:pt x="19" y="59"/>
                  </a:lnTo>
                  <a:lnTo>
                    <a:pt x="19" y="70"/>
                  </a:lnTo>
                  <a:lnTo>
                    <a:pt x="19" y="74"/>
                  </a:lnTo>
                  <a:lnTo>
                    <a:pt x="23" y="83"/>
                  </a:lnTo>
                  <a:lnTo>
                    <a:pt x="23" y="93"/>
                  </a:lnTo>
                  <a:lnTo>
                    <a:pt x="28" y="102"/>
                  </a:lnTo>
                  <a:lnTo>
                    <a:pt x="28" y="106"/>
                  </a:lnTo>
                  <a:lnTo>
                    <a:pt x="28" y="115"/>
                  </a:lnTo>
                  <a:lnTo>
                    <a:pt x="33" y="120"/>
                  </a:lnTo>
                  <a:lnTo>
                    <a:pt x="33" y="129"/>
                  </a:lnTo>
                  <a:lnTo>
                    <a:pt x="37" y="134"/>
                  </a:lnTo>
                  <a:lnTo>
                    <a:pt x="37" y="143"/>
                  </a:lnTo>
                  <a:lnTo>
                    <a:pt x="42" y="152"/>
                  </a:lnTo>
                  <a:lnTo>
                    <a:pt x="42" y="162"/>
                  </a:lnTo>
                  <a:lnTo>
                    <a:pt x="46" y="167"/>
                  </a:lnTo>
                  <a:lnTo>
                    <a:pt x="46" y="176"/>
                  </a:lnTo>
                  <a:lnTo>
                    <a:pt x="51" y="185"/>
                  </a:lnTo>
                  <a:lnTo>
                    <a:pt x="51" y="190"/>
                  </a:lnTo>
                  <a:lnTo>
                    <a:pt x="55" y="199"/>
                  </a:lnTo>
                  <a:lnTo>
                    <a:pt x="55" y="204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6" y="227"/>
                  </a:lnTo>
                  <a:lnTo>
                    <a:pt x="66" y="236"/>
                  </a:lnTo>
                  <a:lnTo>
                    <a:pt x="70" y="245"/>
                  </a:lnTo>
                  <a:lnTo>
                    <a:pt x="70" y="250"/>
                  </a:lnTo>
                  <a:lnTo>
                    <a:pt x="75" y="260"/>
                  </a:lnTo>
                  <a:lnTo>
                    <a:pt x="79" y="269"/>
                  </a:lnTo>
                  <a:lnTo>
                    <a:pt x="79" y="274"/>
                  </a:lnTo>
                  <a:lnTo>
                    <a:pt x="79" y="283"/>
                  </a:lnTo>
                  <a:lnTo>
                    <a:pt x="84" y="287"/>
                  </a:lnTo>
                  <a:lnTo>
                    <a:pt x="89" y="297"/>
                  </a:lnTo>
                  <a:lnTo>
                    <a:pt x="89" y="306"/>
                  </a:lnTo>
                  <a:lnTo>
                    <a:pt x="89" y="310"/>
                  </a:lnTo>
                  <a:lnTo>
                    <a:pt x="93" y="319"/>
                  </a:lnTo>
                  <a:lnTo>
                    <a:pt x="98" y="329"/>
                  </a:lnTo>
                  <a:lnTo>
                    <a:pt x="98" y="333"/>
                  </a:lnTo>
                  <a:lnTo>
                    <a:pt x="102" y="342"/>
                  </a:lnTo>
                  <a:lnTo>
                    <a:pt x="107" y="353"/>
                  </a:lnTo>
                  <a:lnTo>
                    <a:pt x="107" y="357"/>
                  </a:lnTo>
                  <a:lnTo>
                    <a:pt x="112" y="366"/>
                  </a:lnTo>
                  <a:lnTo>
                    <a:pt x="112" y="371"/>
                  </a:lnTo>
                  <a:lnTo>
                    <a:pt x="116" y="380"/>
                  </a:lnTo>
                  <a:lnTo>
                    <a:pt x="116" y="389"/>
                  </a:lnTo>
                  <a:lnTo>
                    <a:pt x="121" y="394"/>
                  </a:lnTo>
                  <a:lnTo>
                    <a:pt x="121" y="403"/>
                  </a:lnTo>
                  <a:lnTo>
                    <a:pt x="125" y="412"/>
                  </a:lnTo>
                  <a:lnTo>
                    <a:pt x="130" y="421"/>
                  </a:lnTo>
                  <a:lnTo>
                    <a:pt x="135" y="426"/>
                  </a:lnTo>
                  <a:lnTo>
                    <a:pt x="135" y="435"/>
                  </a:lnTo>
                  <a:lnTo>
                    <a:pt x="139" y="441"/>
                  </a:lnTo>
                  <a:lnTo>
                    <a:pt x="144" y="450"/>
                  </a:lnTo>
                  <a:lnTo>
                    <a:pt x="144" y="455"/>
                  </a:lnTo>
                  <a:lnTo>
                    <a:pt x="148" y="464"/>
                  </a:lnTo>
                  <a:lnTo>
                    <a:pt x="153" y="473"/>
                  </a:lnTo>
                  <a:lnTo>
                    <a:pt x="157" y="478"/>
                  </a:lnTo>
                  <a:lnTo>
                    <a:pt x="163" y="487"/>
                  </a:lnTo>
                  <a:lnTo>
                    <a:pt x="163" y="496"/>
                  </a:lnTo>
                  <a:lnTo>
                    <a:pt x="168" y="505"/>
                  </a:lnTo>
                  <a:lnTo>
                    <a:pt x="172" y="510"/>
                  </a:lnTo>
                  <a:lnTo>
                    <a:pt x="172" y="519"/>
                  </a:lnTo>
                  <a:lnTo>
                    <a:pt x="177" y="523"/>
                  </a:lnTo>
                  <a:lnTo>
                    <a:pt x="181" y="534"/>
                  </a:lnTo>
                  <a:lnTo>
                    <a:pt x="186" y="538"/>
                  </a:lnTo>
                  <a:lnTo>
                    <a:pt x="191" y="543"/>
                  </a:lnTo>
                  <a:lnTo>
                    <a:pt x="191" y="547"/>
                  </a:lnTo>
                  <a:lnTo>
                    <a:pt x="195" y="557"/>
                  </a:lnTo>
                  <a:lnTo>
                    <a:pt x="200" y="566"/>
                  </a:lnTo>
                  <a:lnTo>
                    <a:pt x="204" y="570"/>
                  </a:lnTo>
                  <a:lnTo>
                    <a:pt x="204" y="580"/>
                  </a:lnTo>
                  <a:lnTo>
                    <a:pt x="209" y="589"/>
                  </a:lnTo>
                  <a:lnTo>
                    <a:pt x="214" y="593"/>
                  </a:lnTo>
                  <a:lnTo>
                    <a:pt x="218" y="602"/>
                  </a:lnTo>
                  <a:lnTo>
                    <a:pt x="218" y="607"/>
                  </a:lnTo>
                  <a:lnTo>
                    <a:pt x="223" y="616"/>
                  </a:lnTo>
                  <a:lnTo>
                    <a:pt x="227" y="626"/>
                  </a:lnTo>
                  <a:lnTo>
                    <a:pt x="232" y="631"/>
                  </a:lnTo>
                  <a:lnTo>
                    <a:pt x="232" y="636"/>
                  </a:lnTo>
                  <a:lnTo>
                    <a:pt x="232" y="640"/>
                  </a:lnTo>
                  <a:lnTo>
                    <a:pt x="236" y="649"/>
                  </a:lnTo>
                  <a:lnTo>
                    <a:pt x="241" y="654"/>
                  </a:lnTo>
                  <a:lnTo>
                    <a:pt x="241" y="663"/>
                  </a:lnTo>
                  <a:lnTo>
                    <a:pt x="246" y="672"/>
                  </a:lnTo>
                  <a:lnTo>
                    <a:pt x="250" y="677"/>
                  </a:lnTo>
                  <a:lnTo>
                    <a:pt x="256" y="682"/>
                  </a:lnTo>
                  <a:lnTo>
                    <a:pt x="256" y="686"/>
                  </a:lnTo>
                  <a:lnTo>
                    <a:pt x="256" y="691"/>
                  </a:lnTo>
                  <a:lnTo>
                    <a:pt x="260" y="700"/>
                  </a:lnTo>
                  <a:lnTo>
                    <a:pt x="265" y="709"/>
                  </a:lnTo>
                  <a:lnTo>
                    <a:pt x="265" y="714"/>
                  </a:lnTo>
                  <a:lnTo>
                    <a:pt x="270" y="724"/>
                  </a:lnTo>
                  <a:lnTo>
                    <a:pt x="274" y="733"/>
                  </a:lnTo>
                  <a:lnTo>
                    <a:pt x="274" y="738"/>
                  </a:lnTo>
                  <a:lnTo>
                    <a:pt x="279" y="742"/>
                  </a:lnTo>
                  <a:lnTo>
                    <a:pt x="279" y="747"/>
                  </a:lnTo>
                  <a:lnTo>
                    <a:pt x="283" y="756"/>
                  </a:lnTo>
                  <a:lnTo>
                    <a:pt x="288" y="761"/>
                  </a:lnTo>
                  <a:lnTo>
                    <a:pt x="288" y="770"/>
                  </a:lnTo>
                  <a:lnTo>
                    <a:pt x="293" y="774"/>
                  </a:lnTo>
                  <a:lnTo>
                    <a:pt x="293" y="784"/>
                  </a:lnTo>
                  <a:lnTo>
                    <a:pt x="297" y="784"/>
                  </a:lnTo>
                  <a:lnTo>
                    <a:pt x="297" y="793"/>
                  </a:lnTo>
                  <a:lnTo>
                    <a:pt x="302" y="797"/>
                  </a:lnTo>
                  <a:lnTo>
                    <a:pt x="306" y="806"/>
                  </a:lnTo>
                  <a:lnTo>
                    <a:pt x="306" y="817"/>
                  </a:lnTo>
                  <a:lnTo>
                    <a:pt x="311" y="826"/>
                  </a:lnTo>
                  <a:lnTo>
                    <a:pt x="316" y="830"/>
                  </a:lnTo>
                  <a:lnTo>
                    <a:pt x="316" y="840"/>
                  </a:lnTo>
                  <a:lnTo>
                    <a:pt x="320" y="844"/>
                  </a:lnTo>
                  <a:lnTo>
                    <a:pt x="320" y="853"/>
                  </a:lnTo>
                  <a:lnTo>
                    <a:pt x="325" y="863"/>
                  </a:lnTo>
                  <a:lnTo>
                    <a:pt x="329" y="867"/>
                  </a:lnTo>
                  <a:lnTo>
                    <a:pt x="334" y="876"/>
                  </a:lnTo>
                  <a:lnTo>
                    <a:pt x="334" y="885"/>
                  </a:lnTo>
                  <a:lnTo>
                    <a:pt x="338" y="890"/>
                  </a:lnTo>
                  <a:lnTo>
                    <a:pt x="338" y="895"/>
                  </a:lnTo>
                  <a:lnTo>
                    <a:pt x="343" y="899"/>
                  </a:lnTo>
                  <a:lnTo>
                    <a:pt x="343" y="909"/>
                  </a:lnTo>
                  <a:lnTo>
                    <a:pt x="349" y="914"/>
                  </a:lnTo>
                  <a:lnTo>
                    <a:pt x="349" y="923"/>
                  </a:lnTo>
                  <a:lnTo>
                    <a:pt x="353" y="928"/>
                  </a:lnTo>
                  <a:lnTo>
                    <a:pt x="353" y="937"/>
                  </a:lnTo>
                  <a:lnTo>
                    <a:pt x="358" y="946"/>
                  </a:lnTo>
                  <a:lnTo>
                    <a:pt x="362" y="951"/>
                  </a:lnTo>
                  <a:lnTo>
                    <a:pt x="362" y="960"/>
                  </a:lnTo>
                  <a:lnTo>
                    <a:pt x="367" y="969"/>
                  </a:lnTo>
                  <a:lnTo>
                    <a:pt x="372" y="974"/>
                  </a:lnTo>
                  <a:lnTo>
                    <a:pt x="376" y="983"/>
                  </a:lnTo>
                  <a:lnTo>
                    <a:pt x="376" y="992"/>
                  </a:lnTo>
                  <a:lnTo>
                    <a:pt x="376" y="997"/>
                  </a:lnTo>
                  <a:lnTo>
                    <a:pt x="381" y="1007"/>
                  </a:lnTo>
                  <a:lnTo>
                    <a:pt x="381" y="1016"/>
                  </a:lnTo>
                  <a:lnTo>
                    <a:pt x="385" y="1021"/>
                  </a:lnTo>
                  <a:lnTo>
                    <a:pt x="390" y="1030"/>
                  </a:lnTo>
                  <a:lnTo>
                    <a:pt x="390" y="1034"/>
                  </a:lnTo>
                  <a:lnTo>
                    <a:pt x="395" y="1044"/>
                  </a:lnTo>
                  <a:lnTo>
                    <a:pt x="399" y="1053"/>
                  </a:lnTo>
                  <a:lnTo>
                    <a:pt x="404" y="1057"/>
                  </a:lnTo>
                  <a:lnTo>
                    <a:pt x="404" y="1067"/>
                  </a:lnTo>
                  <a:lnTo>
                    <a:pt x="404" y="1076"/>
                  </a:lnTo>
                  <a:lnTo>
                    <a:pt x="408" y="1085"/>
                  </a:lnTo>
                  <a:lnTo>
                    <a:pt x="413" y="1089"/>
                  </a:lnTo>
                  <a:lnTo>
                    <a:pt x="418" y="1100"/>
                  </a:lnTo>
                  <a:lnTo>
                    <a:pt x="418" y="1104"/>
                  </a:lnTo>
                  <a:lnTo>
                    <a:pt x="418" y="1113"/>
                  </a:lnTo>
                  <a:lnTo>
                    <a:pt x="422" y="1118"/>
                  </a:lnTo>
                  <a:lnTo>
                    <a:pt x="427" y="1127"/>
                  </a:lnTo>
                  <a:lnTo>
                    <a:pt x="431" y="1136"/>
                  </a:lnTo>
                  <a:lnTo>
                    <a:pt x="436" y="1146"/>
                  </a:lnTo>
                  <a:lnTo>
                    <a:pt x="436" y="1150"/>
                  </a:lnTo>
                  <a:lnTo>
                    <a:pt x="436" y="1159"/>
                  </a:lnTo>
                  <a:lnTo>
                    <a:pt x="440" y="1169"/>
                  </a:lnTo>
                  <a:lnTo>
                    <a:pt x="440" y="1173"/>
                  </a:lnTo>
                  <a:lnTo>
                    <a:pt x="446" y="1178"/>
                  </a:lnTo>
                  <a:lnTo>
                    <a:pt x="451" y="1182"/>
                  </a:lnTo>
                  <a:lnTo>
                    <a:pt x="451" y="1188"/>
                  </a:lnTo>
                  <a:lnTo>
                    <a:pt x="451" y="1197"/>
                  </a:lnTo>
                  <a:lnTo>
                    <a:pt x="455" y="1206"/>
                  </a:lnTo>
                  <a:lnTo>
                    <a:pt x="460" y="1211"/>
                  </a:lnTo>
                  <a:lnTo>
                    <a:pt x="460" y="1220"/>
                  </a:lnTo>
                  <a:lnTo>
                    <a:pt x="464" y="1229"/>
                  </a:lnTo>
                  <a:lnTo>
                    <a:pt x="464" y="1234"/>
                  </a:lnTo>
                  <a:lnTo>
                    <a:pt x="469" y="1238"/>
                  </a:lnTo>
                  <a:lnTo>
                    <a:pt x="469" y="1243"/>
                  </a:lnTo>
                  <a:lnTo>
                    <a:pt x="474" y="1252"/>
                  </a:lnTo>
                  <a:lnTo>
                    <a:pt x="478" y="1257"/>
                  </a:lnTo>
                  <a:lnTo>
                    <a:pt x="478" y="1266"/>
                  </a:lnTo>
                  <a:lnTo>
                    <a:pt x="483" y="1270"/>
                  </a:lnTo>
                  <a:lnTo>
                    <a:pt x="483" y="1281"/>
                  </a:lnTo>
                  <a:lnTo>
                    <a:pt x="487" y="1290"/>
                  </a:lnTo>
                  <a:lnTo>
                    <a:pt x="492" y="1294"/>
                  </a:lnTo>
                  <a:lnTo>
                    <a:pt x="492" y="1304"/>
                  </a:lnTo>
                  <a:lnTo>
                    <a:pt x="492" y="1313"/>
                  </a:lnTo>
                  <a:lnTo>
                    <a:pt x="497" y="1322"/>
                  </a:lnTo>
                  <a:lnTo>
                    <a:pt x="501" y="1327"/>
                  </a:lnTo>
                  <a:lnTo>
                    <a:pt x="506" y="1336"/>
                  </a:lnTo>
                  <a:lnTo>
                    <a:pt x="510" y="1340"/>
                  </a:lnTo>
                  <a:lnTo>
                    <a:pt x="510" y="1345"/>
                  </a:lnTo>
                  <a:lnTo>
                    <a:pt x="515" y="1350"/>
                  </a:lnTo>
                  <a:lnTo>
                    <a:pt x="520" y="1354"/>
                  </a:lnTo>
                  <a:lnTo>
                    <a:pt x="520" y="1363"/>
                  </a:lnTo>
                  <a:lnTo>
                    <a:pt x="520" y="1372"/>
                  </a:lnTo>
                  <a:lnTo>
                    <a:pt x="529" y="1378"/>
                  </a:lnTo>
                  <a:lnTo>
                    <a:pt x="529" y="1387"/>
                  </a:lnTo>
                  <a:lnTo>
                    <a:pt x="533" y="1392"/>
                  </a:lnTo>
                  <a:lnTo>
                    <a:pt x="539" y="1396"/>
                  </a:lnTo>
                  <a:lnTo>
                    <a:pt x="539" y="1406"/>
                  </a:lnTo>
                  <a:lnTo>
                    <a:pt x="543" y="1410"/>
                  </a:lnTo>
                  <a:lnTo>
                    <a:pt x="543" y="1419"/>
                  </a:lnTo>
                  <a:lnTo>
                    <a:pt x="548" y="1424"/>
                  </a:lnTo>
                  <a:lnTo>
                    <a:pt x="553" y="1433"/>
                  </a:lnTo>
                  <a:lnTo>
                    <a:pt x="553" y="1438"/>
                  </a:lnTo>
                  <a:lnTo>
                    <a:pt x="557" y="1438"/>
                  </a:lnTo>
                  <a:lnTo>
                    <a:pt x="562" y="1447"/>
                  </a:lnTo>
                  <a:lnTo>
                    <a:pt x="566" y="1456"/>
                  </a:lnTo>
                  <a:lnTo>
                    <a:pt x="576" y="1465"/>
                  </a:lnTo>
                  <a:lnTo>
                    <a:pt x="576" y="1471"/>
                  </a:lnTo>
                  <a:lnTo>
                    <a:pt x="576" y="1475"/>
                  </a:lnTo>
                  <a:lnTo>
                    <a:pt x="580" y="1480"/>
                  </a:lnTo>
                  <a:lnTo>
                    <a:pt x="585" y="1489"/>
                  </a:lnTo>
                  <a:lnTo>
                    <a:pt x="589" y="1494"/>
                  </a:lnTo>
                  <a:lnTo>
                    <a:pt x="589" y="1503"/>
                  </a:lnTo>
                  <a:lnTo>
                    <a:pt x="599" y="1508"/>
                  </a:lnTo>
                  <a:lnTo>
                    <a:pt x="603" y="1517"/>
                  </a:lnTo>
                  <a:lnTo>
                    <a:pt x="608" y="1521"/>
                  </a:lnTo>
                  <a:lnTo>
                    <a:pt x="612" y="1531"/>
                  </a:lnTo>
                  <a:lnTo>
                    <a:pt x="617" y="1535"/>
                  </a:lnTo>
                  <a:lnTo>
                    <a:pt x="641" y="1535"/>
                  </a:lnTo>
                  <a:lnTo>
                    <a:pt x="664" y="1540"/>
                  </a:lnTo>
                  <a:lnTo>
                    <a:pt x="668" y="1549"/>
                  </a:lnTo>
                  <a:lnTo>
                    <a:pt x="668" y="1554"/>
                  </a:lnTo>
                  <a:lnTo>
                    <a:pt x="682" y="1558"/>
                  </a:lnTo>
                  <a:lnTo>
                    <a:pt x="691" y="1564"/>
                  </a:lnTo>
                  <a:lnTo>
                    <a:pt x="682" y="1568"/>
                  </a:lnTo>
                  <a:lnTo>
                    <a:pt x="673" y="1573"/>
                  </a:lnTo>
                  <a:lnTo>
                    <a:pt x="682" y="1573"/>
                  </a:lnTo>
                  <a:lnTo>
                    <a:pt x="696" y="1577"/>
                  </a:lnTo>
                  <a:lnTo>
                    <a:pt x="696" y="1587"/>
                  </a:lnTo>
                  <a:lnTo>
                    <a:pt x="682" y="1591"/>
                  </a:lnTo>
                  <a:lnTo>
                    <a:pt x="664" y="1591"/>
                  </a:lnTo>
                  <a:lnTo>
                    <a:pt x="668" y="1600"/>
                  </a:lnTo>
                  <a:lnTo>
                    <a:pt x="682" y="1610"/>
                  </a:lnTo>
                  <a:lnTo>
                    <a:pt x="701" y="1614"/>
                  </a:lnTo>
                  <a:lnTo>
                    <a:pt x="682" y="1623"/>
                  </a:lnTo>
                  <a:lnTo>
                    <a:pt x="691" y="1633"/>
                  </a:lnTo>
                  <a:lnTo>
                    <a:pt x="701" y="1637"/>
                  </a:lnTo>
                  <a:lnTo>
                    <a:pt x="705" y="1642"/>
                  </a:lnTo>
                  <a:lnTo>
                    <a:pt x="705" y="1646"/>
                  </a:lnTo>
                  <a:lnTo>
                    <a:pt x="710" y="1656"/>
                  </a:lnTo>
                  <a:lnTo>
                    <a:pt x="719" y="1661"/>
                  </a:lnTo>
                  <a:lnTo>
                    <a:pt x="723" y="1670"/>
                  </a:lnTo>
                  <a:lnTo>
                    <a:pt x="734" y="1675"/>
                  </a:lnTo>
                  <a:lnTo>
                    <a:pt x="743" y="1684"/>
                  </a:lnTo>
                  <a:lnTo>
                    <a:pt x="747" y="1693"/>
                  </a:lnTo>
                  <a:lnTo>
                    <a:pt x="752" y="1698"/>
                  </a:lnTo>
                  <a:lnTo>
                    <a:pt x="761" y="1707"/>
                  </a:lnTo>
                  <a:lnTo>
                    <a:pt x="770" y="1716"/>
                  </a:lnTo>
                  <a:lnTo>
                    <a:pt x="780" y="1725"/>
                  </a:lnTo>
                  <a:lnTo>
                    <a:pt x="784" y="1730"/>
                  </a:lnTo>
                  <a:lnTo>
                    <a:pt x="789" y="1739"/>
                  </a:lnTo>
                  <a:lnTo>
                    <a:pt x="798" y="1744"/>
                  </a:lnTo>
                  <a:lnTo>
                    <a:pt x="807" y="1754"/>
                  </a:lnTo>
                  <a:lnTo>
                    <a:pt x="812" y="1758"/>
                  </a:lnTo>
                  <a:lnTo>
                    <a:pt x="816" y="1758"/>
                  </a:lnTo>
                  <a:lnTo>
                    <a:pt x="822" y="1768"/>
                  </a:lnTo>
                  <a:lnTo>
                    <a:pt x="831" y="1777"/>
                  </a:lnTo>
                  <a:lnTo>
                    <a:pt x="836" y="1781"/>
                  </a:lnTo>
                  <a:lnTo>
                    <a:pt x="840" y="1786"/>
                  </a:lnTo>
                  <a:lnTo>
                    <a:pt x="849" y="1791"/>
                  </a:lnTo>
                  <a:lnTo>
                    <a:pt x="854" y="1800"/>
                  </a:lnTo>
                  <a:lnTo>
                    <a:pt x="863" y="1809"/>
                  </a:lnTo>
                  <a:lnTo>
                    <a:pt x="872" y="1814"/>
                  </a:lnTo>
                  <a:lnTo>
                    <a:pt x="877" y="1818"/>
                  </a:lnTo>
                  <a:lnTo>
                    <a:pt x="877" y="1823"/>
                  </a:lnTo>
                  <a:lnTo>
                    <a:pt x="891" y="1827"/>
                  </a:lnTo>
                  <a:lnTo>
                    <a:pt x="895" y="1837"/>
                  </a:lnTo>
                  <a:lnTo>
                    <a:pt x="900" y="1842"/>
                  </a:lnTo>
                  <a:lnTo>
                    <a:pt x="905" y="1847"/>
                  </a:lnTo>
                  <a:lnTo>
                    <a:pt x="915" y="1851"/>
                  </a:lnTo>
                  <a:lnTo>
                    <a:pt x="919" y="1856"/>
                  </a:lnTo>
                  <a:lnTo>
                    <a:pt x="924" y="1860"/>
                  </a:lnTo>
                  <a:lnTo>
                    <a:pt x="928" y="1870"/>
                  </a:lnTo>
                  <a:lnTo>
                    <a:pt x="942" y="1874"/>
                  </a:lnTo>
                  <a:lnTo>
                    <a:pt x="947" y="1883"/>
                  </a:lnTo>
                  <a:lnTo>
                    <a:pt x="956" y="1893"/>
                  </a:lnTo>
                  <a:lnTo>
                    <a:pt x="961" y="1897"/>
                  </a:lnTo>
                  <a:lnTo>
                    <a:pt x="970" y="1897"/>
                  </a:lnTo>
                  <a:lnTo>
                    <a:pt x="974" y="190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0" name="Freeform 5492"/>
            <p:cNvSpPr>
              <a:spLocks/>
            </p:cNvSpPr>
            <p:nvPr/>
          </p:nvSpPr>
          <p:spPr bwMode="auto">
            <a:xfrm>
              <a:off x="4388" y="1416"/>
              <a:ext cx="157" cy="292"/>
            </a:xfrm>
            <a:custGeom>
              <a:avLst/>
              <a:gdLst>
                <a:gd name="T0" fmla="*/ 15 w 785"/>
                <a:gd name="T1" fmla="*/ 14 h 1462"/>
                <a:gd name="T2" fmla="*/ 47 w 785"/>
                <a:gd name="T3" fmla="*/ 27 h 1462"/>
                <a:gd name="T4" fmla="*/ 88 w 785"/>
                <a:gd name="T5" fmla="*/ 56 h 1462"/>
                <a:gd name="T6" fmla="*/ 117 w 785"/>
                <a:gd name="T7" fmla="*/ 74 h 1462"/>
                <a:gd name="T8" fmla="*/ 153 w 785"/>
                <a:gd name="T9" fmla="*/ 97 h 1462"/>
                <a:gd name="T10" fmla="*/ 196 w 785"/>
                <a:gd name="T11" fmla="*/ 120 h 1462"/>
                <a:gd name="T12" fmla="*/ 219 w 785"/>
                <a:gd name="T13" fmla="*/ 135 h 1462"/>
                <a:gd name="T14" fmla="*/ 260 w 785"/>
                <a:gd name="T15" fmla="*/ 158 h 1462"/>
                <a:gd name="T16" fmla="*/ 283 w 785"/>
                <a:gd name="T17" fmla="*/ 172 h 1462"/>
                <a:gd name="T18" fmla="*/ 321 w 785"/>
                <a:gd name="T19" fmla="*/ 195 h 1462"/>
                <a:gd name="T20" fmla="*/ 348 w 785"/>
                <a:gd name="T21" fmla="*/ 208 h 1462"/>
                <a:gd name="T22" fmla="*/ 386 w 785"/>
                <a:gd name="T23" fmla="*/ 232 h 1462"/>
                <a:gd name="T24" fmla="*/ 413 w 785"/>
                <a:gd name="T25" fmla="*/ 251 h 1462"/>
                <a:gd name="T26" fmla="*/ 450 w 785"/>
                <a:gd name="T27" fmla="*/ 274 h 1462"/>
                <a:gd name="T28" fmla="*/ 479 w 785"/>
                <a:gd name="T29" fmla="*/ 287 h 1462"/>
                <a:gd name="T30" fmla="*/ 515 w 785"/>
                <a:gd name="T31" fmla="*/ 311 h 1462"/>
                <a:gd name="T32" fmla="*/ 543 w 785"/>
                <a:gd name="T33" fmla="*/ 325 h 1462"/>
                <a:gd name="T34" fmla="*/ 581 w 785"/>
                <a:gd name="T35" fmla="*/ 348 h 1462"/>
                <a:gd name="T36" fmla="*/ 608 w 785"/>
                <a:gd name="T37" fmla="*/ 362 h 1462"/>
                <a:gd name="T38" fmla="*/ 645 w 785"/>
                <a:gd name="T39" fmla="*/ 385 h 1462"/>
                <a:gd name="T40" fmla="*/ 669 w 785"/>
                <a:gd name="T41" fmla="*/ 404 h 1462"/>
                <a:gd name="T42" fmla="*/ 710 w 785"/>
                <a:gd name="T43" fmla="*/ 427 h 1462"/>
                <a:gd name="T44" fmla="*/ 733 w 785"/>
                <a:gd name="T45" fmla="*/ 441 h 1462"/>
                <a:gd name="T46" fmla="*/ 775 w 785"/>
                <a:gd name="T47" fmla="*/ 464 h 1462"/>
                <a:gd name="T48" fmla="*/ 756 w 785"/>
                <a:gd name="T49" fmla="*/ 478 h 1462"/>
                <a:gd name="T50" fmla="*/ 742 w 785"/>
                <a:gd name="T51" fmla="*/ 502 h 1462"/>
                <a:gd name="T52" fmla="*/ 729 w 785"/>
                <a:gd name="T53" fmla="*/ 524 h 1462"/>
                <a:gd name="T54" fmla="*/ 715 w 785"/>
                <a:gd name="T55" fmla="*/ 552 h 1462"/>
                <a:gd name="T56" fmla="*/ 701 w 785"/>
                <a:gd name="T57" fmla="*/ 580 h 1462"/>
                <a:gd name="T58" fmla="*/ 692 w 785"/>
                <a:gd name="T59" fmla="*/ 604 h 1462"/>
                <a:gd name="T60" fmla="*/ 678 w 785"/>
                <a:gd name="T61" fmla="*/ 631 h 1462"/>
                <a:gd name="T62" fmla="*/ 669 w 785"/>
                <a:gd name="T63" fmla="*/ 654 h 1462"/>
                <a:gd name="T64" fmla="*/ 659 w 785"/>
                <a:gd name="T65" fmla="*/ 682 h 1462"/>
                <a:gd name="T66" fmla="*/ 649 w 785"/>
                <a:gd name="T67" fmla="*/ 715 h 1462"/>
                <a:gd name="T68" fmla="*/ 640 w 785"/>
                <a:gd name="T69" fmla="*/ 738 h 1462"/>
                <a:gd name="T70" fmla="*/ 636 w 785"/>
                <a:gd name="T71" fmla="*/ 765 h 1462"/>
                <a:gd name="T72" fmla="*/ 631 w 785"/>
                <a:gd name="T73" fmla="*/ 798 h 1462"/>
                <a:gd name="T74" fmla="*/ 627 w 785"/>
                <a:gd name="T75" fmla="*/ 830 h 1462"/>
                <a:gd name="T76" fmla="*/ 669 w 785"/>
                <a:gd name="T77" fmla="*/ 844 h 1462"/>
                <a:gd name="T78" fmla="*/ 710 w 785"/>
                <a:gd name="T79" fmla="*/ 853 h 1462"/>
                <a:gd name="T80" fmla="*/ 627 w 785"/>
                <a:gd name="T81" fmla="*/ 858 h 1462"/>
                <a:gd name="T82" fmla="*/ 622 w 785"/>
                <a:gd name="T83" fmla="*/ 882 h 1462"/>
                <a:gd name="T84" fmla="*/ 622 w 785"/>
                <a:gd name="T85" fmla="*/ 914 h 1462"/>
                <a:gd name="T86" fmla="*/ 622 w 785"/>
                <a:gd name="T87" fmla="*/ 942 h 1462"/>
                <a:gd name="T88" fmla="*/ 622 w 785"/>
                <a:gd name="T89" fmla="*/ 975 h 1462"/>
                <a:gd name="T90" fmla="*/ 622 w 785"/>
                <a:gd name="T91" fmla="*/ 1002 h 1462"/>
                <a:gd name="T92" fmla="*/ 627 w 785"/>
                <a:gd name="T93" fmla="*/ 1034 h 1462"/>
                <a:gd name="T94" fmla="*/ 627 w 785"/>
                <a:gd name="T95" fmla="*/ 1048 h 1462"/>
                <a:gd name="T96" fmla="*/ 631 w 785"/>
                <a:gd name="T97" fmla="*/ 1081 h 1462"/>
                <a:gd name="T98" fmla="*/ 636 w 785"/>
                <a:gd name="T99" fmla="*/ 1109 h 1462"/>
                <a:gd name="T100" fmla="*/ 636 w 785"/>
                <a:gd name="T101" fmla="*/ 1141 h 1462"/>
                <a:gd name="T102" fmla="*/ 640 w 785"/>
                <a:gd name="T103" fmla="*/ 1170 h 1462"/>
                <a:gd name="T104" fmla="*/ 645 w 785"/>
                <a:gd name="T105" fmla="*/ 1202 h 1462"/>
                <a:gd name="T106" fmla="*/ 649 w 785"/>
                <a:gd name="T107" fmla="*/ 1225 h 1462"/>
                <a:gd name="T108" fmla="*/ 654 w 785"/>
                <a:gd name="T109" fmla="*/ 1258 h 1462"/>
                <a:gd name="T110" fmla="*/ 663 w 785"/>
                <a:gd name="T111" fmla="*/ 1285 h 1462"/>
                <a:gd name="T112" fmla="*/ 669 w 785"/>
                <a:gd name="T113" fmla="*/ 1317 h 1462"/>
                <a:gd name="T114" fmla="*/ 673 w 785"/>
                <a:gd name="T115" fmla="*/ 1346 h 1462"/>
                <a:gd name="T116" fmla="*/ 678 w 785"/>
                <a:gd name="T117" fmla="*/ 1378 h 1462"/>
                <a:gd name="T118" fmla="*/ 687 w 785"/>
                <a:gd name="T119" fmla="*/ 1410 h 1462"/>
                <a:gd name="T120" fmla="*/ 692 w 785"/>
                <a:gd name="T121" fmla="*/ 1434 h 1462"/>
                <a:gd name="T122" fmla="*/ 696 w 785"/>
                <a:gd name="T123" fmla="*/ 1462 h 14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5"/>
                <a:gd name="T187" fmla="*/ 0 h 1462"/>
                <a:gd name="T188" fmla="*/ 785 w 785"/>
                <a:gd name="T189" fmla="*/ 1462 h 146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5" h="1462">
                  <a:moveTo>
                    <a:pt x="0" y="0"/>
                  </a:moveTo>
                  <a:lnTo>
                    <a:pt x="0" y="4"/>
                  </a:lnTo>
                  <a:lnTo>
                    <a:pt x="15" y="14"/>
                  </a:lnTo>
                  <a:lnTo>
                    <a:pt x="24" y="18"/>
                  </a:lnTo>
                  <a:lnTo>
                    <a:pt x="28" y="18"/>
                  </a:lnTo>
                  <a:lnTo>
                    <a:pt x="38" y="27"/>
                  </a:lnTo>
                  <a:lnTo>
                    <a:pt x="47" y="27"/>
                  </a:lnTo>
                  <a:lnTo>
                    <a:pt x="56" y="33"/>
                  </a:lnTo>
                  <a:lnTo>
                    <a:pt x="65" y="42"/>
                  </a:lnTo>
                  <a:lnTo>
                    <a:pt x="79" y="51"/>
                  </a:lnTo>
                  <a:lnTo>
                    <a:pt x="88" y="56"/>
                  </a:lnTo>
                  <a:lnTo>
                    <a:pt x="107" y="65"/>
                  </a:lnTo>
                  <a:lnTo>
                    <a:pt x="112" y="70"/>
                  </a:lnTo>
                  <a:lnTo>
                    <a:pt x="117" y="74"/>
                  </a:lnTo>
                  <a:lnTo>
                    <a:pt x="130" y="83"/>
                  </a:lnTo>
                  <a:lnTo>
                    <a:pt x="144" y="88"/>
                  </a:lnTo>
                  <a:lnTo>
                    <a:pt x="153" y="93"/>
                  </a:lnTo>
                  <a:lnTo>
                    <a:pt x="153" y="97"/>
                  </a:lnTo>
                  <a:lnTo>
                    <a:pt x="167" y="102"/>
                  </a:lnTo>
                  <a:lnTo>
                    <a:pt x="172" y="106"/>
                  </a:lnTo>
                  <a:lnTo>
                    <a:pt x="181" y="111"/>
                  </a:lnTo>
                  <a:lnTo>
                    <a:pt x="196" y="120"/>
                  </a:lnTo>
                  <a:lnTo>
                    <a:pt x="205" y="126"/>
                  </a:lnTo>
                  <a:lnTo>
                    <a:pt x="219" y="135"/>
                  </a:lnTo>
                  <a:lnTo>
                    <a:pt x="232" y="144"/>
                  </a:lnTo>
                  <a:lnTo>
                    <a:pt x="237" y="144"/>
                  </a:lnTo>
                  <a:lnTo>
                    <a:pt x="246" y="149"/>
                  </a:lnTo>
                  <a:lnTo>
                    <a:pt x="260" y="158"/>
                  </a:lnTo>
                  <a:lnTo>
                    <a:pt x="269" y="167"/>
                  </a:lnTo>
                  <a:lnTo>
                    <a:pt x="283" y="172"/>
                  </a:lnTo>
                  <a:lnTo>
                    <a:pt x="298" y="181"/>
                  </a:lnTo>
                  <a:lnTo>
                    <a:pt x="302" y="185"/>
                  </a:lnTo>
                  <a:lnTo>
                    <a:pt x="311" y="185"/>
                  </a:lnTo>
                  <a:lnTo>
                    <a:pt x="321" y="195"/>
                  </a:lnTo>
                  <a:lnTo>
                    <a:pt x="325" y="199"/>
                  </a:lnTo>
                  <a:lnTo>
                    <a:pt x="334" y="204"/>
                  </a:lnTo>
                  <a:lnTo>
                    <a:pt x="348" y="208"/>
                  </a:lnTo>
                  <a:lnTo>
                    <a:pt x="362" y="219"/>
                  </a:lnTo>
                  <a:lnTo>
                    <a:pt x="366" y="223"/>
                  </a:lnTo>
                  <a:lnTo>
                    <a:pt x="376" y="228"/>
                  </a:lnTo>
                  <a:lnTo>
                    <a:pt x="386" y="232"/>
                  </a:lnTo>
                  <a:lnTo>
                    <a:pt x="390" y="237"/>
                  </a:lnTo>
                  <a:lnTo>
                    <a:pt x="400" y="241"/>
                  </a:lnTo>
                  <a:lnTo>
                    <a:pt x="409" y="246"/>
                  </a:lnTo>
                  <a:lnTo>
                    <a:pt x="413" y="251"/>
                  </a:lnTo>
                  <a:lnTo>
                    <a:pt x="427" y="255"/>
                  </a:lnTo>
                  <a:lnTo>
                    <a:pt x="432" y="260"/>
                  </a:lnTo>
                  <a:lnTo>
                    <a:pt x="436" y="264"/>
                  </a:lnTo>
                  <a:lnTo>
                    <a:pt x="450" y="274"/>
                  </a:lnTo>
                  <a:lnTo>
                    <a:pt x="455" y="274"/>
                  </a:lnTo>
                  <a:lnTo>
                    <a:pt x="464" y="278"/>
                  </a:lnTo>
                  <a:lnTo>
                    <a:pt x="473" y="287"/>
                  </a:lnTo>
                  <a:lnTo>
                    <a:pt x="479" y="287"/>
                  </a:lnTo>
                  <a:lnTo>
                    <a:pt x="492" y="292"/>
                  </a:lnTo>
                  <a:lnTo>
                    <a:pt x="497" y="297"/>
                  </a:lnTo>
                  <a:lnTo>
                    <a:pt x="502" y="301"/>
                  </a:lnTo>
                  <a:lnTo>
                    <a:pt x="515" y="311"/>
                  </a:lnTo>
                  <a:lnTo>
                    <a:pt x="520" y="311"/>
                  </a:lnTo>
                  <a:lnTo>
                    <a:pt x="529" y="321"/>
                  </a:lnTo>
                  <a:lnTo>
                    <a:pt x="538" y="325"/>
                  </a:lnTo>
                  <a:lnTo>
                    <a:pt x="543" y="325"/>
                  </a:lnTo>
                  <a:lnTo>
                    <a:pt x="552" y="334"/>
                  </a:lnTo>
                  <a:lnTo>
                    <a:pt x="561" y="339"/>
                  </a:lnTo>
                  <a:lnTo>
                    <a:pt x="566" y="339"/>
                  </a:lnTo>
                  <a:lnTo>
                    <a:pt x="581" y="348"/>
                  </a:lnTo>
                  <a:lnTo>
                    <a:pt x="594" y="357"/>
                  </a:lnTo>
                  <a:lnTo>
                    <a:pt x="604" y="362"/>
                  </a:lnTo>
                  <a:lnTo>
                    <a:pt x="608" y="362"/>
                  </a:lnTo>
                  <a:lnTo>
                    <a:pt x="617" y="371"/>
                  </a:lnTo>
                  <a:lnTo>
                    <a:pt x="627" y="376"/>
                  </a:lnTo>
                  <a:lnTo>
                    <a:pt x="631" y="376"/>
                  </a:lnTo>
                  <a:lnTo>
                    <a:pt x="645" y="385"/>
                  </a:lnTo>
                  <a:lnTo>
                    <a:pt x="645" y="389"/>
                  </a:lnTo>
                  <a:lnTo>
                    <a:pt x="659" y="394"/>
                  </a:lnTo>
                  <a:lnTo>
                    <a:pt x="669" y="399"/>
                  </a:lnTo>
                  <a:lnTo>
                    <a:pt x="669" y="404"/>
                  </a:lnTo>
                  <a:lnTo>
                    <a:pt x="683" y="409"/>
                  </a:lnTo>
                  <a:lnTo>
                    <a:pt x="692" y="413"/>
                  </a:lnTo>
                  <a:lnTo>
                    <a:pt x="696" y="418"/>
                  </a:lnTo>
                  <a:lnTo>
                    <a:pt x="710" y="427"/>
                  </a:lnTo>
                  <a:lnTo>
                    <a:pt x="724" y="432"/>
                  </a:lnTo>
                  <a:lnTo>
                    <a:pt x="733" y="436"/>
                  </a:lnTo>
                  <a:lnTo>
                    <a:pt x="733" y="441"/>
                  </a:lnTo>
                  <a:lnTo>
                    <a:pt x="747" y="445"/>
                  </a:lnTo>
                  <a:lnTo>
                    <a:pt x="751" y="450"/>
                  </a:lnTo>
                  <a:lnTo>
                    <a:pt x="762" y="455"/>
                  </a:lnTo>
                  <a:lnTo>
                    <a:pt x="775" y="464"/>
                  </a:lnTo>
                  <a:lnTo>
                    <a:pt x="785" y="468"/>
                  </a:lnTo>
                  <a:lnTo>
                    <a:pt x="775" y="473"/>
                  </a:lnTo>
                  <a:lnTo>
                    <a:pt x="756" y="478"/>
                  </a:lnTo>
                  <a:lnTo>
                    <a:pt x="751" y="482"/>
                  </a:lnTo>
                  <a:lnTo>
                    <a:pt x="751" y="487"/>
                  </a:lnTo>
                  <a:lnTo>
                    <a:pt x="751" y="491"/>
                  </a:lnTo>
                  <a:lnTo>
                    <a:pt x="742" y="502"/>
                  </a:lnTo>
                  <a:lnTo>
                    <a:pt x="738" y="511"/>
                  </a:lnTo>
                  <a:lnTo>
                    <a:pt x="733" y="515"/>
                  </a:lnTo>
                  <a:lnTo>
                    <a:pt x="733" y="520"/>
                  </a:lnTo>
                  <a:lnTo>
                    <a:pt x="729" y="524"/>
                  </a:lnTo>
                  <a:lnTo>
                    <a:pt x="724" y="529"/>
                  </a:lnTo>
                  <a:lnTo>
                    <a:pt x="724" y="538"/>
                  </a:lnTo>
                  <a:lnTo>
                    <a:pt x="719" y="547"/>
                  </a:lnTo>
                  <a:lnTo>
                    <a:pt x="715" y="552"/>
                  </a:lnTo>
                  <a:lnTo>
                    <a:pt x="710" y="557"/>
                  </a:lnTo>
                  <a:lnTo>
                    <a:pt x="710" y="561"/>
                  </a:lnTo>
                  <a:lnTo>
                    <a:pt x="706" y="570"/>
                  </a:lnTo>
                  <a:lnTo>
                    <a:pt x="701" y="580"/>
                  </a:lnTo>
                  <a:lnTo>
                    <a:pt x="696" y="584"/>
                  </a:lnTo>
                  <a:lnTo>
                    <a:pt x="696" y="594"/>
                  </a:lnTo>
                  <a:lnTo>
                    <a:pt x="692" y="599"/>
                  </a:lnTo>
                  <a:lnTo>
                    <a:pt x="692" y="604"/>
                  </a:lnTo>
                  <a:lnTo>
                    <a:pt x="687" y="608"/>
                  </a:lnTo>
                  <a:lnTo>
                    <a:pt x="687" y="613"/>
                  </a:lnTo>
                  <a:lnTo>
                    <a:pt x="683" y="622"/>
                  </a:lnTo>
                  <a:lnTo>
                    <a:pt x="678" y="631"/>
                  </a:lnTo>
                  <a:lnTo>
                    <a:pt x="673" y="636"/>
                  </a:lnTo>
                  <a:lnTo>
                    <a:pt x="673" y="645"/>
                  </a:lnTo>
                  <a:lnTo>
                    <a:pt x="669" y="654"/>
                  </a:lnTo>
                  <a:lnTo>
                    <a:pt x="669" y="663"/>
                  </a:lnTo>
                  <a:lnTo>
                    <a:pt x="663" y="668"/>
                  </a:lnTo>
                  <a:lnTo>
                    <a:pt x="663" y="677"/>
                  </a:lnTo>
                  <a:lnTo>
                    <a:pt x="659" y="682"/>
                  </a:lnTo>
                  <a:lnTo>
                    <a:pt x="659" y="692"/>
                  </a:lnTo>
                  <a:lnTo>
                    <a:pt x="654" y="696"/>
                  </a:lnTo>
                  <a:lnTo>
                    <a:pt x="649" y="706"/>
                  </a:lnTo>
                  <a:lnTo>
                    <a:pt x="649" y="715"/>
                  </a:lnTo>
                  <a:lnTo>
                    <a:pt x="649" y="724"/>
                  </a:lnTo>
                  <a:lnTo>
                    <a:pt x="645" y="724"/>
                  </a:lnTo>
                  <a:lnTo>
                    <a:pt x="645" y="728"/>
                  </a:lnTo>
                  <a:lnTo>
                    <a:pt x="640" y="738"/>
                  </a:lnTo>
                  <a:lnTo>
                    <a:pt x="640" y="747"/>
                  </a:lnTo>
                  <a:lnTo>
                    <a:pt x="640" y="751"/>
                  </a:lnTo>
                  <a:lnTo>
                    <a:pt x="636" y="761"/>
                  </a:lnTo>
                  <a:lnTo>
                    <a:pt x="636" y="765"/>
                  </a:lnTo>
                  <a:lnTo>
                    <a:pt x="636" y="774"/>
                  </a:lnTo>
                  <a:lnTo>
                    <a:pt x="636" y="785"/>
                  </a:lnTo>
                  <a:lnTo>
                    <a:pt x="636" y="789"/>
                  </a:lnTo>
                  <a:lnTo>
                    <a:pt x="631" y="798"/>
                  </a:lnTo>
                  <a:lnTo>
                    <a:pt x="631" y="807"/>
                  </a:lnTo>
                  <a:lnTo>
                    <a:pt x="631" y="812"/>
                  </a:lnTo>
                  <a:lnTo>
                    <a:pt x="627" y="821"/>
                  </a:lnTo>
                  <a:lnTo>
                    <a:pt x="627" y="830"/>
                  </a:lnTo>
                  <a:lnTo>
                    <a:pt x="627" y="835"/>
                  </a:lnTo>
                  <a:lnTo>
                    <a:pt x="627" y="844"/>
                  </a:lnTo>
                  <a:lnTo>
                    <a:pt x="645" y="844"/>
                  </a:lnTo>
                  <a:lnTo>
                    <a:pt x="669" y="844"/>
                  </a:lnTo>
                  <a:lnTo>
                    <a:pt x="692" y="849"/>
                  </a:lnTo>
                  <a:lnTo>
                    <a:pt x="710" y="849"/>
                  </a:lnTo>
                  <a:lnTo>
                    <a:pt x="724" y="849"/>
                  </a:lnTo>
                  <a:lnTo>
                    <a:pt x="710" y="853"/>
                  </a:lnTo>
                  <a:lnTo>
                    <a:pt x="692" y="853"/>
                  </a:lnTo>
                  <a:lnTo>
                    <a:pt x="669" y="853"/>
                  </a:lnTo>
                  <a:lnTo>
                    <a:pt x="645" y="858"/>
                  </a:lnTo>
                  <a:lnTo>
                    <a:pt x="627" y="858"/>
                  </a:lnTo>
                  <a:lnTo>
                    <a:pt x="622" y="858"/>
                  </a:lnTo>
                  <a:lnTo>
                    <a:pt x="622" y="867"/>
                  </a:lnTo>
                  <a:lnTo>
                    <a:pt x="622" y="873"/>
                  </a:lnTo>
                  <a:lnTo>
                    <a:pt x="622" y="882"/>
                  </a:lnTo>
                  <a:lnTo>
                    <a:pt x="622" y="891"/>
                  </a:lnTo>
                  <a:lnTo>
                    <a:pt x="622" y="896"/>
                  </a:lnTo>
                  <a:lnTo>
                    <a:pt x="622" y="905"/>
                  </a:lnTo>
                  <a:lnTo>
                    <a:pt x="622" y="914"/>
                  </a:lnTo>
                  <a:lnTo>
                    <a:pt x="622" y="919"/>
                  </a:lnTo>
                  <a:lnTo>
                    <a:pt x="622" y="928"/>
                  </a:lnTo>
                  <a:lnTo>
                    <a:pt x="622" y="932"/>
                  </a:lnTo>
                  <a:lnTo>
                    <a:pt x="622" y="942"/>
                  </a:lnTo>
                  <a:lnTo>
                    <a:pt x="622" y="951"/>
                  </a:lnTo>
                  <a:lnTo>
                    <a:pt x="622" y="955"/>
                  </a:lnTo>
                  <a:lnTo>
                    <a:pt x="622" y="966"/>
                  </a:lnTo>
                  <a:lnTo>
                    <a:pt x="622" y="975"/>
                  </a:lnTo>
                  <a:lnTo>
                    <a:pt x="622" y="984"/>
                  </a:lnTo>
                  <a:lnTo>
                    <a:pt x="622" y="989"/>
                  </a:lnTo>
                  <a:lnTo>
                    <a:pt x="622" y="998"/>
                  </a:lnTo>
                  <a:lnTo>
                    <a:pt x="622" y="1002"/>
                  </a:lnTo>
                  <a:lnTo>
                    <a:pt x="622" y="1011"/>
                  </a:lnTo>
                  <a:lnTo>
                    <a:pt x="622" y="1016"/>
                  </a:lnTo>
                  <a:lnTo>
                    <a:pt x="627" y="1025"/>
                  </a:lnTo>
                  <a:lnTo>
                    <a:pt x="627" y="1034"/>
                  </a:lnTo>
                  <a:lnTo>
                    <a:pt x="627" y="1044"/>
                  </a:lnTo>
                  <a:lnTo>
                    <a:pt x="627" y="1048"/>
                  </a:lnTo>
                  <a:lnTo>
                    <a:pt x="627" y="1057"/>
                  </a:lnTo>
                  <a:lnTo>
                    <a:pt x="627" y="1068"/>
                  </a:lnTo>
                  <a:lnTo>
                    <a:pt x="631" y="1072"/>
                  </a:lnTo>
                  <a:lnTo>
                    <a:pt x="631" y="1081"/>
                  </a:lnTo>
                  <a:lnTo>
                    <a:pt x="631" y="1086"/>
                  </a:lnTo>
                  <a:lnTo>
                    <a:pt x="631" y="1095"/>
                  </a:lnTo>
                  <a:lnTo>
                    <a:pt x="636" y="1104"/>
                  </a:lnTo>
                  <a:lnTo>
                    <a:pt x="636" y="1109"/>
                  </a:lnTo>
                  <a:lnTo>
                    <a:pt x="636" y="1118"/>
                  </a:lnTo>
                  <a:lnTo>
                    <a:pt x="636" y="1127"/>
                  </a:lnTo>
                  <a:lnTo>
                    <a:pt x="636" y="1132"/>
                  </a:lnTo>
                  <a:lnTo>
                    <a:pt x="636" y="1141"/>
                  </a:lnTo>
                  <a:lnTo>
                    <a:pt x="636" y="1150"/>
                  </a:lnTo>
                  <a:lnTo>
                    <a:pt x="640" y="1156"/>
                  </a:lnTo>
                  <a:lnTo>
                    <a:pt x="640" y="1165"/>
                  </a:lnTo>
                  <a:lnTo>
                    <a:pt x="640" y="1170"/>
                  </a:lnTo>
                  <a:lnTo>
                    <a:pt x="645" y="1179"/>
                  </a:lnTo>
                  <a:lnTo>
                    <a:pt x="645" y="1188"/>
                  </a:lnTo>
                  <a:lnTo>
                    <a:pt x="645" y="1192"/>
                  </a:lnTo>
                  <a:lnTo>
                    <a:pt x="645" y="1202"/>
                  </a:lnTo>
                  <a:lnTo>
                    <a:pt x="649" y="1211"/>
                  </a:lnTo>
                  <a:lnTo>
                    <a:pt x="649" y="1215"/>
                  </a:lnTo>
                  <a:lnTo>
                    <a:pt x="649" y="1225"/>
                  </a:lnTo>
                  <a:lnTo>
                    <a:pt x="649" y="1234"/>
                  </a:lnTo>
                  <a:lnTo>
                    <a:pt x="654" y="1238"/>
                  </a:lnTo>
                  <a:lnTo>
                    <a:pt x="654" y="1249"/>
                  </a:lnTo>
                  <a:lnTo>
                    <a:pt x="654" y="1258"/>
                  </a:lnTo>
                  <a:lnTo>
                    <a:pt x="659" y="1262"/>
                  </a:lnTo>
                  <a:lnTo>
                    <a:pt x="659" y="1272"/>
                  </a:lnTo>
                  <a:lnTo>
                    <a:pt x="659" y="1276"/>
                  </a:lnTo>
                  <a:lnTo>
                    <a:pt x="663" y="1285"/>
                  </a:lnTo>
                  <a:lnTo>
                    <a:pt x="663" y="1294"/>
                  </a:lnTo>
                  <a:lnTo>
                    <a:pt x="663" y="1304"/>
                  </a:lnTo>
                  <a:lnTo>
                    <a:pt x="669" y="1308"/>
                  </a:lnTo>
                  <a:lnTo>
                    <a:pt x="669" y="1317"/>
                  </a:lnTo>
                  <a:lnTo>
                    <a:pt x="669" y="1322"/>
                  </a:lnTo>
                  <a:lnTo>
                    <a:pt x="669" y="1331"/>
                  </a:lnTo>
                  <a:lnTo>
                    <a:pt x="669" y="1341"/>
                  </a:lnTo>
                  <a:lnTo>
                    <a:pt x="673" y="1346"/>
                  </a:lnTo>
                  <a:lnTo>
                    <a:pt x="673" y="1355"/>
                  </a:lnTo>
                  <a:lnTo>
                    <a:pt x="673" y="1360"/>
                  </a:lnTo>
                  <a:lnTo>
                    <a:pt x="678" y="1369"/>
                  </a:lnTo>
                  <a:lnTo>
                    <a:pt x="678" y="1378"/>
                  </a:lnTo>
                  <a:lnTo>
                    <a:pt x="678" y="1387"/>
                  </a:lnTo>
                  <a:lnTo>
                    <a:pt x="683" y="1392"/>
                  </a:lnTo>
                  <a:lnTo>
                    <a:pt x="683" y="1401"/>
                  </a:lnTo>
                  <a:lnTo>
                    <a:pt x="687" y="1410"/>
                  </a:lnTo>
                  <a:lnTo>
                    <a:pt x="687" y="1415"/>
                  </a:lnTo>
                  <a:lnTo>
                    <a:pt x="687" y="1424"/>
                  </a:lnTo>
                  <a:lnTo>
                    <a:pt x="692" y="1429"/>
                  </a:lnTo>
                  <a:lnTo>
                    <a:pt x="692" y="1434"/>
                  </a:lnTo>
                  <a:lnTo>
                    <a:pt x="692" y="1439"/>
                  </a:lnTo>
                  <a:lnTo>
                    <a:pt x="696" y="1448"/>
                  </a:lnTo>
                  <a:lnTo>
                    <a:pt x="696" y="1453"/>
                  </a:lnTo>
                  <a:lnTo>
                    <a:pt x="696" y="14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1" name="Freeform 5493"/>
            <p:cNvSpPr>
              <a:spLocks/>
            </p:cNvSpPr>
            <p:nvPr/>
          </p:nvSpPr>
          <p:spPr bwMode="auto">
            <a:xfrm>
              <a:off x="4845" y="2173"/>
              <a:ext cx="581" cy="253"/>
            </a:xfrm>
            <a:custGeom>
              <a:avLst/>
              <a:gdLst>
                <a:gd name="T0" fmla="*/ 28 w 2909"/>
                <a:gd name="T1" fmla="*/ 13 h 1261"/>
                <a:gd name="T2" fmla="*/ 79 w 2909"/>
                <a:gd name="T3" fmla="*/ 45 h 1261"/>
                <a:gd name="T4" fmla="*/ 121 w 2909"/>
                <a:gd name="T5" fmla="*/ 68 h 1261"/>
                <a:gd name="T6" fmla="*/ 153 w 2909"/>
                <a:gd name="T7" fmla="*/ 92 h 1261"/>
                <a:gd name="T8" fmla="*/ 195 w 2909"/>
                <a:gd name="T9" fmla="*/ 115 h 1261"/>
                <a:gd name="T10" fmla="*/ 236 w 2909"/>
                <a:gd name="T11" fmla="*/ 143 h 1261"/>
                <a:gd name="T12" fmla="*/ 279 w 2909"/>
                <a:gd name="T13" fmla="*/ 166 h 1261"/>
                <a:gd name="T14" fmla="*/ 325 w 2909"/>
                <a:gd name="T15" fmla="*/ 190 h 1261"/>
                <a:gd name="T16" fmla="*/ 367 w 2909"/>
                <a:gd name="T17" fmla="*/ 213 h 1261"/>
                <a:gd name="T18" fmla="*/ 408 w 2909"/>
                <a:gd name="T19" fmla="*/ 236 h 1261"/>
                <a:gd name="T20" fmla="*/ 450 w 2909"/>
                <a:gd name="T21" fmla="*/ 263 h 1261"/>
                <a:gd name="T22" fmla="*/ 496 w 2909"/>
                <a:gd name="T23" fmla="*/ 283 h 1261"/>
                <a:gd name="T24" fmla="*/ 538 w 2909"/>
                <a:gd name="T25" fmla="*/ 305 h 1261"/>
                <a:gd name="T26" fmla="*/ 585 w 2909"/>
                <a:gd name="T27" fmla="*/ 328 h 1261"/>
                <a:gd name="T28" fmla="*/ 626 w 2909"/>
                <a:gd name="T29" fmla="*/ 351 h 1261"/>
                <a:gd name="T30" fmla="*/ 673 w 2909"/>
                <a:gd name="T31" fmla="*/ 375 h 1261"/>
                <a:gd name="T32" fmla="*/ 719 w 2909"/>
                <a:gd name="T33" fmla="*/ 398 h 1261"/>
                <a:gd name="T34" fmla="*/ 775 w 2909"/>
                <a:gd name="T35" fmla="*/ 421 h 1261"/>
                <a:gd name="T36" fmla="*/ 821 w 2909"/>
                <a:gd name="T37" fmla="*/ 444 h 1261"/>
                <a:gd name="T38" fmla="*/ 868 w 2909"/>
                <a:gd name="T39" fmla="*/ 468 h 1261"/>
                <a:gd name="T40" fmla="*/ 928 w 2909"/>
                <a:gd name="T41" fmla="*/ 491 h 1261"/>
                <a:gd name="T42" fmla="*/ 970 w 2909"/>
                <a:gd name="T43" fmla="*/ 514 h 1261"/>
                <a:gd name="T44" fmla="*/ 1021 w 2909"/>
                <a:gd name="T45" fmla="*/ 532 h 1261"/>
                <a:gd name="T46" fmla="*/ 1072 w 2909"/>
                <a:gd name="T47" fmla="*/ 556 h 1261"/>
                <a:gd name="T48" fmla="*/ 1119 w 2909"/>
                <a:gd name="T49" fmla="*/ 579 h 1261"/>
                <a:gd name="T50" fmla="*/ 1164 w 2909"/>
                <a:gd name="T51" fmla="*/ 598 h 1261"/>
                <a:gd name="T52" fmla="*/ 1211 w 2909"/>
                <a:gd name="T53" fmla="*/ 621 h 1261"/>
                <a:gd name="T54" fmla="*/ 1262 w 2909"/>
                <a:gd name="T55" fmla="*/ 640 h 1261"/>
                <a:gd name="T56" fmla="*/ 1313 w 2909"/>
                <a:gd name="T57" fmla="*/ 663 h 1261"/>
                <a:gd name="T58" fmla="*/ 1373 w 2909"/>
                <a:gd name="T59" fmla="*/ 686 h 1261"/>
                <a:gd name="T60" fmla="*/ 1434 w 2909"/>
                <a:gd name="T61" fmla="*/ 709 h 1261"/>
                <a:gd name="T62" fmla="*/ 1484 w 2909"/>
                <a:gd name="T63" fmla="*/ 733 h 1261"/>
                <a:gd name="T64" fmla="*/ 1531 w 2909"/>
                <a:gd name="T65" fmla="*/ 751 h 1261"/>
                <a:gd name="T66" fmla="*/ 1592 w 2909"/>
                <a:gd name="T67" fmla="*/ 770 h 1261"/>
                <a:gd name="T68" fmla="*/ 1638 w 2909"/>
                <a:gd name="T69" fmla="*/ 788 h 1261"/>
                <a:gd name="T70" fmla="*/ 1685 w 2909"/>
                <a:gd name="T71" fmla="*/ 811 h 1261"/>
                <a:gd name="T72" fmla="*/ 1749 w 2909"/>
                <a:gd name="T73" fmla="*/ 830 h 1261"/>
                <a:gd name="T74" fmla="*/ 1805 w 2909"/>
                <a:gd name="T75" fmla="*/ 853 h 1261"/>
                <a:gd name="T76" fmla="*/ 1860 w 2909"/>
                <a:gd name="T77" fmla="*/ 876 h 1261"/>
                <a:gd name="T78" fmla="*/ 1916 w 2909"/>
                <a:gd name="T79" fmla="*/ 899 h 1261"/>
                <a:gd name="T80" fmla="*/ 1968 w 2909"/>
                <a:gd name="T81" fmla="*/ 913 h 1261"/>
                <a:gd name="T82" fmla="*/ 2023 w 2909"/>
                <a:gd name="T83" fmla="*/ 937 h 1261"/>
                <a:gd name="T84" fmla="*/ 2070 w 2909"/>
                <a:gd name="T85" fmla="*/ 955 h 1261"/>
                <a:gd name="T86" fmla="*/ 2129 w 2909"/>
                <a:gd name="T87" fmla="*/ 973 h 1261"/>
                <a:gd name="T88" fmla="*/ 2195 w 2909"/>
                <a:gd name="T89" fmla="*/ 996 h 1261"/>
                <a:gd name="T90" fmla="*/ 2240 w 2909"/>
                <a:gd name="T91" fmla="*/ 1016 h 1261"/>
                <a:gd name="T92" fmla="*/ 2297 w 2909"/>
                <a:gd name="T93" fmla="*/ 1039 h 1261"/>
                <a:gd name="T94" fmla="*/ 2348 w 2909"/>
                <a:gd name="T95" fmla="*/ 1057 h 1261"/>
                <a:gd name="T96" fmla="*/ 2394 w 2909"/>
                <a:gd name="T97" fmla="*/ 1075 h 1261"/>
                <a:gd name="T98" fmla="*/ 2455 w 2909"/>
                <a:gd name="T99" fmla="*/ 1098 h 1261"/>
                <a:gd name="T100" fmla="*/ 2519 w 2909"/>
                <a:gd name="T101" fmla="*/ 1118 h 1261"/>
                <a:gd name="T102" fmla="*/ 2566 w 2909"/>
                <a:gd name="T103" fmla="*/ 1136 h 1261"/>
                <a:gd name="T104" fmla="*/ 2626 w 2909"/>
                <a:gd name="T105" fmla="*/ 1159 h 1261"/>
                <a:gd name="T106" fmla="*/ 2691 w 2909"/>
                <a:gd name="T107" fmla="*/ 1182 h 1261"/>
                <a:gd name="T108" fmla="*/ 2733 w 2909"/>
                <a:gd name="T109" fmla="*/ 1201 h 1261"/>
                <a:gd name="T110" fmla="*/ 2797 w 2909"/>
                <a:gd name="T111" fmla="*/ 1220 h 1261"/>
                <a:gd name="T112" fmla="*/ 2844 w 2909"/>
                <a:gd name="T113" fmla="*/ 1238 h 1261"/>
                <a:gd name="T114" fmla="*/ 2905 w 2909"/>
                <a:gd name="T115" fmla="*/ 1256 h 12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09"/>
                <a:gd name="T175" fmla="*/ 0 h 1261"/>
                <a:gd name="T176" fmla="*/ 2909 w 2909"/>
                <a:gd name="T177" fmla="*/ 1261 h 12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09" h="1261">
                  <a:moveTo>
                    <a:pt x="0" y="0"/>
                  </a:moveTo>
                  <a:lnTo>
                    <a:pt x="5" y="0"/>
                  </a:lnTo>
                  <a:lnTo>
                    <a:pt x="19" y="9"/>
                  </a:lnTo>
                  <a:lnTo>
                    <a:pt x="23" y="13"/>
                  </a:lnTo>
                  <a:lnTo>
                    <a:pt x="28" y="13"/>
                  </a:lnTo>
                  <a:lnTo>
                    <a:pt x="37" y="22"/>
                  </a:lnTo>
                  <a:lnTo>
                    <a:pt x="42" y="27"/>
                  </a:lnTo>
                  <a:lnTo>
                    <a:pt x="51" y="32"/>
                  </a:lnTo>
                  <a:lnTo>
                    <a:pt x="65" y="41"/>
                  </a:lnTo>
                  <a:lnTo>
                    <a:pt x="79" y="45"/>
                  </a:lnTo>
                  <a:lnTo>
                    <a:pt x="89" y="50"/>
                  </a:lnTo>
                  <a:lnTo>
                    <a:pt x="93" y="55"/>
                  </a:lnTo>
                  <a:lnTo>
                    <a:pt x="107" y="64"/>
                  </a:lnTo>
                  <a:lnTo>
                    <a:pt x="121" y="68"/>
                  </a:lnTo>
                  <a:lnTo>
                    <a:pt x="125" y="79"/>
                  </a:lnTo>
                  <a:lnTo>
                    <a:pt x="130" y="79"/>
                  </a:lnTo>
                  <a:lnTo>
                    <a:pt x="139" y="83"/>
                  </a:lnTo>
                  <a:lnTo>
                    <a:pt x="153" y="92"/>
                  </a:lnTo>
                  <a:lnTo>
                    <a:pt x="167" y="97"/>
                  </a:lnTo>
                  <a:lnTo>
                    <a:pt x="171" y="101"/>
                  </a:lnTo>
                  <a:lnTo>
                    <a:pt x="181" y="106"/>
                  </a:lnTo>
                  <a:lnTo>
                    <a:pt x="190" y="115"/>
                  </a:lnTo>
                  <a:lnTo>
                    <a:pt x="195" y="115"/>
                  </a:lnTo>
                  <a:lnTo>
                    <a:pt x="209" y="124"/>
                  </a:lnTo>
                  <a:lnTo>
                    <a:pt x="213" y="129"/>
                  </a:lnTo>
                  <a:lnTo>
                    <a:pt x="218" y="129"/>
                  </a:lnTo>
                  <a:lnTo>
                    <a:pt x="227" y="138"/>
                  </a:lnTo>
                  <a:lnTo>
                    <a:pt x="236" y="143"/>
                  </a:lnTo>
                  <a:lnTo>
                    <a:pt x="241" y="147"/>
                  </a:lnTo>
                  <a:lnTo>
                    <a:pt x="255" y="152"/>
                  </a:lnTo>
                  <a:lnTo>
                    <a:pt x="259" y="157"/>
                  </a:lnTo>
                  <a:lnTo>
                    <a:pt x="270" y="161"/>
                  </a:lnTo>
                  <a:lnTo>
                    <a:pt x="279" y="166"/>
                  </a:lnTo>
                  <a:lnTo>
                    <a:pt x="288" y="166"/>
                  </a:lnTo>
                  <a:lnTo>
                    <a:pt x="302" y="176"/>
                  </a:lnTo>
                  <a:lnTo>
                    <a:pt x="315" y="185"/>
                  </a:lnTo>
                  <a:lnTo>
                    <a:pt x="325" y="190"/>
                  </a:lnTo>
                  <a:lnTo>
                    <a:pt x="338" y="199"/>
                  </a:lnTo>
                  <a:lnTo>
                    <a:pt x="343" y="203"/>
                  </a:lnTo>
                  <a:lnTo>
                    <a:pt x="352" y="208"/>
                  </a:lnTo>
                  <a:lnTo>
                    <a:pt x="367" y="213"/>
                  </a:lnTo>
                  <a:lnTo>
                    <a:pt x="381" y="222"/>
                  </a:lnTo>
                  <a:lnTo>
                    <a:pt x="385" y="226"/>
                  </a:lnTo>
                  <a:lnTo>
                    <a:pt x="390" y="231"/>
                  </a:lnTo>
                  <a:lnTo>
                    <a:pt x="408" y="236"/>
                  </a:lnTo>
                  <a:lnTo>
                    <a:pt x="417" y="245"/>
                  </a:lnTo>
                  <a:lnTo>
                    <a:pt x="431" y="249"/>
                  </a:lnTo>
                  <a:lnTo>
                    <a:pt x="436" y="249"/>
                  </a:lnTo>
                  <a:lnTo>
                    <a:pt x="445" y="259"/>
                  </a:lnTo>
                  <a:lnTo>
                    <a:pt x="450" y="263"/>
                  </a:lnTo>
                  <a:lnTo>
                    <a:pt x="464" y="269"/>
                  </a:lnTo>
                  <a:lnTo>
                    <a:pt x="474" y="273"/>
                  </a:lnTo>
                  <a:lnTo>
                    <a:pt x="483" y="273"/>
                  </a:lnTo>
                  <a:lnTo>
                    <a:pt x="496" y="283"/>
                  </a:lnTo>
                  <a:lnTo>
                    <a:pt x="510" y="292"/>
                  </a:lnTo>
                  <a:lnTo>
                    <a:pt x="519" y="296"/>
                  </a:lnTo>
                  <a:lnTo>
                    <a:pt x="519" y="301"/>
                  </a:lnTo>
                  <a:lnTo>
                    <a:pt x="533" y="305"/>
                  </a:lnTo>
                  <a:lnTo>
                    <a:pt x="538" y="305"/>
                  </a:lnTo>
                  <a:lnTo>
                    <a:pt x="553" y="315"/>
                  </a:lnTo>
                  <a:lnTo>
                    <a:pt x="562" y="319"/>
                  </a:lnTo>
                  <a:lnTo>
                    <a:pt x="566" y="319"/>
                  </a:lnTo>
                  <a:lnTo>
                    <a:pt x="585" y="328"/>
                  </a:lnTo>
                  <a:lnTo>
                    <a:pt x="598" y="333"/>
                  </a:lnTo>
                  <a:lnTo>
                    <a:pt x="603" y="338"/>
                  </a:lnTo>
                  <a:lnTo>
                    <a:pt x="617" y="342"/>
                  </a:lnTo>
                  <a:lnTo>
                    <a:pt x="626" y="351"/>
                  </a:lnTo>
                  <a:lnTo>
                    <a:pt x="645" y="362"/>
                  </a:lnTo>
                  <a:lnTo>
                    <a:pt x="659" y="366"/>
                  </a:lnTo>
                  <a:lnTo>
                    <a:pt x="668" y="371"/>
                  </a:lnTo>
                  <a:lnTo>
                    <a:pt x="673" y="375"/>
                  </a:lnTo>
                  <a:lnTo>
                    <a:pt x="687" y="385"/>
                  </a:lnTo>
                  <a:lnTo>
                    <a:pt x="691" y="385"/>
                  </a:lnTo>
                  <a:lnTo>
                    <a:pt x="700" y="389"/>
                  </a:lnTo>
                  <a:lnTo>
                    <a:pt x="710" y="394"/>
                  </a:lnTo>
                  <a:lnTo>
                    <a:pt x="719" y="398"/>
                  </a:lnTo>
                  <a:lnTo>
                    <a:pt x="733" y="403"/>
                  </a:lnTo>
                  <a:lnTo>
                    <a:pt x="738" y="403"/>
                  </a:lnTo>
                  <a:lnTo>
                    <a:pt x="757" y="412"/>
                  </a:lnTo>
                  <a:lnTo>
                    <a:pt x="770" y="417"/>
                  </a:lnTo>
                  <a:lnTo>
                    <a:pt x="775" y="421"/>
                  </a:lnTo>
                  <a:lnTo>
                    <a:pt x="789" y="426"/>
                  </a:lnTo>
                  <a:lnTo>
                    <a:pt x="798" y="430"/>
                  </a:lnTo>
                  <a:lnTo>
                    <a:pt x="802" y="435"/>
                  </a:lnTo>
                  <a:lnTo>
                    <a:pt x="816" y="444"/>
                  </a:lnTo>
                  <a:lnTo>
                    <a:pt x="821" y="444"/>
                  </a:lnTo>
                  <a:lnTo>
                    <a:pt x="836" y="449"/>
                  </a:lnTo>
                  <a:lnTo>
                    <a:pt x="840" y="454"/>
                  </a:lnTo>
                  <a:lnTo>
                    <a:pt x="849" y="459"/>
                  </a:lnTo>
                  <a:lnTo>
                    <a:pt x="863" y="464"/>
                  </a:lnTo>
                  <a:lnTo>
                    <a:pt x="868" y="468"/>
                  </a:lnTo>
                  <a:lnTo>
                    <a:pt x="881" y="473"/>
                  </a:lnTo>
                  <a:lnTo>
                    <a:pt x="900" y="482"/>
                  </a:lnTo>
                  <a:lnTo>
                    <a:pt x="904" y="482"/>
                  </a:lnTo>
                  <a:lnTo>
                    <a:pt x="918" y="486"/>
                  </a:lnTo>
                  <a:lnTo>
                    <a:pt x="928" y="491"/>
                  </a:lnTo>
                  <a:lnTo>
                    <a:pt x="933" y="496"/>
                  </a:lnTo>
                  <a:lnTo>
                    <a:pt x="947" y="500"/>
                  </a:lnTo>
                  <a:lnTo>
                    <a:pt x="960" y="505"/>
                  </a:lnTo>
                  <a:lnTo>
                    <a:pt x="965" y="509"/>
                  </a:lnTo>
                  <a:lnTo>
                    <a:pt x="970" y="514"/>
                  </a:lnTo>
                  <a:lnTo>
                    <a:pt x="983" y="519"/>
                  </a:lnTo>
                  <a:lnTo>
                    <a:pt x="993" y="523"/>
                  </a:lnTo>
                  <a:lnTo>
                    <a:pt x="1002" y="528"/>
                  </a:lnTo>
                  <a:lnTo>
                    <a:pt x="1011" y="532"/>
                  </a:lnTo>
                  <a:lnTo>
                    <a:pt x="1021" y="532"/>
                  </a:lnTo>
                  <a:lnTo>
                    <a:pt x="1035" y="537"/>
                  </a:lnTo>
                  <a:lnTo>
                    <a:pt x="1049" y="542"/>
                  </a:lnTo>
                  <a:lnTo>
                    <a:pt x="1049" y="552"/>
                  </a:lnTo>
                  <a:lnTo>
                    <a:pt x="1053" y="552"/>
                  </a:lnTo>
                  <a:lnTo>
                    <a:pt x="1072" y="556"/>
                  </a:lnTo>
                  <a:lnTo>
                    <a:pt x="1076" y="561"/>
                  </a:lnTo>
                  <a:lnTo>
                    <a:pt x="1085" y="566"/>
                  </a:lnTo>
                  <a:lnTo>
                    <a:pt x="1099" y="570"/>
                  </a:lnTo>
                  <a:lnTo>
                    <a:pt x="1104" y="570"/>
                  </a:lnTo>
                  <a:lnTo>
                    <a:pt x="1119" y="579"/>
                  </a:lnTo>
                  <a:lnTo>
                    <a:pt x="1123" y="579"/>
                  </a:lnTo>
                  <a:lnTo>
                    <a:pt x="1142" y="588"/>
                  </a:lnTo>
                  <a:lnTo>
                    <a:pt x="1160" y="593"/>
                  </a:lnTo>
                  <a:lnTo>
                    <a:pt x="1164" y="598"/>
                  </a:lnTo>
                  <a:lnTo>
                    <a:pt x="1178" y="602"/>
                  </a:lnTo>
                  <a:lnTo>
                    <a:pt x="1183" y="607"/>
                  </a:lnTo>
                  <a:lnTo>
                    <a:pt x="1192" y="611"/>
                  </a:lnTo>
                  <a:lnTo>
                    <a:pt x="1206" y="616"/>
                  </a:lnTo>
                  <a:lnTo>
                    <a:pt x="1211" y="621"/>
                  </a:lnTo>
                  <a:lnTo>
                    <a:pt x="1225" y="625"/>
                  </a:lnTo>
                  <a:lnTo>
                    <a:pt x="1248" y="634"/>
                  </a:lnTo>
                  <a:lnTo>
                    <a:pt x="1262" y="640"/>
                  </a:lnTo>
                  <a:lnTo>
                    <a:pt x="1271" y="645"/>
                  </a:lnTo>
                  <a:lnTo>
                    <a:pt x="1280" y="649"/>
                  </a:lnTo>
                  <a:lnTo>
                    <a:pt x="1289" y="654"/>
                  </a:lnTo>
                  <a:lnTo>
                    <a:pt x="1299" y="658"/>
                  </a:lnTo>
                  <a:lnTo>
                    <a:pt x="1313" y="663"/>
                  </a:lnTo>
                  <a:lnTo>
                    <a:pt x="1318" y="663"/>
                  </a:lnTo>
                  <a:lnTo>
                    <a:pt x="1336" y="672"/>
                  </a:lnTo>
                  <a:lnTo>
                    <a:pt x="1355" y="677"/>
                  </a:lnTo>
                  <a:lnTo>
                    <a:pt x="1373" y="686"/>
                  </a:lnTo>
                  <a:lnTo>
                    <a:pt x="1378" y="686"/>
                  </a:lnTo>
                  <a:lnTo>
                    <a:pt x="1396" y="695"/>
                  </a:lnTo>
                  <a:lnTo>
                    <a:pt x="1415" y="704"/>
                  </a:lnTo>
                  <a:lnTo>
                    <a:pt x="1425" y="704"/>
                  </a:lnTo>
                  <a:lnTo>
                    <a:pt x="1434" y="709"/>
                  </a:lnTo>
                  <a:lnTo>
                    <a:pt x="1443" y="713"/>
                  </a:lnTo>
                  <a:lnTo>
                    <a:pt x="1452" y="718"/>
                  </a:lnTo>
                  <a:lnTo>
                    <a:pt x="1466" y="723"/>
                  </a:lnTo>
                  <a:lnTo>
                    <a:pt x="1470" y="723"/>
                  </a:lnTo>
                  <a:lnTo>
                    <a:pt x="1484" y="733"/>
                  </a:lnTo>
                  <a:lnTo>
                    <a:pt x="1499" y="733"/>
                  </a:lnTo>
                  <a:lnTo>
                    <a:pt x="1508" y="737"/>
                  </a:lnTo>
                  <a:lnTo>
                    <a:pt x="1508" y="742"/>
                  </a:lnTo>
                  <a:lnTo>
                    <a:pt x="1527" y="747"/>
                  </a:lnTo>
                  <a:lnTo>
                    <a:pt x="1531" y="751"/>
                  </a:lnTo>
                  <a:lnTo>
                    <a:pt x="1549" y="756"/>
                  </a:lnTo>
                  <a:lnTo>
                    <a:pt x="1554" y="756"/>
                  </a:lnTo>
                  <a:lnTo>
                    <a:pt x="1563" y="765"/>
                  </a:lnTo>
                  <a:lnTo>
                    <a:pt x="1572" y="765"/>
                  </a:lnTo>
                  <a:lnTo>
                    <a:pt x="1592" y="770"/>
                  </a:lnTo>
                  <a:lnTo>
                    <a:pt x="1596" y="770"/>
                  </a:lnTo>
                  <a:lnTo>
                    <a:pt x="1606" y="779"/>
                  </a:lnTo>
                  <a:lnTo>
                    <a:pt x="1615" y="783"/>
                  </a:lnTo>
                  <a:lnTo>
                    <a:pt x="1629" y="788"/>
                  </a:lnTo>
                  <a:lnTo>
                    <a:pt x="1638" y="788"/>
                  </a:lnTo>
                  <a:lnTo>
                    <a:pt x="1651" y="792"/>
                  </a:lnTo>
                  <a:lnTo>
                    <a:pt x="1661" y="797"/>
                  </a:lnTo>
                  <a:lnTo>
                    <a:pt x="1665" y="802"/>
                  </a:lnTo>
                  <a:lnTo>
                    <a:pt x="1680" y="806"/>
                  </a:lnTo>
                  <a:lnTo>
                    <a:pt x="1685" y="811"/>
                  </a:lnTo>
                  <a:lnTo>
                    <a:pt x="1703" y="815"/>
                  </a:lnTo>
                  <a:lnTo>
                    <a:pt x="1721" y="825"/>
                  </a:lnTo>
                  <a:lnTo>
                    <a:pt x="1744" y="830"/>
                  </a:lnTo>
                  <a:lnTo>
                    <a:pt x="1749" y="830"/>
                  </a:lnTo>
                  <a:lnTo>
                    <a:pt x="1763" y="839"/>
                  </a:lnTo>
                  <a:lnTo>
                    <a:pt x="1767" y="839"/>
                  </a:lnTo>
                  <a:lnTo>
                    <a:pt x="1787" y="849"/>
                  </a:lnTo>
                  <a:lnTo>
                    <a:pt x="1805" y="853"/>
                  </a:lnTo>
                  <a:lnTo>
                    <a:pt x="1810" y="858"/>
                  </a:lnTo>
                  <a:lnTo>
                    <a:pt x="1823" y="862"/>
                  </a:lnTo>
                  <a:lnTo>
                    <a:pt x="1832" y="862"/>
                  </a:lnTo>
                  <a:lnTo>
                    <a:pt x="1851" y="871"/>
                  </a:lnTo>
                  <a:lnTo>
                    <a:pt x="1860" y="876"/>
                  </a:lnTo>
                  <a:lnTo>
                    <a:pt x="1875" y="881"/>
                  </a:lnTo>
                  <a:lnTo>
                    <a:pt x="1884" y="885"/>
                  </a:lnTo>
                  <a:lnTo>
                    <a:pt x="1893" y="890"/>
                  </a:lnTo>
                  <a:lnTo>
                    <a:pt x="1902" y="894"/>
                  </a:lnTo>
                  <a:lnTo>
                    <a:pt x="1916" y="899"/>
                  </a:lnTo>
                  <a:lnTo>
                    <a:pt x="1925" y="899"/>
                  </a:lnTo>
                  <a:lnTo>
                    <a:pt x="1939" y="904"/>
                  </a:lnTo>
                  <a:lnTo>
                    <a:pt x="1953" y="908"/>
                  </a:lnTo>
                  <a:lnTo>
                    <a:pt x="1957" y="908"/>
                  </a:lnTo>
                  <a:lnTo>
                    <a:pt x="1968" y="913"/>
                  </a:lnTo>
                  <a:lnTo>
                    <a:pt x="1981" y="923"/>
                  </a:lnTo>
                  <a:lnTo>
                    <a:pt x="1986" y="923"/>
                  </a:lnTo>
                  <a:lnTo>
                    <a:pt x="2004" y="928"/>
                  </a:lnTo>
                  <a:lnTo>
                    <a:pt x="2014" y="932"/>
                  </a:lnTo>
                  <a:lnTo>
                    <a:pt x="2023" y="937"/>
                  </a:lnTo>
                  <a:lnTo>
                    <a:pt x="2032" y="941"/>
                  </a:lnTo>
                  <a:lnTo>
                    <a:pt x="2046" y="941"/>
                  </a:lnTo>
                  <a:lnTo>
                    <a:pt x="2060" y="946"/>
                  </a:lnTo>
                  <a:lnTo>
                    <a:pt x="2065" y="951"/>
                  </a:lnTo>
                  <a:lnTo>
                    <a:pt x="2070" y="955"/>
                  </a:lnTo>
                  <a:lnTo>
                    <a:pt x="2088" y="960"/>
                  </a:lnTo>
                  <a:lnTo>
                    <a:pt x="2093" y="964"/>
                  </a:lnTo>
                  <a:lnTo>
                    <a:pt x="2111" y="969"/>
                  </a:lnTo>
                  <a:lnTo>
                    <a:pt x="2120" y="969"/>
                  </a:lnTo>
                  <a:lnTo>
                    <a:pt x="2129" y="973"/>
                  </a:lnTo>
                  <a:lnTo>
                    <a:pt x="2134" y="978"/>
                  </a:lnTo>
                  <a:lnTo>
                    <a:pt x="2153" y="983"/>
                  </a:lnTo>
                  <a:lnTo>
                    <a:pt x="2176" y="992"/>
                  </a:lnTo>
                  <a:lnTo>
                    <a:pt x="2195" y="996"/>
                  </a:lnTo>
                  <a:lnTo>
                    <a:pt x="2195" y="1001"/>
                  </a:lnTo>
                  <a:lnTo>
                    <a:pt x="2217" y="1006"/>
                  </a:lnTo>
                  <a:lnTo>
                    <a:pt x="2222" y="1006"/>
                  </a:lnTo>
                  <a:lnTo>
                    <a:pt x="2236" y="1016"/>
                  </a:lnTo>
                  <a:lnTo>
                    <a:pt x="2240" y="1016"/>
                  </a:lnTo>
                  <a:lnTo>
                    <a:pt x="2255" y="1025"/>
                  </a:lnTo>
                  <a:lnTo>
                    <a:pt x="2260" y="1025"/>
                  </a:lnTo>
                  <a:lnTo>
                    <a:pt x="2274" y="1030"/>
                  </a:lnTo>
                  <a:lnTo>
                    <a:pt x="2283" y="1034"/>
                  </a:lnTo>
                  <a:lnTo>
                    <a:pt x="2297" y="1039"/>
                  </a:lnTo>
                  <a:lnTo>
                    <a:pt x="2301" y="1039"/>
                  </a:lnTo>
                  <a:lnTo>
                    <a:pt x="2324" y="1048"/>
                  </a:lnTo>
                  <a:lnTo>
                    <a:pt x="2339" y="1053"/>
                  </a:lnTo>
                  <a:lnTo>
                    <a:pt x="2348" y="1057"/>
                  </a:lnTo>
                  <a:lnTo>
                    <a:pt x="2357" y="1062"/>
                  </a:lnTo>
                  <a:lnTo>
                    <a:pt x="2371" y="1066"/>
                  </a:lnTo>
                  <a:lnTo>
                    <a:pt x="2376" y="1066"/>
                  </a:lnTo>
                  <a:lnTo>
                    <a:pt x="2389" y="1075"/>
                  </a:lnTo>
                  <a:lnTo>
                    <a:pt x="2394" y="1075"/>
                  </a:lnTo>
                  <a:lnTo>
                    <a:pt x="2412" y="1080"/>
                  </a:lnTo>
                  <a:lnTo>
                    <a:pt x="2426" y="1085"/>
                  </a:lnTo>
                  <a:lnTo>
                    <a:pt x="2436" y="1089"/>
                  </a:lnTo>
                  <a:lnTo>
                    <a:pt x="2455" y="1098"/>
                  </a:lnTo>
                  <a:lnTo>
                    <a:pt x="2478" y="1103"/>
                  </a:lnTo>
                  <a:lnTo>
                    <a:pt x="2487" y="1109"/>
                  </a:lnTo>
                  <a:lnTo>
                    <a:pt x="2500" y="1113"/>
                  </a:lnTo>
                  <a:lnTo>
                    <a:pt x="2519" y="1118"/>
                  </a:lnTo>
                  <a:lnTo>
                    <a:pt x="2529" y="1122"/>
                  </a:lnTo>
                  <a:lnTo>
                    <a:pt x="2543" y="1127"/>
                  </a:lnTo>
                  <a:lnTo>
                    <a:pt x="2543" y="1132"/>
                  </a:lnTo>
                  <a:lnTo>
                    <a:pt x="2561" y="1136"/>
                  </a:lnTo>
                  <a:lnTo>
                    <a:pt x="2566" y="1136"/>
                  </a:lnTo>
                  <a:lnTo>
                    <a:pt x="2584" y="1141"/>
                  </a:lnTo>
                  <a:lnTo>
                    <a:pt x="2593" y="1145"/>
                  </a:lnTo>
                  <a:lnTo>
                    <a:pt x="2607" y="1150"/>
                  </a:lnTo>
                  <a:lnTo>
                    <a:pt x="2626" y="1159"/>
                  </a:lnTo>
                  <a:lnTo>
                    <a:pt x="2631" y="1159"/>
                  </a:lnTo>
                  <a:lnTo>
                    <a:pt x="2649" y="1168"/>
                  </a:lnTo>
                  <a:lnTo>
                    <a:pt x="2668" y="1173"/>
                  </a:lnTo>
                  <a:lnTo>
                    <a:pt x="2672" y="1173"/>
                  </a:lnTo>
                  <a:lnTo>
                    <a:pt x="2691" y="1182"/>
                  </a:lnTo>
                  <a:lnTo>
                    <a:pt x="2695" y="1182"/>
                  </a:lnTo>
                  <a:lnTo>
                    <a:pt x="2709" y="1191"/>
                  </a:lnTo>
                  <a:lnTo>
                    <a:pt x="2714" y="1191"/>
                  </a:lnTo>
                  <a:lnTo>
                    <a:pt x="2733" y="1201"/>
                  </a:lnTo>
                  <a:lnTo>
                    <a:pt x="2751" y="1206"/>
                  </a:lnTo>
                  <a:lnTo>
                    <a:pt x="2756" y="1206"/>
                  </a:lnTo>
                  <a:lnTo>
                    <a:pt x="2774" y="1215"/>
                  </a:lnTo>
                  <a:lnTo>
                    <a:pt x="2779" y="1215"/>
                  </a:lnTo>
                  <a:lnTo>
                    <a:pt x="2797" y="1220"/>
                  </a:lnTo>
                  <a:lnTo>
                    <a:pt x="2802" y="1220"/>
                  </a:lnTo>
                  <a:lnTo>
                    <a:pt x="2817" y="1229"/>
                  </a:lnTo>
                  <a:lnTo>
                    <a:pt x="2821" y="1229"/>
                  </a:lnTo>
                  <a:lnTo>
                    <a:pt x="2840" y="1234"/>
                  </a:lnTo>
                  <a:lnTo>
                    <a:pt x="2844" y="1238"/>
                  </a:lnTo>
                  <a:lnTo>
                    <a:pt x="2858" y="1243"/>
                  </a:lnTo>
                  <a:lnTo>
                    <a:pt x="2863" y="1247"/>
                  </a:lnTo>
                  <a:lnTo>
                    <a:pt x="2876" y="1252"/>
                  </a:lnTo>
                  <a:lnTo>
                    <a:pt x="2885" y="1252"/>
                  </a:lnTo>
                  <a:lnTo>
                    <a:pt x="2905" y="1256"/>
                  </a:lnTo>
                  <a:lnTo>
                    <a:pt x="2905" y="1261"/>
                  </a:lnTo>
                  <a:lnTo>
                    <a:pt x="2909" y="12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2" name="Freeform 5494"/>
            <p:cNvSpPr>
              <a:spLocks/>
            </p:cNvSpPr>
            <p:nvPr/>
          </p:nvSpPr>
          <p:spPr bwMode="auto">
            <a:xfrm>
              <a:off x="4782" y="2133"/>
              <a:ext cx="63" cy="40"/>
            </a:xfrm>
            <a:custGeom>
              <a:avLst/>
              <a:gdLst>
                <a:gd name="T0" fmla="*/ 0 w 311"/>
                <a:gd name="T1" fmla="*/ 0 h 200"/>
                <a:gd name="T2" fmla="*/ 0 w 311"/>
                <a:gd name="T3" fmla="*/ 5 h 200"/>
                <a:gd name="T4" fmla="*/ 9 w 311"/>
                <a:gd name="T5" fmla="*/ 9 h 200"/>
                <a:gd name="T6" fmla="*/ 24 w 311"/>
                <a:gd name="T7" fmla="*/ 18 h 200"/>
                <a:gd name="T8" fmla="*/ 33 w 311"/>
                <a:gd name="T9" fmla="*/ 23 h 200"/>
                <a:gd name="T10" fmla="*/ 33 w 311"/>
                <a:gd name="T11" fmla="*/ 28 h 200"/>
                <a:gd name="T12" fmla="*/ 47 w 311"/>
                <a:gd name="T13" fmla="*/ 32 h 200"/>
                <a:gd name="T14" fmla="*/ 56 w 311"/>
                <a:gd name="T15" fmla="*/ 41 h 200"/>
                <a:gd name="T16" fmla="*/ 65 w 311"/>
                <a:gd name="T17" fmla="*/ 46 h 200"/>
                <a:gd name="T18" fmla="*/ 74 w 311"/>
                <a:gd name="T19" fmla="*/ 55 h 200"/>
                <a:gd name="T20" fmla="*/ 79 w 311"/>
                <a:gd name="T21" fmla="*/ 55 h 200"/>
                <a:gd name="T22" fmla="*/ 93 w 311"/>
                <a:gd name="T23" fmla="*/ 64 h 200"/>
                <a:gd name="T24" fmla="*/ 97 w 311"/>
                <a:gd name="T25" fmla="*/ 64 h 200"/>
                <a:gd name="T26" fmla="*/ 102 w 311"/>
                <a:gd name="T27" fmla="*/ 69 h 200"/>
                <a:gd name="T28" fmla="*/ 116 w 311"/>
                <a:gd name="T29" fmla="*/ 78 h 200"/>
                <a:gd name="T30" fmla="*/ 126 w 311"/>
                <a:gd name="T31" fmla="*/ 87 h 200"/>
                <a:gd name="T32" fmla="*/ 139 w 311"/>
                <a:gd name="T33" fmla="*/ 93 h 200"/>
                <a:gd name="T34" fmla="*/ 139 w 311"/>
                <a:gd name="T35" fmla="*/ 98 h 200"/>
                <a:gd name="T36" fmla="*/ 149 w 311"/>
                <a:gd name="T37" fmla="*/ 102 h 200"/>
                <a:gd name="T38" fmla="*/ 162 w 311"/>
                <a:gd name="T39" fmla="*/ 107 h 200"/>
                <a:gd name="T40" fmla="*/ 162 w 311"/>
                <a:gd name="T41" fmla="*/ 111 h 200"/>
                <a:gd name="T42" fmla="*/ 176 w 311"/>
                <a:gd name="T43" fmla="*/ 116 h 200"/>
                <a:gd name="T44" fmla="*/ 181 w 311"/>
                <a:gd name="T45" fmla="*/ 120 h 200"/>
                <a:gd name="T46" fmla="*/ 190 w 311"/>
                <a:gd name="T47" fmla="*/ 125 h 200"/>
                <a:gd name="T48" fmla="*/ 205 w 311"/>
                <a:gd name="T49" fmla="*/ 130 h 200"/>
                <a:gd name="T50" fmla="*/ 214 w 311"/>
                <a:gd name="T51" fmla="*/ 139 h 200"/>
                <a:gd name="T52" fmla="*/ 228 w 311"/>
                <a:gd name="T53" fmla="*/ 148 h 200"/>
                <a:gd name="T54" fmla="*/ 228 w 311"/>
                <a:gd name="T55" fmla="*/ 148 h 200"/>
                <a:gd name="T56" fmla="*/ 237 w 311"/>
                <a:gd name="T57" fmla="*/ 153 h 200"/>
                <a:gd name="T58" fmla="*/ 246 w 311"/>
                <a:gd name="T59" fmla="*/ 157 h 200"/>
                <a:gd name="T60" fmla="*/ 251 w 311"/>
                <a:gd name="T61" fmla="*/ 162 h 200"/>
                <a:gd name="T62" fmla="*/ 264 w 311"/>
                <a:gd name="T63" fmla="*/ 171 h 200"/>
                <a:gd name="T64" fmla="*/ 269 w 311"/>
                <a:gd name="T65" fmla="*/ 171 h 200"/>
                <a:gd name="T66" fmla="*/ 274 w 311"/>
                <a:gd name="T67" fmla="*/ 180 h 200"/>
                <a:gd name="T68" fmla="*/ 287 w 311"/>
                <a:gd name="T69" fmla="*/ 186 h 200"/>
                <a:gd name="T70" fmla="*/ 287 w 311"/>
                <a:gd name="T71" fmla="*/ 186 h 200"/>
                <a:gd name="T72" fmla="*/ 302 w 311"/>
                <a:gd name="T73" fmla="*/ 195 h 200"/>
                <a:gd name="T74" fmla="*/ 311 w 311"/>
                <a:gd name="T75" fmla="*/ 200 h 2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1"/>
                <a:gd name="T115" fmla="*/ 0 h 200"/>
                <a:gd name="T116" fmla="*/ 311 w 311"/>
                <a:gd name="T117" fmla="*/ 200 h 2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1" h="200">
                  <a:moveTo>
                    <a:pt x="0" y="0"/>
                  </a:moveTo>
                  <a:lnTo>
                    <a:pt x="0" y="5"/>
                  </a:lnTo>
                  <a:lnTo>
                    <a:pt x="9" y="9"/>
                  </a:lnTo>
                  <a:lnTo>
                    <a:pt x="24" y="18"/>
                  </a:lnTo>
                  <a:lnTo>
                    <a:pt x="33" y="23"/>
                  </a:lnTo>
                  <a:lnTo>
                    <a:pt x="33" y="28"/>
                  </a:lnTo>
                  <a:lnTo>
                    <a:pt x="47" y="32"/>
                  </a:lnTo>
                  <a:lnTo>
                    <a:pt x="56" y="41"/>
                  </a:lnTo>
                  <a:lnTo>
                    <a:pt x="65" y="46"/>
                  </a:lnTo>
                  <a:lnTo>
                    <a:pt x="74" y="55"/>
                  </a:lnTo>
                  <a:lnTo>
                    <a:pt x="79" y="55"/>
                  </a:lnTo>
                  <a:lnTo>
                    <a:pt x="93" y="64"/>
                  </a:lnTo>
                  <a:lnTo>
                    <a:pt x="97" y="64"/>
                  </a:lnTo>
                  <a:lnTo>
                    <a:pt x="102" y="69"/>
                  </a:lnTo>
                  <a:lnTo>
                    <a:pt x="116" y="78"/>
                  </a:lnTo>
                  <a:lnTo>
                    <a:pt x="126" y="87"/>
                  </a:lnTo>
                  <a:lnTo>
                    <a:pt x="139" y="93"/>
                  </a:lnTo>
                  <a:lnTo>
                    <a:pt x="139" y="98"/>
                  </a:lnTo>
                  <a:lnTo>
                    <a:pt x="149" y="102"/>
                  </a:lnTo>
                  <a:lnTo>
                    <a:pt x="162" y="107"/>
                  </a:lnTo>
                  <a:lnTo>
                    <a:pt x="162" y="111"/>
                  </a:lnTo>
                  <a:lnTo>
                    <a:pt x="176" y="116"/>
                  </a:lnTo>
                  <a:lnTo>
                    <a:pt x="181" y="120"/>
                  </a:lnTo>
                  <a:lnTo>
                    <a:pt x="190" y="125"/>
                  </a:lnTo>
                  <a:lnTo>
                    <a:pt x="205" y="130"/>
                  </a:lnTo>
                  <a:lnTo>
                    <a:pt x="214" y="139"/>
                  </a:lnTo>
                  <a:lnTo>
                    <a:pt x="228" y="148"/>
                  </a:lnTo>
                  <a:lnTo>
                    <a:pt x="237" y="153"/>
                  </a:lnTo>
                  <a:lnTo>
                    <a:pt x="246" y="157"/>
                  </a:lnTo>
                  <a:lnTo>
                    <a:pt x="251" y="162"/>
                  </a:lnTo>
                  <a:lnTo>
                    <a:pt x="264" y="171"/>
                  </a:lnTo>
                  <a:lnTo>
                    <a:pt x="269" y="171"/>
                  </a:lnTo>
                  <a:lnTo>
                    <a:pt x="274" y="180"/>
                  </a:lnTo>
                  <a:lnTo>
                    <a:pt x="287" y="186"/>
                  </a:lnTo>
                  <a:lnTo>
                    <a:pt x="302" y="195"/>
                  </a:lnTo>
                  <a:lnTo>
                    <a:pt x="311" y="20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3" name="Freeform 5495"/>
            <p:cNvSpPr>
              <a:spLocks/>
            </p:cNvSpPr>
            <p:nvPr/>
          </p:nvSpPr>
          <p:spPr bwMode="auto">
            <a:xfrm>
              <a:off x="5490" y="2449"/>
              <a:ext cx="113" cy="39"/>
            </a:xfrm>
            <a:custGeom>
              <a:avLst/>
              <a:gdLst>
                <a:gd name="T0" fmla="*/ 0 w 562"/>
                <a:gd name="T1" fmla="*/ 0 h 195"/>
                <a:gd name="T2" fmla="*/ 0 w 562"/>
                <a:gd name="T3" fmla="*/ 0 h 195"/>
                <a:gd name="T4" fmla="*/ 9 w 562"/>
                <a:gd name="T5" fmla="*/ 4 h 195"/>
                <a:gd name="T6" fmla="*/ 23 w 562"/>
                <a:gd name="T7" fmla="*/ 9 h 195"/>
                <a:gd name="T8" fmla="*/ 32 w 562"/>
                <a:gd name="T9" fmla="*/ 9 h 195"/>
                <a:gd name="T10" fmla="*/ 41 w 562"/>
                <a:gd name="T11" fmla="*/ 15 h 195"/>
                <a:gd name="T12" fmla="*/ 65 w 562"/>
                <a:gd name="T13" fmla="*/ 19 h 195"/>
                <a:gd name="T14" fmla="*/ 75 w 562"/>
                <a:gd name="T15" fmla="*/ 28 h 195"/>
                <a:gd name="T16" fmla="*/ 88 w 562"/>
                <a:gd name="T17" fmla="*/ 28 h 195"/>
                <a:gd name="T18" fmla="*/ 98 w 562"/>
                <a:gd name="T19" fmla="*/ 33 h 195"/>
                <a:gd name="T20" fmla="*/ 111 w 562"/>
                <a:gd name="T21" fmla="*/ 38 h 195"/>
                <a:gd name="T22" fmla="*/ 116 w 562"/>
                <a:gd name="T23" fmla="*/ 42 h 195"/>
                <a:gd name="T24" fmla="*/ 130 w 562"/>
                <a:gd name="T25" fmla="*/ 47 h 195"/>
                <a:gd name="T26" fmla="*/ 139 w 562"/>
                <a:gd name="T27" fmla="*/ 51 h 195"/>
                <a:gd name="T28" fmla="*/ 154 w 562"/>
                <a:gd name="T29" fmla="*/ 56 h 195"/>
                <a:gd name="T30" fmla="*/ 172 w 562"/>
                <a:gd name="T31" fmla="*/ 56 h 195"/>
                <a:gd name="T32" fmla="*/ 172 w 562"/>
                <a:gd name="T33" fmla="*/ 56 h 195"/>
                <a:gd name="T34" fmla="*/ 186 w 562"/>
                <a:gd name="T35" fmla="*/ 65 h 195"/>
                <a:gd name="T36" fmla="*/ 195 w 562"/>
                <a:gd name="T37" fmla="*/ 65 h 195"/>
                <a:gd name="T38" fmla="*/ 209 w 562"/>
                <a:gd name="T39" fmla="*/ 74 h 195"/>
                <a:gd name="T40" fmla="*/ 218 w 562"/>
                <a:gd name="T41" fmla="*/ 74 h 195"/>
                <a:gd name="T42" fmla="*/ 232 w 562"/>
                <a:gd name="T43" fmla="*/ 79 h 195"/>
                <a:gd name="T44" fmla="*/ 236 w 562"/>
                <a:gd name="T45" fmla="*/ 83 h 195"/>
                <a:gd name="T46" fmla="*/ 256 w 562"/>
                <a:gd name="T47" fmla="*/ 88 h 195"/>
                <a:gd name="T48" fmla="*/ 260 w 562"/>
                <a:gd name="T49" fmla="*/ 88 h 195"/>
                <a:gd name="T50" fmla="*/ 283 w 562"/>
                <a:gd name="T51" fmla="*/ 93 h 195"/>
                <a:gd name="T52" fmla="*/ 283 w 562"/>
                <a:gd name="T53" fmla="*/ 93 h 195"/>
                <a:gd name="T54" fmla="*/ 297 w 562"/>
                <a:gd name="T55" fmla="*/ 102 h 195"/>
                <a:gd name="T56" fmla="*/ 302 w 562"/>
                <a:gd name="T57" fmla="*/ 102 h 195"/>
                <a:gd name="T58" fmla="*/ 320 w 562"/>
                <a:gd name="T59" fmla="*/ 112 h 195"/>
                <a:gd name="T60" fmla="*/ 325 w 562"/>
                <a:gd name="T61" fmla="*/ 112 h 195"/>
                <a:gd name="T62" fmla="*/ 344 w 562"/>
                <a:gd name="T63" fmla="*/ 117 h 195"/>
                <a:gd name="T64" fmla="*/ 348 w 562"/>
                <a:gd name="T65" fmla="*/ 117 h 195"/>
                <a:gd name="T66" fmla="*/ 362 w 562"/>
                <a:gd name="T67" fmla="*/ 126 h 195"/>
                <a:gd name="T68" fmla="*/ 367 w 562"/>
                <a:gd name="T69" fmla="*/ 126 h 195"/>
                <a:gd name="T70" fmla="*/ 390 w 562"/>
                <a:gd name="T71" fmla="*/ 135 h 195"/>
                <a:gd name="T72" fmla="*/ 390 w 562"/>
                <a:gd name="T73" fmla="*/ 135 h 195"/>
                <a:gd name="T74" fmla="*/ 404 w 562"/>
                <a:gd name="T75" fmla="*/ 144 h 195"/>
                <a:gd name="T76" fmla="*/ 408 w 562"/>
                <a:gd name="T77" fmla="*/ 144 h 195"/>
                <a:gd name="T78" fmla="*/ 426 w 562"/>
                <a:gd name="T79" fmla="*/ 149 h 195"/>
                <a:gd name="T80" fmla="*/ 432 w 562"/>
                <a:gd name="T81" fmla="*/ 149 h 195"/>
                <a:gd name="T82" fmla="*/ 455 w 562"/>
                <a:gd name="T83" fmla="*/ 158 h 195"/>
                <a:gd name="T84" fmla="*/ 455 w 562"/>
                <a:gd name="T85" fmla="*/ 158 h 195"/>
                <a:gd name="T86" fmla="*/ 473 w 562"/>
                <a:gd name="T87" fmla="*/ 163 h 195"/>
                <a:gd name="T88" fmla="*/ 473 w 562"/>
                <a:gd name="T89" fmla="*/ 167 h 195"/>
                <a:gd name="T90" fmla="*/ 492 w 562"/>
                <a:gd name="T91" fmla="*/ 172 h 195"/>
                <a:gd name="T92" fmla="*/ 496 w 562"/>
                <a:gd name="T93" fmla="*/ 172 h 195"/>
                <a:gd name="T94" fmla="*/ 515 w 562"/>
                <a:gd name="T95" fmla="*/ 176 h 195"/>
                <a:gd name="T96" fmla="*/ 519 w 562"/>
                <a:gd name="T97" fmla="*/ 181 h 195"/>
                <a:gd name="T98" fmla="*/ 539 w 562"/>
                <a:gd name="T99" fmla="*/ 185 h 195"/>
                <a:gd name="T100" fmla="*/ 539 w 562"/>
                <a:gd name="T101" fmla="*/ 185 h 195"/>
                <a:gd name="T102" fmla="*/ 562 w 562"/>
                <a:gd name="T103" fmla="*/ 195 h 19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62"/>
                <a:gd name="T157" fmla="*/ 0 h 195"/>
                <a:gd name="T158" fmla="*/ 562 w 562"/>
                <a:gd name="T159" fmla="*/ 195 h 19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62" h="195">
                  <a:moveTo>
                    <a:pt x="0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23" y="9"/>
                  </a:lnTo>
                  <a:lnTo>
                    <a:pt x="32" y="9"/>
                  </a:lnTo>
                  <a:lnTo>
                    <a:pt x="41" y="15"/>
                  </a:lnTo>
                  <a:lnTo>
                    <a:pt x="65" y="19"/>
                  </a:lnTo>
                  <a:lnTo>
                    <a:pt x="75" y="28"/>
                  </a:lnTo>
                  <a:lnTo>
                    <a:pt x="88" y="28"/>
                  </a:lnTo>
                  <a:lnTo>
                    <a:pt x="98" y="33"/>
                  </a:lnTo>
                  <a:lnTo>
                    <a:pt x="111" y="38"/>
                  </a:lnTo>
                  <a:lnTo>
                    <a:pt x="116" y="42"/>
                  </a:lnTo>
                  <a:lnTo>
                    <a:pt x="130" y="47"/>
                  </a:lnTo>
                  <a:lnTo>
                    <a:pt x="139" y="51"/>
                  </a:lnTo>
                  <a:lnTo>
                    <a:pt x="154" y="56"/>
                  </a:lnTo>
                  <a:lnTo>
                    <a:pt x="172" y="56"/>
                  </a:lnTo>
                  <a:lnTo>
                    <a:pt x="186" y="65"/>
                  </a:lnTo>
                  <a:lnTo>
                    <a:pt x="195" y="65"/>
                  </a:lnTo>
                  <a:lnTo>
                    <a:pt x="209" y="74"/>
                  </a:lnTo>
                  <a:lnTo>
                    <a:pt x="218" y="74"/>
                  </a:lnTo>
                  <a:lnTo>
                    <a:pt x="232" y="79"/>
                  </a:lnTo>
                  <a:lnTo>
                    <a:pt x="236" y="83"/>
                  </a:lnTo>
                  <a:lnTo>
                    <a:pt x="256" y="88"/>
                  </a:lnTo>
                  <a:lnTo>
                    <a:pt x="260" y="88"/>
                  </a:lnTo>
                  <a:lnTo>
                    <a:pt x="283" y="93"/>
                  </a:lnTo>
                  <a:lnTo>
                    <a:pt x="297" y="102"/>
                  </a:lnTo>
                  <a:lnTo>
                    <a:pt x="302" y="102"/>
                  </a:lnTo>
                  <a:lnTo>
                    <a:pt x="320" y="112"/>
                  </a:lnTo>
                  <a:lnTo>
                    <a:pt x="325" y="112"/>
                  </a:lnTo>
                  <a:lnTo>
                    <a:pt x="344" y="117"/>
                  </a:lnTo>
                  <a:lnTo>
                    <a:pt x="348" y="117"/>
                  </a:lnTo>
                  <a:lnTo>
                    <a:pt x="362" y="126"/>
                  </a:lnTo>
                  <a:lnTo>
                    <a:pt x="367" y="126"/>
                  </a:lnTo>
                  <a:lnTo>
                    <a:pt x="390" y="135"/>
                  </a:lnTo>
                  <a:lnTo>
                    <a:pt x="404" y="144"/>
                  </a:lnTo>
                  <a:lnTo>
                    <a:pt x="408" y="144"/>
                  </a:lnTo>
                  <a:lnTo>
                    <a:pt x="426" y="149"/>
                  </a:lnTo>
                  <a:lnTo>
                    <a:pt x="432" y="149"/>
                  </a:lnTo>
                  <a:lnTo>
                    <a:pt x="455" y="158"/>
                  </a:lnTo>
                  <a:lnTo>
                    <a:pt x="473" y="163"/>
                  </a:lnTo>
                  <a:lnTo>
                    <a:pt x="473" y="167"/>
                  </a:lnTo>
                  <a:lnTo>
                    <a:pt x="492" y="172"/>
                  </a:lnTo>
                  <a:lnTo>
                    <a:pt x="496" y="172"/>
                  </a:lnTo>
                  <a:lnTo>
                    <a:pt x="515" y="176"/>
                  </a:lnTo>
                  <a:lnTo>
                    <a:pt x="519" y="181"/>
                  </a:lnTo>
                  <a:lnTo>
                    <a:pt x="539" y="185"/>
                  </a:lnTo>
                  <a:lnTo>
                    <a:pt x="562" y="19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4" name="Freeform 5496"/>
            <p:cNvSpPr>
              <a:spLocks/>
            </p:cNvSpPr>
            <p:nvPr/>
          </p:nvSpPr>
          <p:spPr bwMode="auto">
            <a:xfrm>
              <a:off x="4667" y="2018"/>
              <a:ext cx="1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  <a:gd name="T6" fmla="*/ 4 w 4"/>
                <a:gd name="T7" fmla="*/ 0 h 1"/>
                <a:gd name="T8" fmla="*/ 4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5" name="Freeform 5497"/>
            <p:cNvSpPr>
              <a:spLocks/>
            </p:cNvSpPr>
            <p:nvPr/>
          </p:nvSpPr>
          <p:spPr bwMode="auto">
            <a:xfrm>
              <a:off x="4659" y="2024"/>
              <a:ext cx="1" cy="1"/>
            </a:xfrm>
            <a:custGeom>
              <a:avLst/>
              <a:gdLst>
                <a:gd name="T0" fmla="*/ 5 w 5"/>
                <a:gd name="T1" fmla="*/ 5 h 5"/>
                <a:gd name="T2" fmla="*/ 5 w 5"/>
                <a:gd name="T3" fmla="*/ 0 h 5"/>
                <a:gd name="T4" fmla="*/ 5 w 5"/>
                <a:gd name="T5" fmla="*/ 0 h 5"/>
                <a:gd name="T6" fmla="*/ 0 w 5"/>
                <a:gd name="T7" fmla="*/ 0 h 5"/>
                <a:gd name="T8" fmla="*/ 5 w 5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5" y="5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6" name="Freeform 5498"/>
            <p:cNvSpPr>
              <a:spLocks/>
            </p:cNvSpPr>
            <p:nvPr/>
          </p:nvSpPr>
          <p:spPr bwMode="auto">
            <a:xfrm>
              <a:off x="4654" y="2019"/>
              <a:ext cx="1" cy="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0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7" name="Freeform 5499"/>
            <p:cNvSpPr>
              <a:spLocks/>
            </p:cNvSpPr>
            <p:nvPr/>
          </p:nvSpPr>
          <p:spPr bwMode="auto">
            <a:xfrm>
              <a:off x="3327" y="787"/>
              <a:ext cx="155" cy="78"/>
            </a:xfrm>
            <a:custGeom>
              <a:avLst/>
              <a:gdLst>
                <a:gd name="T0" fmla="*/ 5 w 775"/>
                <a:gd name="T1" fmla="*/ 9 h 389"/>
                <a:gd name="T2" fmla="*/ 18 w 775"/>
                <a:gd name="T3" fmla="*/ 13 h 389"/>
                <a:gd name="T4" fmla="*/ 32 w 775"/>
                <a:gd name="T5" fmla="*/ 22 h 389"/>
                <a:gd name="T6" fmla="*/ 52 w 775"/>
                <a:gd name="T7" fmla="*/ 32 h 389"/>
                <a:gd name="T8" fmla="*/ 74 w 775"/>
                <a:gd name="T9" fmla="*/ 41 h 389"/>
                <a:gd name="T10" fmla="*/ 93 w 775"/>
                <a:gd name="T11" fmla="*/ 55 h 389"/>
                <a:gd name="T12" fmla="*/ 116 w 775"/>
                <a:gd name="T13" fmla="*/ 64 h 389"/>
                <a:gd name="T14" fmla="*/ 140 w 775"/>
                <a:gd name="T15" fmla="*/ 73 h 389"/>
                <a:gd name="T16" fmla="*/ 158 w 775"/>
                <a:gd name="T17" fmla="*/ 82 h 389"/>
                <a:gd name="T18" fmla="*/ 172 w 775"/>
                <a:gd name="T19" fmla="*/ 92 h 389"/>
                <a:gd name="T20" fmla="*/ 186 w 775"/>
                <a:gd name="T21" fmla="*/ 101 h 389"/>
                <a:gd name="T22" fmla="*/ 218 w 775"/>
                <a:gd name="T23" fmla="*/ 115 h 389"/>
                <a:gd name="T24" fmla="*/ 233 w 775"/>
                <a:gd name="T25" fmla="*/ 124 h 389"/>
                <a:gd name="T26" fmla="*/ 246 w 775"/>
                <a:gd name="T27" fmla="*/ 129 h 389"/>
                <a:gd name="T28" fmla="*/ 265 w 775"/>
                <a:gd name="T29" fmla="*/ 138 h 389"/>
                <a:gd name="T30" fmla="*/ 288 w 775"/>
                <a:gd name="T31" fmla="*/ 152 h 389"/>
                <a:gd name="T32" fmla="*/ 311 w 775"/>
                <a:gd name="T33" fmla="*/ 161 h 389"/>
                <a:gd name="T34" fmla="*/ 330 w 775"/>
                <a:gd name="T35" fmla="*/ 170 h 389"/>
                <a:gd name="T36" fmla="*/ 353 w 775"/>
                <a:gd name="T37" fmla="*/ 185 h 389"/>
                <a:gd name="T38" fmla="*/ 371 w 775"/>
                <a:gd name="T39" fmla="*/ 190 h 389"/>
                <a:gd name="T40" fmla="*/ 385 w 775"/>
                <a:gd name="T41" fmla="*/ 199 h 389"/>
                <a:gd name="T42" fmla="*/ 399 w 775"/>
                <a:gd name="T43" fmla="*/ 208 h 389"/>
                <a:gd name="T44" fmla="*/ 418 w 775"/>
                <a:gd name="T45" fmla="*/ 217 h 389"/>
                <a:gd name="T46" fmla="*/ 437 w 775"/>
                <a:gd name="T47" fmla="*/ 226 h 389"/>
                <a:gd name="T48" fmla="*/ 459 w 775"/>
                <a:gd name="T49" fmla="*/ 236 h 389"/>
                <a:gd name="T50" fmla="*/ 478 w 775"/>
                <a:gd name="T51" fmla="*/ 245 h 389"/>
                <a:gd name="T52" fmla="*/ 492 w 775"/>
                <a:gd name="T53" fmla="*/ 249 h 389"/>
                <a:gd name="T54" fmla="*/ 511 w 775"/>
                <a:gd name="T55" fmla="*/ 259 h 389"/>
                <a:gd name="T56" fmla="*/ 525 w 775"/>
                <a:gd name="T57" fmla="*/ 268 h 389"/>
                <a:gd name="T58" fmla="*/ 548 w 775"/>
                <a:gd name="T59" fmla="*/ 278 h 389"/>
                <a:gd name="T60" fmla="*/ 571 w 775"/>
                <a:gd name="T61" fmla="*/ 292 h 389"/>
                <a:gd name="T62" fmla="*/ 589 w 775"/>
                <a:gd name="T63" fmla="*/ 301 h 389"/>
                <a:gd name="T64" fmla="*/ 613 w 775"/>
                <a:gd name="T65" fmla="*/ 310 h 389"/>
                <a:gd name="T66" fmla="*/ 631 w 775"/>
                <a:gd name="T67" fmla="*/ 319 h 389"/>
                <a:gd name="T68" fmla="*/ 645 w 775"/>
                <a:gd name="T69" fmla="*/ 328 h 389"/>
                <a:gd name="T70" fmla="*/ 663 w 775"/>
                <a:gd name="T71" fmla="*/ 333 h 389"/>
                <a:gd name="T72" fmla="*/ 677 w 775"/>
                <a:gd name="T73" fmla="*/ 342 h 389"/>
                <a:gd name="T74" fmla="*/ 697 w 775"/>
                <a:gd name="T75" fmla="*/ 351 h 389"/>
                <a:gd name="T76" fmla="*/ 720 w 775"/>
                <a:gd name="T77" fmla="*/ 361 h 389"/>
                <a:gd name="T78" fmla="*/ 738 w 775"/>
                <a:gd name="T79" fmla="*/ 375 h 389"/>
                <a:gd name="T80" fmla="*/ 752 w 775"/>
                <a:gd name="T81" fmla="*/ 385 h 389"/>
                <a:gd name="T82" fmla="*/ 770 w 775"/>
                <a:gd name="T83" fmla="*/ 38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75"/>
                <a:gd name="T127" fmla="*/ 0 h 389"/>
                <a:gd name="T128" fmla="*/ 775 w 775"/>
                <a:gd name="T129" fmla="*/ 389 h 3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75" h="389">
                  <a:moveTo>
                    <a:pt x="0" y="0"/>
                  </a:moveTo>
                  <a:lnTo>
                    <a:pt x="5" y="9"/>
                  </a:lnTo>
                  <a:lnTo>
                    <a:pt x="9" y="13"/>
                  </a:lnTo>
                  <a:lnTo>
                    <a:pt x="18" y="13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52" y="32"/>
                  </a:lnTo>
                  <a:lnTo>
                    <a:pt x="65" y="41"/>
                  </a:lnTo>
                  <a:lnTo>
                    <a:pt x="74" y="41"/>
                  </a:lnTo>
                  <a:lnTo>
                    <a:pt x="79" y="45"/>
                  </a:lnTo>
                  <a:lnTo>
                    <a:pt x="93" y="55"/>
                  </a:lnTo>
                  <a:lnTo>
                    <a:pt x="111" y="59"/>
                  </a:lnTo>
                  <a:lnTo>
                    <a:pt x="116" y="64"/>
                  </a:lnTo>
                  <a:lnTo>
                    <a:pt x="125" y="68"/>
                  </a:lnTo>
                  <a:lnTo>
                    <a:pt x="140" y="73"/>
                  </a:lnTo>
                  <a:lnTo>
                    <a:pt x="140" y="78"/>
                  </a:lnTo>
                  <a:lnTo>
                    <a:pt x="158" y="82"/>
                  </a:lnTo>
                  <a:lnTo>
                    <a:pt x="158" y="88"/>
                  </a:lnTo>
                  <a:lnTo>
                    <a:pt x="172" y="92"/>
                  </a:lnTo>
                  <a:lnTo>
                    <a:pt x="181" y="97"/>
                  </a:lnTo>
                  <a:lnTo>
                    <a:pt x="186" y="101"/>
                  </a:lnTo>
                  <a:lnTo>
                    <a:pt x="199" y="106"/>
                  </a:lnTo>
                  <a:lnTo>
                    <a:pt x="218" y="115"/>
                  </a:lnTo>
                  <a:lnTo>
                    <a:pt x="222" y="120"/>
                  </a:lnTo>
                  <a:lnTo>
                    <a:pt x="233" y="124"/>
                  </a:lnTo>
                  <a:lnTo>
                    <a:pt x="246" y="129"/>
                  </a:lnTo>
                  <a:lnTo>
                    <a:pt x="265" y="138"/>
                  </a:lnTo>
                  <a:lnTo>
                    <a:pt x="278" y="143"/>
                  </a:lnTo>
                  <a:lnTo>
                    <a:pt x="288" y="152"/>
                  </a:lnTo>
                  <a:lnTo>
                    <a:pt x="292" y="152"/>
                  </a:lnTo>
                  <a:lnTo>
                    <a:pt x="311" y="161"/>
                  </a:lnTo>
                  <a:lnTo>
                    <a:pt x="325" y="166"/>
                  </a:lnTo>
                  <a:lnTo>
                    <a:pt x="330" y="170"/>
                  </a:lnTo>
                  <a:lnTo>
                    <a:pt x="339" y="175"/>
                  </a:lnTo>
                  <a:lnTo>
                    <a:pt x="353" y="185"/>
                  </a:lnTo>
                  <a:lnTo>
                    <a:pt x="371" y="190"/>
                  </a:lnTo>
                  <a:lnTo>
                    <a:pt x="371" y="194"/>
                  </a:lnTo>
                  <a:lnTo>
                    <a:pt x="385" y="199"/>
                  </a:lnTo>
                  <a:lnTo>
                    <a:pt x="394" y="203"/>
                  </a:lnTo>
                  <a:lnTo>
                    <a:pt x="399" y="208"/>
                  </a:lnTo>
                  <a:lnTo>
                    <a:pt x="418" y="213"/>
                  </a:lnTo>
                  <a:lnTo>
                    <a:pt x="418" y="217"/>
                  </a:lnTo>
                  <a:lnTo>
                    <a:pt x="432" y="222"/>
                  </a:lnTo>
                  <a:lnTo>
                    <a:pt x="437" y="226"/>
                  </a:lnTo>
                  <a:lnTo>
                    <a:pt x="446" y="231"/>
                  </a:lnTo>
                  <a:lnTo>
                    <a:pt x="459" y="236"/>
                  </a:lnTo>
                  <a:lnTo>
                    <a:pt x="478" y="245"/>
                  </a:lnTo>
                  <a:lnTo>
                    <a:pt x="482" y="245"/>
                  </a:lnTo>
                  <a:lnTo>
                    <a:pt x="492" y="249"/>
                  </a:lnTo>
                  <a:lnTo>
                    <a:pt x="505" y="259"/>
                  </a:lnTo>
                  <a:lnTo>
                    <a:pt x="511" y="259"/>
                  </a:lnTo>
                  <a:lnTo>
                    <a:pt x="525" y="268"/>
                  </a:lnTo>
                  <a:lnTo>
                    <a:pt x="539" y="272"/>
                  </a:lnTo>
                  <a:lnTo>
                    <a:pt x="548" y="278"/>
                  </a:lnTo>
                  <a:lnTo>
                    <a:pt x="552" y="283"/>
                  </a:lnTo>
                  <a:lnTo>
                    <a:pt x="571" y="292"/>
                  </a:lnTo>
                  <a:lnTo>
                    <a:pt x="584" y="296"/>
                  </a:lnTo>
                  <a:lnTo>
                    <a:pt x="589" y="301"/>
                  </a:lnTo>
                  <a:lnTo>
                    <a:pt x="604" y="305"/>
                  </a:lnTo>
                  <a:lnTo>
                    <a:pt x="613" y="310"/>
                  </a:lnTo>
                  <a:lnTo>
                    <a:pt x="618" y="315"/>
                  </a:lnTo>
                  <a:lnTo>
                    <a:pt x="631" y="319"/>
                  </a:lnTo>
                  <a:lnTo>
                    <a:pt x="645" y="328"/>
                  </a:lnTo>
                  <a:lnTo>
                    <a:pt x="654" y="333"/>
                  </a:lnTo>
                  <a:lnTo>
                    <a:pt x="663" y="333"/>
                  </a:lnTo>
                  <a:lnTo>
                    <a:pt x="677" y="342"/>
                  </a:lnTo>
                  <a:lnTo>
                    <a:pt x="691" y="351"/>
                  </a:lnTo>
                  <a:lnTo>
                    <a:pt x="697" y="351"/>
                  </a:lnTo>
                  <a:lnTo>
                    <a:pt x="710" y="361"/>
                  </a:lnTo>
                  <a:lnTo>
                    <a:pt x="720" y="361"/>
                  </a:lnTo>
                  <a:lnTo>
                    <a:pt x="724" y="365"/>
                  </a:lnTo>
                  <a:lnTo>
                    <a:pt x="738" y="375"/>
                  </a:lnTo>
                  <a:lnTo>
                    <a:pt x="743" y="375"/>
                  </a:lnTo>
                  <a:lnTo>
                    <a:pt x="752" y="385"/>
                  </a:lnTo>
                  <a:lnTo>
                    <a:pt x="761" y="385"/>
                  </a:lnTo>
                  <a:lnTo>
                    <a:pt x="770" y="389"/>
                  </a:lnTo>
                  <a:lnTo>
                    <a:pt x="775" y="38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8" name="Freeform 5500"/>
            <p:cNvSpPr>
              <a:spLocks/>
            </p:cNvSpPr>
            <p:nvPr/>
          </p:nvSpPr>
          <p:spPr bwMode="auto">
            <a:xfrm>
              <a:off x="3652" y="950"/>
              <a:ext cx="535" cy="265"/>
            </a:xfrm>
            <a:custGeom>
              <a:avLst/>
              <a:gdLst>
                <a:gd name="T0" fmla="*/ 37 w 2673"/>
                <a:gd name="T1" fmla="*/ 14 h 1327"/>
                <a:gd name="T2" fmla="*/ 83 w 2673"/>
                <a:gd name="T3" fmla="*/ 38 h 1327"/>
                <a:gd name="T4" fmla="*/ 126 w 2673"/>
                <a:gd name="T5" fmla="*/ 61 h 1327"/>
                <a:gd name="T6" fmla="*/ 172 w 2673"/>
                <a:gd name="T7" fmla="*/ 84 h 1327"/>
                <a:gd name="T8" fmla="*/ 214 w 2673"/>
                <a:gd name="T9" fmla="*/ 102 h 1327"/>
                <a:gd name="T10" fmla="*/ 255 w 2673"/>
                <a:gd name="T11" fmla="*/ 126 h 1327"/>
                <a:gd name="T12" fmla="*/ 302 w 2673"/>
                <a:gd name="T13" fmla="*/ 149 h 1327"/>
                <a:gd name="T14" fmla="*/ 343 w 2673"/>
                <a:gd name="T15" fmla="*/ 168 h 1327"/>
                <a:gd name="T16" fmla="*/ 389 w 2673"/>
                <a:gd name="T17" fmla="*/ 191 h 1327"/>
                <a:gd name="T18" fmla="*/ 432 w 2673"/>
                <a:gd name="T19" fmla="*/ 215 h 1327"/>
                <a:gd name="T20" fmla="*/ 482 w 2673"/>
                <a:gd name="T21" fmla="*/ 238 h 1327"/>
                <a:gd name="T22" fmla="*/ 524 w 2673"/>
                <a:gd name="T23" fmla="*/ 260 h 1327"/>
                <a:gd name="T24" fmla="*/ 575 w 2673"/>
                <a:gd name="T25" fmla="*/ 283 h 1327"/>
                <a:gd name="T26" fmla="*/ 617 w 2673"/>
                <a:gd name="T27" fmla="*/ 307 h 1327"/>
                <a:gd name="T28" fmla="*/ 663 w 2673"/>
                <a:gd name="T29" fmla="*/ 330 h 1327"/>
                <a:gd name="T30" fmla="*/ 710 w 2673"/>
                <a:gd name="T31" fmla="*/ 353 h 1327"/>
                <a:gd name="T32" fmla="*/ 751 w 2673"/>
                <a:gd name="T33" fmla="*/ 372 h 1327"/>
                <a:gd name="T34" fmla="*/ 798 w 2673"/>
                <a:gd name="T35" fmla="*/ 396 h 1327"/>
                <a:gd name="T36" fmla="*/ 849 w 2673"/>
                <a:gd name="T37" fmla="*/ 419 h 1327"/>
                <a:gd name="T38" fmla="*/ 896 w 2673"/>
                <a:gd name="T39" fmla="*/ 446 h 1327"/>
                <a:gd name="T40" fmla="*/ 946 w 2673"/>
                <a:gd name="T41" fmla="*/ 469 h 1327"/>
                <a:gd name="T42" fmla="*/ 988 w 2673"/>
                <a:gd name="T43" fmla="*/ 493 h 1327"/>
                <a:gd name="T44" fmla="*/ 1048 w 2673"/>
                <a:gd name="T45" fmla="*/ 521 h 1327"/>
                <a:gd name="T46" fmla="*/ 1095 w 2673"/>
                <a:gd name="T47" fmla="*/ 543 h 1327"/>
                <a:gd name="T48" fmla="*/ 1141 w 2673"/>
                <a:gd name="T49" fmla="*/ 566 h 1327"/>
                <a:gd name="T50" fmla="*/ 1183 w 2673"/>
                <a:gd name="T51" fmla="*/ 590 h 1327"/>
                <a:gd name="T52" fmla="*/ 1234 w 2673"/>
                <a:gd name="T53" fmla="*/ 613 h 1327"/>
                <a:gd name="T54" fmla="*/ 1290 w 2673"/>
                <a:gd name="T55" fmla="*/ 641 h 1327"/>
                <a:gd name="T56" fmla="*/ 1331 w 2673"/>
                <a:gd name="T57" fmla="*/ 659 h 1327"/>
                <a:gd name="T58" fmla="*/ 1387 w 2673"/>
                <a:gd name="T59" fmla="*/ 688 h 1327"/>
                <a:gd name="T60" fmla="*/ 1434 w 2673"/>
                <a:gd name="T61" fmla="*/ 711 h 1327"/>
                <a:gd name="T62" fmla="*/ 1485 w 2673"/>
                <a:gd name="T63" fmla="*/ 734 h 1327"/>
                <a:gd name="T64" fmla="*/ 1527 w 2673"/>
                <a:gd name="T65" fmla="*/ 757 h 1327"/>
                <a:gd name="T66" fmla="*/ 1587 w 2673"/>
                <a:gd name="T67" fmla="*/ 790 h 1327"/>
                <a:gd name="T68" fmla="*/ 1629 w 2673"/>
                <a:gd name="T69" fmla="*/ 808 h 1327"/>
                <a:gd name="T70" fmla="*/ 1679 w 2673"/>
                <a:gd name="T71" fmla="*/ 831 h 1327"/>
                <a:gd name="T72" fmla="*/ 1722 w 2673"/>
                <a:gd name="T73" fmla="*/ 854 h 1327"/>
                <a:gd name="T74" fmla="*/ 1768 w 2673"/>
                <a:gd name="T75" fmla="*/ 878 h 1327"/>
                <a:gd name="T76" fmla="*/ 1815 w 2673"/>
                <a:gd name="T77" fmla="*/ 901 h 1327"/>
                <a:gd name="T78" fmla="*/ 1874 w 2673"/>
                <a:gd name="T79" fmla="*/ 928 h 1327"/>
                <a:gd name="T80" fmla="*/ 1916 w 2673"/>
                <a:gd name="T81" fmla="*/ 951 h 1327"/>
                <a:gd name="T82" fmla="*/ 1967 w 2673"/>
                <a:gd name="T83" fmla="*/ 975 h 1327"/>
                <a:gd name="T84" fmla="*/ 2014 w 2673"/>
                <a:gd name="T85" fmla="*/ 998 h 1327"/>
                <a:gd name="T86" fmla="*/ 2064 w 2673"/>
                <a:gd name="T87" fmla="*/ 1026 h 1327"/>
                <a:gd name="T88" fmla="*/ 2111 w 2673"/>
                <a:gd name="T89" fmla="*/ 1050 h 1327"/>
                <a:gd name="T90" fmla="*/ 2166 w 2673"/>
                <a:gd name="T91" fmla="*/ 1077 h 1327"/>
                <a:gd name="T92" fmla="*/ 2213 w 2673"/>
                <a:gd name="T93" fmla="*/ 1100 h 1327"/>
                <a:gd name="T94" fmla="*/ 2259 w 2673"/>
                <a:gd name="T95" fmla="*/ 1123 h 1327"/>
                <a:gd name="T96" fmla="*/ 2306 w 2673"/>
                <a:gd name="T97" fmla="*/ 1143 h 1327"/>
                <a:gd name="T98" fmla="*/ 2352 w 2673"/>
                <a:gd name="T99" fmla="*/ 1170 h 1327"/>
                <a:gd name="T100" fmla="*/ 2408 w 2673"/>
                <a:gd name="T101" fmla="*/ 1198 h 1327"/>
                <a:gd name="T102" fmla="*/ 2454 w 2673"/>
                <a:gd name="T103" fmla="*/ 1221 h 1327"/>
                <a:gd name="T104" fmla="*/ 2505 w 2673"/>
                <a:gd name="T105" fmla="*/ 1245 h 1327"/>
                <a:gd name="T106" fmla="*/ 2551 w 2673"/>
                <a:gd name="T107" fmla="*/ 1268 h 1327"/>
                <a:gd name="T108" fmla="*/ 2603 w 2673"/>
                <a:gd name="T109" fmla="*/ 1291 h 1327"/>
                <a:gd name="T110" fmla="*/ 2649 w 2673"/>
                <a:gd name="T111" fmla="*/ 1313 h 132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73"/>
                <a:gd name="T169" fmla="*/ 0 h 1327"/>
                <a:gd name="T170" fmla="*/ 2673 w 2673"/>
                <a:gd name="T171" fmla="*/ 1327 h 132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73" h="1327">
                  <a:moveTo>
                    <a:pt x="0" y="0"/>
                  </a:moveTo>
                  <a:lnTo>
                    <a:pt x="4" y="0"/>
                  </a:lnTo>
                  <a:lnTo>
                    <a:pt x="19" y="10"/>
                  </a:lnTo>
                  <a:lnTo>
                    <a:pt x="24" y="10"/>
                  </a:lnTo>
                  <a:lnTo>
                    <a:pt x="37" y="14"/>
                  </a:lnTo>
                  <a:lnTo>
                    <a:pt x="42" y="20"/>
                  </a:lnTo>
                  <a:lnTo>
                    <a:pt x="51" y="24"/>
                  </a:lnTo>
                  <a:lnTo>
                    <a:pt x="65" y="34"/>
                  </a:lnTo>
                  <a:lnTo>
                    <a:pt x="83" y="38"/>
                  </a:lnTo>
                  <a:lnTo>
                    <a:pt x="83" y="43"/>
                  </a:lnTo>
                  <a:lnTo>
                    <a:pt x="97" y="47"/>
                  </a:lnTo>
                  <a:lnTo>
                    <a:pt x="106" y="52"/>
                  </a:lnTo>
                  <a:lnTo>
                    <a:pt x="112" y="56"/>
                  </a:lnTo>
                  <a:lnTo>
                    <a:pt x="126" y="61"/>
                  </a:lnTo>
                  <a:lnTo>
                    <a:pt x="130" y="61"/>
                  </a:lnTo>
                  <a:lnTo>
                    <a:pt x="144" y="70"/>
                  </a:lnTo>
                  <a:lnTo>
                    <a:pt x="149" y="70"/>
                  </a:lnTo>
                  <a:lnTo>
                    <a:pt x="158" y="75"/>
                  </a:lnTo>
                  <a:lnTo>
                    <a:pt x="172" y="84"/>
                  </a:lnTo>
                  <a:lnTo>
                    <a:pt x="190" y="93"/>
                  </a:lnTo>
                  <a:lnTo>
                    <a:pt x="194" y="93"/>
                  </a:lnTo>
                  <a:lnTo>
                    <a:pt x="205" y="98"/>
                  </a:lnTo>
                  <a:lnTo>
                    <a:pt x="214" y="102"/>
                  </a:lnTo>
                  <a:lnTo>
                    <a:pt x="218" y="107"/>
                  </a:lnTo>
                  <a:lnTo>
                    <a:pt x="232" y="117"/>
                  </a:lnTo>
                  <a:lnTo>
                    <a:pt x="237" y="117"/>
                  </a:lnTo>
                  <a:lnTo>
                    <a:pt x="251" y="126"/>
                  </a:lnTo>
                  <a:lnTo>
                    <a:pt x="255" y="126"/>
                  </a:lnTo>
                  <a:lnTo>
                    <a:pt x="264" y="131"/>
                  </a:lnTo>
                  <a:lnTo>
                    <a:pt x="278" y="136"/>
                  </a:lnTo>
                  <a:lnTo>
                    <a:pt x="283" y="140"/>
                  </a:lnTo>
                  <a:lnTo>
                    <a:pt x="297" y="145"/>
                  </a:lnTo>
                  <a:lnTo>
                    <a:pt x="302" y="149"/>
                  </a:lnTo>
                  <a:lnTo>
                    <a:pt x="311" y="154"/>
                  </a:lnTo>
                  <a:lnTo>
                    <a:pt x="320" y="158"/>
                  </a:lnTo>
                  <a:lnTo>
                    <a:pt x="325" y="158"/>
                  </a:lnTo>
                  <a:lnTo>
                    <a:pt x="343" y="168"/>
                  </a:lnTo>
                  <a:lnTo>
                    <a:pt x="357" y="177"/>
                  </a:lnTo>
                  <a:lnTo>
                    <a:pt x="366" y="181"/>
                  </a:lnTo>
                  <a:lnTo>
                    <a:pt x="371" y="181"/>
                  </a:lnTo>
                  <a:lnTo>
                    <a:pt x="385" y="191"/>
                  </a:lnTo>
                  <a:lnTo>
                    <a:pt x="389" y="191"/>
                  </a:lnTo>
                  <a:lnTo>
                    <a:pt x="404" y="200"/>
                  </a:lnTo>
                  <a:lnTo>
                    <a:pt x="409" y="200"/>
                  </a:lnTo>
                  <a:lnTo>
                    <a:pt x="418" y="210"/>
                  </a:lnTo>
                  <a:lnTo>
                    <a:pt x="432" y="215"/>
                  </a:lnTo>
                  <a:lnTo>
                    <a:pt x="450" y="224"/>
                  </a:lnTo>
                  <a:lnTo>
                    <a:pt x="464" y="228"/>
                  </a:lnTo>
                  <a:lnTo>
                    <a:pt x="473" y="233"/>
                  </a:lnTo>
                  <a:lnTo>
                    <a:pt x="482" y="238"/>
                  </a:lnTo>
                  <a:lnTo>
                    <a:pt x="492" y="242"/>
                  </a:lnTo>
                  <a:lnTo>
                    <a:pt x="497" y="242"/>
                  </a:lnTo>
                  <a:lnTo>
                    <a:pt x="511" y="251"/>
                  </a:lnTo>
                  <a:lnTo>
                    <a:pt x="515" y="256"/>
                  </a:lnTo>
                  <a:lnTo>
                    <a:pt x="524" y="260"/>
                  </a:lnTo>
                  <a:lnTo>
                    <a:pt x="538" y="265"/>
                  </a:lnTo>
                  <a:lnTo>
                    <a:pt x="543" y="270"/>
                  </a:lnTo>
                  <a:lnTo>
                    <a:pt x="557" y="274"/>
                  </a:lnTo>
                  <a:lnTo>
                    <a:pt x="575" y="283"/>
                  </a:lnTo>
                  <a:lnTo>
                    <a:pt x="580" y="288"/>
                  </a:lnTo>
                  <a:lnTo>
                    <a:pt x="590" y="293"/>
                  </a:lnTo>
                  <a:lnTo>
                    <a:pt x="603" y="297"/>
                  </a:lnTo>
                  <a:lnTo>
                    <a:pt x="617" y="307"/>
                  </a:lnTo>
                  <a:lnTo>
                    <a:pt x="622" y="307"/>
                  </a:lnTo>
                  <a:lnTo>
                    <a:pt x="631" y="312"/>
                  </a:lnTo>
                  <a:lnTo>
                    <a:pt x="645" y="321"/>
                  </a:lnTo>
                  <a:lnTo>
                    <a:pt x="649" y="321"/>
                  </a:lnTo>
                  <a:lnTo>
                    <a:pt x="663" y="330"/>
                  </a:lnTo>
                  <a:lnTo>
                    <a:pt x="682" y="335"/>
                  </a:lnTo>
                  <a:lnTo>
                    <a:pt x="687" y="340"/>
                  </a:lnTo>
                  <a:lnTo>
                    <a:pt x="696" y="344"/>
                  </a:lnTo>
                  <a:lnTo>
                    <a:pt x="710" y="353"/>
                  </a:lnTo>
                  <a:lnTo>
                    <a:pt x="724" y="358"/>
                  </a:lnTo>
                  <a:lnTo>
                    <a:pt x="728" y="362"/>
                  </a:lnTo>
                  <a:lnTo>
                    <a:pt x="742" y="367"/>
                  </a:lnTo>
                  <a:lnTo>
                    <a:pt x="751" y="372"/>
                  </a:lnTo>
                  <a:lnTo>
                    <a:pt x="756" y="376"/>
                  </a:lnTo>
                  <a:lnTo>
                    <a:pt x="771" y="381"/>
                  </a:lnTo>
                  <a:lnTo>
                    <a:pt x="775" y="385"/>
                  </a:lnTo>
                  <a:lnTo>
                    <a:pt x="789" y="390"/>
                  </a:lnTo>
                  <a:lnTo>
                    <a:pt x="798" y="396"/>
                  </a:lnTo>
                  <a:lnTo>
                    <a:pt x="803" y="396"/>
                  </a:lnTo>
                  <a:lnTo>
                    <a:pt x="817" y="405"/>
                  </a:lnTo>
                  <a:lnTo>
                    <a:pt x="835" y="414"/>
                  </a:lnTo>
                  <a:lnTo>
                    <a:pt x="840" y="414"/>
                  </a:lnTo>
                  <a:lnTo>
                    <a:pt x="849" y="419"/>
                  </a:lnTo>
                  <a:lnTo>
                    <a:pt x="863" y="428"/>
                  </a:lnTo>
                  <a:lnTo>
                    <a:pt x="877" y="437"/>
                  </a:lnTo>
                  <a:lnTo>
                    <a:pt x="882" y="437"/>
                  </a:lnTo>
                  <a:lnTo>
                    <a:pt x="896" y="446"/>
                  </a:lnTo>
                  <a:lnTo>
                    <a:pt x="905" y="446"/>
                  </a:lnTo>
                  <a:lnTo>
                    <a:pt x="909" y="451"/>
                  </a:lnTo>
                  <a:lnTo>
                    <a:pt x="923" y="460"/>
                  </a:lnTo>
                  <a:lnTo>
                    <a:pt x="942" y="464"/>
                  </a:lnTo>
                  <a:lnTo>
                    <a:pt x="946" y="469"/>
                  </a:lnTo>
                  <a:lnTo>
                    <a:pt x="956" y="474"/>
                  </a:lnTo>
                  <a:lnTo>
                    <a:pt x="970" y="478"/>
                  </a:lnTo>
                  <a:lnTo>
                    <a:pt x="970" y="483"/>
                  </a:lnTo>
                  <a:lnTo>
                    <a:pt x="984" y="488"/>
                  </a:lnTo>
                  <a:lnTo>
                    <a:pt x="988" y="493"/>
                  </a:lnTo>
                  <a:lnTo>
                    <a:pt x="1002" y="498"/>
                  </a:lnTo>
                  <a:lnTo>
                    <a:pt x="1011" y="502"/>
                  </a:lnTo>
                  <a:lnTo>
                    <a:pt x="1016" y="502"/>
                  </a:lnTo>
                  <a:lnTo>
                    <a:pt x="1034" y="511"/>
                  </a:lnTo>
                  <a:lnTo>
                    <a:pt x="1048" y="521"/>
                  </a:lnTo>
                  <a:lnTo>
                    <a:pt x="1054" y="525"/>
                  </a:lnTo>
                  <a:lnTo>
                    <a:pt x="1063" y="530"/>
                  </a:lnTo>
                  <a:lnTo>
                    <a:pt x="1077" y="534"/>
                  </a:lnTo>
                  <a:lnTo>
                    <a:pt x="1095" y="543"/>
                  </a:lnTo>
                  <a:lnTo>
                    <a:pt x="1109" y="548"/>
                  </a:lnTo>
                  <a:lnTo>
                    <a:pt x="1118" y="557"/>
                  </a:lnTo>
                  <a:lnTo>
                    <a:pt x="1127" y="557"/>
                  </a:lnTo>
                  <a:lnTo>
                    <a:pt x="1141" y="566"/>
                  </a:lnTo>
                  <a:lnTo>
                    <a:pt x="1156" y="571"/>
                  </a:lnTo>
                  <a:lnTo>
                    <a:pt x="1160" y="576"/>
                  </a:lnTo>
                  <a:lnTo>
                    <a:pt x="1169" y="580"/>
                  </a:lnTo>
                  <a:lnTo>
                    <a:pt x="1183" y="590"/>
                  </a:lnTo>
                  <a:lnTo>
                    <a:pt x="1202" y="595"/>
                  </a:lnTo>
                  <a:lnTo>
                    <a:pt x="1206" y="600"/>
                  </a:lnTo>
                  <a:lnTo>
                    <a:pt x="1215" y="604"/>
                  </a:lnTo>
                  <a:lnTo>
                    <a:pt x="1225" y="609"/>
                  </a:lnTo>
                  <a:lnTo>
                    <a:pt x="1234" y="613"/>
                  </a:lnTo>
                  <a:lnTo>
                    <a:pt x="1248" y="618"/>
                  </a:lnTo>
                  <a:lnTo>
                    <a:pt x="1262" y="627"/>
                  </a:lnTo>
                  <a:lnTo>
                    <a:pt x="1271" y="627"/>
                  </a:lnTo>
                  <a:lnTo>
                    <a:pt x="1276" y="636"/>
                  </a:lnTo>
                  <a:lnTo>
                    <a:pt x="1290" y="641"/>
                  </a:lnTo>
                  <a:lnTo>
                    <a:pt x="1294" y="641"/>
                  </a:lnTo>
                  <a:lnTo>
                    <a:pt x="1308" y="650"/>
                  </a:lnTo>
                  <a:lnTo>
                    <a:pt x="1313" y="650"/>
                  </a:lnTo>
                  <a:lnTo>
                    <a:pt x="1327" y="655"/>
                  </a:lnTo>
                  <a:lnTo>
                    <a:pt x="1331" y="659"/>
                  </a:lnTo>
                  <a:lnTo>
                    <a:pt x="1341" y="664"/>
                  </a:lnTo>
                  <a:lnTo>
                    <a:pt x="1355" y="673"/>
                  </a:lnTo>
                  <a:lnTo>
                    <a:pt x="1369" y="679"/>
                  </a:lnTo>
                  <a:lnTo>
                    <a:pt x="1378" y="683"/>
                  </a:lnTo>
                  <a:lnTo>
                    <a:pt x="1387" y="688"/>
                  </a:lnTo>
                  <a:lnTo>
                    <a:pt x="1396" y="692"/>
                  </a:lnTo>
                  <a:lnTo>
                    <a:pt x="1401" y="697"/>
                  </a:lnTo>
                  <a:lnTo>
                    <a:pt x="1415" y="706"/>
                  </a:lnTo>
                  <a:lnTo>
                    <a:pt x="1419" y="706"/>
                  </a:lnTo>
                  <a:lnTo>
                    <a:pt x="1434" y="711"/>
                  </a:lnTo>
                  <a:lnTo>
                    <a:pt x="1443" y="715"/>
                  </a:lnTo>
                  <a:lnTo>
                    <a:pt x="1448" y="720"/>
                  </a:lnTo>
                  <a:lnTo>
                    <a:pt x="1462" y="725"/>
                  </a:lnTo>
                  <a:lnTo>
                    <a:pt x="1475" y="734"/>
                  </a:lnTo>
                  <a:lnTo>
                    <a:pt x="1485" y="734"/>
                  </a:lnTo>
                  <a:lnTo>
                    <a:pt x="1494" y="738"/>
                  </a:lnTo>
                  <a:lnTo>
                    <a:pt x="1503" y="747"/>
                  </a:lnTo>
                  <a:lnTo>
                    <a:pt x="1508" y="747"/>
                  </a:lnTo>
                  <a:lnTo>
                    <a:pt x="1522" y="757"/>
                  </a:lnTo>
                  <a:lnTo>
                    <a:pt x="1527" y="757"/>
                  </a:lnTo>
                  <a:lnTo>
                    <a:pt x="1541" y="761"/>
                  </a:lnTo>
                  <a:lnTo>
                    <a:pt x="1550" y="766"/>
                  </a:lnTo>
                  <a:lnTo>
                    <a:pt x="1554" y="771"/>
                  </a:lnTo>
                  <a:lnTo>
                    <a:pt x="1568" y="781"/>
                  </a:lnTo>
                  <a:lnTo>
                    <a:pt x="1587" y="790"/>
                  </a:lnTo>
                  <a:lnTo>
                    <a:pt x="1591" y="790"/>
                  </a:lnTo>
                  <a:lnTo>
                    <a:pt x="1600" y="794"/>
                  </a:lnTo>
                  <a:lnTo>
                    <a:pt x="1615" y="799"/>
                  </a:lnTo>
                  <a:lnTo>
                    <a:pt x="1615" y="804"/>
                  </a:lnTo>
                  <a:lnTo>
                    <a:pt x="1629" y="808"/>
                  </a:lnTo>
                  <a:lnTo>
                    <a:pt x="1633" y="813"/>
                  </a:lnTo>
                  <a:lnTo>
                    <a:pt x="1647" y="817"/>
                  </a:lnTo>
                  <a:lnTo>
                    <a:pt x="1656" y="822"/>
                  </a:lnTo>
                  <a:lnTo>
                    <a:pt x="1661" y="822"/>
                  </a:lnTo>
                  <a:lnTo>
                    <a:pt x="1679" y="831"/>
                  </a:lnTo>
                  <a:lnTo>
                    <a:pt x="1693" y="840"/>
                  </a:lnTo>
                  <a:lnTo>
                    <a:pt x="1702" y="845"/>
                  </a:lnTo>
                  <a:lnTo>
                    <a:pt x="1707" y="849"/>
                  </a:lnTo>
                  <a:lnTo>
                    <a:pt x="1722" y="854"/>
                  </a:lnTo>
                  <a:lnTo>
                    <a:pt x="1735" y="864"/>
                  </a:lnTo>
                  <a:lnTo>
                    <a:pt x="1745" y="864"/>
                  </a:lnTo>
                  <a:lnTo>
                    <a:pt x="1754" y="873"/>
                  </a:lnTo>
                  <a:lnTo>
                    <a:pt x="1763" y="878"/>
                  </a:lnTo>
                  <a:lnTo>
                    <a:pt x="1768" y="878"/>
                  </a:lnTo>
                  <a:lnTo>
                    <a:pt x="1786" y="887"/>
                  </a:lnTo>
                  <a:lnTo>
                    <a:pt x="1800" y="892"/>
                  </a:lnTo>
                  <a:lnTo>
                    <a:pt x="1810" y="896"/>
                  </a:lnTo>
                  <a:lnTo>
                    <a:pt x="1815" y="901"/>
                  </a:lnTo>
                  <a:lnTo>
                    <a:pt x="1828" y="910"/>
                  </a:lnTo>
                  <a:lnTo>
                    <a:pt x="1847" y="915"/>
                  </a:lnTo>
                  <a:lnTo>
                    <a:pt x="1851" y="919"/>
                  </a:lnTo>
                  <a:lnTo>
                    <a:pt x="1860" y="924"/>
                  </a:lnTo>
                  <a:lnTo>
                    <a:pt x="1874" y="928"/>
                  </a:lnTo>
                  <a:lnTo>
                    <a:pt x="1879" y="933"/>
                  </a:lnTo>
                  <a:lnTo>
                    <a:pt x="1893" y="938"/>
                  </a:lnTo>
                  <a:lnTo>
                    <a:pt x="1907" y="947"/>
                  </a:lnTo>
                  <a:lnTo>
                    <a:pt x="1916" y="951"/>
                  </a:lnTo>
                  <a:lnTo>
                    <a:pt x="1921" y="957"/>
                  </a:lnTo>
                  <a:lnTo>
                    <a:pt x="1939" y="962"/>
                  </a:lnTo>
                  <a:lnTo>
                    <a:pt x="1953" y="971"/>
                  </a:lnTo>
                  <a:lnTo>
                    <a:pt x="1958" y="971"/>
                  </a:lnTo>
                  <a:lnTo>
                    <a:pt x="1967" y="975"/>
                  </a:lnTo>
                  <a:lnTo>
                    <a:pt x="1981" y="985"/>
                  </a:lnTo>
                  <a:lnTo>
                    <a:pt x="1985" y="985"/>
                  </a:lnTo>
                  <a:lnTo>
                    <a:pt x="2000" y="994"/>
                  </a:lnTo>
                  <a:lnTo>
                    <a:pt x="2014" y="998"/>
                  </a:lnTo>
                  <a:lnTo>
                    <a:pt x="2023" y="1003"/>
                  </a:lnTo>
                  <a:lnTo>
                    <a:pt x="2028" y="1008"/>
                  </a:lnTo>
                  <a:lnTo>
                    <a:pt x="2046" y="1017"/>
                  </a:lnTo>
                  <a:lnTo>
                    <a:pt x="2060" y="1026"/>
                  </a:lnTo>
                  <a:lnTo>
                    <a:pt x="2064" y="1026"/>
                  </a:lnTo>
                  <a:lnTo>
                    <a:pt x="2078" y="1030"/>
                  </a:lnTo>
                  <a:lnTo>
                    <a:pt x="2088" y="1035"/>
                  </a:lnTo>
                  <a:lnTo>
                    <a:pt x="2093" y="1040"/>
                  </a:lnTo>
                  <a:lnTo>
                    <a:pt x="2107" y="1044"/>
                  </a:lnTo>
                  <a:lnTo>
                    <a:pt x="2111" y="1050"/>
                  </a:lnTo>
                  <a:lnTo>
                    <a:pt x="2120" y="1054"/>
                  </a:lnTo>
                  <a:lnTo>
                    <a:pt x="2130" y="1059"/>
                  </a:lnTo>
                  <a:lnTo>
                    <a:pt x="2139" y="1059"/>
                  </a:lnTo>
                  <a:lnTo>
                    <a:pt x="2153" y="1068"/>
                  </a:lnTo>
                  <a:lnTo>
                    <a:pt x="2166" y="1077"/>
                  </a:lnTo>
                  <a:lnTo>
                    <a:pt x="2171" y="1082"/>
                  </a:lnTo>
                  <a:lnTo>
                    <a:pt x="2186" y="1082"/>
                  </a:lnTo>
                  <a:lnTo>
                    <a:pt x="2195" y="1091"/>
                  </a:lnTo>
                  <a:lnTo>
                    <a:pt x="2200" y="1091"/>
                  </a:lnTo>
                  <a:lnTo>
                    <a:pt x="2213" y="1100"/>
                  </a:lnTo>
                  <a:lnTo>
                    <a:pt x="2218" y="1100"/>
                  </a:lnTo>
                  <a:lnTo>
                    <a:pt x="2227" y="1110"/>
                  </a:lnTo>
                  <a:lnTo>
                    <a:pt x="2236" y="1110"/>
                  </a:lnTo>
                  <a:lnTo>
                    <a:pt x="2245" y="1114"/>
                  </a:lnTo>
                  <a:lnTo>
                    <a:pt x="2259" y="1123"/>
                  </a:lnTo>
                  <a:lnTo>
                    <a:pt x="2273" y="1128"/>
                  </a:lnTo>
                  <a:lnTo>
                    <a:pt x="2283" y="1132"/>
                  </a:lnTo>
                  <a:lnTo>
                    <a:pt x="2292" y="1137"/>
                  </a:lnTo>
                  <a:lnTo>
                    <a:pt x="2301" y="1143"/>
                  </a:lnTo>
                  <a:lnTo>
                    <a:pt x="2306" y="1143"/>
                  </a:lnTo>
                  <a:lnTo>
                    <a:pt x="2320" y="1152"/>
                  </a:lnTo>
                  <a:lnTo>
                    <a:pt x="2324" y="1156"/>
                  </a:lnTo>
                  <a:lnTo>
                    <a:pt x="2338" y="1161"/>
                  </a:lnTo>
                  <a:lnTo>
                    <a:pt x="2343" y="1166"/>
                  </a:lnTo>
                  <a:lnTo>
                    <a:pt x="2352" y="1170"/>
                  </a:lnTo>
                  <a:lnTo>
                    <a:pt x="2366" y="1175"/>
                  </a:lnTo>
                  <a:lnTo>
                    <a:pt x="2381" y="1184"/>
                  </a:lnTo>
                  <a:lnTo>
                    <a:pt x="2390" y="1189"/>
                  </a:lnTo>
                  <a:lnTo>
                    <a:pt x="2399" y="1193"/>
                  </a:lnTo>
                  <a:lnTo>
                    <a:pt x="2408" y="1198"/>
                  </a:lnTo>
                  <a:lnTo>
                    <a:pt x="2413" y="1198"/>
                  </a:lnTo>
                  <a:lnTo>
                    <a:pt x="2431" y="1207"/>
                  </a:lnTo>
                  <a:lnTo>
                    <a:pt x="2445" y="1211"/>
                  </a:lnTo>
                  <a:lnTo>
                    <a:pt x="2454" y="1221"/>
                  </a:lnTo>
                  <a:lnTo>
                    <a:pt x="2459" y="1221"/>
                  </a:lnTo>
                  <a:lnTo>
                    <a:pt x="2473" y="1225"/>
                  </a:lnTo>
                  <a:lnTo>
                    <a:pt x="2492" y="1234"/>
                  </a:lnTo>
                  <a:lnTo>
                    <a:pt x="2496" y="1240"/>
                  </a:lnTo>
                  <a:lnTo>
                    <a:pt x="2505" y="1245"/>
                  </a:lnTo>
                  <a:lnTo>
                    <a:pt x="2519" y="1249"/>
                  </a:lnTo>
                  <a:lnTo>
                    <a:pt x="2519" y="1254"/>
                  </a:lnTo>
                  <a:lnTo>
                    <a:pt x="2538" y="1258"/>
                  </a:lnTo>
                  <a:lnTo>
                    <a:pt x="2538" y="1263"/>
                  </a:lnTo>
                  <a:lnTo>
                    <a:pt x="2551" y="1268"/>
                  </a:lnTo>
                  <a:lnTo>
                    <a:pt x="2562" y="1272"/>
                  </a:lnTo>
                  <a:lnTo>
                    <a:pt x="2566" y="1277"/>
                  </a:lnTo>
                  <a:lnTo>
                    <a:pt x="2580" y="1281"/>
                  </a:lnTo>
                  <a:lnTo>
                    <a:pt x="2598" y="1291"/>
                  </a:lnTo>
                  <a:lnTo>
                    <a:pt x="2603" y="1291"/>
                  </a:lnTo>
                  <a:lnTo>
                    <a:pt x="2612" y="1295"/>
                  </a:lnTo>
                  <a:lnTo>
                    <a:pt x="2626" y="1304"/>
                  </a:lnTo>
                  <a:lnTo>
                    <a:pt x="2630" y="1304"/>
                  </a:lnTo>
                  <a:lnTo>
                    <a:pt x="2644" y="1313"/>
                  </a:lnTo>
                  <a:lnTo>
                    <a:pt x="2649" y="1313"/>
                  </a:lnTo>
                  <a:lnTo>
                    <a:pt x="2659" y="1318"/>
                  </a:lnTo>
                  <a:lnTo>
                    <a:pt x="2668" y="1323"/>
                  </a:lnTo>
                  <a:lnTo>
                    <a:pt x="2673" y="132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49" name="Freeform 5501"/>
            <p:cNvSpPr>
              <a:spLocks/>
            </p:cNvSpPr>
            <p:nvPr/>
          </p:nvSpPr>
          <p:spPr bwMode="auto">
            <a:xfrm>
              <a:off x="3545" y="896"/>
              <a:ext cx="107" cy="54"/>
            </a:xfrm>
            <a:custGeom>
              <a:avLst/>
              <a:gdLst>
                <a:gd name="T0" fmla="*/ 0 w 538"/>
                <a:gd name="T1" fmla="*/ 0 h 269"/>
                <a:gd name="T2" fmla="*/ 5 w 538"/>
                <a:gd name="T3" fmla="*/ 5 h 269"/>
                <a:gd name="T4" fmla="*/ 19 w 538"/>
                <a:gd name="T5" fmla="*/ 10 h 269"/>
                <a:gd name="T6" fmla="*/ 37 w 538"/>
                <a:gd name="T7" fmla="*/ 20 h 269"/>
                <a:gd name="T8" fmla="*/ 42 w 538"/>
                <a:gd name="T9" fmla="*/ 20 h 269"/>
                <a:gd name="T10" fmla="*/ 51 w 538"/>
                <a:gd name="T11" fmla="*/ 24 h 269"/>
                <a:gd name="T12" fmla="*/ 64 w 538"/>
                <a:gd name="T13" fmla="*/ 33 h 269"/>
                <a:gd name="T14" fmla="*/ 69 w 538"/>
                <a:gd name="T15" fmla="*/ 33 h 269"/>
                <a:gd name="T16" fmla="*/ 84 w 538"/>
                <a:gd name="T17" fmla="*/ 42 h 269"/>
                <a:gd name="T18" fmla="*/ 84 w 538"/>
                <a:gd name="T19" fmla="*/ 42 h 269"/>
                <a:gd name="T20" fmla="*/ 98 w 538"/>
                <a:gd name="T21" fmla="*/ 47 h 269"/>
                <a:gd name="T22" fmla="*/ 107 w 538"/>
                <a:gd name="T23" fmla="*/ 52 h 269"/>
                <a:gd name="T24" fmla="*/ 111 w 538"/>
                <a:gd name="T25" fmla="*/ 56 h 269"/>
                <a:gd name="T26" fmla="*/ 125 w 538"/>
                <a:gd name="T27" fmla="*/ 65 h 269"/>
                <a:gd name="T28" fmla="*/ 143 w 538"/>
                <a:gd name="T29" fmla="*/ 75 h 269"/>
                <a:gd name="T30" fmla="*/ 148 w 538"/>
                <a:gd name="T31" fmla="*/ 75 h 269"/>
                <a:gd name="T32" fmla="*/ 157 w 538"/>
                <a:gd name="T33" fmla="*/ 79 h 269"/>
                <a:gd name="T34" fmla="*/ 171 w 538"/>
                <a:gd name="T35" fmla="*/ 84 h 269"/>
                <a:gd name="T36" fmla="*/ 177 w 538"/>
                <a:gd name="T37" fmla="*/ 88 h 269"/>
                <a:gd name="T38" fmla="*/ 190 w 538"/>
                <a:gd name="T39" fmla="*/ 93 h 269"/>
                <a:gd name="T40" fmla="*/ 190 w 538"/>
                <a:gd name="T41" fmla="*/ 98 h 269"/>
                <a:gd name="T42" fmla="*/ 204 w 538"/>
                <a:gd name="T43" fmla="*/ 103 h 269"/>
                <a:gd name="T44" fmla="*/ 213 w 538"/>
                <a:gd name="T45" fmla="*/ 108 h 269"/>
                <a:gd name="T46" fmla="*/ 218 w 538"/>
                <a:gd name="T47" fmla="*/ 108 h 269"/>
                <a:gd name="T48" fmla="*/ 236 w 538"/>
                <a:gd name="T49" fmla="*/ 117 h 269"/>
                <a:gd name="T50" fmla="*/ 250 w 538"/>
                <a:gd name="T51" fmla="*/ 126 h 269"/>
                <a:gd name="T52" fmla="*/ 255 w 538"/>
                <a:gd name="T53" fmla="*/ 131 h 269"/>
                <a:gd name="T54" fmla="*/ 268 w 538"/>
                <a:gd name="T55" fmla="*/ 135 h 269"/>
                <a:gd name="T56" fmla="*/ 279 w 538"/>
                <a:gd name="T57" fmla="*/ 140 h 269"/>
                <a:gd name="T58" fmla="*/ 283 w 538"/>
                <a:gd name="T59" fmla="*/ 140 h 269"/>
                <a:gd name="T60" fmla="*/ 297 w 538"/>
                <a:gd name="T61" fmla="*/ 149 h 269"/>
                <a:gd name="T62" fmla="*/ 302 w 538"/>
                <a:gd name="T63" fmla="*/ 149 h 269"/>
                <a:gd name="T64" fmla="*/ 311 w 538"/>
                <a:gd name="T65" fmla="*/ 158 h 269"/>
                <a:gd name="T66" fmla="*/ 320 w 538"/>
                <a:gd name="T67" fmla="*/ 163 h 269"/>
                <a:gd name="T68" fmla="*/ 329 w 538"/>
                <a:gd name="T69" fmla="*/ 163 h 269"/>
                <a:gd name="T70" fmla="*/ 343 w 538"/>
                <a:gd name="T71" fmla="*/ 172 h 269"/>
                <a:gd name="T72" fmla="*/ 343 w 538"/>
                <a:gd name="T73" fmla="*/ 172 h 269"/>
                <a:gd name="T74" fmla="*/ 357 w 538"/>
                <a:gd name="T75" fmla="*/ 177 h 269"/>
                <a:gd name="T76" fmla="*/ 367 w 538"/>
                <a:gd name="T77" fmla="*/ 181 h 269"/>
                <a:gd name="T78" fmla="*/ 376 w 538"/>
                <a:gd name="T79" fmla="*/ 186 h 269"/>
                <a:gd name="T80" fmla="*/ 390 w 538"/>
                <a:gd name="T81" fmla="*/ 190 h 269"/>
                <a:gd name="T82" fmla="*/ 390 w 538"/>
                <a:gd name="T83" fmla="*/ 190 h 269"/>
                <a:gd name="T84" fmla="*/ 404 w 538"/>
                <a:gd name="T85" fmla="*/ 201 h 269"/>
                <a:gd name="T86" fmla="*/ 408 w 538"/>
                <a:gd name="T87" fmla="*/ 205 h 269"/>
                <a:gd name="T88" fmla="*/ 417 w 538"/>
                <a:gd name="T89" fmla="*/ 210 h 269"/>
                <a:gd name="T90" fmla="*/ 431 w 538"/>
                <a:gd name="T91" fmla="*/ 214 h 269"/>
                <a:gd name="T92" fmla="*/ 436 w 538"/>
                <a:gd name="T93" fmla="*/ 219 h 269"/>
                <a:gd name="T94" fmla="*/ 449 w 538"/>
                <a:gd name="T95" fmla="*/ 224 h 269"/>
                <a:gd name="T96" fmla="*/ 449 w 538"/>
                <a:gd name="T97" fmla="*/ 224 h 269"/>
                <a:gd name="T98" fmla="*/ 469 w 538"/>
                <a:gd name="T99" fmla="*/ 233 h 269"/>
                <a:gd name="T100" fmla="*/ 473 w 538"/>
                <a:gd name="T101" fmla="*/ 237 h 269"/>
                <a:gd name="T102" fmla="*/ 483 w 538"/>
                <a:gd name="T103" fmla="*/ 242 h 269"/>
                <a:gd name="T104" fmla="*/ 496 w 538"/>
                <a:gd name="T105" fmla="*/ 246 h 269"/>
                <a:gd name="T106" fmla="*/ 496 w 538"/>
                <a:gd name="T107" fmla="*/ 246 h 269"/>
                <a:gd name="T108" fmla="*/ 510 w 538"/>
                <a:gd name="T109" fmla="*/ 256 h 269"/>
                <a:gd name="T110" fmla="*/ 515 w 538"/>
                <a:gd name="T111" fmla="*/ 256 h 269"/>
                <a:gd name="T112" fmla="*/ 528 w 538"/>
                <a:gd name="T113" fmla="*/ 260 h 269"/>
                <a:gd name="T114" fmla="*/ 538 w 538"/>
                <a:gd name="T115" fmla="*/ 269 h 26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8"/>
                <a:gd name="T175" fmla="*/ 0 h 269"/>
                <a:gd name="T176" fmla="*/ 538 w 538"/>
                <a:gd name="T177" fmla="*/ 269 h 26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8" h="269">
                  <a:moveTo>
                    <a:pt x="0" y="0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37" y="20"/>
                  </a:lnTo>
                  <a:lnTo>
                    <a:pt x="42" y="20"/>
                  </a:lnTo>
                  <a:lnTo>
                    <a:pt x="51" y="24"/>
                  </a:lnTo>
                  <a:lnTo>
                    <a:pt x="64" y="33"/>
                  </a:lnTo>
                  <a:lnTo>
                    <a:pt x="69" y="33"/>
                  </a:lnTo>
                  <a:lnTo>
                    <a:pt x="84" y="42"/>
                  </a:lnTo>
                  <a:lnTo>
                    <a:pt x="98" y="47"/>
                  </a:lnTo>
                  <a:lnTo>
                    <a:pt x="107" y="52"/>
                  </a:lnTo>
                  <a:lnTo>
                    <a:pt x="111" y="56"/>
                  </a:lnTo>
                  <a:lnTo>
                    <a:pt x="125" y="65"/>
                  </a:lnTo>
                  <a:lnTo>
                    <a:pt x="143" y="75"/>
                  </a:lnTo>
                  <a:lnTo>
                    <a:pt x="148" y="75"/>
                  </a:lnTo>
                  <a:lnTo>
                    <a:pt x="157" y="79"/>
                  </a:lnTo>
                  <a:lnTo>
                    <a:pt x="171" y="84"/>
                  </a:lnTo>
                  <a:lnTo>
                    <a:pt x="177" y="88"/>
                  </a:lnTo>
                  <a:lnTo>
                    <a:pt x="190" y="93"/>
                  </a:lnTo>
                  <a:lnTo>
                    <a:pt x="190" y="98"/>
                  </a:lnTo>
                  <a:lnTo>
                    <a:pt x="204" y="103"/>
                  </a:lnTo>
                  <a:lnTo>
                    <a:pt x="213" y="108"/>
                  </a:lnTo>
                  <a:lnTo>
                    <a:pt x="218" y="108"/>
                  </a:lnTo>
                  <a:lnTo>
                    <a:pt x="236" y="117"/>
                  </a:lnTo>
                  <a:lnTo>
                    <a:pt x="250" y="126"/>
                  </a:lnTo>
                  <a:lnTo>
                    <a:pt x="255" y="131"/>
                  </a:lnTo>
                  <a:lnTo>
                    <a:pt x="268" y="135"/>
                  </a:lnTo>
                  <a:lnTo>
                    <a:pt x="279" y="140"/>
                  </a:lnTo>
                  <a:lnTo>
                    <a:pt x="283" y="140"/>
                  </a:lnTo>
                  <a:lnTo>
                    <a:pt x="297" y="149"/>
                  </a:lnTo>
                  <a:lnTo>
                    <a:pt x="302" y="149"/>
                  </a:lnTo>
                  <a:lnTo>
                    <a:pt x="311" y="158"/>
                  </a:lnTo>
                  <a:lnTo>
                    <a:pt x="320" y="163"/>
                  </a:lnTo>
                  <a:lnTo>
                    <a:pt x="329" y="163"/>
                  </a:lnTo>
                  <a:lnTo>
                    <a:pt x="343" y="172"/>
                  </a:lnTo>
                  <a:lnTo>
                    <a:pt x="357" y="177"/>
                  </a:lnTo>
                  <a:lnTo>
                    <a:pt x="367" y="181"/>
                  </a:lnTo>
                  <a:lnTo>
                    <a:pt x="376" y="186"/>
                  </a:lnTo>
                  <a:lnTo>
                    <a:pt x="390" y="190"/>
                  </a:lnTo>
                  <a:lnTo>
                    <a:pt x="404" y="201"/>
                  </a:lnTo>
                  <a:lnTo>
                    <a:pt x="408" y="205"/>
                  </a:lnTo>
                  <a:lnTo>
                    <a:pt x="417" y="210"/>
                  </a:lnTo>
                  <a:lnTo>
                    <a:pt x="431" y="214"/>
                  </a:lnTo>
                  <a:lnTo>
                    <a:pt x="436" y="219"/>
                  </a:lnTo>
                  <a:lnTo>
                    <a:pt x="449" y="224"/>
                  </a:lnTo>
                  <a:lnTo>
                    <a:pt x="469" y="233"/>
                  </a:lnTo>
                  <a:lnTo>
                    <a:pt x="473" y="237"/>
                  </a:lnTo>
                  <a:lnTo>
                    <a:pt x="483" y="242"/>
                  </a:lnTo>
                  <a:lnTo>
                    <a:pt x="496" y="246"/>
                  </a:lnTo>
                  <a:lnTo>
                    <a:pt x="510" y="256"/>
                  </a:lnTo>
                  <a:lnTo>
                    <a:pt x="515" y="256"/>
                  </a:lnTo>
                  <a:lnTo>
                    <a:pt x="528" y="260"/>
                  </a:lnTo>
                  <a:lnTo>
                    <a:pt x="538" y="26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0" name="Freeform 5502"/>
            <p:cNvSpPr>
              <a:spLocks/>
            </p:cNvSpPr>
            <p:nvPr/>
          </p:nvSpPr>
          <p:spPr bwMode="auto">
            <a:xfrm>
              <a:off x="4376" y="1309"/>
              <a:ext cx="404" cy="278"/>
            </a:xfrm>
            <a:custGeom>
              <a:avLst/>
              <a:gdLst>
                <a:gd name="T0" fmla="*/ 37 w 2018"/>
                <a:gd name="T1" fmla="*/ 19 h 1387"/>
                <a:gd name="T2" fmla="*/ 84 w 2018"/>
                <a:gd name="T3" fmla="*/ 42 h 1387"/>
                <a:gd name="T4" fmla="*/ 130 w 2018"/>
                <a:gd name="T5" fmla="*/ 65 h 1387"/>
                <a:gd name="T6" fmla="*/ 177 w 2018"/>
                <a:gd name="T7" fmla="*/ 88 h 1387"/>
                <a:gd name="T8" fmla="*/ 232 w 2018"/>
                <a:gd name="T9" fmla="*/ 117 h 1387"/>
                <a:gd name="T10" fmla="*/ 279 w 2018"/>
                <a:gd name="T11" fmla="*/ 140 h 1387"/>
                <a:gd name="T12" fmla="*/ 329 w 2018"/>
                <a:gd name="T13" fmla="*/ 163 h 1387"/>
                <a:gd name="T14" fmla="*/ 376 w 2018"/>
                <a:gd name="T15" fmla="*/ 185 h 1387"/>
                <a:gd name="T16" fmla="*/ 426 w 2018"/>
                <a:gd name="T17" fmla="*/ 214 h 1387"/>
                <a:gd name="T18" fmla="*/ 469 w 2018"/>
                <a:gd name="T19" fmla="*/ 237 h 1387"/>
                <a:gd name="T20" fmla="*/ 528 w 2018"/>
                <a:gd name="T21" fmla="*/ 265 h 1387"/>
                <a:gd name="T22" fmla="*/ 575 w 2018"/>
                <a:gd name="T23" fmla="*/ 288 h 1387"/>
                <a:gd name="T24" fmla="*/ 617 w 2018"/>
                <a:gd name="T25" fmla="*/ 311 h 1387"/>
                <a:gd name="T26" fmla="*/ 664 w 2018"/>
                <a:gd name="T27" fmla="*/ 330 h 1387"/>
                <a:gd name="T28" fmla="*/ 705 w 2018"/>
                <a:gd name="T29" fmla="*/ 353 h 1387"/>
                <a:gd name="T30" fmla="*/ 756 w 2018"/>
                <a:gd name="T31" fmla="*/ 381 h 1387"/>
                <a:gd name="T32" fmla="*/ 807 w 2018"/>
                <a:gd name="T33" fmla="*/ 400 h 1387"/>
                <a:gd name="T34" fmla="*/ 849 w 2018"/>
                <a:gd name="T35" fmla="*/ 423 h 1387"/>
                <a:gd name="T36" fmla="*/ 895 w 2018"/>
                <a:gd name="T37" fmla="*/ 446 h 1387"/>
                <a:gd name="T38" fmla="*/ 942 w 2018"/>
                <a:gd name="T39" fmla="*/ 470 h 1387"/>
                <a:gd name="T40" fmla="*/ 988 w 2018"/>
                <a:gd name="T41" fmla="*/ 492 h 1387"/>
                <a:gd name="T42" fmla="*/ 1030 w 2018"/>
                <a:gd name="T43" fmla="*/ 511 h 1387"/>
                <a:gd name="T44" fmla="*/ 1076 w 2018"/>
                <a:gd name="T45" fmla="*/ 534 h 1387"/>
                <a:gd name="T46" fmla="*/ 1118 w 2018"/>
                <a:gd name="T47" fmla="*/ 557 h 1387"/>
                <a:gd name="T48" fmla="*/ 1160 w 2018"/>
                <a:gd name="T49" fmla="*/ 581 h 1387"/>
                <a:gd name="T50" fmla="*/ 1220 w 2018"/>
                <a:gd name="T51" fmla="*/ 608 h 1387"/>
                <a:gd name="T52" fmla="*/ 1266 w 2018"/>
                <a:gd name="T53" fmla="*/ 631 h 1387"/>
                <a:gd name="T54" fmla="*/ 1309 w 2018"/>
                <a:gd name="T55" fmla="*/ 654 h 1387"/>
                <a:gd name="T56" fmla="*/ 1359 w 2018"/>
                <a:gd name="T57" fmla="*/ 678 h 1387"/>
                <a:gd name="T58" fmla="*/ 1401 w 2018"/>
                <a:gd name="T59" fmla="*/ 701 h 1387"/>
                <a:gd name="T60" fmla="*/ 1447 w 2018"/>
                <a:gd name="T61" fmla="*/ 719 h 1387"/>
                <a:gd name="T62" fmla="*/ 1494 w 2018"/>
                <a:gd name="T63" fmla="*/ 742 h 1387"/>
                <a:gd name="T64" fmla="*/ 1545 w 2018"/>
                <a:gd name="T65" fmla="*/ 771 h 1387"/>
                <a:gd name="T66" fmla="*/ 1592 w 2018"/>
                <a:gd name="T67" fmla="*/ 794 h 1387"/>
                <a:gd name="T68" fmla="*/ 1633 w 2018"/>
                <a:gd name="T69" fmla="*/ 812 h 1387"/>
                <a:gd name="T70" fmla="*/ 1680 w 2018"/>
                <a:gd name="T71" fmla="*/ 835 h 1387"/>
                <a:gd name="T72" fmla="*/ 1726 w 2018"/>
                <a:gd name="T73" fmla="*/ 859 h 1387"/>
                <a:gd name="T74" fmla="*/ 1773 w 2018"/>
                <a:gd name="T75" fmla="*/ 882 h 1387"/>
                <a:gd name="T76" fmla="*/ 1819 w 2018"/>
                <a:gd name="T77" fmla="*/ 905 h 1387"/>
                <a:gd name="T78" fmla="*/ 1870 w 2018"/>
                <a:gd name="T79" fmla="*/ 933 h 1387"/>
                <a:gd name="T80" fmla="*/ 1916 w 2018"/>
                <a:gd name="T81" fmla="*/ 952 h 1387"/>
                <a:gd name="T82" fmla="*/ 1958 w 2018"/>
                <a:gd name="T83" fmla="*/ 975 h 1387"/>
                <a:gd name="T84" fmla="*/ 2004 w 2018"/>
                <a:gd name="T85" fmla="*/ 998 h 1387"/>
                <a:gd name="T86" fmla="*/ 1963 w 2018"/>
                <a:gd name="T87" fmla="*/ 1021 h 1387"/>
                <a:gd name="T88" fmla="*/ 1934 w 2018"/>
                <a:gd name="T89" fmla="*/ 1045 h 1387"/>
                <a:gd name="T90" fmla="*/ 1893 w 2018"/>
                <a:gd name="T91" fmla="*/ 1077 h 1387"/>
                <a:gd name="T92" fmla="*/ 1861 w 2018"/>
                <a:gd name="T93" fmla="*/ 1104 h 1387"/>
                <a:gd name="T94" fmla="*/ 1832 w 2018"/>
                <a:gd name="T95" fmla="*/ 1133 h 1387"/>
                <a:gd name="T96" fmla="*/ 1805 w 2018"/>
                <a:gd name="T97" fmla="*/ 1160 h 1387"/>
                <a:gd name="T98" fmla="*/ 1782 w 2018"/>
                <a:gd name="T99" fmla="*/ 1188 h 1387"/>
                <a:gd name="T100" fmla="*/ 1758 w 2018"/>
                <a:gd name="T101" fmla="*/ 1216 h 1387"/>
                <a:gd name="T102" fmla="*/ 1730 w 2018"/>
                <a:gd name="T103" fmla="*/ 1258 h 1387"/>
                <a:gd name="T104" fmla="*/ 1712 w 2018"/>
                <a:gd name="T105" fmla="*/ 1285 h 1387"/>
                <a:gd name="T106" fmla="*/ 1694 w 2018"/>
                <a:gd name="T107" fmla="*/ 1319 h 1387"/>
                <a:gd name="T108" fmla="*/ 1675 w 2018"/>
                <a:gd name="T109" fmla="*/ 1346 h 1387"/>
                <a:gd name="T110" fmla="*/ 1675 w 2018"/>
                <a:gd name="T111" fmla="*/ 1378 h 1387"/>
                <a:gd name="T112" fmla="*/ 1782 w 2018"/>
                <a:gd name="T113" fmla="*/ 1383 h 138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18"/>
                <a:gd name="T172" fmla="*/ 0 h 1387"/>
                <a:gd name="T173" fmla="*/ 2018 w 2018"/>
                <a:gd name="T174" fmla="*/ 1387 h 138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18" h="1387">
                  <a:moveTo>
                    <a:pt x="0" y="0"/>
                  </a:moveTo>
                  <a:lnTo>
                    <a:pt x="5" y="5"/>
                  </a:lnTo>
                  <a:lnTo>
                    <a:pt x="19" y="10"/>
                  </a:lnTo>
                  <a:lnTo>
                    <a:pt x="23" y="10"/>
                  </a:lnTo>
                  <a:lnTo>
                    <a:pt x="37" y="19"/>
                  </a:lnTo>
                  <a:lnTo>
                    <a:pt x="41" y="19"/>
                  </a:lnTo>
                  <a:lnTo>
                    <a:pt x="55" y="28"/>
                  </a:lnTo>
                  <a:lnTo>
                    <a:pt x="60" y="33"/>
                  </a:lnTo>
                  <a:lnTo>
                    <a:pt x="70" y="38"/>
                  </a:lnTo>
                  <a:lnTo>
                    <a:pt x="84" y="42"/>
                  </a:lnTo>
                  <a:lnTo>
                    <a:pt x="98" y="51"/>
                  </a:lnTo>
                  <a:lnTo>
                    <a:pt x="107" y="51"/>
                  </a:lnTo>
                  <a:lnTo>
                    <a:pt x="116" y="61"/>
                  </a:lnTo>
                  <a:lnTo>
                    <a:pt x="125" y="65"/>
                  </a:lnTo>
                  <a:lnTo>
                    <a:pt x="130" y="65"/>
                  </a:lnTo>
                  <a:lnTo>
                    <a:pt x="143" y="74"/>
                  </a:lnTo>
                  <a:lnTo>
                    <a:pt x="148" y="74"/>
                  </a:lnTo>
                  <a:lnTo>
                    <a:pt x="157" y="79"/>
                  </a:lnTo>
                  <a:lnTo>
                    <a:pt x="172" y="84"/>
                  </a:lnTo>
                  <a:lnTo>
                    <a:pt x="177" y="88"/>
                  </a:lnTo>
                  <a:lnTo>
                    <a:pt x="190" y="98"/>
                  </a:lnTo>
                  <a:lnTo>
                    <a:pt x="204" y="103"/>
                  </a:lnTo>
                  <a:lnTo>
                    <a:pt x="213" y="107"/>
                  </a:lnTo>
                  <a:lnTo>
                    <a:pt x="222" y="112"/>
                  </a:lnTo>
                  <a:lnTo>
                    <a:pt x="232" y="117"/>
                  </a:lnTo>
                  <a:lnTo>
                    <a:pt x="236" y="121"/>
                  </a:lnTo>
                  <a:lnTo>
                    <a:pt x="256" y="126"/>
                  </a:lnTo>
                  <a:lnTo>
                    <a:pt x="269" y="135"/>
                  </a:lnTo>
                  <a:lnTo>
                    <a:pt x="279" y="140"/>
                  </a:lnTo>
                  <a:lnTo>
                    <a:pt x="283" y="144"/>
                  </a:lnTo>
                  <a:lnTo>
                    <a:pt x="297" y="149"/>
                  </a:lnTo>
                  <a:lnTo>
                    <a:pt x="315" y="158"/>
                  </a:lnTo>
                  <a:lnTo>
                    <a:pt x="320" y="158"/>
                  </a:lnTo>
                  <a:lnTo>
                    <a:pt x="329" y="163"/>
                  </a:lnTo>
                  <a:lnTo>
                    <a:pt x="343" y="172"/>
                  </a:lnTo>
                  <a:lnTo>
                    <a:pt x="358" y="181"/>
                  </a:lnTo>
                  <a:lnTo>
                    <a:pt x="362" y="181"/>
                  </a:lnTo>
                  <a:lnTo>
                    <a:pt x="376" y="185"/>
                  </a:lnTo>
                  <a:lnTo>
                    <a:pt x="385" y="191"/>
                  </a:lnTo>
                  <a:lnTo>
                    <a:pt x="390" y="196"/>
                  </a:lnTo>
                  <a:lnTo>
                    <a:pt x="408" y="205"/>
                  </a:lnTo>
                  <a:lnTo>
                    <a:pt x="422" y="214"/>
                  </a:lnTo>
                  <a:lnTo>
                    <a:pt x="426" y="214"/>
                  </a:lnTo>
                  <a:lnTo>
                    <a:pt x="436" y="219"/>
                  </a:lnTo>
                  <a:lnTo>
                    <a:pt x="450" y="223"/>
                  </a:lnTo>
                  <a:lnTo>
                    <a:pt x="450" y="228"/>
                  </a:lnTo>
                  <a:lnTo>
                    <a:pt x="464" y="232"/>
                  </a:lnTo>
                  <a:lnTo>
                    <a:pt x="469" y="237"/>
                  </a:lnTo>
                  <a:lnTo>
                    <a:pt x="483" y="242"/>
                  </a:lnTo>
                  <a:lnTo>
                    <a:pt x="492" y="246"/>
                  </a:lnTo>
                  <a:lnTo>
                    <a:pt x="496" y="246"/>
                  </a:lnTo>
                  <a:lnTo>
                    <a:pt x="515" y="255"/>
                  </a:lnTo>
                  <a:lnTo>
                    <a:pt x="528" y="265"/>
                  </a:lnTo>
                  <a:lnTo>
                    <a:pt x="533" y="269"/>
                  </a:lnTo>
                  <a:lnTo>
                    <a:pt x="543" y="274"/>
                  </a:lnTo>
                  <a:lnTo>
                    <a:pt x="557" y="278"/>
                  </a:lnTo>
                  <a:lnTo>
                    <a:pt x="575" y="288"/>
                  </a:lnTo>
                  <a:lnTo>
                    <a:pt x="580" y="288"/>
                  </a:lnTo>
                  <a:lnTo>
                    <a:pt x="589" y="298"/>
                  </a:lnTo>
                  <a:lnTo>
                    <a:pt x="598" y="302"/>
                  </a:lnTo>
                  <a:lnTo>
                    <a:pt x="603" y="302"/>
                  </a:lnTo>
                  <a:lnTo>
                    <a:pt x="617" y="311"/>
                  </a:lnTo>
                  <a:lnTo>
                    <a:pt x="621" y="311"/>
                  </a:lnTo>
                  <a:lnTo>
                    <a:pt x="636" y="316"/>
                  </a:lnTo>
                  <a:lnTo>
                    <a:pt x="641" y="321"/>
                  </a:lnTo>
                  <a:lnTo>
                    <a:pt x="650" y="325"/>
                  </a:lnTo>
                  <a:lnTo>
                    <a:pt x="664" y="330"/>
                  </a:lnTo>
                  <a:lnTo>
                    <a:pt x="668" y="330"/>
                  </a:lnTo>
                  <a:lnTo>
                    <a:pt x="682" y="339"/>
                  </a:lnTo>
                  <a:lnTo>
                    <a:pt x="687" y="344"/>
                  </a:lnTo>
                  <a:lnTo>
                    <a:pt x="696" y="348"/>
                  </a:lnTo>
                  <a:lnTo>
                    <a:pt x="705" y="353"/>
                  </a:lnTo>
                  <a:lnTo>
                    <a:pt x="709" y="357"/>
                  </a:lnTo>
                  <a:lnTo>
                    <a:pt x="729" y="362"/>
                  </a:lnTo>
                  <a:lnTo>
                    <a:pt x="743" y="371"/>
                  </a:lnTo>
                  <a:lnTo>
                    <a:pt x="752" y="377"/>
                  </a:lnTo>
                  <a:lnTo>
                    <a:pt x="756" y="381"/>
                  </a:lnTo>
                  <a:lnTo>
                    <a:pt x="770" y="386"/>
                  </a:lnTo>
                  <a:lnTo>
                    <a:pt x="775" y="386"/>
                  </a:lnTo>
                  <a:lnTo>
                    <a:pt x="789" y="395"/>
                  </a:lnTo>
                  <a:lnTo>
                    <a:pt x="793" y="395"/>
                  </a:lnTo>
                  <a:lnTo>
                    <a:pt x="807" y="400"/>
                  </a:lnTo>
                  <a:lnTo>
                    <a:pt x="811" y="409"/>
                  </a:lnTo>
                  <a:lnTo>
                    <a:pt x="822" y="409"/>
                  </a:lnTo>
                  <a:lnTo>
                    <a:pt x="835" y="418"/>
                  </a:lnTo>
                  <a:lnTo>
                    <a:pt x="849" y="423"/>
                  </a:lnTo>
                  <a:lnTo>
                    <a:pt x="858" y="427"/>
                  </a:lnTo>
                  <a:lnTo>
                    <a:pt x="868" y="432"/>
                  </a:lnTo>
                  <a:lnTo>
                    <a:pt x="877" y="441"/>
                  </a:lnTo>
                  <a:lnTo>
                    <a:pt x="881" y="441"/>
                  </a:lnTo>
                  <a:lnTo>
                    <a:pt x="895" y="446"/>
                  </a:lnTo>
                  <a:lnTo>
                    <a:pt x="900" y="450"/>
                  </a:lnTo>
                  <a:lnTo>
                    <a:pt x="913" y="455"/>
                  </a:lnTo>
                  <a:lnTo>
                    <a:pt x="924" y="459"/>
                  </a:lnTo>
                  <a:lnTo>
                    <a:pt x="928" y="464"/>
                  </a:lnTo>
                  <a:lnTo>
                    <a:pt x="942" y="470"/>
                  </a:lnTo>
                  <a:lnTo>
                    <a:pt x="947" y="474"/>
                  </a:lnTo>
                  <a:lnTo>
                    <a:pt x="960" y="479"/>
                  </a:lnTo>
                  <a:lnTo>
                    <a:pt x="965" y="479"/>
                  </a:lnTo>
                  <a:lnTo>
                    <a:pt x="974" y="483"/>
                  </a:lnTo>
                  <a:lnTo>
                    <a:pt x="988" y="492"/>
                  </a:lnTo>
                  <a:lnTo>
                    <a:pt x="1006" y="502"/>
                  </a:lnTo>
                  <a:lnTo>
                    <a:pt x="1012" y="506"/>
                  </a:lnTo>
                  <a:lnTo>
                    <a:pt x="1021" y="506"/>
                  </a:lnTo>
                  <a:lnTo>
                    <a:pt x="1030" y="511"/>
                  </a:lnTo>
                  <a:lnTo>
                    <a:pt x="1035" y="515"/>
                  </a:lnTo>
                  <a:lnTo>
                    <a:pt x="1049" y="525"/>
                  </a:lnTo>
                  <a:lnTo>
                    <a:pt x="1053" y="525"/>
                  </a:lnTo>
                  <a:lnTo>
                    <a:pt x="1067" y="534"/>
                  </a:lnTo>
                  <a:lnTo>
                    <a:pt x="1076" y="534"/>
                  </a:lnTo>
                  <a:lnTo>
                    <a:pt x="1081" y="538"/>
                  </a:lnTo>
                  <a:lnTo>
                    <a:pt x="1094" y="543"/>
                  </a:lnTo>
                  <a:lnTo>
                    <a:pt x="1099" y="548"/>
                  </a:lnTo>
                  <a:lnTo>
                    <a:pt x="1114" y="552"/>
                  </a:lnTo>
                  <a:lnTo>
                    <a:pt x="1118" y="557"/>
                  </a:lnTo>
                  <a:lnTo>
                    <a:pt x="1128" y="561"/>
                  </a:lnTo>
                  <a:lnTo>
                    <a:pt x="1137" y="567"/>
                  </a:lnTo>
                  <a:lnTo>
                    <a:pt x="1141" y="567"/>
                  </a:lnTo>
                  <a:lnTo>
                    <a:pt x="1160" y="576"/>
                  </a:lnTo>
                  <a:lnTo>
                    <a:pt x="1160" y="581"/>
                  </a:lnTo>
                  <a:lnTo>
                    <a:pt x="1174" y="585"/>
                  </a:lnTo>
                  <a:lnTo>
                    <a:pt x="1183" y="590"/>
                  </a:lnTo>
                  <a:lnTo>
                    <a:pt x="1187" y="590"/>
                  </a:lnTo>
                  <a:lnTo>
                    <a:pt x="1202" y="599"/>
                  </a:lnTo>
                  <a:lnTo>
                    <a:pt x="1220" y="608"/>
                  </a:lnTo>
                  <a:lnTo>
                    <a:pt x="1225" y="613"/>
                  </a:lnTo>
                  <a:lnTo>
                    <a:pt x="1234" y="617"/>
                  </a:lnTo>
                  <a:lnTo>
                    <a:pt x="1248" y="622"/>
                  </a:lnTo>
                  <a:lnTo>
                    <a:pt x="1266" y="631"/>
                  </a:lnTo>
                  <a:lnTo>
                    <a:pt x="1280" y="636"/>
                  </a:lnTo>
                  <a:lnTo>
                    <a:pt x="1289" y="640"/>
                  </a:lnTo>
                  <a:lnTo>
                    <a:pt x="1295" y="645"/>
                  </a:lnTo>
                  <a:lnTo>
                    <a:pt x="1309" y="654"/>
                  </a:lnTo>
                  <a:lnTo>
                    <a:pt x="1327" y="660"/>
                  </a:lnTo>
                  <a:lnTo>
                    <a:pt x="1332" y="664"/>
                  </a:lnTo>
                  <a:lnTo>
                    <a:pt x="1341" y="669"/>
                  </a:lnTo>
                  <a:lnTo>
                    <a:pt x="1355" y="673"/>
                  </a:lnTo>
                  <a:lnTo>
                    <a:pt x="1359" y="678"/>
                  </a:lnTo>
                  <a:lnTo>
                    <a:pt x="1373" y="683"/>
                  </a:lnTo>
                  <a:lnTo>
                    <a:pt x="1388" y="692"/>
                  </a:lnTo>
                  <a:lnTo>
                    <a:pt x="1397" y="696"/>
                  </a:lnTo>
                  <a:lnTo>
                    <a:pt x="1401" y="701"/>
                  </a:lnTo>
                  <a:lnTo>
                    <a:pt x="1420" y="706"/>
                  </a:lnTo>
                  <a:lnTo>
                    <a:pt x="1434" y="715"/>
                  </a:lnTo>
                  <a:lnTo>
                    <a:pt x="1438" y="715"/>
                  </a:lnTo>
                  <a:lnTo>
                    <a:pt x="1447" y="719"/>
                  </a:lnTo>
                  <a:lnTo>
                    <a:pt x="1461" y="729"/>
                  </a:lnTo>
                  <a:lnTo>
                    <a:pt x="1466" y="729"/>
                  </a:lnTo>
                  <a:lnTo>
                    <a:pt x="1479" y="738"/>
                  </a:lnTo>
                  <a:lnTo>
                    <a:pt x="1494" y="742"/>
                  </a:lnTo>
                  <a:lnTo>
                    <a:pt x="1503" y="747"/>
                  </a:lnTo>
                  <a:lnTo>
                    <a:pt x="1508" y="753"/>
                  </a:lnTo>
                  <a:lnTo>
                    <a:pt x="1526" y="762"/>
                  </a:lnTo>
                  <a:lnTo>
                    <a:pt x="1540" y="766"/>
                  </a:lnTo>
                  <a:lnTo>
                    <a:pt x="1545" y="771"/>
                  </a:lnTo>
                  <a:lnTo>
                    <a:pt x="1559" y="775"/>
                  </a:lnTo>
                  <a:lnTo>
                    <a:pt x="1568" y="780"/>
                  </a:lnTo>
                  <a:lnTo>
                    <a:pt x="1572" y="785"/>
                  </a:lnTo>
                  <a:lnTo>
                    <a:pt x="1587" y="789"/>
                  </a:lnTo>
                  <a:lnTo>
                    <a:pt x="1592" y="794"/>
                  </a:lnTo>
                  <a:lnTo>
                    <a:pt x="1601" y="798"/>
                  </a:lnTo>
                  <a:lnTo>
                    <a:pt x="1610" y="803"/>
                  </a:lnTo>
                  <a:lnTo>
                    <a:pt x="1619" y="808"/>
                  </a:lnTo>
                  <a:lnTo>
                    <a:pt x="1633" y="812"/>
                  </a:lnTo>
                  <a:lnTo>
                    <a:pt x="1651" y="821"/>
                  </a:lnTo>
                  <a:lnTo>
                    <a:pt x="1656" y="821"/>
                  </a:lnTo>
                  <a:lnTo>
                    <a:pt x="1665" y="826"/>
                  </a:lnTo>
                  <a:lnTo>
                    <a:pt x="1675" y="835"/>
                  </a:lnTo>
                  <a:lnTo>
                    <a:pt x="1680" y="835"/>
                  </a:lnTo>
                  <a:lnTo>
                    <a:pt x="1694" y="845"/>
                  </a:lnTo>
                  <a:lnTo>
                    <a:pt x="1698" y="845"/>
                  </a:lnTo>
                  <a:lnTo>
                    <a:pt x="1712" y="855"/>
                  </a:lnTo>
                  <a:lnTo>
                    <a:pt x="1717" y="855"/>
                  </a:lnTo>
                  <a:lnTo>
                    <a:pt x="1726" y="859"/>
                  </a:lnTo>
                  <a:lnTo>
                    <a:pt x="1740" y="868"/>
                  </a:lnTo>
                  <a:lnTo>
                    <a:pt x="1758" y="873"/>
                  </a:lnTo>
                  <a:lnTo>
                    <a:pt x="1763" y="877"/>
                  </a:lnTo>
                  <a:lnTo>
                    <a:pt x="1773" y="882"/>
                  </a:lnTo>
                  <a:lnTo>
                    <a:pt x="1782" y="887"/>
                  </a:lnTo>
                  <a:lnTo>
                    <a:pt x="1786" y="891"/>
                  </a:lnTo>
                  <a:lnTo>
                    <a:pt x="1800" y="896"/>
                  </a:lnTo>
                  <a:lnTo>
                    <a:pt x="1805" y="900"/>
                  </a:lnTo>
                  <a:lnTo>
                    <a:pt x="1819" y="905"/>
                  </a:lnTo>
                  <a:lnTo>
                    <a:pt x="1828" y="910"/>
                  </a:lnTo>
                  <a:lnTo>
                    <a:pt x="1832" y="910"/>
                  </a:lnTo>
                  <a:lnTo>
                    <a:pt x="1846" y="919"/>
                  </a:lnTo>
                  <a:lnTo>
                    <a:pt x="1865" y="928"/>
                  </a:lnTo>
                  <a:lnTo>
                    <a:pt x="1870" y="933"/>
                  </a:lnTo>
                  <a:lnTo>
                    <a:pt x="1879" y="938"/>
                  </a:lnTo>
                  <a:lnTo>
                    <a:pt x="1893" y="943"/>
                  </a:lnTo>
                  <a:lnTo>
                    <a:pt x="1911" y="952"/>
                  </a:lnTo>
                  <a:lnTo>
                    <a:pt x="1916" y="952"/>
                  </a:lnTo>
                  <a:lnTo>
                    <a:pt x="1921" y="961"/>
                  </a:lnTo>
                  <a:lnTo>
                    <a:pt x="1934" y="966"/>
                  </a:lnTo>
                  <a:lnTo>
                    <a:pt x="1939" y="966"/>
                  </a:lnTo>
                  <a:lnTo>
                    <a:pt x="1954" y="975"/>
                  </a:lnTo>
                  <a:lnTo>
                    <a:pt x="1958" y="975"/>
                  </a:lnTo>
                  <a:lnTo>
                    <a:pt x="1972" y="979"/>
                  </a:lnTo>
                  <a:lnTo>
                    <a:pt x="1977" y="984"/>
                  </a:lnTo>
                  <a:lnTo>
                    <a:pt x="1986" y="989"/>
                  </a:lnTo>
                  <a:lnTo>
                    <a:pt x="2000" y="998"/>
                  </a:lnTo>
                  <a:lnTo>
                    <a:pt x="2004" y="998"/>
                  </a:lnTo>
                  <a:lnTo>
                    <a:pt x="2018" y="1002"/>
                  </a:lnTo>
                  <a:lnTo>
                    <a:pt x="2000" y="1007"/>
                  </a:lnTo>
                  <a:lnTo>
                    <a:pt x="1977" y="1012"/>
                  </a:lnTo>
                  <a:lnTo>
                    <a:pt x="1972" y="1012"/>
                  </a:lnTo>
                  <a:lnTo>
                    <a:pt x="1963" y="1021"/>
                  </a:lnTo>
                  <a:lnTo>
                    <a:pt x="1958" y="1025"/>
                  </a:lnTo>
                  <a:lnTo>
                    <a:pt x="1954" y="1025"/>
                  </a:lnTo>
                  <a:lnTo>
                    <a:pt x="1944" y="1036"/>
                  </a:lnTo>
                  <a:lnTo>
                    <a:pt x="1934" y="1040"/>
                  </a:lnTo>
                  <a:lnTo>
                    <a:pt x="1934" y="1045"/>
                  </a:lnTo>
                  <a:lnTo>
                    <a:pt x="1921" y="1049"/>
                  </a:lnTo>
                  <a:lnTo>
                    <a:pt x="1916" y="1058"/>
                  </a:lnTo>
                  <a:lnTo>
                    <a:pt x="1907" y="1063"/>
                  </a:lnTo>
                  <a:lnTo>
                    <a:pt x="1893" y="1072"/>
                  </a:lnTo>
                  <a:lnTo>
                    <a:pt x="1893" y="1077"/>
                  </a:lnTo>
                  <a:lnTo>
                    <a:pt x="1888" y="1081"/>
                  </a:lnTo>
                  <a:lnTo>
                    <a:pt x="1879" y="1086"/>
                  </a:lnTo>
                  <a:lnTo>
                    <a:pt x="1870" y="1095"/>
                  </a:lnTo>
                  <a:lnTo>
                    <a:pt x="1861" y="1104"/>
                  </a:lnTo>
                  <a:lnTo>
                    <a:pt x="1855" y="1114"/>
                  </a:lnTo>
                  <a:lnTo>
                    <a:pt x="1846" y="1114"/>
                  </a:lnTo>
                  <a:lnTo>
                    <a:pt x="1846" y="1118"/>
                  </a:lnTo>
                  <a:lnTo>
                    <a:pt x="1837" y="1128"/>
                  </a:lnTo>
                  <a:lnTo>
                    <a:pt x="1832" y="1133"/>
                  </a:lnTo>
                  <a:lnTo>
                    <a:pt x="1828" y="1138"/>
                  </a:lnTo>
                  <a:lnTo>
                    <a:pt x="1823" y="1142"/>
                  </a:lnTo>
                  <a:lnTo>
                    <a:pt x="1814" y="1147"/>
                  </a:lnTo>
                  <a:lnTo>
                    <a:pt x="1809" y="1156"/>
                  </a:lnTo>
                  <a:lnTo>
                    <a:pt x="1805" y="1160"/>
                  </a:lnTo>
                  <a:lnTo>
                    <a:pt x="1800" y="1165"/>
                  </a:lnTo>
                  <a:lnTo>
                    <a:pt x="1796" y="1170"/>
                  </a:lnTo>
                  <a:lnTo>
                    <a:pt x="1791" y="1179"/>
                  </a:lnTo>
                  <a:lnTo>
                    <a:pt x="1782" y="1183"/>
                  </a:lnTo>
                  <a:lnTo>
                    <a:pt x="1782" y="1188"/>
                  </a:lnTo>
                  <a:lnTo>
                    <a:pt x="1777" y="1197"/>
                  </a:lnTo>
                  <a:lnTo>
                    <a:pt x="1773" y="1202"/>
                  </a:lnTo>
                  <a:lnTo>
                    <a:pt x="1763" y="1211"/>
                  </a:lnTo>
                  <a:lnTo>
                    <a:pt x="1758" y="1216"/>
                  </a:lnTo>
                  <a:lnTo>
                    <a:pt x="1749" y="1226"/>
                  </a:lnTo>
                  <a:lnTo>
                    <a:pt x="1744" y="1230"/>
                  </a:lnTo>
                  <a:lnTo>
                    <a:pt x="1740" y="1240"/>
                  </a:lnTo>
                  <a:lnTo>
                    <a:pt x="1735" y="1249"/>
                  </a:lnTo>
                  <a:lnTo>
                    <a:pt x="1730" y="1258"/>
                  </a:lnTo>
                  <a:lnTo>
                    <a:pt x="1726" y="1262"/>
                  </a:lnTo>
                  <a:lnTo>
                    <a:pt x="1721" y="1272"/>
                  </a:lnTo>
                  <a:lnTo>
                    <a:pt x="1717" y="1272"/>
                  </a:lnTo>
                  <a:lnTo>
                    <a:pt x="1712" y="1281"/>
                  </a:lnTo>
                  <a:lnTo>
                    <a:pt x="1712" y="1285"/>
                  </a:lnTo>
                  <a:lnTo>
                    <a:pt x="1707" y="1295"/>
                  </a:lnTo>
                  <a:lnTo>
                    <a:pt x="1703" y="1299"/>
                  </a:lnTo>
                  <a:lnTo>
                    <a:pt x="1698" y="1308"/>
                  </a:lnTo>
                  <a:lnTo>
                    <a:pt x="1694" y="1319"/>
                  </a:lnTo>
                  <a:lnTo>
                    <a:pt x="1689" y="1323"/>
                  </a:lnTo>
                  <a:lnTo>
                    <a:pt x="1684" y="1332"/>
                  </a:lnTo>
                  <a:lnTo>
                    <a:pt x="1684" y="1341"/>
                  </a:lnTo>
                  <a:lnTo>
                    <a:pt x="1680" y="1346"/>
                  </a:lnTo>
                  <a:lnTo>
                    <a:pt x="1675" y="1346"/>
                  </a:lnTo>
                  <a:lnTo>
                    <a:pt x="1675" y="1355"/>
                  </a:lnTo>
                  <a:lnTo>
                    <a:pt x="1671" y="1364"/>
                  </a:lnTo>
                  <a:lnTo>
                    <a:pt x="1665" y="1369"/>
                  </a:lnTo>
                  <a:lnTo>
                    <a:pt x="1661" y="1378"/>
                  </a:lnTo>
                  <a:lnTo>
                    <a:pt x="1675" y="1378"/>
                  </a:lnTo>
                  <a:lnTo>
                    <a:pt x="1698" y="1378"/>
                  </a:lnTo>
                  <a:lnTo>
                    <a:pt x="1717" y="1378"/>
                  </a:lnTo>
                  <a:lnTo>
                    <a:pt x="1740" y="1383"/>
                  </a:lnTo>
                  <a:lnTo>
                    <a:pt x="1763" y="1383"/>
                  </a:lnTo>
                  <a:lnTo>
                    <a:pt x="1782" y="1383"/>
                  </a:lnTo>
                  <a:lnTo>
                    <a:pt x="1796" y="1383"/>
                  </a:lnTo>
                  <a:lnTo>
                    <a:pt x="1782" y="1387"/>
                  </a:lnTo>
                  <a:lnTo>
                    <a:pt x="1768" y="13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1" name="Freeform 5503"/>
            <p:cNvSpPr>
              <a:spLocks/>
            </p:cNvSpPr>
            <p:nvPr/>
          </p:nvSpPr>
          <p:spPr bwMode="auto">
            <a:xfrm>
              <a:off x="4250" y="1247"/>
              <a:ext cx="126" cy="62"/>
            </a:xfrm>
            <a:custGeom>
              <a:avLst/>
              <a:gdLst>
                <a:gd name="T0" fmla="*/ 4 w 631"/>
                <a:gd name="T1" fmla="*/ 0 h 311"/>
                <a:gd name="T2" fmla="*/ 23 w 631"/>
                <a:gd name="T3" fmla="*/ 10 h 311"/>
                <a:gd name="T4" fmla="*/ 37 w 631"/>
                <a:gd name="T5" fmla="*/ 19 h 311"/>
                <a:gd name="T6" fmla="*/ 56 w 631"/>
                <a:gd name="T7" fmla="*/ 28 h 311"/>
                <a:gd name="T8" fmla="*/ 83 w 631"/>
                <a:gd name="T9" fmla="*/ 43 h 311"/>
                <a:gd name="T10" fmla="*/ 102 w 631"/>
                <a:gd name="T11" fmla="*/ 47 h 311"/>
                <a:gd name="T12" fmla="*/ 116 w 631"/>
                <a:gd name="T13" fmla="*/ 56 h 311"/>
                <a:gd name="T14" fmla="*/ 135 w 631"/>
                <a:gd name="T15" fmla="*/ 66 h 311"/>
                <a:gd name="T16" fmla="*/ 153 w 631"/>
                <a:gd name="T17" fmla="*/ 75 h 311"/>
                <a:gd name="T18" fmla="*/ 176 w 631"/>
                <a:gd name="T19" fmla="*/ 89 h 311"/>
                <a:gd name="T20" fmla="*/ 195 w 631"/>
                <a:gd name="T21" fmla="*/ 93 h 311"/>
                <a:gd name="T22" fmla="*/ 208 w 631"/>
                <a:gd name="T23" fmla="*/ 102 h 311"/>
                <a:gd name="T24" fmla="*/ 222 w 631"/>
                <a:gd name="T25" fmla="*/ 111 h 311"/>
                <a:gd name="T26" fmla="*/ 242 w 631"/>
                <a:gd name="T27" fmla="*/ 121 h 311"/>
                <a:gd name="T28" fmla="*/ 260 w 631"/>
                <a:gd name="T29" fmla="*/ 131 h 311"/>
                <a:gd name="T30" fmla="*/ 283 w 631"/>
                <a:gd name="T31" fmla="*/ 140 h 311"/>
                <a:gd name="T32" fmla="*/ 306 w 631"/>
                <a:gd name="T33" fmla="*/ 149 h 311"/>
                <a:gd name="T34" fmla="*/ 325 w 631"/>
                <a:gd name="T35" fmla="*/ 163 h 311"/>
                <a:gd name="T36" fmla="*/ 348 w 631"/>
                <a:gd name="T37" fmla="*/ 172 h 311"/>
                <a:gd name="T38" fmla="*/ 362 w 631"/>
                <a:gd name="T39" fmla="*/ 177 h 311"/>
                <a:gd name="T40" fmla="*/ 376 w 631"/>
                <a:gd name="T41" fmla="*/ 186 h 311"/>
                <a:gd name="T42" fmla="*/ 394 w 631"/>
                <a:gd name="T43" fmla="*/ 195 h 311"/>
                <a:gd name="T44" fmla="*/ 412 w 631"/>
                <a:gd name="T45" fmla="*/ 204 h 311"/>
                <a:gd name="T46" fmla="*/ 432 w 631"/>
                <a:gd name="T47" fmla="*/ 213 h 311"/>
                <a:gd name="T48" fmla="*/ 455 w 631"/>
                <a:gd name="T49" fmla="*/ 224 h 311"/>
                <a:gd name="T50" fmla="*/ 468 w 631"/>
                <a:gd name="T51" fmla="*/ 233 h 311"/>
                <a:gd name="T52" fmla="*/ 487 w 631"/>
                <a:gd name="T53" fmla="*/ 237 h 311"/>
                <a:gd name="T54" fmla="*/ 501 w 631"/>
                <a:gd name="T55" fmla="*/ 247 h 311"/>
                <a:gd name="T56" fmla="*/ 520 w 631"/>
                <a:gd name="T57" fmla="*/ 260 h 311"/>
                <a:gd name="T58" fmla="*/ 543 w 631"/>
                <a:gd name="T59" fmla="*/ 270 h 311"/>
                <a:gd name="T60" fmla="*/ 561 w 631"/>
                <a:gd name="T61" fmla="*/ 279 h 311"/>
                <a:gd name="T62" fmla="*/ 575 w 631"/>
                <a:gd name="T63" fmla="*/ 288 h 311"/>
                <a:gd name="T64" fmla="*/ 589 w 631"/>
                <a:gd name="T65" fmla="*/ 293 h 311"/>
                <a:gd name="T66" fmla="*/ 608 w 631"/>
                <a:gd name="T67" fmla="*/ 302 h 311"/>
                <a:gd name="T68" fmla="*/ 631 w 631"/>
                <a:gd name="T69" fmla="*/ 311 h 3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31"/>
                <a:gd name="T106" fmla="*/ 0 h 311"/>
                <a:gd name="T107" fmla="*/ 631 w 631"/>
                <a:gd name="T108" fmla="*/ 311 h 3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31" h="311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23" y="10"/>
                  </a:lnTo>
                  <a:lnTo>
                    <a:pt x="37" y="19"/>
                  </a:lnTo>
                  <a:lnTo>
                    <a:pt x="47" y="23"/>
                  </a:lnTo>
                  <a:lnTo>
                    <a:pt x="56" y="28"/>
                  </a:lnTo>
                  <a:lnTo>
                    <a:pt x="70" y="33"/>
                  </a:lnTo>
                  <a:lnTo>
                    <a:pt x="83" y="43"/>
                  </a:lnTo>
                  <a:lnTo>
                    <a:pt x="88" y="43"/>
                  </a:lnTo>
                  <a:lnTo>
                    <a:pt x="102" y="47"/>
                  </a:lnTo>
                  <a:lnTo>
                    <a:pt x="111" y="56"/>
                  </a:lnTo>
                  <a:lnTo>
                    <a:pt x="116" y="56"/>
                  </a:lnTo>
                  <a:lnTo>
                    <a:pt x="129" y="66"/>
                  </a:lnTo>
                  <a:lnTo>
                    <a:pt x="135" y="66"/>
                  </a:lnTo>
                  <a:lnTo>
                    <a:pt x="144" y="70"/>
                  </a:lnTo>
                  <a:lnTo>
                    <a:pt x="153" y="75"/>
                  </a:lnTo>
                  <a:lnTo>
                    <a:pt x="163" y="79"/>
                  </a:lnTo>
                  <a:lnTo>
                    <a:pt x="176" y="89"/>
                  </a:lnTo>
                  <a:lnTo>
                    <a:pt x="195" y="93"/>
                  </a:lnTo>
                  <a:lnTo>
                    <a:pt x="199" y="98"/>
                  </a:lnTo>
                  <a:lnTo>
                    <a:pt x="208" y="102"/>
                  </a:lnTo>
                  <a:lnTo>
                    <a:pt x="218" y="107"/>
                  </a:lnTo>
                  <a:lnTo>
                    <a:pt x="222" y="111"/>
                  </a:lnTo>
                  <a:lnTo>
                    <a:pt x="237" y="116"/>
                  </a:lnTo>
                  <a:lnTo>
                    <a:pt x="242" y="121"/>
                  </a:lnTo>
                  <a:lnTo>
                    <a:pt x="255" y="126"/>
                  </a:lnTo>
                  <a:lnTo>
                    <a:pt x="260" y="131"/>
                  </a:lnTo>
                  <a:lnTo>
                    <a:pt x="269" y="135"/>
                  </a:lnTo>
                  <a:lnTo>
                    <a:pt x="283" y="140"/>
                  </a:lnTo>
                  <a:lnTo>
                    <a:pt x="301" y="149"/>
                  </a:lnTo>
                  <a:lnTo>
                    <a:pt x="306" y="149"/>
                  </a:lnTo>
                  <a:lnTo>
                    <a:pt x="315" y="154"/>
                  </a:lnTo>
                  <a:lnTo>
                    <a:pt x="325" y="163"/>
                  </a:lnTo>
                  <a:lnTo>
                    <a:pt x="330" y="163"/>
                  </a:lnTo>
                  <a:lnTo>
                    <a:pt x="348" y="172"/>
                  </a:lnTo>
                  <a:lnTo>
                    <a:pt x="362" y="177"/>
                  </a:lnTo>
                  <a:lnTo>
                    <a:pt x="371" y="181"/>
                  </a:lnTo>
                  <a:lnTo>
                    <a:pt x="376" y="186"/>
                  </a:lnTo>
                  <a:lnTo>
                    <a:pt x="389" y="195"/>
                  </a:lnTo>
                  <a:lnTo>
                    <a:pt x="394" y="195"/>
                  </a:lnTo>
                  <a:lnTo>
                    <a:pt x="408" y="200"/>
                  </a:lnTo>
                  <a:lnTo>
                    <a:pt x="412" y="204"/>
                  </a:lnTo>
                  <a:lnTo>
                    <a:pt x="423" y="209"/>
                  </a:lnTo>
                  <a:lnTo>
                    <a:pt x="432" y="213"/>
                  </a:lnTo>
                  <a:lnTo>
                    <a:pt x="436" y="218"/>
                  </a:lnTo>
                  <a:lnTo>
                    <a:pt x="455" y="224"/>
                  </a:lnTo>
                  <a:lnTo>
                    <a:pt x="455" y="228"/>
                  </a:lnTo>
                  <a:lnTo>
                    <a:pt x="468" y="233"/>
                  </a:lnTo>
                  <a:lnTo>
                    <a:pt x="478" y="237"/>
                  </a:lnTo>
                  <a:lnTo>
                    <a:pt x="487" y="237"/>
                  </a:lnTo>
                  <a:lnTo>
                    <a:pt x="496" y="247"/>
                  </a:lnTo>
                  <a:lnTo>
                    <a:pt x="501" y="247"/>
                  </a:lnTo>
                  <a:lnTo>
                    <a:pt x="515" y="256"/>
                  </a:lnTo>
                  <a:lnTo>
                    <a:pt x="520" y="260"/>
                  </a:lnTo>
                  <a:lnTo>
                    <a:pt x="529" y="265"/>
                  </a:lnTo>
                  <a:lnTo>
                    <a:pt x="543" y="270"/>
                  </a:lnTo>
                  <a:lnTo>
                    <a:pt x="548" y="270"/>
                  </a:lnTo>
                  <a:lnTo>
                    <a:pt x="561" y="279"/>
                  </a:lnTo>
                  <a:lnTo>
                    <a:pt x="575" y="288"/>
                  </a:lnTo>
                  <a:lnTo>
                    <a:pt x="584" y="293"/>
                  </a:lnTo>
                  <a:lnTo>
                    <a:pt x="589" y="293"/>
                  </a:lnTo>
                  <a:lnTo>
                    <a:pt x="608" y="297"/>
                  </a:lnTo>
                  <a:lnTo>
                    <a:pt x="608" y="302"/>
                  </a:lnTo>
                  <a:lnTo>
                    <a:pt x="622" y="306"/>
                  </a:lnTo>
                  <a:lnTo>
                    <a:pt x="631" y="31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2" name="Freeform 5504"/>
            <p:cNvSpPr>
              <a:spLocks/>
            </p:cNvSpPr>
            <p:nvPr/>
          </p:nvSpPr>
          <p:spPr bwMode="auto">
            <a:xfrm>
              <a:off x="4774" y="1926"/>
              <a:ext cx="394" cy="313"/>
            </a:xfrm>
            <a:custGeom>
              <a:avLst/>
              <a:gdLst>
                <a:gd name="T0" fmla="*/ 14 w 1972"/>
                <a:gd name="T1" fmla="*/ 24 h 1564"/>
                <a:gd name="T2" fmla="*/ 23 w 1972"/>
                <a:gd name="T3" fmla="*/ 61 h 1564"/>
                <a:gd name="T4" fmla="*/ 33 w 1972"/>
                <a:gd name="T5" fmla="*/ 93 h 1564"/>
                <a:gd name="T6" fmla="*/ 46 w 1972"/>
                <a:gd name="T7" fmla="*/ 131 h 1564"/>
                <a:gd name="T8" fmla="*/ 61 w 1972"/>
                <a:gd name="T9" fmla="*/ 163 h 1564"/>
                <a:gd name="T10" fmla="*/ 75 w 1972"/>
                <a:gd name="T11" fmla="*/ 196 h 1564"/>
                <a:gd name="T12" fmla="*/ 89 w 1972"/>
                <a:gd name="T13" fmla="*/ 233 h 1564"/>
                <a:gd name="T14" fmla="*/ 102 w 1972"/>
                <a:gd name="T15" fmla="*/ 265 h 1564"/>
                <a:gd name="T16" fmla="*/ 116 w 1972"/>
                <a:gd name="T17" fmla="*/ 298 h 1564"/>
                <a:gd name="T18" fmla="*/ 139 w 1972"/>
                <a:gd name="T19" fmla="*/ 335 h 1564"/>
                <a:gd name="T20" fmla="*/ 158 w 1972"/>
                <a:gd name="T21" fmla="*/ 372 h 1564"/>
                <a:gd name="T22" fmla="*/ 181 w 1972"/>
                <a:gd name="T23" fmla="*/ 405 h 1564"/>
                <a:gd name="T24" fmla="*/ 200 w 1972"/>
                <a:gd name="T25" fmla="*/ 432 h 1564"/>
                <a:gd name="T26" fmla="*/ 223 w 1972"/>
                <a:gd name="T27" fmla="*/ 465 h 1564"/>
                <a:gd name="T28" fmla="*/ 247 w 1972"/>
                <a:gd name="T29" fmla="*/ 493 h 1564"/>
                <a:gd name="T30" fmla="*/ 274 w 1972"/>
                <a:gd name="T31" fmla="*/ 525 h 1564"/>
                <a:gd name="T32" fmla="*/ 302 w 1972"/>
                <a:gd name="T33" fmla="*/ 557 h 1564"/>
                <a:gd name="T34" fmla="*/ 329 w 1972"/>
                <a:gd name="T35" fmla="*/ 586 h 1564"/>
                <a:gd name="T36" fmla="*/ 362 w 1972"/>
                <a:gd name="T37" fmla="*/ 618 h 1564"/>
                <a:gd name="T38" fmla="*/ 395 w 1972"/>
                <a:gd name="T39" fmla="*/ 646 h 1564"/>
                <a:gd name="T40" fmla="*/ 422 w 1972"/>
                <a:gd name="T41" fmla="*/ 669 h 1564"/>
                <a:gd name="T42" fmla="*/ 460 w 1972"/>
                <a:gd name="T43" fmla="*/ 706 h 1564"/>
                <a:gd name="T44" fmla="*/ 497 w 1972"/>
                <a:gd name="T45" fmla="*/ 734 h 1564"/>
                <a:gd name="T46" fmla="*/ 524 w 1972"/>
                <a:gd name="T47" fmla="*/ 758 h 1564"/>
                <a:gd name="T48" fmla="*/ 566 w 1972"/>
                <a:gd name="T49" fmla="*/ 790 h 1564"/>
                <a:gd name="T50" fmla="*/ 608 w 1972"/>
                <a:gd name="T51" fmla="*/ 817 h 1564"/>
                <a:gd name="T52" fmla="*/ 641 w 1972"/>
                <a:gd name="T53" fmla="*/ 840 h 1564"/>
                <a:gd name="T54" fmla="*/ 678 w 1972"/>
                <a:gd name="T55" fmla="*/ 869 h 1564"/>
                <a:gd name="T56" fmla="*/ 715 w 1972"/>
                <a:gd name="T57" fmla="*/ 892 h 1564"/>
                <a:gd name="T58" fmla="*/ 752 w 1972"/>
                <a:gd name="T59" fmla="*/ 915 h 1564"/>
                <a:gd name="T60" fmla="*/ 798 w 1972"/>
                <a:gd name="T61" fmla="*/ 948 h 1564"/>
                <a:gd name="T62" fmla="*/ 836 w 1972"/>
                <a:gd name="T63" fmla="*/ 971 h 1564"/>
                <a:gd name="T64" fmla="*/ 872 w 1972"/>
                <a:gd name="T65" fmla="*/ 994 h 1564"/>
                <a:gd name="T66" fmla="*/ 915 w 1972"/>
                <a:gd name="T67" fmla="*/ 1017 h 1564"/>
                <a:gd name="T68" fmla="*/ 961 w 1972"/>
                <a:gd name="T69" fmla="*/ 1045 h 1564"/>
                <a:gd name="T70" fmla="*/ 1003 w 1972"/>
                <a:gd name="T71" fmla="*/ 1068 h 1564"/>
                <a:gd name="T72" fmla="*/ 1044 w 1972"/>
                <a:gd name="T73" fmla="*/ 1091 h 1564"/>
                <a:gd name="T74" fmla="*/ 1096 w 1972"/>
                <a:gd name="T75" fmla="*/ 1123 h 1564"/>
                <a:gd name="T76" fmla="*/ 1137 w 1972"/>
                <a:gd name="T77" fmla="*/ 1147 h 1564"/>
                <a:gd name="T78" fmla="*/ 1178 w 1972"/>
                <a:gd name="T79" fmla="*/ 1166 h 1564"/>
                <a:gd name="T80" fmla="*/ 1234 w 1972"/>
                <a:gd name="T81" fmla="*/ 1198 h 1564"/>
                <a:gd name="T82" fmla="*/ 1295 w 1972"/>
                <a:gd name="T83" fmla="*/ 1231 h 1564"/>
                <a:gd name="T84" fmla="*/ 1346 w 1972"/>
                <a:gd name="T85" fmla="*/ 1254 h 1564"/>
                <a:gd name="T86" fmla="*/ 1388 w 1972"/>
                <a:gd name="T87" fmla="*/ 1277 h 1564"/>
                <a:gd name="T88" fmla="*/ 1429 w 1972"/>
                <a:gd name="T89" fmla="*/ 1300 h 1564"/>
                <a:gd name="T90" fmla="*/ 1481 w 1972"/>
                <a:gd name="T91" fmla="*/ 1328 h 1564"/>
                <a:gd name="T92" fmla="*/ 1522 w 1972"/>
                <a:gd name="T93" fmla="*/ 1351 h 1564"/>
                <a:gd name="T94" fmla="*/ 1578 w 1972"/>
                <a:gd name="T95" fmla="*/ 1379 h 1564"/>
                <a:gd name="T96" fmla="*/ 1624 w 1972"/>
                <a:gd name="T97" fmla="*/ 1402 h 1564"/>
                <a:gd name="T98" fmla="*/ 1676 w 1972"/>
                <a:gd name="T99" fmla="*/ 1426 h 1564"/>
                <a:gd name="T100" fmla="*/ 1731 w 1972"/>
                <a:gd name="T101" fmla="*/ 1453 h 1564"/>
                <a:gd name="T102" fmla="*/ 1778 w 1972"/>
                <a:gd name="T103" fmla="*/ 1472 h 1564"/>
                <a:gd name="T104" fmla="*/ 1823 w 1972"/>
                <a:gd name="T105" fmla="*/ 1495 h 1564"/>
                <a:gd name="T106" fmla="*/ 1870 w 1972"/>
                <a:gd name="T107" fmla="*/ 1519 h 1564"/>
                <a:gd name="T108" fmla="*/ 1925 w 1972"/>
                <a:gd name="T109" fmla="*/ 1541 h 1564"/>
                <a:gd name="T110" fmla="*/ 1968 w 1972"/>
                <a:gd name="T111" fmla="*/ 1560 h 15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72"/>
                <a:gd name="T169" fmla="*/ 0 h 1564"/>
                <a:gd name="T170" fmla="*/ 1972 w 1972"/>
                <a:gd name="T171" fmla="*/ 1564 h 15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72" h="1564">
                  <a:moveTo>
                    <a:pt x="0" y="0"/>
                  </a:moveTo>
                  <a:lnTo>
                    <a:pt x="10" y="11"/>
                  </a:lnTo>
                  <a:lnTo>
                    <a:pt x="10" y="15"/>
                  </a:lnTo>
                  <a:lnTo>
                    <a:pt x="14" y="24"/>
                  </a:lnTo>
                  <a:lnTo>
                    <a:pt x="14" y="29"/>
                  </a:lnTo>
                  <a:lnTo>
                    <a:pt x="14" y="38"/>
                  </a:lnTo>
                  <a:lnTo>
                    <a:pt x="19" y="47"/>
                  </a:lnTo>
                  <a:lnTo>
                    <a:pt x="23" y="57"/>
                  </a:lnTo>
                  <a:lnTo>
                    <a:pt x="23" y="61"/>
                  </a:lnTo>
                  <a:lnTo>
                    <a:pt x="23" y="70"/>
                  </a:lnTo>
                  <a:lnTo>
                    <a:pt x="33" y="80"/>
                  </a:lnTo>
                  <a:lnTo>
                    <a:pt x="28" y="84"/>
                  </a:lnTo>
                  <a:lnTo>
                    <a:pt x="33" y="84"/>
                  </a:lnTo>
                  <a:lnTo>
                    <a:pt x="33" y="93"/>
                  </a:lnTo>
                  <a:lnTo>
                    <a:pt x="37" y="99"/>
                  </a:lnTo>
                  <a:lnTo>
                    <a:pt x="42" y="108"/>
                  </a:lnTo>
                  <a:lnTo>
                    <a:pt x="42" y="117"/>
                  </a:lnTo>
                  <a:lnTo>
                    <a:pt x="42" y="122"/>
                  </a:lnTo>
                  <a:lnTo>
                    <a:pt x="46" y="131"/>
                  </a:lnTo>
                  <a:lnTo>
                    <a:pt x="51" y="136"/>
                  </a:lnTo>
                  <a:lnTo>
                    <a:pt x="57" y="140"/>
                  </a:lnTo>
                  <a:lnTo>
                    <a:pt x="57" y="145"/>
                  </a:lnTo>
                  <a:lnTo>
                    <a:pt x="61" y="154"/>
                  </a:lnTo>
                  <a:lnTo>
                    <a:pt x="61" y="163"/>
                  </a:lnTo>
                  <a:lnTo>
                    <a:pt x="66" y="168"/>
                  </a:lnTo>
                  <a:lnTo>
                    <a:pt x="70" y="177"/>
                  </a:lnTo>
                  <a:lnTo>
                    <a:pt x="70" y="181"/>
                  </a:lnTo>
                  <a:lnTo>
                    <a:pt x="70" y="192"/>
                  </a:lnTo>
                  <a:lnTo>
                    <a:pt x="75" y="196"/>
                  </a:lnTo>
                  <a:lnTo>
                    <a:pt x="75" y="201"/>
                  </a:lnTo>
                  <a:lnTo>
                    <a:pt x="75" y="205"/>
                  </a:lnTo>
                  <a:lnTo>
                    <a:pt x="79" y="215"/>
                  </a:lnTo>
                  <a:lnTo>
                    <a:pt x="84" y="224"/>
                  </a:lnTo>
                  <a:lnTo>
                    <a:pt x="89" y="233"/>
                  </a:lnTo>
                  <a:lnTo>
                    <a:pt x="89" y="238"/>
                  </a:lnTo>
                  <a:lnTo>
                    <a:pt x="93" y="247"/>
                  </a:lnTo>
                  <a:lnTo>
                    <a:pt x="98" y="251"/>
                  </a:lnTo>
                  <a:lnTo>
                    <a:pt x="98" y="261"/>
                  </a:lnTo>
                  <a:lnTo>
                    <a:pt x="102" y="265"/>
                  </a:lnTo>
                  <a:lnTo>
                    <a:pt x="107" y="274"/>
                  </a:lnTo>
                  <a:lnTo>
                    <a:pt x="112" y="283"/>
                  </a:lnTo>
                  <a:lnTo>
                    <a:pt x="116" y="289"/>
                  </a:lnTo>
                  <a:lnTo>
                    <a:pt x="116" y="298"/>
                  </a:lnTo>
                  <a:lnTo>
                    <a:pt x="125" y="307"/>
                  </a:lnTo>
                  <a:lnTo>
                    <a:pt x="125" y="317"/>
                  </a:lnTo>
                  <a:lnTo>
                    <a:pt x="130" y="321"/>
                  </a:lnTo>
                  <a:lnTo>
                    <a:pt x="135" y="330"/>
                  </a:lnTo>
                  <a:lnTo>
                    <a:pt x="139" y="335"/>
                  </a:lnTo>
                  <a:lnTo>
                    <a:pt x="144" y="344"/>
                  </a:lnTo>
                  <a:lnTo>
                    <a:pt x="144" y="349"/>
                  </a:lnTo>
                  <a:lnTo>
                    <a:pt x="148" y="358"/>
                  </a:lnTo>
                  <a:lnTo>
                    <a:pt x="158" y="367"/>
                  </a:lnTo>
                  <a:lnTo>
                    <a:pt x="158" y="372"/>
                  </a:lnTo>
                  <a:lnTo>
                    <a:pt x="163" y="376"/>
                  </a:lnTo>
                  <a:lnTo>
                    <a:pt x="163" y="382"/>
                  </a:lnTo>
                  <a:lnTo>
                    <a:pt x="168" y="391"/>
                  </a:lnTo>
                  <a:lnTo>
                    <a:pt x="177" y="400"/>
                  </a:lnTo>
                  <a:lnTo>
                    <a:pt x="181" y="405"/>
                  </a:lnTo>
                  <a:lnTo>
                    <a:pt x="186" y="414"/>
                  </a:lnTo>
                  <a:lnTo>
                    <a:pt x="191" y="419"/>
                  </a:lnTo>
                  <a:lnTo>
                    <a:pt x="195" y="428"/>
                  </a:lnTo>
                  <a:lnTo>
                    <a:pt x="200" y="432"/>
                  </a:lnTo>
                  <a:lnTo>
                    <a:pt x="204" y="437"/>
                  </a:lnTo>
                  <a:lnTo>
                    <a:pt x="204" y="442"/>
                  </a:lnTo>
                  <a:lnTo>
                    <a:pt x="214" y="451"/>
                  </a:lnTo>
                  <a:lnTo>
                    <a:pt x="218" y="460"/>
                  </a:lnTo>
                  <a:lnTo>
                    <a:pt x="223" y="465"/>
                  </a:lnTo>
                  <a:lnTo>
                    <a:pt x="227" y="475"/>
                  </a:lnTo>
                  <a:lnTo>
                    <a:pt x="237" y="484"/>
                  </a:lnTo>
                  <a:lnTo>
                    <a:pt x="241" y="488"/>
                  </a:lnTo>
                  <a:lnTo>
                    <a:pt x="247" y="493"/>
                  </a:lnTo>
                  <a:lnTo>
                    <a:pt x="247" y="498"/>
                  </a:lnTo>
                  <a:lnTo>
                    <a:pt x="256" y="502"/>
                  </a:lnTo>
                  <a:lnTo>
                    <a:pt x="260" y="511"/>
                  </a:lnTo>
                  <a:lnTo>
                    <a:pt x="270" y="521"/>
                  </a:lnTo>
                  <a:lnTo>
                    <a:pt x="274" y="525"/>
                  </a:lnTo>
                  <a:lnTo>
                    <a:pt x="279" y="534"/>
                  </a:lnTo>
                  <a:lnTo>
                    <a:pt x="288" y="544"/>
                  </a:lnTo>
                  <a:lnTo>
                    <a:pt x="297" y="548"/>
                  </a:lnTo>
                  <a:lnTo>
                    <a:pt x="302" y="557"/>
                  </a:lnTo>
                  <a:lnTo>
                    <a:pt x="306" y="567"/>
                  </a:lnTo>
                  <a:lnTo>
                    <a:pt x="311" y="567"/>
                  </a:lnTo>
                  <a:lnTo>
                    <a:pt x="316" y="572"/>
                  </a:lnTo>
                  <a:lnTo>
                    <a:pt x="325" y="581"/>
                  </a:lnTo>
                  <a:lnTo>
                    <a:pt x="329" y="586"/>
                  </a:lnTo>
                  <a:lnTo>
                    <a:pt x="340" y="595"/>
                  </a:lnTo>
                  <a:lnTo>
                    <a:pt x="349" y="604"/>
                  </a:lnTo>
                  <a:lnTo>
                    <a:pt x="353" y="609"/>
                  </a:lnTo>
                  <a:lnTo>
                    <a:pt x="358" y="609"/>
                  </a:lnTo>
                  <a:lnTo>
                    <a:pt x="362" y="618"/>
                  </a:lnTo>
                  <a:lnTo>
                    <a:pt x="372" y="627"/>
                  </a:lnTo>
                  <a:lnTo>
                    <a:pt x="376" y="627"/>
                  </a:lnTo>
                  <a:lnTo>
                    <a:pt x="381" y="636"/>
                  </a:lnTo>
                  <a:lnTo>
                    <a:pt x="390" y="641"/>
                  </a:lnTo>
                  <a:lnTo>
                    <a:pt x="395" y="646"/>
                  </a:lnTo>
                  <a:lnTo>
                    <a:pt x="399" y="650"/>
                  </a:lnTo>
                  <a:lnTo>
                    <a:pt x="408" y="655"/>
                  </a:lnTo>
                  <a:lnTo>
                    <a:pt x="418" y="665"/>
                  </a:lnTo>
                  <a:lnTo>
                    <a:pt x="422" y="669"/>
                  </a:lnTo>
                  <a:lnTo>
                    <a:pt x="432" y="679"/>
                  </a:lnTo>
                  <a:lnTo>
                    <a:pt x="442" y="688"/>
                  </a:lnTo>
                  <a:lnTo>
                    <a:pt x="446" y="697"/>
                  </a:lnTo>
                  <a:lnTo>
                    <a:pt x="460" y="702"/>
                  </a:lnTo>
                  <a:lnTo>
                    <a:pt x="460" y="706"/>
                  </a:lnTo>
                  <a:lnTo>
                    <a:pt x="469" y="711"/>
                  </a:lnTo>
                  <a:lnTo>
                    <a:pt x="478" y="720"/>
                  </a:lnTo>
                  <a:lnTo>
                    <a:pt x="483" y="720"/>
                  </a:lnTo>
                  <a:lnTo>
                    <a:pt x="487" y="725"/>
                  </a:lnTo>
                  <a:lnTo>
                    <a:pt x="497" y="734"/>
                  </a:lnTo>
                  <a:lnTo>
                    <a:pt x="506" y="738"/>
                  </a:lnTo>
                  <a:lnTo>
                    <a:pt x="515" y="748"/>
                  </a:lnTo>
                  <a:lnTo>
                    <a:pt x="524" y="753"/>
                  </a:lnTo>
                  <a:lnTo>
                    <a:pt x="524" y="758"/>
                  </a:lnTo>
                  <a:lnTo>
                    <a:pt x="534" y="762"/>
                  </a:lnTo>
                  <a:lnTo>
                    <a:pt x="548" y="771"/>
                  </a:lnTo>
                  <a:lnTo>
                    <a:pt x="557" y="781"/>
                  </a:lnTo>
                  <a:lnTo>
                    <a:pt x="566" y="785"/>
                  </a:lnTo>
                  <a:lnTo>
                    <a:pt x="566" y="790"/>
                  </a:lnTo>
                  <a:lnTo>
                    <a:pt x="576" y="794"/>
                  </a:lnTo>
                  <a:lnTo>
                    <a:pt x="589" y="804"/>
                  </a:lnTo>
                  <a:lnTo>
                    <a:pt x="594" y="808"/>
                  </a:lnTo>
                  <a:lnTo>
                    <a:pt x="608" y="817"/>
                  </a:lnTo>
                  <a:lnTo>
                    <a:pt x="612" y="817"/>
                  </a:lnTo>
                  <a:lnTo>
                    <a:pt x="617" y="822"/>
                  </a:lnTo>
                  <a:lnTo>
                    <a:pt x="627" y="831"/>
                  </a:lnTo>
                  <a:lnTo>
                    <a:pt x="632" y="836"/>
                  </a:lnTo>
                  <a:lnTo>
                    <a:pt x="641" y="840"/>
                  </a:lnTo>
                  <a:lnTo>
                    <a:pt x="650" y="845"/>
                  </a:lnTo>
                  <a:lnTo>
                    <a:pt x="655" y="851"/>
                  </a:lnTo>
                  <a:lnTo>
                    <a:pt x="659" y="855"/>
                  </a:lnTo>
                  <a:lnTo>
                    <a:pt x="673" y="864"/>
                  </a:lnTo>
                  <a:lnTo>
                    <a:pt x="678" y="869"/>
                  </a:lnTo>
                  <a:lnTo>
                    <a:pt x="682" y="869"/>
                  </a:lnTo>
                  <a:lnTo>
                    <a:pt x="691" y="878"/>
                  </a:lnTo>
                  <a:lnTo>
                    <a:pt x="696" y="883"/>
                  </a:lnTo>
                  <a:lnTo>
                    <a:pt x="705" y="887"/>
                  </a:lnTo>
                  <a:lnTo>
                    <a:pt x="715" y="892"/>
                  </a:lnTo>
                  <a:lnTo>
                    <a:pt x="720" y="896"/>
                  </a:lnTo>
                  <a:lnTo>
                    <a:pt x="729" y="901"/>
                  </a:lnTo>
                  <a:lnTo>
                    <a:pt x="738" y="906"/>
                  </a:lnTo>
                  <a:lnTo>
                    <a:pt x="743" y="910"/>
                  </a:lnTo>
                  <a:lnTo>
                    <a:pt x="752" y="915"/>
                  </a:lnTo>
                  <a:lnTo>
                    <a:pt x="761" y="924"/>
                  </a:lnTo>
                  <a:lnTo>
                    <a:pt x="775" y="929"/>
                  </a:lnTo>
                  <a:lnTo>
                    <a:pt x="784" y="933"/>
                  </a:lnTo>
                  <a:lnTo>
                    <a:pt x="789" y="938"/>
                  </a:lnTo>
                  <a:lnTo>
                    <a:pt x="798" y="948"/>
                  </a:lnTo>
                  <a:lnTo>
                    <a:pt x="803" y="952"/>
                  </a:lnTo>
                  <a:lnTo>
                    <a:pt x="813" y="957"/>
                  </a:lnTo>
                  <a:lnTo>
                    <a:pt x="822" y="962"/>
                  </a:lnTo>
                  <a:lnTo>
                    <a:pt x="827" y="962"/>
                  </a:lnTo>
                  <a:lnTo>
                    <a:pt x="836" y="971"/>
                  </a:lnTo>
                  <a:lnTo>
                    <a:pt x="849" y="975"/>
                  </a:lnTo>
                  <a:lnTo>
                    <a:pt x="849" y="980"/>
                  </a:lnTo>
                  <a:lnTo>
                    <a:pt x="859" y="985"/>
                  </a:lnTo>
                  <a:lnTo>
                    <a:pt x="872" y="989"/>
                  </a:lnTo>
                  <a:lnTo>
                    <a:pt x="872" y="994"/>
                  </a:lnTo>
                  <a:lnTo>
                    <a:pt x="886" y="998"/>
                  </a:lnTo>
                  <a:lnTo>
                    <a:pt x="891" y="1003"/>
                  </a:lnTo>
                  <a:lnTo>
                    <a:pt x="895" y="1008"/>
                  </a:lnTo>
                  <a:lnTo>
                    <a:pt x="910" y="1017"/>
                  </a:lnTo>
                  <a:lnTo>
                    <a:pt x="915" y="1017"/>
                  </a:lnTo>
                  <a:lnTo>
                    <a:pt x="924" y="1021"/>
                  </a:lnTo>
                  <a:lnTo>
                    <a:pt x="938" y="1031"/>
                  </a:lnTo>
                  <a:lnTo>
                    <a:pt x="947" y="1041"/>
                  </a:lnTo>
                  <a:lnTo>
                    <a:pt x="956" y="1045"/>
                  </a:lnTo>
                  <a:lnTo>
                    <a:pt x="961" y="1045"/>
                  </a:lnTo>
                  <a:lnTo>
                    <a:pt x="974" y="1054"/>
                  </a:lnTo>
                  <a:lnTo>
                    <a:pt x="979" y="1054"/>
                  </a:lnTo>
                  <a:lnTo>
                    <a:pt x="988" y="1064"/>
                  </a:lnTo>
                  <a:lnTo>
                    <a:pt x="998" y="1068"/>
                  </a:lnTo>
                  <a:lnTo>
                    <a:pt x="1003" y="1068"/>
                  </a:lnTo>
                  <a:lnTo>
                    <a:pt x="1017" y="1077"/>
                  </a:lnTo>
                  <a:lnTo>
                    <a:pt x="1021" y="1082"/>
                  </a:lnTo>
                  <a:lnTo>
                    <a:pt x="1026" y="1082"/>
                  </a:lnTo>
                  <a:lnTo>
                    <a:pt x="1040" y="1091"/>
                  </a:lnTo>
                  <a:lnTo>
                    <a:pt x="1044" y="1091"/>
                  </a:lnTo>
                  <a:lnTo>
                    <a:pt x="1053" y="1100"/>
                  </a:lnTo>
                  <a:lnTo>
                    <a:pt x="1063" y="1100"/>
                  </a:lnTo>
                  <a:lnTo>
                    <a:pt x="1072" y="1105"/>
                  </a:lnTo>
                  <a:lnTo>
                    <a:pt x="1086" y="1114"/>
                  </a:lnTo>
                  <a:lnTo>
                    <a:pt x="1096" y="1123"/>
                  </a:lnTo>
                  <a:lnTo>
                    <a:pt x="1110" y="1129"/>
                  </a:lnTo>
                  <a:lnTo>
                    <a:pt x="1123" y="1138"/>
                  </a:lnTo>
                  <a:lnTo>
                    <a:pt x="1128" y="1143"/>
                  </a:lnTo>
                  <a:lnTo>
                    <a:pt x="1137" y="1147"/>
                  </a:lnTo>
                  <a:lnTo>
                    <a:pt x="1146" y="1152"/>
                  </a:lnTo>
                  <a:lnTo>
                    <a:pt x="1151" y="1152"/>
                  </a:lnTo>
                  <a:lnTo>
                    <a:pt x="1165" y="1161"/>
                  </a:lnTo>
                  <a:lnTo>
                    <a:pt x="1169" y="1161"/>
                  </a:lnTo>
                  <a:lnTo>
                    <a:pt x="1178" y="1166"/>
                  </a:lnTo>
                  <a:lnTo>
                    <a:pt x="1193" y="1175"/>
                  </a:lnTo>
                  <a:lnTo>
                    <a:pt x="1207" y="1184"/>
                  </a:lnTo>
                  <a:lnTo>
                    <a:pt x="1216" y="1189"/>
                  </a:lnTo>
                  <a:lnTo>
                    <a:pt x="1221" y="1189"/>
                  </a:lnTo>
                  <a:lnTo>
                    <a:pt x="1234" y="1198"/>
                  </a:lnTo>
                  <a:lnTo>
                    <a:pt x="1253" y="1207"/>
                  </a:lnTo>
                  <a:lnTo>
                    <a:pt x="1257" y="1212"/>
                  </a:lnTo>
                  <a:lnTo>
                    <a:pt x="1262" y="1216"/>
                  </a:lnTo>
                  <a:lnTo>
                    <a:pt x="1281" y="1222"/>
                  </a:lnTo>
                  <a:lnTo>
                    <a:pt x="1295" y="1231"/>
                  </a:lnTo>
                  <a:lnTo>
                    <a:pt x="1300" y="1231"/>
                  </a:lnTo>
                  <a:lnTo>
                    <a:pt x="1309" y="1236"/>
                  </a:lnTo>
                  <a:lnTo>
                    <a:pt x="1323" y="1245"/>
                  </a:lnTo>
                  <a:lnTo>
                    <a:pt x="1336" y="1249"/>
                  </a:lnTo>
                  <a:lnTo>
                    <a:pt x="1346" y="1254"/>
                  </a:lnTo>
                  <a:lnTo>
                    <a:pt x="1355" y="1258"/>
                  </a:lnTo>
                  <a:lnTo>
                    <a:pt x="1364" y="1263"/>
                  </a:lnTo>
                  <a:lnTo>
                    <a:pt x="1369" y="1268"/>
                  </a:lnTo>
                  <a:lnTo>
                    <a:pt x="1383" y="1277"/>
                  </a:lnTo>
                  <a:lnTo>
                    <a:pt x="1388" y="1277"/>
                  </a:lnTo>
                  <a:lnTo>
                    <a:pt x="1397" y="1281"/>
                  </a:lnTo>
                  <a:lnTo>
                    <a:pt x="1406" y="1291"/>
                  </a:lnTo>
                  <a:lnTo>
                    <a:pt x="1425" y="1300"/>
                  </a:lnTo>
                  <a:lnTo>
                    <a:pt x="1429" y="1300"/>
                  </a:lnTo>
                  <a:lnTo>
                    <a:pt x="1438" y="1304"/>
                  </a:lnTo>
                  <a:lnTo>
                    <a:pt x="1452" y="1315"/>
                  </a:lnTo>
                  <a:lnTo>
                    <a:pt x="1466" y="1319"/>
                  </a:lnTo>
                  <a:lnTo>
                    <a:pt x="1472" y="1324"/>
                  </a:lnTo>
                  <a:lnTo>
                    <a:pt x="1481" y="1328"/>
                  </a:lnTo>
                  <a:lnTo>
                    <a:pt x="1495" y="1333"/>
                  </a:lnTo>
                  <a:lnTo>
                    <a:pt x="1499" y="1333"/>
                  </a:lnTo>
                  <a:lnTo>
                    <a:pt x="1513" y="1342"/>
                  </a:lnTo>
                  <a:lnTo>
                    <a:pt x="1517" y="1347"/>
                  </a:lnTo>
                  <a:lnTo>
                    <a:pt x="1522" y="1351"/>
                  </a:lnTo>
                  <a:lnTo>
                    <a:pt x="1536" y="1360"/>
                  </a:lnTo>
                  <a:lnTo>
                    <a:pt x="1554" y="1365"/>
                  </a:lnTo>
                  <a:lnTo>
                    <a:pt x="1559" y="1370"/>
                  </a:lnTo>
                  <a:lnTo>
                    <a:pt x="1569" y="1374"/>
                  </a:lnTo>
                  <a:lnTo>
                    <a:pt x="1578" y="1379"/>
                  </a:lnTo>
                  <a:lnTo>
                    <a:pt x="1583" y="1383"/>
                  </a:lnTo>
                  <a:lnTo>
                    <a:pt x="1601" y="1388"/>
                  </a:lnTo>
                  <a:lnTo>
                    <a:pt x="1601" y="1393"/>
                  </a:lnTo>
                  <a:lnTo>
                    <a:pt x="1615" y="1397"/>
                  </a:lnTo>
                  <a:lnTo>
                    <a:pt x="1624" y="1402"/>
                  </a:lnTo>
                  <a:lnTo>
                    <a:pt x="1633" y="1402"/>
                  </a:lnTo>
                  <a:lnTo>
                    <a:pt x="1642" y="1412"/>
                  </a:lnTo>
                  <a:lnTo>
                    <a:pt x="1662" y="1421"/>
                  </a:lnTo>
                  <a:lnTo>
                    <a:pt x="1666" y="1421"/>
                  </a:lnTo>
                  <a:lnTo>
                    <a:pt x="1676" y="1426"/>
                  </a:lnTo>
                  <a:lnTo>
                    <a:pt x="1689" y="1435"/>
                  </a:lnTo>
                  <a:lnTo>
                    <a:pt x="1694" y="1435"/>
                  </a:lnTo>
                  <a:lnTo>
                    <a:pt x="1708" y="1444"/>
                  </a:lnTo>
                  <a:lnTo>
                    <a:pt x="1726" y="1449"/>
                  </a:lnTo>
                  <a:lnTo>
                    <a:pt x="1731" y="1453"/>
                  </a:lnTo>
                  <a:lnTo>
                    <a:pt x="1740" y="1458"/>
                  </a:lnTo>
                  <a:lnTo>
                    <a:pt x="1749" y="1462"/>
                  </a:lnTo>
                  <a:lnTo>
                    <a:pt x="1759" y="1467"/>
                  </a:lnTo>
                  <a:lnTo>
                    <a:pt x="1773" y="1472"/>
                  </a:lnTo>
                  <a:lnTo>
                    <a:pt x="1778" y="1472"/>
                  </a:lnTo>
                  <a:lnTo>
                    <a:pt x="1791" y="1481"/>
                  </a:lnTo>
                  <a:lnTo>
                    <a:pt x="1796" y="1481"/>
                  </a:lnTo>
                  <a:lnTo>
                    <a:pt x="1810" y="1485"/>
                  </a:lnTo>
                  <a:lnTo>
                    <a:pt x="1819" y="1495"/>
                  </a:lnTo>
                  <a:lnTo>
                    <a:pt x="1823" y="1495"/>
                  </a:lnTo>
                  <a:lnTo>
                    <a:pt x="1837" y="1505"/>
                  </a:lnTo>
                  <a:lnTo>
                    <a:pt x="1857" y="1509"/>
                  </a:lnTo>
                  <a:lnTo>
                    <a:pt x="1861" y="1514"/>
                  </a:lnTo>
                  <a:lnTo>
                    <a:pt x="1870" y="1519"/>
                  </a:lnTo>
                  <a:lnTo>
                    <a:pt x="1884" y="1523"/>
                  </a:lnTo>
                  <a:lnTo>
                    <a:pt x="1889" y="1528"/>
                  </a:lnTo>
                  <a:lnTo>
                    <a:pt x="1902" y="1532"/>
                  </a:lnTo>
                  <a:lnTo>
                    <a:pt x="1902" y="1537"/>
                  </a:lnTo>
                  <a:lnTo>
                    <a:pt x="1925" y="1541"/>
                  </a:lnTo>
                  <a:lnTo>
                    <a:pt x="1940" y="1551"/>
                  </a:lnTo>
                  <a:lnTo>
                    <a:pt x="1949" y="1551"/>
                  </a:lnTo>
                  <a:lnTo>
                    <a:pt x="1959" y="1555"/>
                  </a:lnTo>
                  <a:lnTo>
                    <a:pt x="1968" y="1560"/>
                  </a:lnTo>
                  <a:lnTo>
                    <a:pt x="1972" y="156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3" name="Freeform 5505"/>
            <p:cNvSpPr>
              <a:spLocks/>
            </p:cNvSpPr>
            <p:nvPr/>
          </p:nvSpPr>
          <p:spPr bwMode="auto">
            <a:xfrm>
              <a:off x="4696" y="1657"/>
              <a:ext cx="78" cy="269"/>
            </a:xfrm>
            <a:custGeom>
              <a:avLst/>
              <a:gdLst>
                <a:gd name="T0" fmla="*/ 0 w 389"/>
                <a:gd name="T1" fmla="*/ 19 h 1345"/>
                <a:gd name="T2" fmla="*/ 4 w 389"/>
                <a:gd name="T3" fmla="*/ 52 h 1345"/>
                <a:gd name="T4" fmla="*/ 4 w 389"/>
                <a:gd name="T5" fmla="*/ 79 h 1345"/>
                <a:gd name="T6" fmla="*/ 4 w 389"/>
                <a:gd name="T7" fmla="*/ 111 h 1345"/>
                <a:gd name="T8" fmla="*/ 9 w 389"/>
                <a:gd name="T9" fmla="*/ 140 h 1345"/>
                <a:gd name="T10" fmla="*/ 9 w 389"/>
                <a:gd name="T11" fmla="*/ 172 h 1345"/>
                <a:gd name="T12" fmla="*/ 14 w 389"/>
                <a:gd name="T13" fmla="*/ 195 h 1345"/>
                <a:gd name="T14" fmla="*/ 18 w 389"/>
                <a:gd name="T15" fmla="*/ 223 h 1345"/>
                <a:gd name="T16" fmla="*/ 18 w 389"/>
                <a:gd name="T17" fmla="*/ 256 h 1345"/>
                <a:gd name="T18" fmla="*/ 23 w 389"/>
                <a:gd name="T19" fmla="*/ 288 h 1345"/>
                <a:gd name="T20" fmla="*/ 27 w 389"/>
                <a:gd name="T21" fmla="*/ 315 h 1345"/>
                <a:gd name="T22" fmla="*/ 32 w 389"/>
                <a:gd name="T23" fmla="*/ 349 h 1345"/>
                <a:gd name="T24" fmla="*/ 37 w 389"/>
                <a:gd name="T25" fmla="*/ 376 h 1345"/>
                <a:gd name="T26" fmla="*/ 46 w 389"/>
                <a:gd name="T27" fmla="*/ 408 h 1345"/>
                <a:gd name="T28" fmla="*/ 50 w 389"/>
                <a:gd name="T29" fmla="*/ 441 h 1345"/>
                <a:gd name="T30" fmla="*/ 55 w 389"/>
                <a:gd name="T31" fmla="*/ 469 h 1345"/>
                <a:gd name="T32" fmla="*/ 64 w 389"/>
                <a:gd name="T33" fmla="*/ 501 h 1345"/>
                <a:gd name="T34" fmla="*/ 74 w 389"/>
                <a:gd name="T35" fmla="*/ 530 h 1345"/>
                <a:gd name="T36" fmla="*/ 79 w 389"/>
                <a:gd name="T37" fmla="*/ 553 h 1345"/>
                <a:gd name="T38" fmla="*/ 88 w 389"/>
                <a:gd name="T39" fmla="*/ 585 h 1345"/>
                <a:gd name="T40" fmla="*/ 97 w 389"/>
                <a:gd name="T41" fmla="*/ 613 h 1345"/>
                <a:gd name="T42" fmla="*/ 102 w 389"/>
                <a:gd name="T43" fmla="*/ 636 h 1345"/>
                <a:gd name="T44" fmla="*/ 116 w 389"/>
                <a:gd name="T45" fmla="*/ 668 h 1345"/>
                <a:gd name="T46" fmla="*/ 125 w 389"/>
                <a:gd name="T47" fmla="*/ 691 h 1345"/>
                <a:gd name="T48" fmla="*/ 139 w 389"/>
                <a:gd name="T49" fmla="*/ 720 h 1345"/>
                <a:gd name="T50" fmla="*/ 143 w 389"/>
                <a:gd name="T51" fmla="*/ 743 h 1345"/>
                <a:gd name="T52" fmla="*/ 162 w 389"/>
                <a:gd name="T53" fmla="*/ 775 h 1345"/>
                <a:gd name="T54" fmla="*/ 172 w 389"/>
                <a:gd name="T55" fmla="*/ 794 h 1345"/>
                <a:gd name="T56" fmla="*/ 185 w 389"/>
                <a:gd name="T57" fmla="*/ 822 h 1345"/>
                <a:gd name="T58" fmla="*/ 195 w 389"/>
                <a:gd name="T59" fmla="*/ 849 h 1345"/>
                <a:gd name="T60" fmla="*/ 208 w 389"/>
                <a:gd name="T61" fmla="*/ 872 h 1345"/>
                <a:gd name="T62" fmla="*/ 218 w 389"/>
                <a:gd name="T63" fmla="*/ 905 h 1345"/>
                <a:gd name="T64" fmla="*/ 231 w 389"/>
                <a:gd name="T65" fmla="*/ 928 h 1345"/>
                <a:gd name="T66" fmla="*/ 241 w 389"/>
                <a:gd name="T67" fmla="*/ 956 h 1345"/>
                <a:gd name="T68" fmla="*/ 254 w 389"/>
                <a:gd name="T69" fmla="*/ 980 h 1345"/>
                <a:gd name="T70" fmla="*/ 264 w 389"/>
                <a:gd name="T71" fmla="*/ 1012 h 1345"/>
                <a:gd name="T72" fmla="*/ 274 w 389"/>
                <a:gd name="T73" fmla="*/ 1030 h 1345"/>
                <a:gd name="T74" fmla="*/ 333 w 389"/>
                <a:gd name="T75" fmla="*/ 1049 h 1345"/>
                <a:gd name="T76" fmla="*/ 333 w 389"/>
                <a:gd name="T77" fmla="*/ 1067 h 1345"/>
                <a:gd name="T78" fmla="*/ 306 w 389"/>
                <a:gd name="T79" fmla="*/ 1086 h 1345"/>
                <a:gd name="T80" fmla="*/ 357 w 389"/>
                <a:gd name="T81" fmla="*/ 1082 h 1345"/>
                <a:gd name="T82" fmla="*/ 333 w 389"/>
                <a:gd name="T83" fmla="*/ 1100 h 1345"/>
                <a:gd name="T84" fmla="*/ 315 w 389"/>
                <a:gd name="T85" fmla="*/ 1114 h 1345"/>
                <a:gd name="T86" fmla="*/ 315 w 389"/>
                <a:gd name="T87" fmla="*/ 1132 h 1345"/>
                <a:gd name="T88" fmla="*/ 324 w 389"/>
                <a:gd name="T89" fmla="*/ 1165 h 1345"/>
                <a:gd name="T90" fmla="*/ 338 w 389"/>
                <a:gd name="T91" fmla="*/ 1184 h 1345"/>
                <a:gd name="T92" fmla="*/ 347 w 389"/>
                <a:gd name="T93" fmla="*/ 1216 h 1345"/>
                <a:gd name="T94" fmla="*/ 357 w 389"/>
                <a:gd name="T95" fmla="*/ 1239 h 1345"/>
                <a:gd name="T96" fmla="*/ 366 w 389"/>
                <a:gd name="T97" fmla="*/ 1272 h 1345"/>
                <a:gd name="T98" fmla="*/ 376 w 389"/>
                <a:gd name="T99" fmla="*/ 1300 h 1345"/>
                <a:gd name="T100" fmla="*/ 385 w 389"/>
                <a:gd name="T101" fmla="*/ 1323 h 134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89"/>
                <a:gd name="T154" fmla="*/ 0 h 1345"/>
                <a:gd name="T155" fmla="*/ 389 w 389"/>
                <a:gd name="T156" fmla="*/ 1345 h 134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89" h="1345">
                  <a:moveTo>
                    <a:pt x="4" y="0"/>
                  </a:moveTo>
                  <a:lnTo>
                    <a:pt x="0" y="5"/>
                  </a:lnTo>
                  <a:lnTo>
                    <a:pt x="0" y="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9"/>
                  </a:lnTo>
                  <a:lnTo>
                    <a:pt x="4" y="88"/>
                  </a:lnTo>
                  <a:lnTo>
                    <a:pt x="4" y="98"/>
                  </a:lnTo>
                  <a:lnTo>
                    <a:pt x="4" y="102"/>
                  </a:lnTo>
                  <a:lnTo>
                    <a:pt x="4" y="111"/>
                  </a:lnTo>
                  <a:lnTo>
                    <a:pt x="4" y="116"/>
                  </a:lnTo>
                  <a:lnTo>
                    <a:pt x="9" y="125"/>
                  </a:lnTo>
                  <a:lnTo>
                    <a:pt x="9" y="135"/>
                  </a:lnTo>
                  <a:lnTo>
                    <a:pt x="9" y="140"/>
                  </a:lnTo>
                  <a:lnTo>
                    <a:pt x="9" y="149"/>
                  </a:lnTo>
                  <a:lnTo>
                    <a:pt x="9" y="154"/>
                  </a:lnTo>
                  <a:lnTo>
                    <a:pt x="9" y="163"/>
                  </a:lnTo>
                  <a:lnTo>
                    <a:pt x="9" y="172"/>
                  </a:lnTo>
                  <a:lnTo>
                    <a:pt x="9" y="177"/>
                  </a:lnTo>
                  <a:lnTo>
                    <a:pt x="14" y="181"/>
                  </a:lnTo>
                  <a:lnTo>
                    <a:pt x="9" y="186"/>
                  </a:lnTo>
                  <a:lnTo>
                    <a:pt x="14" y="195"/>
                  </a:lnTo>
                  <a:lnTo>
                    <a:pt x="14" y="204"/>
                  </a:lnTo>
                  <a:lnTo>
                    <a:pt x="14" y="209"/>
                  </a:lnTo>
                  <a:lnTo>
                    <a:pt x="18" y="218"/>
                  </a:lnTo>
                  <a:lnTo>
                    <a:pt x="18" y="223"/>
                  </a:lnTo>
                  <a:lnTo>
                    <a:pt x="18" y="233"/>
                  </a:lnTo>
                  <a:lnTo>
                    <a:pt x="18" y="242"/>
                  </a:lnTo>
                  <a:lnTo>
                    <a:pt x="18" y="247"/>
                  </a:lnTo>
                  <a:lnTo>
                    <a:pt x="18" y="256"/>
                  </a:lnTo>
                  <a:lnTo>
                    <a:pt x="23" y="265"/>
                  </a:lnTo>
                  <a:lnTo>
                    <a:pt x="23" y="270"/>
                  </a:lnTo>
                  <a:lnTo>
                    <a:pt x="23" y="279"/>
                  </a:lnTo>
                  <a:lnTo>
                    <a:pt x="23" y="288"/>
                  </a:lnTo>
                  <a:lnTo>
                    <a:pt x="23" y="292"/>
                  </a:lnTo>
                  <a:lnTo>
                    <a:pt x="23" y="302"/>
                  </a:lnTo>
                  <a:lnTo>
                    <a:pt x="23" y="306"/>
                  </a:lnTo>
                  <a:lnTo>
                    <a:pt x="27" y="315"/>
                  </a:lnTo>
                  <a:lnTo>
                    <a:pt x="27" y="326"/>
                  </a:lnTo>
                  <a:lnTo>
                    <a:pt x="27" y="330"/>
                  </a:lnTo>
                  <a:lnTo>
                    <a:pt x="32" y="339"/>
                  </a:lnTo>
                  <a:lnTo>
                    <a:pt x="32" y="349"/>
                  </a:lnTo>
                  <a:lnTo>
                    <a:pt x="32" y="358"/>
                  </a:lnTo>
                  <a:lnTo>
                    <a:pt x="32" y="362"/>
                  </a:lnTo>
                  <a:lnTo>
                    <a:pt x="37" y="371"/>
                  </a:lnTo>
                  <a:lnTo>
                    <a:pt x="37" y="376"/>
                  </a:lnTo>
                  <a:lnTo>
                    <a:pt x="41" y="385"/>
                  </a:lnTo>
                  <a:lnTo>
                    <a:pt x="41" y="390"/>
                  </a:lnTo>
                  <a:lnTo>
                    <a:pt x="41" y="399"/>
                  </a:lnTo>
                  <a:lnTo>
                    <a:pt x="46" y="408"/>
                  </a:lnTo>
                  <a:lnTo>
                    <a:pt x="46" y="418"/>
                  </a:lnTo>
                  <a:lnTo>
                    <a:pt x="46" y="423"/>
                  </a:lnTo>
                  <a:lnTo>
                    <a:pt x="50" y="432"/>
                  </a:lnTo>
                  <a:lnTo>
                    <a:pt x="50" y="441"/>
                  </a:lnTo>
                  <a:lnTo>
                    <a:pt x="55" y="446"/>
                  </a:lnTo>
                  <a:lnTo>
                    <a:pt x="55" y="455"/>
                  </a:lnTo>
                  <a:lnTo>
                    <a:pt x="55" y="460"/>
                  </a:lnTo>
                  <a:lnTo>
                    <a:pt x="55" y="469"/>
                  </a:lnTo>
                  <a:lnTo>
                    <a:pt x="60" y="473"/>
                  </a:lnTo>
                  <a:lnTo>
                    <a:pt x="60" y="483"/>
                  </a:lnTo>
                  <a:lnTo>
                    <a:pt x="64" y="492"/>
                  </a:lnTo>
                  <a:lnTo>
                    <a:pt x="64" y="501"/>
                  </a:lnTo>
                  <a:lnTo>
                    <a:pt x="64" y="506"/>
                  </a:lnTo>
                  <a:lnTo>
                    <a:pt x="70" y="516"/>
                  </a:lnTo>
                  <a:lnTo>
                    <a:pt x="70" y="525"/>
                  </a:lnTo>
                  <a:lnTo>
                    <a:pt x="74" y="530"/>
                  </a:lnTo>
                  <a:lnTo>
                    <a:pt x="74" y="534"/>
                  </a:lnTo>
                  <a:lnTo>
                    <a:pt x="79" y="539"/>
                  </a:lnTo>
                  <a:lnTo>
                    <a:pt x="79" y="543"/>
                  </a:lnTo>
                  <a:lnTo>
                    <a:pt x="79" y="553"/>
                  </a:lnTo>
                  <a:lnTo>
                    <a:pt x="83" y="562"/>
                  </a:lnTo>
                  <a:lnTo>
                    <a:pt x="83" y="566"/>
                  </a:lnTo>
                  <a:lnTo>
                    <a:pt x="88" y="575"/>
                  </a:lnTo>
                  <a:lnTo>
                    <a:pt x="88" y="585"/>
                  </a:lnTo>
                  <a:lnTo>
                    <a:pt x="88" y="589"/>
                  </a:lnTo>
                  <a:lnTo>
                    <a:pt x="93" y="598"/>
                  </a:lnTo>
                  <a:lnTo>
                    <a:pt x="93" y="609"/>
                  </a:lnTo>
                  <a:lnTo>
                    <a:pt x="97" y="613"/>
                  </a:lnTo>
                  <a:lnTo>
                    <a:pt x="97" y="618"/>
                  </a:lnTo>
                  <a:lnTo>
                    <a:pt x="97" y="622"/>
                  </a:lnTo>
                  <a:lnTo>
                    <a:pt x="97" y="627"/>
                  </a:lnTo>
                  <a:lnTo>
                    <a:pt x="102" y="636"/>
                  </a:lnTo>
                  <a:lnTo>
                    <a:pt x="106" y="645"/>
                  </a:lnTo>
                  <a:lnTo>
                    <a:pt x="111" y="650"/>
                  </a:lnTo>
                  <a:lnTo>
                    <a:pt x="111" y="659"/>
                  </a:lnTo>
                  <a:lnTo>
                    <a:pt x="116" y="668"/>
                  </a:lnTo>
                  <a:lnTo>
                    <a:pt x="116" y="677"/>
                  </a:lnTo>
                  <a:lnTo>
                    <a:pt x="120" y="682"/>
                  </a:lnTo>
                  <a:lnTo>
                    <a:pt x="125" y="691"/>
                  </a:lnTo>
                  <a:lnTo>
                    <a:pt x="125" y="697"/>
                  </a:lnTo>
                  <a:lnTo>
                    <a:pt x="129" y="706"/>
                  </a:lnTo>
                  <a:lnTo>
                    <a:pt x="134" y="711"/>
                  </a:lnTo>
                  <a:lnTo>
                    <a:pt x="139" y="720"/>
                  </a:lnTo>
                  <a:lnTo>
                    <a:pt x="139" y="729"/>
                  </a:lnTo>
                  <a:lnTo>
                    <a:pt x="139" y="734"/>
                  </a:lnTo>
                  <a:lnTo>
                    <a:pt x="143" y="743"/>
                  </a:lnTo>
                  <a:lnTo>
                    <a:pt x="148" y="752"/>
                  </a:lnTo>
                  <a:lnTo>
                    <a:pt x="152" y="761"/>
                  </a:lnTo>
                  <a:lnTo>
                    <a:pt x="157" y="766"/>
                  </a:lnTo>
                  <a:lnTo>
                    <a:pt x="162" y="775"/>
                  </a:lnTo>
                  <a:lnTo>
                    <a:pt x="162" y="779"/>
                  </a:lnTo>
                  <a:lnTo>
                    <a:pt x="167" y="790"/>
                  </a:lnTo>
                  <a:lnTo>
                    <a:pt x="172" y="794"/>
                  </a:lnTo>
                  <a:lnTo>
                    <a:pt x="172" y="803"/>
                  </a:lnTo>
                  <a:lnTo>
                    <a:pt x="181" y="813"/>
                  </a:lnTo>
                  <a:lnTo>
                    <a:pt x="181" y="817"/>
                  </a:lnTo>
                  <a:lnTo>
                    <a:pt x="185" y="822"/>
                  </a:lnTo>
                  <a:lnTo>
                    <a:pt x="185" y="826"/>
                  </a:lnTo>
                  <a:lnTo>
                    <a:pt x="190" y="836"/>
                  </a:lnTo>
                  <a:lnTo>
                    <a:pt x="195" y="845"/>
                  </a:lnTo>
                  <a:lnTo>
                    <a:pt x="195" y="849"/>
                  </a:lnTo>
                  <a:lnTo>
                    <a:pt x="199" y="858"/>
                  </a:lnTo>
                  <a:lnTo>
                    <a:pt x="199" y="863"/>
                  </a:lnTo>
                  <a:lnTo>
                    <a:pt x="204" y="868"/>
                  </a:lnTo>
                  <a:lnTo>
                    <a:pt x="208" y="872"/>
                  </a:lnTo>
                  <a:lnTo>
                    <a:pt x="208" y="882"/>
                  </a:lnTo>
                  <a:lnTo>
                    <a:pt x="213" y="887"/>
                  </a:lnTo>
                  <a:lnTo>
                    <a:pt x="218" y="896"/>
                  </a:lnTo>
                  <a:lnTo>
                    <a:pt x="218" y="905"/>
                  </a:lnTo>
                  <a:lnTo>
                    <a:pt x="227" y="910"/>
                  </a:lnTo>
                  <a:lnTo>
                    <a:pt x="227" y="915"/>
                  </a:lnTo>
                  <a:lnTo>
                    <a:pt x="227" y="919"/>
                  </a:lnTo>
                  <a:lnTo>
                    <a:pt x="231" y="928"/>
                  </a:lnTo>
                  <a:lnTo>
                    <a:pt x="231" y="933"/>
                  </a:lnTo>
                  <a:lnTo>
                    <a:pt x="236" y="942"/>
                  </a:lnTo>
                  <a:lnTo>
                    <a:pt x="241" y="947"/>
                  </a:lnTo>
                  <a:lnTo>
                    <a:pt x="241" y="956"/>
                  </a:lnTo>
                  <a:lnTo>
                    <a:pt x="245" y="965"/>
                  </a:lnTo>
                  <a:lnTo>
                    <a:pt x="250" y="965"/>
                  </a:lnTo>
                  <a:lnTo>
                    <a:pt x="250" y="970"/>
                  </a:lnTo>
                  <a:lnTo>
                    <a:pt x="254" y="980"/>
                  </a:lnTo>
                  <a:lnTo>
                    <a:pt x="254" y="989"/>
                  </a:lnTo>
                  <a:lnTo>
                    <a:pt x="260" y="998"/>
                  </a:lnTo>
                  <a:lnTo>
                    <a:pt x="254" y="1003"/>
                  </a:lnTo>
                  <a:lnTo>
                    <a:pt x="264" y="1012"/>
                  </a:lnTo>
                  <a:lnTo>
                    <a:pt x="269" y="1017"/>
                  </a:lnTo>
                  <a:lnTo>
                    <a:pt x="269" y="1026"/>
                  </a:lnTo>
                  <a:lnTo>
                    <a:pt x="274" y="1030"/>
                  </a:lnTo>
                  <a:lnTo>
                    <a:pt x="287" y="1040"/>
                  </a:lnTo>
                  <a:lnTo>
                    <a:pt x="292" y="1044"/>
                  </a:lnTo>
                  <a:lnTo>
                    <a:pt x="315" y="1044"/>
                  </a:lnTo>
                  <a:lnTo>
                    <a:pt x="333" y="1049"/>
                  </a:lnTo>
                  <a:lnTo>
                    <a:pt x="338" y="1053"/>
                  </a:lnTo>
                  <a:lnTo>
                    <a:pt x="338" y="1062"/>
                  </a:lnTo>
                  <a:lnTo>
                    <a:pt x="333" y="1067"/>
                  </a:lnTo>
                  <a:lnTo>
                    <a:pt x="320" y="1073"/>
                  </a:lnTo>
                  <a:lnTo>
                    <a:pt x="315" y="1077"/>
                  </a:lnTo>
                  <a:lnTo>
                    <a:pt x="306" y="1082"/>
                  </a:lnTo>
                  <a:lnTo>
                    <a:pt x="306" y="1086"/>
                  </a:lnTo>
                  <a:lnTo>
                    <a:pt x="315" y="1086"/>
                  </a:lnTo>
                  <a:lnTo>
                    <a:pt x="333" y="1091"/>
                  </a:lnTo>
                  <a:lnTo>
                    <a:pt x="343" y="1086"/>
                  </a:lnTo>
                  <a:lnTo>
                    <a:pt x="357" y="1082"/>
                  </a:lnTo>
                  <a:lnTo>
                    <a:pt x="362" y="1086"/>
                  </a:lnTo>
                  <a:lnTo>
                    <a:pt x="366" y="1096"/>
                  </a:lnTo>
                  <a:lnTo>
                    <a:pt x="357" y="1100"/>
                  </a:lnTo>
                  <a:lnTo>
                    <a:pt x="333" y="1100"/>
                  </a:lnTo>
                  <a:lnTo>
                    <a:pt x="315" y="1100"/>
                  </a:lnTo>
                  <a:lnTo>
                    <a:pt x="301" y="1100"/>
                  </a:lnTo>
                  <a:lnTo>
                    <a:pt x="310" y="1109"/>
                  </a:lnTo>
                  <a:lnTo>
                    <a:pt x="315" y="1114"/>
                  </a:lnTo>
                  <a:lnTo>
                    <a:pt x="315" y="1119"/>
                  </a:lnTo>
                  <a:lnTo>
                    <a:pt x="310" y="1123"/>
                  </a:lnTo>
                  <a:lnTo>
                    <a:pt x="315" y="1128"/>
                  </a:lnTo>
                  <a:lnTo>
                    <a:pt x="315" y="1132"/>
                  </a:lnTo>
                  <a:lnTo>
                    <a:pt x="320" y="1141"/>
                  </a:lnTo>
                  <a:lnTo>
                    <a:pt x="324" y="1146"/>
                  </a:lnTo>
                  <a:lnTo>
                    <a:pt x="324" y="1155"/>
                  </a:lnTo>
                  <a:lnTo>
                    <a:pt x="324" y="1165"/>
                  </a:lnTo>
                  <a:lnTo>
                    <a:pt x="329" y="1170"/>
                  </a:lnTo>
                  <a:lnTo>
                    <a:pt x="329" y="1179"/>
                  </a:lnTo>
                  <a:lnTo>
                    <a:pt x="333" y="1179"/>
                  </a:lnTo>
                  <a:lnTo>
                    <a:pt x="338" y="1184"/>
                  </a:lnTo>
                  <a:lnTo>
                    <a:pt x="338" y="1193"/>
                  </a:lnTo>
                  <a:lnTo>
                    <a:pt x="343" y="1202"/>
                  </a:lnTo>
                  <a:lnTo>
                    <a:pt x="343" y="1207"/>
                  </a:lnTo>
                  <a:lnTo>
                    <a:pt x="347" y="1216"/>
                  </a:lnTo>
                  <a:lnTo>
                    <a:pt x="347" y="1225"/>
                  </a:lnTo>
                  <a:lnTo>
                    <a:pt x="353" y="1230"/>
                  </a:lnTo>
                  <a:lnTo>
                    <a:pt x="353" y="1239"/>
                  </a:lnTo>
                  <a:lnTo>
                    <a:pt x="357" y="1239"/>
                  </a:lnTo>
                  <a:lnTo>
                    <a:pt x="357" y="1248"/>
                  </a:lnTo>
                  <a:lnTo>
                    <a:pt x="357" y="1253"/>
                  </a:lnTo>
                  <a:lnTo>
                    <a:pt x="362" y="1263"/>
                  </a:lnTo>
                  <a:lnTo>
                    <a:pt x="366" y="1272"/>
                  </a:lnTo>
                  <a:lnTo>
                    <a:pt x="371" y="1277"/>
                  </a:lnTo>
                  <a:lnTo>
                    <a:pt x="371" y="1286"/>
                  </a:lnTo>
                  <a:lnTo>
                    <a:pt x="371" y="1290"/>
                  </a:lnTo>
                  <a:lnTo>
                    <a:pt x="376" y="1300"/>
                  </a:lnTo>
                  <a:lnTo>
                    <a:pt x="376" y="1304"/>
                  </a:lnTo>
                  <a:lnTo>
                    <a:pt x="376" y="1309"/>
                  </a:lnTo>
                  <a:lnTo>
                    <a:pt x="380" y="1313"/>
                  </a:lnTo>
                  <a:lnTo>
                    <a:pt x="385" y="1323"/>
                  </a:lnTo>
                  <a:lnTo>
                    <a:pt x="389" y="1332"/>
                  </a:lnTo>
                  <a:lnTo>
                    <a:pt x="389" y="1341"/>
                  </a:lnTo>
                  <a:lnTo>
                    <a:pt x="389" y="134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4" name="Freeform 5506"/>
            <p:cNvSpPr>
              <a:spLocks/>
            </p:cNvSpPr>
            <p:nvPr/>
          </p:nvSpPr>
          <p:spPr bwMode="auto">
            <a:xfrm>
              <a:off x="5232" y="2265"/>
              <a:ext cx="371" cy="127"/>
            </a:xfrm>
            <a:custGeom>
              <a:avLst/>
              <a:gdLst>
                <a:gd name="T0" fmla="*/ 9 w 1852"/>
                <a:gd name="T1" fmla="*/ 9 h 635"/>
                <a:gd name="T2" fmla="*/ 42 w 1852"/>
                <a:gd name="T3" fmla="*/ 18 h 635"/>
                <a:gd name="T4" fmla="*/ 70 w 1852"/>
                <a:gd name="T5" fmla="*/ 27 h 635"/>
                <a:gd name="T6" fmla="*/ 107 w 1852"/>
                <a:gd name="T7" fmla="*/ 41 h 635"/>
                <a:gd name="T8" fmla="*/ 126 w 1852"/>
                <a:gd name="T9" fmla="*/ 55 h 635"/>
                <a:gd name="T10" fmla="*/ 167 w 1852"/>
                <a:gd name="T11" fmla="*/ 69 h 635"/>
                <a:gd name="T12" fmla="*/ 190 w 1852"/>
                <a:gd name="T13" fmla="*/ 78 h 635"/>
                <a:gd name="T14" fmla="*/ 237 w 1852"/>
                <a:gd name="T15" fmla="*/ 97 h 635"/>
                <a:gd name="T16" fmla="*/ 269 w 1852"/>
                <a:gd name="T17" fmla="*/ 107 h 635"/>
                <a:gd name="T18" fmla="*/ 301 w 1852"/>
                <a:gd name="T19" fmla="*/ 120 h 635"/>
                <a:gd name="T20" fmla="*/ 330 w 1852"/>
                <a:gd name="T21" fmla="*/ 129 h 635"/>
                <a:gd name="T22" fmla="*/ 362 w 1852"/>
                <a:gd name="T23" fmla="*/ 143 h 635"/>
                <a:gd name="T24" fmla="*/ 409 w 1852"/>
                <a:gd name="T25" fmla="*/ 157 h 635"/>
                <a:gd name="T26" fmla="*/ 450 w 1852"/>
                <a:gd name="T27" fmla="*/ 175 h 635"/>
                <a:gd name="T28" fmla="*/ 497 w 1852"/>
                <a:gd name="T29" fmla="*/ 190 h 635"/>
                <a:gd name="T30" fmla="*/ 539 w 1852"/>
                <a:gd name="T31" fmla="*/ 204 h 635"/>
                <a:gd name="T32" fmla="*/ 561 w 1852"/>
                <a:gd name="T33" fmla="*/ 213 h 635"/>
                <a:gd name="T34" fmla="*/ 604 w 1852"/>
                <a:gd name="T35" fmla="*/ 227 h 635"/>
                <a:gd name="T36" fmla="*/ 645 w 1852"/>
                <a:gd name="T37" fmla="*/ 245 h 635"/>
                <a:gd name="T38" fmla="*/ 687 w 1852"/>
                <a:gd name="T39" fmla="*/ 259 h 635"/>
                <a:gd name="T40" fmla="*/ 710 w 1852"/>
                <a:gd name="T41" fmla="*/ 264 h 635"/>
                <a:gd name="T42" fmla="*/ 752 w 1852"/>
                <a:gd name="T43" fmla="*/ 278 h 635"/>
                <a:gd name="T44" fmla="*/ 780 w 1852"/>
                <a:gd name="T45" fmla="*/ 288 h 635"/>
                <a:gd name="T46" fmla="*/ 817 w 1852"/>
                <a:gd name="T47" fmla="*/ 301 h 635"/>
                <a:gd name="T48" fmla="*/ 854 w 1852"/>
                <a:gd name="T49" fmla="*/ 311 h 635"/>
                <a:gd name="T50" fmla="*/ 882 w 1852"/>
                <a:gd name="T51" fmla="*/ 324 h 635"/>
                <a:gd name="T52" fmla="*/ 924 w 1852"/>
                <a:gd name="T53" fmla="*/ 333 h 635"/>
                <a:gd name="T54" fmla="*/ 946 w 1852"/>
                <a:gd name="T55" fmla="*/ 343 h 635"/>
                <a:gd name="T56" fmla="*/ 980 w 1852"/>
                <a:gd name="T57" fmla="*/ 356 h 635"/>
                <a:gd name="T58" fmla="*/ 1012 w 1852"/>
                <a:gd name="T59" fmla="*/ 366 h 635"/>
                <a:gd name="T60" fmla="*/ 1053 w 1852"/>
                <a:gd name="T61" fmla="*/ 380 h 635"/>
                <a:gd name="T62" fmla="*/ 1077 w 1852"/>
                <a:gd name="T63" fmla="*/ 390 h 635"/>
                <a:gd name="T64" fmla="*/ 1118 w 1852"/>
                <a:gd name="T65" fmla="*/ 403 h 635"/>
                <a:gd name="T66" fmla="*/ 1156 w 1852"/>
                <a:gd name="T67" fmla="*/ 412 h 635"/>
                <a:gd name="T68" fmla="*/ 1184 w 1852"/>
                <a:gd name="T69" fmla="*/ 422 h 635"/>
                <a:gd name="T70" fmla="*/ 1220 w 1852"/>
                <a:gd name="T71" fmla="*/ 435 h 635"/>
                <a:gd name="T72" fmla="*/ 1249 w 1852"/>
                <a:gd name="T73" fmla="*/ 445 h 635"/>
                <a:gd name="T74" fmla="*/ 1290 w 1852"/>
                <a:gd name="T75" fmla="*/ 454 h 635"/>
                <a:gd name="T76" fmla="*/ 1313 w 1852"/>
                <a:gd name="T77" fmla="*/ 464 h 635"/>
                <a:gd name="T78" fmla="*/ 1355 w 1852"/>
                <a:gd name="T79" fmla="*/ 478 h 635"/>
                <a:gd name="T80" fmla="*/ 1401 w 1852"/>
                <a:gd name="T81" fmla="*/ 487 h 635"/>
                <a:gd name="T82" fmla="*/ 1433 w 1852"/>
                <a:gd name="T83" fmla="*/ 505 h 635"/>
                <a:gd name="T84" fmla="*/ 1471 w 1852"/>
                <a:gd name="T85" fmla="*/ 510 h 635"/>
                <a:gd name="T86" fmla="*/ 1508 w 1852"/>
                <a:gd name="T87" fmla="*/ 524 h 635"/>
                <a:gd name="T88" fmla="*/ 1550 w 1852"/>
                <a:gd name="T89" fmla="*/ 537 h 635"/>
                <a:gd name="T90" fmla="*/ 1587 w 1852"/>
                <a:gd name="T91" fmla="*/ 547 h 635"/>
                <a:gd name="T92" fmla="*/ 1615 w 1852"/>
                <a:gd name="T93" fmla="*/ 561 h 635"/>
                <a:gd name="T94" fmla="*/ 1652 w 1852"/>
                <a:gd name="T95" fmla="*/ 571 h 635"/>
                <a:gd name="T96" fmla="*/ 1680 w 1852"/>
                <a:gd name="T97" fmla="*/ 580 h 635"/>
                <a:gd name="T98" fmla="*/ 1722 w 1852"/>
                <a:gd name="T99" fmla="*/ 594 h 635"/>
                <a:gd name="T100" fmla="*/ 1768 w 1852"/>
                <a:gd name="T101" fmla="*/ 607 h 635"/>
                <a:gd name="T102" fmla="*/ 1809 w 1852"/>
                <a:gd name="T103" fmla="*/ 621 h 635"/>
                <a:gd name="T104" fmla="*/ 1842 w 1852"/>
                <a:gd name="T105" fmla="*/ 630 h 6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52"/>
                <a:gd name="T160" fmla="*/ 0 h 635"/>
                <a:gd name="T161" fmla="*/ 1852 w 1852"/>
                <a:gd name="T162" fmla="*/ 635 h 6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52" h="635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18" y="9"/>
                  </a:lnTo>
                  <a:lnTo>
                    <a:pt x="33" y="14"/>
                  </a:lnTo>
                  <a:lnTo>
                    <a:pt x="42" y="18"/>
                  </a:lnTo>
                  <a:lnTo>
                    <a:pt x="47" y="23"/>
                  </a:lnTo>
                  <a:lnTo>
                    <a:pt x="65" y="27"/>
                  </a:lnTo>
                  <a:lnTo>
                    <a:pt x="70" y="27"/>
                  </a:lnTo>
                  <a:lnTo>
                    <a:pt x="84" y="37"/>
                  </a:lnTo>
                  <a:lnTo>
                    <a:pt x="88" y="37"/>
                  </a:lnTo>
                  <a:lnTo>
                    <a:pt x="107" y="41"/>
                  </a:lnTo>
                  <a:lnTo>
                    <a:pt x="121" y="46"/>
                  </a:lnTo>
                  <a:lnTo>
                    <a:pt x="126" y="50"/>
                  </a:lnTo>
                  <a:lnTo>
                    <a:pt x="126" y="55"/>
                  </a:lnTo>
                  <a:lnTo>
                    <a:pt x="144" y="60"/>
                  </a:lnTo>
                  <a:lnTo>
                    <a:pt x="149" y="64"/>
                  </a:lnTo>
                  <a:lnTo>
                    <a:pt x="167" y="69"/>
                  </a:lnTo>
                  <a:lnTo>
                    <a:pt x="172" y="69"/>
                  </a:lnTo>
                  <a:lnTo>
                    <a:pt x="186" y="73"/>
                  </a:lnTo>
                  <a:lnTo>
                    <a:pt x="190" y="78"/>
                  </a:lnTo>
                  <a:lnTo>
                    <a:pt x="214" y="83"/>
                  </a:lnTo>
                  <a:lnTo>
                    <a:pt x="223" y="93"/>
                  </a:lnTo>
                  <a:lnTo>
                    <a:pt x="237" y="97"/>
                  </a:lnTo>
                  <a:lnTo>
                    <a:pt x="246" y="97"/>
                  </a:lnTo>
                  <a:lnTo>
                    <a:pt x="256" y="102"/>
                  </a:lnTo>
                  <a:lnTo>
                    <a:pt x="269" y="107"/>
                  </a:lnTo>
                  <a:lnTo>
                    <a:pt x="278" y="111"/>
                  </a:lnTo>
                  <a:lnTo>
                    <a:pt x="288" y="111"/>
                  </a:lnTo>
                  <a:lnTo>
                    <a:pt x="301" y="120"/>
                  </a:lnTo>
                  <a:lnTo>
                    <a:pt x="307" y="120"/>
                  </a:lnTo>
                  <a:lnTo>
                    <a:pt x="321" y="129"/>
                  </a:lnTo>
                  <a:lnTo>
                    <a:pt x="330" y="129"/>
                  </a:lnTo>
                  <a:lnTo>
                    <a:pt x="344" y="134"/>
                  </a:lnTo>
                  <a:lnTo>
                    <a:pt x="348" y="134"/>
                  </a:lnTo>
                  <a:lnTo>
                    <a:pt x="362" y="143"/>
                  </a:lnTo>
                  <a:lnTo>
                    <a:pt x="385" y="152"/>
                  </a:lnTo>
                  <a:lnTo>
                    <a:pt x="409" y="157"/>
                  </a:lnTo>
                  <a:lnTo>
                    <a:pt x="409" y="162"/>
                  </a:lnTo>
                  <a:lnTo>
                    <a:pt x="432" y="166"/>
                  </a:lnTo>
                  <a:lnTo>
                    <a:pt x="450" y="175"/>
                  </a:lnTo>
                  <a:lnTo>
                    <a:pt x="473" y="181"/>
                  </a:lnTo>
                  <a:lnTo>
                    <a:pt x="497" y="190"/>
                  </a:lnTo>
                  <a:lnTo>
                    <a:pt x="516" y="199"/>
                  </a:lnTo>
                  <a:lnTo>
                    <a:pt x="539" y="204"/>
                  </a:lnTo>
                  <a:lnTo>
                    <a:pt x="561" y="213"/>
                  </a:lnTo>
                  <a:lnTo>
                    <a:pt x="580" y="218"/>
                  </a:lnTo>
                  <a:lnTo>
                    <a:pt x="604" y="227"/>
                  </a:lnTo>
                  <a:lnTo>
                    <a:pt x="622" y="231"/>
                  </a:lnTo>
                  <a:lnTo>
                    <a:pt x="636" y="236"/>
                  </a:lnTo>
                  <a:lnTo>
                    <a:pt x="645" y="245"/>
                  </a:lnTo>
                  <a:lnTo>
                    <a:pt x="663" y="250"/>
                  </a:lnTo>
                  <a:lnTo>
                    <a:pt x="668" y="250"/>
                  </a:lnTo>
                  <a:lnTo>
                    <a:pt x="687" y="259"/>
                  </a:lnTo>
                  <a:lnTo>
                    <a:pt x="692" y="259"/>
                  </a:lnTo>
                  <a:lnTo>
                    <a:pt x="710" y="264"/>
                  </a:lnTo>
                  <a:lnTo>
                    <a:pt x="733" y="274"/>
                  </a:lnTo>
                  <a:lnTo>
                    <a:pt x="747" y="274"/>
                  </a:lnTo>
                  <a:lnTo>
                    <a:pt x="752" y="278"/>
                  </a:lnTo>
                  <a:lnTo>
                    <a:pt x="756" y="283"/>
                  </a:lnTo>
                  <a:lnTo>
                    <a:pt x="775" y="288"/>
                  </a:lnTo>
                  <a:lnTo>
                    <a:pt x="780" y="288"/>
                  </a:lnTo>
                  <a:lnTo>
                    <a:pt x="794" y="292"/>
                  </a:lnTo>
                  <a:lnTo>
                    <a:pt x="812" y="297"/>
                  </a:lnTo>
                  <a:lnTo>
                    <a:pt x="817" y="301"/>
                  </a:lnTo>
                  <a:lnTo>
                    <a:pt x="822" y="306"/>
                  </a:lnTo>
                  <a:lnTo>
                    <a:pt x="840" y="306"/>
                  </a:lnTo>
                  <a:lnTo>
                    <a:pt x="854" y="311"/>
                  </a:lnTo>
                  <a:lnTo>
                    <a:pt x="858" y="315"/>
                  </a:lnTo>
                  <a:lnTo>
                    <a:pt x="867" y="320"/>
                  </a:lnTo>
                  <a:lnTo>
                    <a:pt x="882" y="324"/>
                  </a:lnTo>
                  <a:lnTo>
                    <a:pt x="891" y="329"/>
                  </a:lnTo>
                  <a:lnTo>
                    <a:pt x="905" y="329"/>
                  </a:lnTo>
                  <a:lnTo>
                    <a:pt x="924" y="333"/>
                  </a:lnTo>
                  <a:lnTo>
                    <a:pt x="937" y="343"/>
                  </a:lnTo>
                  <a:lnTo>
                    <a:pt x="946" y="343"/>
                  </a:lnTo>
                  <a:lnTo>
                    <a:pt x="960" y="352"/>
                  </a:lnTo>
                  <a:lnTo>
                    <a:pt x="966" y="352"/>
                  </a:lnTo>
                  <a:lnTo>
                    <a:pt x="980" y="356"/>
                  </a:lnTo>
                  <a:lnTo>
                    <a:pt x="989" y="361"/>
                  </a:lnTo>
                  <a:lnTo>
                    <a:pt x="1003" y="366"/>
                  </a:lnTo>
                  <a:lnTo>
                    <a:pt x="1012" y="366"/>
                  </a:lnTo>
                  <a:lnTo>
                    <a:pt x="1030" y="371"/>
                  </a:lnTo>
                  <a:lnTo>
                    <a:pt x="1035" y="371"/>
                  </a:lnTo>
                  <a:lnTo>
                    <a:pt x="1053" y="380"/>
                  </a:lnTo>
                  <a:lnTo>
                    <a:pt x="1077" y="390"/>
                  </a:lnTo>
                  <a:lnTo>
                    <a:pt x="1095" y="394"/>
                  </a:lnTo>
                  <a:lnTo>
                    <a:pt x="1100" y="394"/>
                  </a:lnTo>
                  <a:lnTo>
                    <a:pt x="1118" y="403"/>
                  </a:lnTo>
                  <a:lnTo>
                    <a:pt x="1123" y="403"/>
                  </a:lnTo>
                  <a:lnTo>
                    <a:pt x="1141" y="408"/>
                  </a:lnTo>
                  <a:lnTo>
                    <a:pt x="1156" y="412"/>
                  </a:lnTo>
                  <a:lnTo>
                    <a:pt x="1161" y="412"/>
                  </a:lnTo>
                  <a:lnTo>
                    <a:pt x="1170" y="417"/>
                  </a:lnTo>
                  <a:lnTo>
                    <a:pt x="1184" y="422"/>
                  </a:lnTo>
                  <a:lnTo>
                    <a:pt x="1197" y="426"/>
                  </a:lnTo>
                  <a:lnTo>
                    <a:pt x="1202" y="426"/>
                  </a:lnTo>
                  <a:lnTo>
                    <a:pt x="1220" y="435"/>
                  </a:lnTo>
                  <a:lnTo>
                    <a:pt x="1225" y="435"/>
                  </a:lnTo>
                  <a:lnTo>
                    <a:pt x="1243" y="440"/>
                  </a:lnTo>
                  <a:lnTo>
                    <a:pt x="1249" y="445"/>
                  </a:lnTo>
                  <a:lnTo>
                    <a:pt x="1267" y="449"/>
                  </a:lnTo>
                  <a:lnTo>
                    <a:pt x="1276" y="449"/>
                  </a:lnTo>
                  <a:lnTo>
                    <a:pt x="1290" y="454"/>
                  </a:lnTo>
                  <a:lnTo>
                    <a:pt x="1313" y="464"/>
                  </a:lnTo>
                  <a:lnTo>
                    <a:pt x="1331" y="469"/>
                  </a:lnTo>
                  <a:lnTo>
                    <a:pt x="1346" y="473"/>
                  </a:lnTo>
                  <a:lnTo>
                    <a:pt x="1355" y="478"/>
                  </a:lnTo>
                  <a:lnTo>
                    <a:pt x="1365" y="482"/>
                  </a:lnTo>
                  <a:lnTo>
                    <a:pt x="1378" y="482"/>
                  </a:lnTo>
                  <a:lnTo>
                    <a:pt x="1401" y="487"/>
                  </a:lnTo>
                  <a:lnTo>
                    <a:pt x="1411" y="496"/>
                  </a:lnTo>
                  <a:lnTo>
                    <a:pt x="1420" y="496"/>
                  </a:lnTo>
                  <a:lnTo>
                    <a:pt x="1433" y="505"/>
                  </a:lnTo>
                  <a:lnTo>
                    <a:pt x="1444" y="505"/>
                  </a:lnTo>
                  <a:lnTo>
                    <a:pt x="1462" y="510"/>
                  </a:lnTo>
                  <a:lnTo>
                    <a:pt x="1471" y="510"/>
                  </a:lnTo>
                  <a:lnTo>
                    <a:pt x="1485" y="519"/>
                  </a:lnTo>
                  <a:lnTo>
                    <a:pt x="1508" y="524"/>
                  </a:lnTo>
                  <a:lnTo>
                    <a:pt x="1526" y="533"/>
                  </a:lnTo>
                  <a:lnTo>
                    <a:pt x="1532" y="533"/>
                  </a:lnTo>
                  <a:lnTo>
                    <a:pt x="1550" y="537"/>
                  </a:lnTo>
                  <a:lnTo>
                    <a:pt x="1555" y="537"/>
                  </a:lnTo>
                  <a:lnTo>
                    <a:pt x="1573" y="542"/>
                  </a:lnTo>
                  <a:lnTo>
                    <a:pt x="1587" y="547"/>
                  </a:lnTo>
                  <a:lnTo>
                    <a:pt x="1592" y="551"/>
                  </a:lnTo>
                  <a:lnTo>
                    <a:pt x="1601" y="557"/>
                  </a:lnTo>
                  <a:lnTo>
                    <a:pt x="1615" y="561"/>
                  </a:lnTo>
                  <a:lnTo>
                    <a:pt x="1625" y="566"/>
                  </a:lnTo>
                  <a:lnTo>
                    <a:pt x="1634" y="566"/>
                  </a:lnTo>
                  <a:lnTo>
                    <a:pt x="1652" y="571"/>
                  </a:lnTo>
                  <a:lnTo>
                    <a:pt x="1657" y="571"/>
                  </a:lnTo>
                  <a:lnTo>
                    <a:pt x="1671" y="580"/>
                  </a:lnTo>
                  <a:lnTo>
                    <a:pt x="1680" y="580"/>
                  </a:lnTo>
                  <a:lnTo>
                    <a:pt x="1698" y="584"/>
                  </a:lnTo>
                  <a:lnTo>
                    <a:pt x="1703" y="589"/>
                  </a:lnTo>
                  <a:lnTo>
                    <a:pt x="1722" y="594"/>
                  </a:lnTo>
                  <a:lnTo>
                    <a:pt x="1745" y="603"/>
                  </a:lnTo>
                  <a:lnTo>
                    <a:pt x="1763" y="607"/>
                  </a:lnTo>
                  <a:lnTo>
                    <a:pt x="1768" y="607"/>
                  </a:lnTo>
                  <a:lnTo>
                    <a:pt x="1786" y="616"/>
                  </a:lnTo>
                  <a:lnTo>
                    <a:pt x="1796" y="616"/>
                  </a:lnTo>
                  <a:lnTo>
                    <a:pt x="1809" y="621"/>
                  </a:lnTo>
                  <a:lnTo>
                    <a:pt x="1824" y="626"/>
                  </a:lnTo>
                  <a:lnTo>
                    <a:pt x="1829" y="626"/>
                  </a:lnTo>
                  <a:lnTo>
                    <a:pt x="1842" y="630"/>
                  </a:lnTo>
                  <a:lnTo>
                    <a:pt x="1852" y="63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5" name="Freeform 5507"/>
            <p:cNvSpPr>
              <a:spLocks/>
            </p:cNvSpPr>
            <p:nvPr/>
          </p:nvSpPr>
          <p:spPr bwMode="auto">
            <a:xfrm>
              <a:off x="3327" y="787"/>
              <a:ext cx="42" cy="18"/>
            </a:xfrm>
            <a:custGeom>
              <a:avLst/>
              <a:gdLst>
                <a:gd name="T0" fmla="*/ 0 w 209"/>
                <a:gd name="T1" fmla="*/ 0 h 92"/>
                <a:gd name="T2" fmla="*/ 5 w 209"/>
                <a:gd name="T3" fmla="*/ 9 h 92"/>
                <a:gd name="T4" fmla="*/ 9 w 209"/>
                <a:gd name="T5" fmla="*/ 9 h 92"/>
                <a:gd name="T6" fmla="*/ 23 w 209"/>
                <a:gd name="T7" fmla="*/ 13 h 92"/>
                <a:gd name="T8" fmla="*/ 28 w 209"/>
                <a:gd name="T9" fmla="*/ 18 h 92"/>
                <a:gd name="T10" fmla="*/ 42 w 209"/>
                <a:gd name="T11" fmla="*/ 22 h 92"/>
                <a:gd name="T12" fmla="*/ 52 w 209"/>
                <a:gd name="T13" fmla="*/ 27 h 92"/>
                <a:gd name="T14" fmla="*/ 61 w 209"/>
                <a:gd name="T15" fmla="*/ 32 h 92"/>
                <a:gd name="T16" fmla="*/ 74 w 209"/>
                <a:gd name="T17" fmla="*/ 36 h 92"/>
                <a:gd name="T18" fmla="*/ 79 w 209"/>
                <a:gd name="T19" fmla="*/ 41 h 92"/>
                <a:gd name="T20" fmla="*/ 93 w 209"/>
                <a:gd name="T21" fmla="*/ 45 h 92"/>
                <a:gd name="T22" fmla="*/ 97 w 209"/>
                <a:gd name="T23" fmla="*/ 45 h 92"/>
                <a:gd name="T24" fmla="*/ 116 w 209"/>
                <a:gd name="T25" fmla="*/ 55 h 92"/>
                <a:gd name="T26" fmla="*/ 135 w 209"/>
                <a:gd name="T27" fmla="*/ 59 h 92"/>
                <a:gd name="T28" fmla="*/ 140 w 209"/>
                <a:gd name="T29" fmla="*/ 64 h 92"/>
                <a:gd name="T30" fmla="*/ 154 w 209"/>
                <a:gd name="T31" fmla="*/ 68 h 92"/>
                <a:gd name="T32" fmla="*/ 158 w 209"/>
                <a:gd name="T33" fmla="*/ 68 h 92"/>
                <a:gd name="T34" fmla="*/ 172 w 209"/>
                <a:gd name="T35" fmla="*/ 78 h 92"/>
                <a:gd name="T36" fmla="*/ 181 w 209"/>
                <a:gd name="T37" fmla="*/ 78 h 92"/>
                <a:gd name="T38" fmla="*/ 190 w 209"/>
                <a:gd name="T39" fmla="*/ 82 h 92"/>
                <a:gd name="T40" fmla="*/ 199 w 209"/>
                <a:gd name="T41" fmla="*/ 92 h 92"/>
                <a:gd name="T42" fmla="*/ 209 w 209"/>
                <a:gd name="T43" fmla="*/ 92 h 92"/>
                <a:gd name="T44" fmla="*/ 209 w 209"/>
                <a:gd name="T45" fmla="*/ 92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9"/>
                <a:gd name="T70" fmla="*/ 0 h 92"/>
                <a:gd name="T71" fmla="*/ 209 w 209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9" h="92">
                  <a:moveTo>
                    <a:pt x="0" y="0"/>
                  </a:moveTo>
                  <a:lnTo>
                    <a:pt x="5" y="9"/>
                  </a:lnTo>
                  <a:lnTo>
                    <a:pt x="9" y="9"/>
                  </a:lnTo>
                  <a:lnTo>
                    <a:pt x="23" y="13"/>
                  </a:lnTo>
                  <a:lnTo>
                    <a:pt x="28" y="18"/>
                  </a:lnTo>
                  <a:lnTo>
                    <a:pt x="42" y="22"/>
                  </a:lnTo>
                  <a:lnTo>
                    <a:pt x="52" y="27"/>
                  </a:lnTo>
                  <a:lnTo>
                    <a:pt x="61" y="32"/>
                  </a:lnTo>
                  <a:lnTo>
                    <a:pt x="74" y="36"/>
                  </a:lnTo>
                  <a:lnTo>
                    <a:pt x="79" y="41"/>
                  </a:lnTo>
                  <a:lnTo>
                    <a:pt x="93" y="45"/>
                  </a:lnTo>
                  <a:lnTo>
                    <a:pt x="97" y="45"/>
                  </a:lnTo>
                  <a:lnTo>
                    <a:pt x="116" y="55"/>
                  </a:lnTo>
                  <a:lnTo>
                    <a:pt x="135" y="59"/>
                  </a:lnTo>
                  <a:lnTo>
                    <a:pt x="140" y="64"/>
                  </a:lnTo>
                  <a:lnTo>
                    <a:pt x="154" y="68"/>
                  </a:lnTo>
                  <a:lnTo>
                    <a:pt x="158" y="68"/>
                  </a:lnTo>
                  <a:lnTo>
                    <a:pt x="172" y="78"/>
                  </a:lnTo>
                  <a:lnTo>
                    <a:pt x="181" y="78"/>
                  </a:lnTo>
                  <a:lnTo>
                    <a:pt x="190" y="82"/>
                  </a:lnTo>
                  <a:lnTo>
                    <a:pt x="199" y="92"/>
                  </a:lnTo>
                  <a:lnTo>
                    <a:pt x="209" y="9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6" name="Freeform 5508"/>
            <p:cNvSpPr>
              <a:spLocks/>
            </p:cNvSpPr>
            <p:nvPr/>
          </p:nvSpPr>
          <p:spPr bwMode="auto">
            <a:xfrm>
              <a:off x="3493" y="856"/>
              <a:ext cx="590" cy="245"/>
            </a:xfrm>
            <a:custGeom>
              <a:avLst/>
              <a:gdLst>
                <a:gd name="T0" fmla="*/ 41 w 2951"/>
                <a:gd name="T1" fmla="*/ 18 h 1225"/>
                <a:gd name="T2" fmla="*/ 98 w 2951"/>
                <a:gd name="T3" fmla="*/ 42 h 1225"/>
                <a:gd name="T4" fmla="*/ 154 w 2951"/>
                <a:gd name="T5" fmla="*/ 65 h 1225"/>
                <a:gd name="T6" fmla="*/ 209 w 2951"/>
                <a:gd name="T7" fmla="*/ 88 h 1225"/>
                <a:gd name="T8" fmla="*/ 260 w 2951"/>
                <a:gd name="T9" fmla="*/ 106 h 1225"/>
                <a:gd name="T10" fmla="*/ 320 w 2951"/>
                <a:gd name="T11" fmla="*/ 135 h 1225"/>
                <a:gd name="T12" fmla="*/ 367 w 2951"/>
                <a:gd name="T13" fmla="*/ 153 h 1225"/>
                <a:gd name="T14" fmla="*/ 413 w 2951"/>
                <a:gd name="T15" fmla="*/ 172 h 1225"/>
                <a:gd name="T16" fmla="*/ 473 w 2951"/>
                <a:gd name="T17" fmla="*/ 199 h 1225"/>
                <a:gd name="T18" fmla="*/ 519 w 2951"/>
                <a:gd name="T19" fmla="*/ 219 h 1225"/>
                <a:gd name="T20" fmla="*/ 580 w 2951"/>
                <a:gd name="T21" fmla="*/ 241 h 1225"/>
                <a:gd name="T22" fmla="*/ 631 w 2951"/>
                <a:gd name="T23" fmla="*/ 264 h 1225"/>
                <a:gd name="T24" fmla="*/ 691 w 2951"/>
                <a:gd name="T25" fmla="*/ 287 h 1225"/>
                <a:gd name="T26" fmla="*/ 743 w 2951"/>
                <a:gd name="T27" fmla="*/ 307 h 1225"/>
                <a:gd name="T28" fmla="*/ 798 w 2951"/>
                <a:gd name="T29" fmla="*/ 334 h 1225"/>
                <a:gd name="T30" fmla="*/ 849 w 2951"/>
                <a:gd name="T31" fmla="*/ 357 h 1225"/>
                <a:gd name="T32" fmla="*/ 904 w 2951"/>
                <a:gd name="T33" fmla="*/ 376 h 1225"/>
                <a:gd name="T34" fmla="*/ 965 w 2951"/>
                <a:gd name="T35" fmla="*/ 400 h 1225"/>
                <a:gd name="T36" fmla="*/ 1012 w 2951"/>
                <a:gd name="T37" fmla="*/ 423 h 1225"/>
                <a:gd name="T38" fmla="*/ 1072 w 2951"/>
                <a:gd name="T39" fmla="*/ 445 h 1225"/>
                <a:gd name="T40" fmla="*/ 1118 w 2951"/>
                <a:gd name="T41" fmla="*/ 464 h 1225"/>
                <a:gd name="T42" fmla="*/ 1164 w 2951"/>
                <a:gd name="T43" fmla="*/ 482 h 1225"/>
                <a:gd name="T44" fmla="*/ 1230 w 2951"/>
                <a:gd name="T45" fmla="*/ 511 h 1225"/>
                <a:gd name="T46" fmla="*/ 1275 w 2951"/>
                <a:gd name="T47" fmla="*/ 529 h 1225"/>
                <a:gd name="T48" fmla="*/ 1332 w 2951"/>
                <a:gd name="T49" fmla="*/ 552 h 1225"/>
                <a:gd name="T50" fmla="*/ 1378 w 2951"/>
                <a:gd name="T51" fmla="*/ 570 h 1225"/>
                <a:gd name="T52" fmla="*/ 1424 w 2951"/>
                <a:gd name="T53" fmla="*/ 594 h 1225"/>
                <a:gd name="T54" fmla="*/ 1480 w 2951"/>
                <a:gd name="T55" fmla="*/ 613 h 1225"/>
                <a:gd name="T56" fmla="*/ 1526 w 2951"/>
                <a:gd name="T57" fmla="*/ 636 h 1225"/>
                <a:gd name="T58" fmla="*/ 1573 w 2951"/>
                <a:gd name="T59" fmla="*/ 654 h 1225"/>
                <a:gd name="T60" fmla="*/ 1624 w 2951"/>
                <a:gd name="T61" fmla="*/ 678 h 1225"/>
                <a:gd name="T62" fmla="*/ 1680 w 2951"/>
                <a:gd name="T63" fmla="*/ 696 h 1225"/>
                <a:gd name="T64" fmla="*/ 1735 w 2951"/>
                <a:gd name="T65" fmla="*/ 719 h 1225"/>
                <a:gd name="T66" fmla="*/ 1786 w 2951"/>
                <a:gd name="T67" fmla="*/ 742 h 1225"/>
                <a:gd name="T68" fmla="*/ 1846 w 2951"/>
                <a:gd name="T69" fmla="*/ 765 h 1225"/>
                <a:gd name="T70" fmla="*/ 1893 w 2951"/>
                <a:gd name="T71" fmla="*/ 789 h 1225"/>
                <a:gd name="T72" fmla="*/ 1954 w 2951"/>
                <a:gd name="T73" fmla="*/ 812 h 1225"/>
                <a:gd name="T74" fmla="*/ 2004 w 2951"/>
                <a:gd name="T75" fmla="*/ 830 h 1225"/>
                <a:gd name="T76" fmla="*/ 2046 w 2951"/>
                <a:gd name="T77" fmla="*/ 849 h 1225"/>
                <a:gd name="T78" fmla="*/ 2102 w 2951"/>
                <a:gd name="T79" fmla="*/ 873 h 1225"/>
                <a:gd name="T80" fmla="*/ 2153 w 2951"/>
                <a:gd name="T81" fmla="*/ 896 h 1225"/>
                <a:gd name="T82" fmla="*/ 2194 w 2951"/>
                <a:gd name="T83" fmla="*/ 914 h 1225"/>
                <a:gd name="T84" fmla="*/ 2250 w 2951"/>
                <a:gd name="T85" fmla="*/ 932 h 1225"/>
                <a:gd name="T86" fmla="*/ 2301 w 2951"/>
                <a:gd name="T87" fmla="*/ 956 h 1225"/>
                <a:gd name="T88" fmla="*/ 2348 w 2951"/>
                <a:gd name="T89" fmla="*/ 975 h 1225"/>
                <a:gd name="T90" fmla="*/ 2398 w 2951"/>
                <a:gd name="T91" fmla="*/ 998 h 1225"/>
                <a:gd name="T92" fmla="*/ 2450 w 2951"/>
                <a:gd name="T93" fmla="*/ 1016 h 1225"/>
                <a:gd name="T94" fmla="*/ 2500 w 2951"/>
                <a:gd name="T95" fmla="*/ 1034 h 1225"/>
                <a:gd name="T96" fmla="*/ 2543 w 2951"/>
                <a:gd name="T97" fmla="*/ 1058 h 1225"/>
                <a:gd name="T98" fmla="*/ 2608 w 2951"/>
                <a:gd name="T99" fmla="*/ 1081 h 1225"/>
                <a:gd name="T100" fmla="*/ 2654 w 2951"/>
                <a:gd name="T101" fmla="*/ 1104 h 1225"/>
                <a:gd name="T102" fmla="*/ 2710 w 2951"/>
                <a:gd name="T103" fmla="*/ 1123 h 1225"/>
                <a:gd name="T104" fmla="*/ 2756 w 2951"/>
                <a:gd name="T105" fmla="*/ 1147 h 1225"/>
                <a:gd name="T106" fmla="*/ 2803 w 2951"/>
                <a:gd name="T107" fmla="*/ 1165 h 1225"/>
                <a:gd name="T108" fmla="*/ 2853 w 2951"/>
                <a:gd name="T109" fmla="*/ 1188 h 1225"/>
                <a:gd name="T110" fmla="*/ 2909 w 2951"/>
                <a:gd name="T111" fmla="*/ 1206 h 1225"/>
                <a:gd name="T112" fmla="*/ 2951 w 2951"/>
                <a:gd name="T113" fmla="*/ 1225 h 12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51"/>
                <a:gd name="T172" fmla="*/ 0 h 1225"/>
                <a:gd name="T173" fmla="*/ 2951 w 2951"/>
                <a:gd name="T174" fmla="*/ 1225 h 12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51" h="1225">
                  <a:moveTo>
                    <a:pt x="0" y="0"/>
                  </a:moveTo>
                  <a:lnTo>
                    <a:pt x="9" y="4"/>
                  </a:lnTo>
                  <a:lnTo>
                    <a:pt x="23" y="9"/>
                  </a:lnTo>
                  <a:lnTo>
                    <a:pt x="23" y="14"/>
                  </a:lnTo>
                  <a:lnTo>
                    <a:pt x="41" y="18"/>
                  </a:lnTo>
                  <a:lnTo>
                    <a:pt x="61" y="28"/>
                  </a:lnTo>
                  <a:lnTo>
                    <a:pt x="65" y="28"/>
                  </a:lnTo>
                  <a:lnTo>
                    <a:pt x="79" y="38"/>
                  </a:lnTo>
                  <a:lnTo>
                    <a:pt x="88" y="38"/>
                  </a:lnTo>
                  <a:lnTo>
                    <a:pt x="98" y="42"/>
                  </a:lnTo>
                  <a:lnTo>
                    <a:pt x="107" y="47"/>
                  </a:lnTo>
                  <a:lnTo>
                    <a:pt x="116" y="51"/>
                  </a:lnTo>
                  <a:lnTo>
                    <a:pt x="130" y="56"/>
                  </a:lnTo>
                  <a:lnTo>
                    <a:pt x="134" y="56"/>
                  </a:lnTo>
                  <a:lnTo>
                    <a:pt x="154" y="65"/>
                  </a:lnTo>
                  <a:lnTo>
                    <a:pt x="172" y="70"/>
                  </a:lnTo>
                  <a:lnTo>
                    <a:pt x="190" y="79"/>
                  </a:lnTo>
                  <a:lnTo>
                    <a:pt x="195" y="83"/>
                  </a:lnTo>
                  <a:lnTo>
                    <a:pt x="209" y="88"/>
                  </a:lnTo>
                  <a:lnTo>
                    <a:pt x="213" y="93"/>
                  </a:lnTo>
                  <a:lnTo>
                    <a:pt x="227" y="97"/>
                  </a:lnTo>
                  <a:lnTo>
                    <a:pt x="236" y="102"/>
                  </a:lnTo>
                  <a:lnTo>
                    <a:pt x="245" y="102"/>
                  </a:lnTo>
                  <a:lnTo>
                    <a:pt x="260" y="106"/>
                  </a:lnTo>
                  <a:lnTo>
                    <a:pt x="265" y="111"/>
                  </a:lnTo>
                  <a:lnTo>
                    <a:pt x="279" y="117"/>
                  </a:lnTo>
                  <a:lnTo>
                    <a:pt x="283" y="121"/>
                  </a:lnTo>
                  <a:lnTo>
                    <a:pt x="302" y="126"/>
                  </a:lnTo>
                  <a:lnTo>
                    <a:pt x="320" y="135"/>
                  </a:lnTo>
                  <a:lnTo>
                    <a:pt x="324" y="135"/>
                  </a:lnTo>
                  <a:lnTo>
                    <a:pt x="338" y="139"/>
                  </a:lnTo>
                  <a:lnTo>
                    <a:pt x="344" y="144"/>
                  </a:lnTo>
                  <a:lnTo>
                    <a:pt x="358" y="149"/>
                  </a:lnTo>
                  <a:lnTo>
                    <a:pt x="367" y="153"/>
                  </a:lnTo>
                  <a:lnTo>
                    <a:pt x="376" y="158"/>
                  </a:lnTo>
                  <a:lnTo>
                    <a:pt x="385" y="162"/>
                  </a:lnTo>
                  <a:lnTo>
                    <a:pt x="394" y="162"/>
                  </a:lnTo>
                  <a:lnTo>
                    <a:pt x="408" y="172"/>
                  </a:lnTo>
                  <a:lnTo>
                    <a:pt x="413" y="172"/>
                  </a:lnTo>
                  <a:lnTo>
                    <a:pt x="431" y="181"/>
                  </a:lnTo>
                  <a:lnTo>
                    <a:pt x="446" y="185"/>
                  </a:lnTo>
                  <a:lnTo>
                    <a:pt x="450" y="185"/>
                  </a:lnTo>
                  <a:lnTo>
                    <a:pt x="469" y="195"/>
                  </a:lnTo>
                  <a:lnTo>
                    <a:pt x="473" y="199"/>
                  </a:lnTo>
                  <a:lnTo>
                    <a:pt x="483" y="204"/>
                  </a:lnTo>
                  <a:lnTo>
                    <a:pt x="496" y="209"/>
                  </a:lnTo>
                  <a:lnTo>
                    <a:pt x="501" y="209"/>
                  </a:lnTo>
                  <a:lnTo>
                    <a:pt x="515" y="219"/>
                  </a:lnTo>
                  <a:lnTo>
                    <a:pt x="519" y="219"/>
                  </a:lnTo>
                  <a:lnTo>
                    <a:pt x="539" y="223"/>
                  </a:lnTo>
                  <a:lnTo>
                    <a:pt x="562" y="232"/>
                  </a:lnTo>
                  <a:lnTo>
                    <a:pt x="575" y="241"/>
                  </a:lnTo>
                  <a:lnTo>
                    <a:pt x="580" y="241"/>
                  </a:lnTo>
                  <a:lnTo>
                    <a:pt x="594" y="246"/>
                  </a:lnTo>
                  <a:lnTo>
                    <a:pt x="603" y="251"/>
                  </a:lnTo>
                  <a:lnTo>
                    <a:pt x="612" y="255"/>
                  </a:lnTo>
                  <a:lnTo>
                    <a:pt x="627" y="260"/>
                  </a:lnTo>
                  <a:lnTo>
                    <a:pt x="631" y="264"/>
                  </a:lnTo>
                  <a:lnTo>
                    <a:pt x="650" y="269"/>
                  </a:lnTo>
                  <a:lnTo>
                    <a:pt x="650" y="274"/>
                  </a:lnTo>
                  <a:lnTo>
                    <a:pt x="668" y="278"/>
                  </a:lnTo>
                  <a:lnTo>
                    <a:pt x="687" y="287"/>
                  </a:lnTo>
                  <a:lnTo>
                    <a:pt x="691" y="287"/>
                  </a:lnTo>
                  <a:lnTo>
                    <a:pt x="705" y="292"/>
                  </a:lnTo>
                  <a:lnTo>
                    <a:pt x="709" y="297"/>
                  </a:lnTo>
                  <a:lnTo>
                    <a:pt x="724" y="302"/>
                  </a:lnTo>
                  <a:lnTo>
                    <a:pt x="733" y="302"/>
                  </a:lnTo>
                  <a:lnTo>
                    <a:pt x="743" y="307"/>
                  </a:lnTo>
                  <a:lnTo>
                    <a:pt x="756" y="316"/>
                  </a:lnTo>
                  <a:lnTo>
                    <a:pt x="761" y="316"/>
                  </a:lnTo>
                  <a:lnTo>
                    <a:pt x="775" y="325"/>
                  </a:lnTo>
                  <a:lnTo>
                    <a:pt x="779" y="325"/>
                  </a:lnTo>
                  <a:lnTo>
                    <a:pt x="798" y="334"/>
                  </a:lnTo>
                  <a:lnTo>
                    <a:pt x="817" y="339"/>
                  </a:lnTo>
                  <a:lnTo>
                    <a:pt x="822" y="339"/>
                  </a:lnTo>
                  <a:lnTo>
                    <a:pt x="835" y="348"/>
                  </a:lnTo>
                  <a:lnTo>
                    <a:pt x="840" y="348"/>
                  </a:lnTo>
                  <a:lnTo>
                    <a:pt x="849" y="357"/>
                  </a:lnTo>
                  <a:lnTo>
                    <a:pt x="863" y="357"/>
                  </a:lnTo>
                  <a:lnTo>
                    <a:pt x="872" y="362"/>
                  </a:lnTo>
                  <a:lnTo>
                    <a:pt x="881" y="366"/>
                  </a:lnTo>
                  <a:lnTo>
                    <a:pt x="890" y="371"/>
                  </a:lnTo>
                  <a:lnTo>
                    <a:pt x="904" y="376"/>
                  </a:lnTo>
                  <a:lnTo>
                    <a:pt x="910" y="376"/>
                  </a:lnTo>
                  <a:lnTo>
                    <a:pt x="928" y="385"/>
                  </a:lnTo>
                  <a:lnTo>
                    <a:pt x="942" y="389"/>
                  </a:lnTo>
                  <a:lnTo>
                    <a:pt x="947" y="395"/>
                  </a:lnTo>
                  <a:lnTo>
                    <a:pt x="965" y="400"/>
                  </a:lnTo>
                  <a:lnTo>
                    <a:pt x="970" y="404"/>
                  </a:lnTo>
                  <a:lnTo>
                    <a:pt x="979" y="409"/>
                  </a:lnTo>
                  <a:lnTo>
                    <a:pt x="992" y="413"/>
                  </a:lnTo>
                  <a:lnTo>
                    <a:pt x="997" y="418"/>
                  </a:lnTo>
                  <a:lnTo>
                    <a:pt x="1012" y="423"/>
                  </a:lnTo>
                  <a:lnTo>
                    <a:pt x="1021" y="423"/>
                  </a:lnTo>
                  <a:lnTo>
                    <a:pt x="1035" y="432"/>
                  </a:lnTo>
                  <a:lnTo>
                    <a:pt x="1053" y="441"/>
                  </a:lnTo>
                  <a:lnTo>
                    <a:pt x="1072" y="445"/>
                  </a:lnTo>
                  <a:lnTo>
                    <a:pt x="1076" y="450"/>
                  </a:lnTo>
                  <a:lnTo>
                    <a:pt x="1090" y="455"/>
                  </a:lnTo>
                  <a:lnTo>
                    <a:pt x="1100" y="455"/>
                  </a:lnTo>
                  <a:lnTo>
                    <a:pt x="1109" y="459"/>
                  </a:lnTo>
                  <a:lnTo>
                    <a:pt x="1118" y="464"/>
                  </a:lnTo>
                  <a:lnTo>
                    <a:pt x="1128" y="468"/>
                  </a:lnTo>
                  <a:lnTo>
                    <a:pt x="1141" y="473"/>
                  </a:lnTo>
                  <a:lnTo>
                    <a:pt x="1146" y="478"/>
                  </a:lnTo>
                  <a:lnTo>
                    <a:pt x="1164" y="482"/>
                  </a:lnTo>
                  <a:lnTo>
                    <a:pt x="1183" y="492"/>
                  </a:lnTo>
                  <a:lnTo>
                    <a:pt x="1202" y="502"/>
                  </a:lnTo>
                  <a:lnTo>
                    <a:pt x="1207" y="502"/>
                  </a:lnTo>
                  <a:lnTo>
                    <a:pt x="1220" y="506"/>
                  </a:lnTo>
                  <a:lnTo>
                    <a:pt x="1230" y="511"/>
                  </a:lnTo>
                  <a:lnTo>
                    <a:pt x="1239" y="515"/>
                  </a:lnTo>
                  <a:lnTo>
                    <a:pt x="1248" y="520"/>
                  </a:lnTo>
                  <a:lnTo>
                    <a:pt x="1257" y="524"/>
                  </a:lnTo>
                  <a:lnTo>
                    <a:pt x="1271" y="529"/>
                  </a:lnTo>
                  <a:lnTo>
                    <a:pt x="1275" y="529"/>
                  </a:lnTo>
                  <a:lnTo>
                    <a:pt x="1290" y="538"/>
                  </a:lnTo>
                  <a:lnTo>
                    <a:pt x="1295" y="538"/>
                  </a:lnTo>
                  <a:lnTo>
                    <a:pt x="1313" y="543"/>
                  </a:lnTo>
                  <a:lnTo>
                    <a:pt x="1313" y="547"/>
                  </a:lnTo>
                  <a:lnTo>
                    <a:pt x="1332" y="552"/>
                  </a:lnTo>
                  <a:lnTo>
                    <a:pt x="1336" y="557"/>
                  </a:lnTo>
                  <a:lnTo>
                    <a:pt x="1350" y="561"/>
                  </a:lnTo>
                  <a:lnTo>
                    <a:pt x="1355" y="566"/>
                  </a:lnTo>
                  <a:lnTo>
                    <a:pt x="1368" y="566"/>
                  </a:lnTo>
                  <a:lnTo>
                    <a:pt x="1378" y="570"/>
                  </a:lnTo>
                  <a:lnTo>
                    <a:pt x="1388" y="575"/>
                  </a:lnTo>
                  <a:lnTo>
                    <a:pt x="1401" y="580"/>
                  </a:lnTo>
                  <a:lnTo>
                    <a:pt x="1401" y="585"/>
                  </a:lnTo>
                  <a:lnTo>
                    <a:pt x="1420" y="594"/>
                  </a:lnTo>
                  <a:lnTo>
                    <a:pt x="1424" y="594"/>
                  </a:lnTo>
                  <a:lnTo>
                    <a:pt x="1438" y="599"/>
                  </a:lnTo>
                  <a:lnTo>
                    <a:pt x="1443" y="599"/>
                  </a:lnTo>
                  <a:lnTo>
                    <a:pt x="1461" y="608"/>
                  </a:lnTo>
                  <a:lnTo>
                    <a:pt x="1480" y="613"/>
                  </a:lnTo>
                  <a:lnTo>
                    <a:pt x="1485" y="617"/>
                  </a:lnTo>
                  <a:lnTo>
                    <a:pt x="1494" y="622"/>
                  </a:lnTo>
                  <a:lnTo>
                    <a:pt x="1508" y="626"/>
                  </a:lnTo>
                  <a:lnTo>
                    <a:pt x="1517" y="626"/>
                  </a:lnTo>
                  <a:lnTo>
                    <a:pt x="1526" y="636"/>
                  </a:lnTo>
                  <a:lnTo>
                    <a:pt x="1531" y="636"/>
                  </a:lnTo>
                  <a:lnTo>
                    <a:pt x="1549" y="645"/>
                  </a:lnTo>
                  <a:lnTo>
                    <a:pt x="1569" y="649"/>
                  </a:lnTo>
                  <a:lnTo>
                    <a:pt x="1573" y="654"/>
                  </a:lnTo>
                  <a:lnTo>
                    <a:pt x="1587" y="659"/>
                  </a:lnTo>
                  <a:lnTo>
                    <a:pt x="1596" y="663"/>
                  </a:lnTo>
                  <a:lnTo>
                    <a:pt x="1605" y="668"/>
                  </a:lnTo>
                  <a:lnTo>
                    <a:pt x="1615" y="672"/>
                  </a:lnTo>
                  <a:lnTo>
                    <a:pt x="1624" y="678"/>
                  </a:lnTo>
                  <a:lnTo>
                    <a:pt x="1638" y="683"/>
                  </a:lnTo>
                  <a:lnTo>
                    <a:pt x="1642" y="683"/>
                  </a:lnTo>
                  <a:lnTo>
                    <a:pt x="1661" y="687"/>
                  </a:lnTo>
                  <a:lnTo>
                    <a:pt x="1661" y="692"/>
                  </a:lnTo>
                  <a:lnTo>
                    <a:pt x="1680" y="696"/>
                  </a:lnTo>
                  <a:lnTo>
                    <a:pt x="1698" y="706"/>
                  </a:lnTo>
                  <a:lnTo>
                    <a:pt x="1703" y="710"/>
                  </a:lnTo>
                  <a:lnTo>
                    <a:pt x="1717" y="710"/>
                  </a:lnTo>
                  <a:lnTo>
                    <a:pt x="1721" y="715"/>
                  </a:lnTo>
                  <a:lnTo>
                    <a:pt x="1735" y="719"/>
                  </a:lnTo>
                  <a:lnTo>
                    <a:pt x="1744" y="724"/>
                  </a:lnTo>
                  <a:lnTo>
                    <a:pt x="1754" y="728"/>
                  </a:lnTo>
                  <a:lnTo>
                    <a:pt x="1768" y="733"/>
                  </a:lnTo>
                  <a:lnTo>
                    <a:pt x="1773" y="738"/>
                  </a:lnTo>
                  <a:lnTo>
                    <a:pt x="1786" y="742"/>
                  </a:lnTo>
                  <a:lnTo>
                    <a:pt x="1791" y="742"/>
                  </a:lnTo>
                  <a:lnTo>
                    <a:pt x="1809" y="751"/>
                  </a:lnTo>
                  <a:lnTo>
                    <a:pt x="1828" y="761"/>
                  </a:lnTo>
                  <a:lnTo>
                    <a:pt x="1832" y="761"/>
                  </a:lnTo>
                  <a:lnTo>
                    <a:pt x="1846" y="765"/>
                  </a:lnTo>
                  <a:lnTo>
                    <a:pt x="1852" y="771"/>
                  </a:lnTo>
                  <a:lnTo>
                    <a:pt x="1865" y="775"/>
                  </a:lnTo>
                  <a:lnTo>
                    <a:pt x="1875" y="780"/>
                  </a:lnTo>
                  <a:lnTo>
                    <a:pt x="1884" y="780"/>
                  </a:lnTo>
                  <a:lnTo>
                    <a:pt x="1893" y="789"/>
                  </a:lnTo>
                  <a:lnTo>
                    <a:pt x="1898" y="789"/>
                  </a:lnTo>
                  <a:lnTo>
                    <a:pt x="1916" y="798"/>
                  </a:lnTo>
                  <a:lnTo>
                    <a:pt x="1921" y="798"/>
                  </a:lnTo>
                  <a:lnTo>
                    <a:pt x="1939" y="803"/>
                  </a:lnTo>
                  <a:lnTo>
                    <a:pt x="1954" y="812"/>
                  </a:lnTo>
                  <a:lnTo>
                    <a:pt x="1958" y="812"/>
                  </a:lnTo>
                  <a:lnTo>
                    <a:pt x="1977" y="821"/>
                  </a:lnTo>
                  <a:lnTo>
                    <a:pt x="1981" y="826"/>
                  </a:lnTo>
                  <a:lnTo>
                    <a:pt x="1990" y="826"/>
                  </a:lnTo>
                  <a:lnTo>
                    <a:pt x="2004" y="830"/>
                  </a:lnTo>
                  <a:lnTo>
                    <a:pt x="2009" y="835"/>
                  </a:lnTo>
                  <a:lnTo>
                    <a:pt x="2023" y="840"/>
                  </a:lnTo>
                  <a:lnTo>
                    <a:pt x="2027" y="844"/>
                  </a:lnTo>
                  <a:lnTo>
                    <a:pt x="2046" y="849"/>
                  </a:lnTo>
                  <a:lnTo>
                    <a:pt x="2065" y="858"/>
                  </a:lnTo>
                  <a:lnTo>
                    <a:pt x="2069" y="858"/>
                  </a:lnTo>
                  <a:lnTo>
                    <a:pt x="2083" y="864"/>
                  </a:lnTo>
                  <a:lnTo>
                    <a:pt x="2088" y="868"/>
                  </a:lnTo>
                  <a:lnTo>
                    <a:pt x="2102" y="873"/>
                  </a:lnTo>
                  <a:lnTo>
                    <a:pt x="2111" y="877"/>
                  </a:lnTo>
                  <a:lnTo>
                    <a:pt x="2120" y="882"/>
                  </a:lnTo>
                  <a:lnTo>
                    <a:pt x="2129" y="887"/>
                  </a:lnTo>
                  <a:lnTo>
                    <a:pt x="2139" y="887"/>
                  </a:lnTo>
                  <a:lnTo>
                    <a:pt x="2153" y="896"/>
                  </a:lnTo>
                  <a:lnTo>
                    <a:pt x="2158" y="896"/>
                  </a:lnTo>
                  <a:lnTo>
                    <a:pt x="2176" y="905"/>
                  </a:lnTo>
                  <a:lnTo>
                    <a:pt x="2194" y="914"/>
                  </a:lnTo>
                  <a:lnTo>
                    <a:pt x="2213" y="919"/>
                  </a:lnTo>
                  <a:lnTo>
                    <a:pt x="2217" y="919"/>
                  </a:lnTo>
                  <a:lnTo>
                    <a:pt x="2232" y="928"/>
                  </a:lnTo>
                  <a:lnTo>
                    <a:pt x="2241" y="928"/>
                  </a:lnTo>
                  <a:lnTo>
                    <a:pt x="2250" y="932"/>
                  </a:lnTo>
                  <a:lnTo>
                    <a:pt x="2260" y="942"/>
                  </a:lnTo>
                  <a:lnTo>
                    <a:pt x="2269" y="942"/>
                  </a:lnTo>
                  <a:lnTo>
                    <a:pt x="2283" y="946"/>
                  </a:lnTo>
                  <a:lnTo>
                    <a:pt x="2287" y="951"/>
                  </a:lnTo>
                  <a:lnTo>
                    <a:pt x="2301" y="956"/>
                  </a:lnTo>
                  <a:lnTo>
                    <a:pt x="2306" y="956"/>
                  </a:lnTo>
                  <a:lnTo>
                    <a:pt x="2325" y="966"/>
                  </a:lnTo>
                  <a:lnTo>
                    <a:pt x="2343" y="970"/>
                  </a:lnTo>
                  <a:lnTo>
                    <a:pt x="2348" y="975"/>
                  </a:lnTo>
                  <a:lnTo>
                    <a:pt x="2362" y="979"/>
                  </a:lnTo>
                  <a:lnTo>
                    <a:pt x="2366" y="984"/>
                  </a:lnTo>
                  <a:lnTo>
                    <a:pt x="2380" y="989"/>
                  </a:lnTo>
                  <a:lnTo>
                    <a:pt x="2389" y="993"/>
                  </a:lnTo>
                  <a:lnTo>
                    <a:pt x="2398" y="998"/>
                  </a:lnTo>
                  <a:lnTo>
                    <a:pt x="2413" y="1002"/>
                  </a:lnTo>
                  <a:lnTo>
                    <a:pt x="2418" y="1002"/>
                  </a:lnTo>
                  <a:lnTo>
                    <a:pt x="2431" y="1011"/>
                  </a:lnTo>
                  <a:lnTo>
                    <a:pt x="2436" y="1011"/>
                  </a:lnTo>
                  <a:lnTo>
                    <a:pt x="2450" y="1016"/>
                  </a:lnTo>
                  <a:lnTo>
                    <a:pt x="2454" y="1021"/>
                  </a:lnTo>
                  <a:lnTo>
                    <a:pt x="2473" y="1025"/>
                  </a:lnTo>
                  <a:lnTo>
                    <a:pt x="2477" y="1030"/>
                  </a:lnTo>
                  <a:lnTo>
                    <a:pt x="2487" y="1034"/>
                  </a:lnTo>
                  <a:lnTo>
                    <a:pt x="2500" y="1034"/>
                  </a:lnTo>
                  <a:lnTo>
                    <a:pt x="2505" y="1039"/>
                  </a:lnTo>
                  <a:lnTo>
                    <a:pt x="2520" y="1044"/>
                  </a:lnTo>
                  <a:lnTo>
                    <a:pt x="2529" y="1048"/>
                  </a:lnTo>
                  <a:lnTo>
                    <a:pt x="2543" y="1058"/>
                  </a:lnTo>
                  <a:lnTo>
                    <a:pt x="2561" y="1063"/>
                  </a:lnTo>
                  <a:lnTo>
                    <a:pt x="2579" y="1072"/>
                  </a:lnTo>
                  <a:lnTo>
                    <a:pt x="2584" y="1072"/>
                  </a:lnTo>
                  <a:lnTo>
                    <a:pt x="2598" y="1081"/>
                  </a:lnTo>
                  <a:lnTo>
                    <a:pt x="2608" y="1081"/>
                  </a:lnTo>
                  <a:lnTo>
                    <a:pt x="2617" y="1086"/>
                  </a:lnTo>
                  <a:lnTo>
                    <a:pt x="2626" y="1091"/>
                  </a:lnTo>
                  <a:lnTo>
                    <a:pt x="2635" y="1095"/>
                  </a:lnTo>
                  <a:lnTo>
                    <a:pt x="2649" y="1100"/>
                  </a:lnTo>
                  <a:lnTo>
                    <a:pt x="2654" y="1104"/>
                  </a:lnTo>
                  <a:lnTo>
                    <a:pt x="2672" y="1109"/>
                  </a:lnTo>
                  <a:lnTo>
                    <a:pt x="2691" y="1118"/>
                  </a:lnTo>
                  <a:lnTo>
                    <a:pt x="2710" y="1123"/>
                  </a:lnTo>
                  <a:lnTo>
                    <a:pt x="2714" y="1127"/>
                  </a:lnTo>
                  <a:lnTo>
                    <a:pt x="2728" y="1132"/>
                  </a:lnTo>
                  <a:lnTo>
                    <a:pt x="2737" y="1136"/>
                  </a:lnTo>
                  <a:lnTo>
                    <a:pt x="2747" y="1141"/>
                  </a:lnTo>
                  <a:lnTo>
                    <a:pt x="2756" y="1147"/>
                  </a:lnTo>
                  <a:lnTo>
                    <a:pt x="2765" y="1147"/>
                  </a:lnTo>
                  <a:lnTo>
                    <a:pt x="2779" y="1151"/>
                  </a:lnTo>
                  <a:lnTo>
                    <a:pt x="2783" y="1156"/>
                  </a:lnTo>
                  <a:lnTo>
                    <a:pt x="2798" y="1165"/>
                  </a:lnTo>
                  <a:lnTo>
                    <a:pt x="2803" y="1165"/>
                  </a:lnTo>
                  <a:lnTo>
                    <a:pt x="2821" y="1174"/>
                  </a:lnTo>
                  <a:lnTo>
                    <a:pt x="2839" y="1179"/>
                  </a:lnTo>
                  <a:lnTo>
                    <a:pt x="2844" y="1179"/>
                  </a:lnTo>
                  <a:lnTo>
                    <a:pt x="2853" y="1188"/>
                  </a:lnTo>
                  <a:lnTo>
                    <a:pt x="2862" y="1188"/>
                  </a:lnTo>
                  <a:lnTo>
                    <a:pt x="2876" y="1193"/>
                  </a:lnTo>
                  <a:lnTo>
                    <a:pt x="2886" y="1197"/>
                  </a:lnTo>
                  <a:lnTo>
                    <a:pt x="2896" y="1202"/>
                  </a:lnTo>
                  <a:lnTo>
                    <a:pt x="2909" y="1206"/>
                  </a:lnTo>
                  <a:lnTo>
                    <a:pt x="2928" y="1215"/>
                  </a:lnTo>
                  <a:lnTo>
                    <a:pt x="2932" y="1215"/>
                  </a:lnTo>
                  <a:lnTo>
                    <a:pt x="2946" y="1225"/>
                  </a:lnTo>
                  <a:lnTo>
                    <a:pt x="2951" y="12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7" name="Freeform 5509"/>
            <p:cNvSpPr>
              <a:spLocks/>
            </p:cNvSpPr>
            <p:nvPr/>
          </p:nvSpPr>
          <p:spPr bwMode="auto">
            <a:xfrm>
              <a:off x="3432" y="831"/>
              <a:ext cx="61" cy="25"/>
            </a:xfrm>
            <a:custGeom>
              <a:avLst/>
              <a:gdLst>
                <a:gd name="T0" fmla="*/ 0 w 301"/>
                <a:gd name="T1" fmla="*/ 0 h 125"/>
                <a:gd name="T2" fmla="*/ 14 w 301"/>
                <a:gd name="T3" fmla="*/ 9 h 125"/>
                <a:gd name="T4" fmla="*/ 23 w 301"/>
                <a:gd name="T5" fmla="*/ 9 h 125"/>
                <a:gd name="T6" fmla="*/ 32 w 301"/>
                <a:gd name="T7" fmla="*/ 14 h 125"/>
                <a:gd name="T8" fmla="*/ 46 w 301"/>
                <a:gd name="T9" fmla="*/ 18 h 125"/>
                <a:gd name="T10" fmla="*/ 50 w 301"/>
                <a:gd name="T11" fmla="*/ 23 h 125"/>
                <a:gd name="T12" fmla="*/ 64 w 301"/>
                <a:gd name="T13" fmla="*/ 27 h 125"/>
                <a:gd name="T14" fmla="*/ 69 w 301"/>
                <a:gd name="T15" fmla="*/ 27 h 125"/>
                <a:gd name="T16" fmla="*/ 88 w 301"/>
                <a:gd name="T17" fmla="*/ 37 h 125"/>
                <a:gd name="T18" fmla="*/ 106 w 301"/>
                <a:gd name="T19" fmla="*/ 46 h 125"/>
                <a:gd name="T20" fmla="*/ 106 w 301"/>
                <a:gd name="T21" fmla="*/ 46 h 125"/>
                <a:gd name="T22" fmla="*/ 125 w 301"/>
                <a:gd name="T23" fmla="*/ 50 h 125"/>
                <a:gd name="T24" fmla="*/ 129 w 301"/>
                <a:gd name="T25" fmla="*/ 56 h 125"/>
                <a:gd name="T26" fmla="*/ 143 w 301"/>
                <a:gd name="T27" fmla="*/ 61 h 125"/>
                <a:gd name="T28" fmla="*/ 152 w 301"/>
                <a:gd name="T29" fmla="*/ 65 h 125"/>
                <a:gd name="T30" fmla="*/ 161 w 301"/>
                <a:gd name="T31" fmla="*/ 70 h 125"/>
                <a:gd name="T32" fmla="*/ 172 w 301"/>
                <a:gd name="T33" fmla="*/ 74 h 125"/>
                <a:gd name="T34" fmla="*/ 181 w 301"/>
                <a:gd name="T35" fmla="*/ 74 h 125"/>
                <a:gd name="T36" fmla="*/ 195 w 301"/>
                <a:gd name="T37" fmla="*/ 79 h 125"/>
                <a:gd name="T38" fmla="*/ 195 w 301"/>
                <a:gd name="T39" fmla="*/ 83 h 125"/>
                <a:gd name="T40" fmla="*/ 218 w 301"/>
                <a:gd name="T41" fmla="*/ 88 h 125"/>
                <a:gd name="T42" fmla="*/ 218 w 301"/>
                <a:gd name="T43" fmla="*/ 93 h 125"/>
                <a:gd name="T44" fmla="*/ 236 w 301"/>
                <a:gd name="T45" fmla="*/ 97 h 125"/>
                <a:gd name="T46" fmla="*/ 236 w 301"/>
                <a:gd name="T47" fmla="*/ 102 h 125"/>
                <a:gd name="T48" fmla="*/ 254 w 301"/>
                <a:gd name="T49" fmla="*/ 106 h 125"/>
                <a:gd name="T50" fmla="*/ 259 w 301"/>
                <a:gd name="T51" fmla="*/ 111 h 125"/>
                <a:gd name="T52" fmla="*/ 274 w 301"/>
                <a:gd name="T53" fmla="*/ 111 h 125"/>
                <a:gd name="T54" fmla="*/ 283 w 301"/>
                <a:gd name="T55" fmla="*/ 116 h 125"/>
                <a:gd name="T56" fmla="*/ 287 w 301"/>
                <a:gd name="T57" fmla="*/ 120 h 125"/>
                <a:gd name="T58" fmla="*/ 301 w 301"/>
                <a:gd name="T59" fmla="*/ 125 h 1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1"/>
                <a:gd name="T91" fmla="*/ 0 h 125"/>
                <a:gd name="T92" fmla="*/ 301 w 301"/>
                <a:gd name="T93" fmla="*/ 125 h 1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1" h="125">
                  <a:moveTo>
                    <a:pt x="0" y="0"/>
                  </a:moveTo>
                  <a:lnTo>
                    <a:pt x="14" y="9"/>
                  </a:lnTo>
                  <a:lnTo>
                    <a:pt x="23" y="9"/>
                  </a:lnTo>
                  <a:lnTo>
                    <a:pt x="32" y="14"/>
                  </a:lnTo>
                  <a:lnTo>
                    <a:pt x="46" y="18"/>
                  </a:lnTo>
                  <a:lnTo>
                    <a:pt x="50" y="23"/>
                  </a:lnTo>
                  <a:lnTo>
                    <a:pt x="64" y="27"/>
                  </a:lnTo>
                  <a:lnTo>
                    <a:pt x="69" y="27"/>
                  </a:lnTo>
                  <a:lnTo>
                    <a:pt x="88" y="37"/>
                  </a:lnTo>
                  <a:lnTo>
                    <a:pt x="106" y="46"/>
                  </a:lnTo>
                  <a:lnTo>
                    <a:pt x="125" y="50"/>
                  </a:lnTo>
                  <a:lnTo>
                    <a:pt x="129" y="56"/>
                  </a:lnTo>
                  <a:lnTo>
                    <a:pt x="143" y="61"/>
                  </a:lnTo>
                  <a:lnTo>
                    <a:pt x="152" y="65"/>
                  </a:lnTo>
                  <a:lnTo>
                    <a:pt x="161" y="70"/>
                  </a:lnTo>
                  <a:lnTo>
                    <a:pt x="172" y="74"/>
                  </a:lnTo>
                  <a:lnTo>
                    <a:pt x="181" y="74"/>
                  </a:lnTo>
                  <a:lnTo>
                    <a:pt x="195" y="79"/>
                  </a:lnTo>
                  <a:lnTo>
                    <a:pt x="195" y="83"/>
                  </a:lnTo>
                  <a:lnTo>
                    <a:pt x="218" y="88"/>
                  </a:lnTo>
                  <a:lnTo>
                    <a:pt x="218" y="93"/>
                  </a:lnTo>
                  <a:lnTo>
                    <a:pt x="236" y="97"/>
                  </a:lnTo>
                  <a:lnTo>
                    <a:pt x="236" y="102"/>
                  </a:lnTo>
                  <a:lnTo>
                    <a:pt x="254" y="106"/>
                  </a:lnTo>
                  <a:lnTo>
                    <a:pt x="259" y="111"/>
                  </a:lnTo>
                  <a:lnTo>
                    <a:pt x="274" y="111"/>
                  </a:lnTo>
                  <a:lnTo>
                    <a:pt x="283" y="116"/>
                  </a:lnTo>
                  <a:lnTo>
                    <a:pt x="287" y="120"/>
                  </a:lnTo>
                  <a:lnTo>
                    <a:pt x="301" y="12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8" name="Freeform 5510"/>
            <p:cNvSpPr>
              <a:spLocks/>
            </p:cNvSpPr>
            <p:nvPr/>
          </p:nvSpPr>
          <p:spPr bwMode="auto">
            <a:xfrm>
              <a:off x="4203" y="1152"/>
              <a:ext cx="593" cy="245"/>
            </a:xfrm>
            <a:custGeom>
              <a:avLst/>
              <a:gdLst>
                <a:gd name="T0" fmla="*/ 42 w 2965"/>
                <a:gd name="T1" fmla="*/ 18 h 1229"/>
                <a:gd name="T2" fmla="*/ 93 w 2965"/>
                <a:gd name="T3" fmla="*/ 36 h 1229"/>
                <a:gd name="T4" fmla="*/ 148 w 2965"/>
                <a:gd name="T5" fmla="*/ 60 h 1229"/>
                <a:gd name="T6" fmla="*/ 204 w 2965"/>
                <a:gd name="T7" fmla="*/ 83 h 1229"/>
                <a:gd name="T8" fmla="*/ 255 w 2965"/>
                <a:gd name="T9" fmla="*/ 106 h 1229"/>
                <a:gd name="T10" fmla="*/ 315 w 2965"/>
                <a:gd name="T11" fmla="*/ 129 h 1229"/>
                <a:gd name="T12" fmla="*/ 367 w 2965"/>
                <a:gd name="T13" fmla="*/ 153 h 1229"/>
                <a:gd name="T14" fmla="*/ 427 w 2965"/>
                <a:gd name="T15" fmla="*/ 176 h 1229"/>
                <a:gd name="T16" fmla="*/ 474 w 2965"/>
                <a:gd name="T17" fmla="*/ 194 h 1229"/>
                <a:gd name="T18" fmla="*/ 533 w 2965"/>
                <a:gd name="T19" fmla="*/ 217 h 1229"/>
                <a:gd name="T20" fmla="*/ 580 w 2965"/>
                <a:gd name="T21" fmla="*/ 241 h 1229"/>
                <a:gd name="T22" fmla="*/ 626 w 2965"/>
                <a:gd name="T23" fmla="*/ 260 h 1229"/>
                <a:gd name="T24" fmla="*/ 687 w 2965"/>
                <a:gd name="T25" fmla="*/ 283 h 1229"/>
                <a:gd name="T26" fmla="*/ 737 w 2965"/>
                <a:gd name="T27" fmla="*/ 305 h 1229"/>
                <a:gd name="T28" fmla="*/ 793 w 2965"/>
                <a:gd name="T29" fmla="*/ 329 h 1229"/>
                <a:gd name="T30" fmla="*/ 840 w 2965"/>
                <a:gd name="T31" fmla="*/ 348 h 1229"/>
                <a:gd name="T32" fmla="*/ 886 w 2965"/>
                <a:gd name="T33" fmla="*/ 366 h 1229"/>
                <a:gd name="T34" fmla="*/ 947 w 2965"/>
                <a:gd name="T35" fmla="*/ 394 h 1229"/>
                <a:gd name="T36" fmla="*/ 993 w 2965"/>
                <a:gd name="T37" fmla="*/ 412 h 1229"/>
                <a:gd name="T38" fmla="*/ 1049 w 2965"/>
                <a:gd name="T39" fmla="*/ 436 h 1229"/>
                <a:gd name="T40" fmla="*/ 1095 w 2965"/>
                <a:gd name="T41" fmla="*/ 454 h 1229"/>
                <a:gd name="T42" fmla="*/ 1142 w 2965"/>
                <a:gd name="T43" fmla="*/ 473 h 1229"/>
                <a:gd name="T44" fmla="*/ 1197 w 2965"/>
                <a:gd name="T45" fmla="*/ 496 h 1229"/>
                <a:gd name="T46" fmla="*/ 1248 w 2965"/>
                <a:gd name="T47" fmla="*/ 515 h 1229"/>
                <a:gd name="T48" fmla="*/ 1289 w 2965"/>
                <a:gd name="T49" fmla="*/ 533 h 1229"/>
                <a:gd name="T50" fmla="*/ 1341 w 2965"/>
                <a:gd name="T51" fmla="*/ 556 h 1229"/>
                <a:gd name="T52" fmla="*/ 1396 w 2965"/>
                <a:gd name="T53" fmla="*/ 579 h 1229"/>
                <a:gd name="T54" fmla="*/ 1452 w 2965"/>
                <a:gd name="T55" fmla="*/ 603 h 1229"/>
                <a:gd name="T56" fmla="*/ 1504 w 2965"/>
                <a:gd name="T57" fmla="*/ 626 h 1229"/>
                <a:gd name="T58" fmla="*/ 1563 w 2965"/>
                <a:gd name="T59" fmla="*/ 649 h 1229"/>
                <a:gd name="T60" fmla="*/ 1615 w 2965"/>
                <a:gd name="T61" fmla="*/ 668 h 1229"/>
                <a:gd name="T62" fmla="*/ 1656 w 2965"/>
                <a:gd name="T63" fmla="*/ 686 h 1229"/>
                <a:gd name="T64" fmla="*/ 1712 w 2965"/>
                <a:gd name="T65" fmla="*/ 710 h 1229"/>
                <a:gd name="T66" fmla="*/ 1763 w 2965"/>
                <a:gd name="T67" fmla="*/ 733 h 1229"/>
                <a:gd name="T68" fmla="*/ 1810 w 2965"/>
                <a:gd name="T69" fmla="*/ 747 h 1229"/>
                <a:gd name="T70" fmla="*/ 1855 w 2965"/>
                <a:gd name="T71" fmla="*/ 770 h 1229"/>
                <a:gd name="T72" fmla="*/ 1916 w 2965"/>
                <a:gd name="T73" fmla="*/ 793 h 1229"/>
                <a:gd name="T74" fmla="*/ 1968 w 2965"/>
                <a:gd name="T75" fmla="*/ 816 h 1229"/>
                <a:gd name="T76" fmla="*/ 2023 w 2965"/>
                <a:gd name="T77" fmla="*/ 839 h 1229"/>
                <a:gd name="T78" fmla="*/ 2079 w 2965"/>
                <a:gd name="T79" fmla="*/ 862 h 1229"/>
                <a:gd name="T80" fmla="*/ 2129 w 2965"/>
                <a:gd name="T81" fmla="*/ 886 h 1229"/>
                <a:gd name="T82" fmla="*/ 2190 w 2965"/>
                <a:gd name="T83" fmla="*/ 909 h 1229"/>
                <a:gd name="T84" fmla="*/ 2236 w 2965"/>
                <a:gd name="T85" fmla="*/ 928 h 1229"/>
                <a:gd name="T86" fmla="*/ 2283 w 2965"/>
                <a:gd name="T87" fmla="*/ 946 h 1229"/>
                <a:gd name="T88" fmla="*/ 2338 w 2965"/>
                <a:gd name="T89" fmla="*/ 969 h 1229"/>
                <a:gd name="T90" fmla="*/ 2389 w 2965"/>
                <a:gd name="T91" fmla="*/ 993 h 1229"/>
                <a:gd name="T92" fmla="*/ 2445 w 2965"/>
                <a:gd name="T93" fmla="*/ 1016 h 1229"/>
                <a:gd name="T94" fmla="*/ 2496 w 2965"/>
                <a:gd name="T95" fmla="*/ 1034 h 1229"/>
                <a:gd name="T96" fmla="*/ 2538 w 2965"/>
                <a:gd name="T97" fmla="*/ 1053 h 1229"/>
                <a:gd name="T98" fmla="*/ 2593 w 2965"/>
                <a:gd name="T99" fmla="*/ 1076 h 1229"/>
                <a:gd name="T100" fmla="*/ 2645 w 2965"/>
                <a:gd name="T101" fmla="*/ 1095 h 1229"/>
                <a:gd name="T102" fmla="*/ 2691 w 2965"/>
                <a:gd name="T103" fmla="*/ 1118 h 1229"/>
                <a:gd name="T104" fmla="*/ 2742 w 2965"/>
                <a:gd name="T105" fmla="*/ 1136 h 1229"/>
                <a:gd name="T106" fmla="*/ 2797 w 2965"/>
                <a:gd name="T107" fmla="*/ 1159 h 1229"/>
                <a:gd name="T108" fmla="*/ 2840 w 2965"/>
                <a:gd name="T109" fmla="*/ 1178 h 1229"/>
                <a:gd name="T110" fmla="*/ 2890 w 2965"/>
                <a:gd name="T111" fmla="*/ 1197 h 1229"/>
                <a:gd name="T112" fmla="*/ 2951 w 2965"/>
                <a:gd name="T113" fmla="*/ 1220 h 12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65"/>
                <a:gd name="T172" fmla="*/ 0 h 1229"/>
                <a:gd name="T173" fmla="*/ 2965 w 2965"/>
                <a:gd name="T174" fmla="*/ 1229 h 12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65" h="1229">
                  <a:moveTo>
                    <a:pt x="0" y="0"/>
                  </a:moveTo>
                  <a:lnTo>
                    <a:pt x="19" y="9"/>
                  </a:lnTo>
                  <a:lnTo>
                    <a:pt x="23" y="9"/>
                  </a:lnTo>
                  <a:lnTo>
                    <a:pt x="37" y="18"/>
                  </a:lnTo>
                  <a:lnTo>
                    <a:pt x="42" y="18"/>
                  </a:lnTo>
                  <a:lnTo>
                    <a:pt x="55" y="22"/>
                  </a:lnTo>
                  <a:lnTo>
                    <a:pt x="65" y="27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3" y="36"/>
                  </a:lnTo>
                  <a:lnTo>
                    <a:pt x="107" y="46"/>
                  </a:lnTo>
                  <a:lnTo>
                    <a:pt x="112" y="46"/>
                  </a:lnTo>
                  <a:lnTo>
                    <a:pt x="130" y="51"/>
                  </a:lnTo>
                  <a:lnTo>
                    <a:pt x="148" y="60"/>
                  </a:lnTo>
                  <a:lnTo>
                    <a:pt x="167" y="69"/>
                  </a:lnTo>
                  <a:lnTo>
                    <a:pt x="171" y="69"/>
                  </a:lnTo>
                  <a:lnTo>
                    <a:pt x="186" y="74"/>
                  </a:lnTo>
                  <a:lnTo>
                    <a:pt x="195" y="79"/>
                  </a:lnTo>
                  <a:lnTo>
                    <a:pt x="204" y="83"/>
                  </a:lnTo>
                  <a:lnTo>
                    <a:pt x="214" y="88"/>
                  </a:lnTo>
                  <a:lnTo>
                    <a:pt x="223" y="92"/>
                  </a:lnTo>
                  <a:lnTo>
                    <a:pt x="236" y="97"/>
                  </a:lnTo>
                  <a:lnTo>
                    <a:pt x="241" y="102"/>
                  </a:lnTo>
                  <a:lnTo>
                    <a:pt x="255" y="106"/>
                  </a:lnTo>
                  <a:lnTo>
                    <a:pt x="279" y="115"/>
                  </a:lnTo>
                  <a:lnTo>
                    <a:pt x="293" y="120"/>
                  </a:lnTo>
                  <a:lnTo>
                    <a:pt x="302" y="124"/>
                  </a:lnTo>
                  <a:lnTo>
                    <a:pt x="315" y="129"/>
                  </a:lnTo>
                  <a:lnTo>
                    <a:pt x="320" y="135"/>
                  </a:lnTo>
                  <a:lnTo>
                    <a:pt x="334" y="135"/>
                  </a:lnTo>
                  <a:lnTo>
                    <a:pt x="343" y="144"/>
                  </a:lnTo>
                  <a:lnTo>
                    <a:pt x="348" y="144"/>
                  </a:lnTo>
                  <a:lnTo>
                    <a:pt x="367" y="153"/>
                  </a:lnTo>
                  <a:lnTo>
                    <a:pt x="372" y="153"/>
                  </a:lnTo>
                  <a:lnTo>
                    <a:pt x="385" y="162"/>
                  </a:lnTo>
                  <a:lnTo>
                    <a:pt x="404" y="167"/>
                  </a:lnTo>
                  <a:lnTo>
                    <a:pt x="408" y="167"/>
                  </a:lnTo>
                  <a:lnTo>
                    <a:pt x="427" y="176"/>
                  </a:lnTo>
                  <a:lnTo>
                    <a:pt x="431" y="176"/>
                  </a:lnTo>
                  <a:lnTo>
                    <a:pt x="440" y="185"/>
                  </a:lnTo>
                  <a:lnTo>
                    <a:pt x="450" y="185"/>
                  </a:lnTo>
                  <a:lnTo>
                    <a:pt x="460" y="190"/>
                  </a:lnTo>
                  <a:lnTo>
                    <a:pt x="474" y="194"/>
                  </a:lnTo>
                  <a:lnTo>
                    <a:pt x="478" y="199"/>
                  </a:lnTo>
                  <a:lnTo>
                    <a:pt x="492" y="203"/>
                  </a:lnTo>
                  <a:lnTo>
                    <a:pt x="497" y="203"/>
                  </a:lnTo>
                  <a:lnTo>
                    <a:pt x="515" y="213"/>
                  </a:lnTo>
                  <a:lnTo>
                    <a:pt x="533" y="217"/>
                  </a:lnTo>
                  <a:lnTo>
                    <a:pt x="538" y="222"/>
                  </a:lnTo>
                  <a:lnTo>
                    <a:pt x="552" y="226"/>
                  </a:lnTo>
                  <a:lnTo>
                    <a:pt x="557" y="232"/>
                  </a:lnTo>
                  <a:lnTo>
                    <a:pt x="571" y="237"/>
                  </a:lnTo>
                  <a:lnTo>
                    <a:pt x="580" y="241"/>
                  </a:lnTo>
                  <a:lnTo>
                    <a:pt x="589" y="246"/>
                  </a:lnTo>
                  <a:lnTo>
                    <a:pt x="603" y="250"/>
                  </a:lnTo>
                  <a:lnTo>
                    <a:pt x="608" y="250"/>
                  </a:lnTo>
                  <a:lnTo>
                    <a:pt x="621" y="260"/>
                  </a:lnTo>
                  <a:lnTo>
                    <a:pt x="626" y="260"/>
                  </a:lnTo>
                  <a:lnTo>
                    <a:pt x="644" y="269"/>
                  </a:lnTo>
                  <a:lnTo>
                    <a:pt x="664" y="273"/>
                  </a:lnTo>
                  <a:lnTo>
                    <a:pt x="664" y="278"/>
                  </a:lnTo>
                  <a:lnTo>
                    <a:pt x="682" y="283"/>
                  </a:lnTo>
                  <a:lnTo>
                    <a:pt x="687" y="283"/>
                  </a:lnTo>
                  <a:lnTo>
                    <a:pt x="700" y="287"/>
                  </a:lnTo>
                  <a:lnTo>
                    <a:pt x="710" y="292"/>
                  </a:lnTo>
                  <a:lnTo>
                    <a:pt x="719" y="296"/>
                  </a:lnTo>
                  <a:lnTo>
                    <a:pt x="728" y="301"/>
                  </a:lnTo>
                  <a:lnTo>
                    <a:pt x="737" y="305"/>
                  </a:lnTo>
                  <a:lnTo>
                    <a:pt x="752" y="310"/>
                  </a:lnTo>
                  <a:lnTo>
                    <a:pt x="757" y="310"/>
                  </a:lnTo>
                  <a:lnTo>
                    <a:pt x="775" y="319"/>
                  </a:lnTo>
                  <a:lnTo>
                    <a:pt x="793" y="329"/>
                  </a:lnTo>
                  <a:lnTo>
                    <a:pt x="807" y="334"/>
                  </a:lnTo>
                  <a:lnTo>
                    <a:pt x="816" y="339"/>
                  </a:lnTo>
                  <a:lnTo>
                    <a:pt x="830" y="343"/>
                  </a:lnTo>
                  <a:lnTo>
                    <a:pt x="840" y="348"/>
                  </a:lnTo>
                  <a:lnTo>
                    <a:pt x="845" y="352"/>
                  </a:lnTo>
                  <a:lnTo>
                    <a:pt x="863" y="357"/>
                  </a:lnTo>
                  <a:lnTo>
                    <a:pt x="882" y="366"/>
                  </a:lnTo>
                  <a:lnTo>
                    <a:pt x="886" y="366"/>
                  </a:lnTo>
                  <a:lnTo>
                    <a:pt x="904" y="371"/>
                  </a:lnTo>
                  <a:lnTo>
                    <a:pt x="923" y="380"/>
                  </a:lnTo>
                  <a:lnTo>
                    <a:pt x="923" y="385"/>
                  </a:lnTo>
                  <a:lnTo>
                    <a:pt x="938" y="389"/>
                  </a:lnTo>
                  <a:lnTo>
                    <a:pt x="947" y="394"/>
                  </a:lnTo>
                  <a:lnTo>
                    <a:pt x="956" y="394"/>
                  </a:lnTo>
                  <a:lnTo>
                    <a:pt x="970" y="398"/>
                  </a:lnTo>
                  <a:lnTo>
                    <a:pt x="979" y="403"/>
                  </a:lnTo>
                  <a:lnTo>
                    <a:pt x="988" y="407"/>
                  </a:lnTo>
                  <a:lnTo>
                    <a:pt x="993" y="412"/>
                  </a:lnTo>
                  <a:lnTo>
                    <a:pt x="1011" y="418"/>
                  </a:lnTo>
                  <a:lnTo>
                    <a:pt x="1011" y="422"/>
                  </a:lnTo>
                  <a:lnTo>
                    <a:pt x="1030" y="427"/>
                  </a:lnTo>
                  <a:lnTo>
                    <a:pt x="1035" y="427"/>
                  </a:lnTo>
                  <a:lnTo>
                    <a:pt x="1049" y="436"/>
                  </a:lnTo>
                  <a:lnTo>
                    <a:pt x="1053" y="436"/>
                  </a:lnTo>
                  <a:lnTo>
                    <a:pt x="1067" y="441"/>
                  </a:lnTo>
                  <a:lnTo>
                    <a:pt x="1076" y="445"/>
                  </a:lnTo>
                  <a:lnTo>
                    <a:pt x="1085" y="450"/>
                  </a:lnTo>
                  <a:lnTo>
                    <a:pt x="1095" y="454"/>
                  </a:lnTo>
                  <a:lnTo>
                    <a:pt x="1104" y="459"/>
                  </a:lnTo>
                  <a:lnTo>
                    <a:pt x="1119" y="464"/>
                  </a:lnTo>
                  <a:lnTo>
                    <a:pt x="1123" y="464"/>
                  </a:lnTo>
                  <a:lnTo>
                    <a:pt x="1142" y="473"/>
                  </a:lnTo>
                  <a:lnTo>
                    <a:pt x="1160" y="482"/>
                  </a:lnTo>
                  <a:lnTo>
                    <a:pt x="1178" y="487"/>
                  </a:lnTo>
                  <a:lnTo>
                    <a:pt x="1183" y="491"/>
                  </a:lnTo>
                  <a:lnTo>
                    <a:pt x="1197" y="496"/>
                  </a:lnTo>
                  <a:lnTo>
                    <a:pt x="1206" y="500"/>
                  </a:lnTo>
                  <a:lnTo>
                    <a:pt x="1216" y="505"/>
                  </a:lnTo>
                  <a:lnTo>
                    <a:pt x="1225" y="510"/>
                  </a:lnTo>
                  <a:lnTo>
                    <a:pt x="1234" y="510"/>
                  </a:lnTo>
                  <a:lnTo>
                    <a:pt x="1248" y="515"/>
                  </a:lnTo>
                  <a:lnTo>
                    <a:pt x="1253" y="520"/>
                  </a:lnTo>
                  <a:lnTo>
                    <a:pt x="1271" y="524"/>
                  </a:lnTo>
                  <a:lnTo>
                    <a:pt x="1271" y="529"/>
                  </a:lnTo>
                  <a:lnTo>
                    <a:pt x="1289" y="533"/>
                  </a:lnTo>
                  <a:lnTo>
                    <a:pt x="1303" y="543"/>
                  </a:lnTo>
                  <a:lnTo>
                    <a:pt x="1313" y="543"/>
                  </a:lnTo>
                  <a:lnTo>
                    <a:pt x="1327" y="547"/>
                  </a:lnTo>
                  <a:lnTo>
                    <a:pt x="1332" y="552"/>
                  </a:lnTo>
                  <a:lnTo>
                    <a:pt x="1341" y="556"/>
                  </a:lnTo>
                  <a:lnTo>
                    <a:pt x="1355" y="561"/>
                  </a:lnTo>
                  <a:lnTo>
                    <a:pt x="1359" y="566"/>
                  </a:lnTo>
                  <a:lnTo>
                    <a:pt x="1378" y="570"/>
                  </a:lnTo>
                  <a:lnTo>
                    <a:pt x="1382" y="570"/>
                  </a:lnTo>
                  <a:lnTo>
                    <a:pt x="1396" y="579"/>
                  </a:lnTo>
                  <a:lnTo>
                    <a:pt x="1415" y="588"/>
                  </a:lnTo>
                  <a:lnTo>
                    <a:pt x="1420" y="588"/>
                  </a:lnTo>
                  <a:lnTo>
                    <a:pt x="1438" y="593"/>
                  </a:lnTo>
                  <a:lnTo>
                    <a:pt x="1443" y="598"/>
                  </a:lnTo>
                  <a:lnTo>
                    <a:pt x="1452" y="603"/>
                  </a:lnTo>
                  <a:lnTo>
                    <a:pt x="1461" y="608"/>
                  </a:lnTo>
                  <a:lnTo>
                    <a:pt x="1475" y="612"/>
                  </a:lnTo>
                  <a:lnTo>
                    <a:pt x="1484" y="617"/>
                  </a:lnTo>
                  <a:lnTo>
                    <a:pt x="1489" y="617"/>
                  </a:lnTo>
                  <a:lnTo>
                    <a:pt x="1504" y="626"/>
                  </a:lnTo>
                  <a:lnTo>
                    <a:pt x="1508" y="626"/>
                  </a:lnTo>
                  <a:lnTo>
                    <a:pt x="1527" y="631"/>
                  </a:lnTo>
                  <a:lnTo>
                    <a:pt x="1545" y="640"/>
                  </a:lnTo>
                  <a:lnTo>
                    <a:pt x="1550" y="640"/>
                  </a:lnTo>
                  <a:lnTo>
                    <a:pt x="1563" y="649"/>
                  </a:lnTo>
                  <a:lnTo>
                    <a:pt x="1568" y="649"/>
                  </a:lnTo>
                  <a:lnTo>
                    <a:pt x="1582" y="654"/>
                  </a:lnTo>
                  <a:lnTo>
                    <a:pt x="1592" y="658"/>
                  </a:lnTo>
                  <a:lnTo>
                    <a:pt x="1601" y="663"/>
                  </a:lnTo>
                  <a:lnTo>
                    <a:pt x="1615" y="668"/>
                  </a:lnTo>
                  <a:lnTo>
                    <a:pt x="1619" y="672"/>
                  </a:lnTo>
                  <a:lnTo>
                    <a:pt x="1633" y="677"/>
                  </a:lnTo>
                  <a:lnTo>
                    <a:pt x="1638" y="677"/>
                  </a:lnTo>
                  <a:lnTo>
                    <a:pt x="1656" y="686"/>
                  </a:lnTo>
                  <a:lnTo>
                    <a:pt x="1674" y="695"/>
                  </a:lnTo>
                  <a:lnTo>
                    <a:pt x="1694" y="701"/>
                  </a:lnTo>
                  <a:lnTo>
                    <a:pt x="1698" y="705"/>
                  </a:lnTo>
                  <a:lnTo>
                    <a:pt x="1712" y="710"/>
                  </a:lnTo>
                  <a:lnTo>
                    <a:pt x="1721" y="714"/>
                  </a:lnTo>
                  <a:lnTo>
                    <a:pt x="1731" y="714"/>
                  </a:lnTo>
                  <a:lnTo>
                    <a:pt x="1740" y="724"/>
                  </a:lnTo>
                  <a:lnTo>
                    <a:pt x="1749" y="724"/>
                  </a:lnTo>
                  <a:lnTo>
                    <a:pt x="1763" y="733"/>
                  </a:lnTo>
                  <a:lnTo>
                    <a:pt x="1767" y="733"/>
                  </a:lnTo>
                  <a:lnTo>
                    <a:pt x="1787" y="742"/>
                  </a:lnTo>
                  <a:lnTo>
                    <a:pt x="1805" y="747"/>
                  </a:lnTo>
                  <a:lnTo>
                    <a:pt x="1810" y="747"/>
                  </a:lnTo>
                  <a:lnTo>
                    <a:pt x="1823" y="756"/>
                  </a:lnTo>
                  <a:lnTo>
                    <a:pt x="1828" y="756"/>
                  </a:lnTo>
                  <a:lnTo>
                    <a:pt x="1837" y="765"/>
                  </a:lnTo>
                  <a:lnTo>
                    <a:pt x="1851" y="770"/>
                  </a:lnTo>
                  <a:lnTo>
                    <a:pt x="1855" y="770"/>
                  </a:lnTo>
                  <a:lnTo>
                    <a:pt x="1875" y="774"/>
                  </a:lnTo>
                  <a:lnTo>
                    <a:pt x="1879" y="779"/>
                  </a:lnTo>
                  <a:lnTo>
                    <a:pt x="1893" y="783"/>
                  </a:lnTo>
                  <a:lnTo>
                    <a:pt x="1912" y="793"/>
                  </a:lnTo>
                  <a:lnTo>
                    <a:pt x="1916" y="793"/>
                  </a:lnTo>
                  <a:lnTo>
                    <a:pt x="1930" y="798"/>
                  </a:lnTo>
                  <a:lnTo>
                    <a:pt x="1939" y="803"/>
                  </a:lnTo>
                  <a:lnTo>
                    <a:pt x="1948" y="807"/>
                  </a:lnTo>
                  <a:lnTo>
                    <a:pt x="1957" y="812"/>
                  </a:lnTo>
                  <a:lnTo>
                    <a:pt x="1968" y="816"/>
                  </a:lnTo>
                  <a:lnTo>
                    <a:pt x="1981" y="821"/>
                  </a:lnTo>
                  <a:lnTo>
                    <a:pt x="1986" y="826"/>
                  </a:lnTo>
                  <a:lnTo>
                    <a:pt x="2000" y="830"/>
                  </a:lnTo>
                  <a:lnTo>
                    <a:pt x="2004" y="830"/>
                  </a:lnTo>
                  <a:lnTo>
                    <a:pt x="2023" y="839"/>
                  </a:lnTo>
                  <a:lnTo>
                    <a:pt x="2041" y="849"/>
                  </a:lnTo>
                  <a:lnTo>
                    <a:pt x="2046" y="849"/>
                  </a:lnTo>
                  <a:lnTo>
                    <a:pt x="2059" y="853"/>
                  </a:lnTo>
                  <a:lnTo>
                    <a:pt x="2065" y="858"/>
                  </a:lnTo>
                  <a:lnTo>
                    <a:pt x="2079" y="862"/>
                  </a:lnTo>
                  <a:lnTo>
                    <a:pt x="2088" y="862"/>
                  </a:lnTo>
                  <a:lnTo>
                    <a:pt x="2097" y="867"/>
                  </a:lnTo>
                  <a:lnTo>
                    <a:pt x="2111" y="876"/>
                  </a:lnTo>
                  <a:lnTo>
                    <a:pt x="2116" y="876"/>
                  </a:lnTo>
                  <a:lnTo>
                    <a:pt x="2129" y="886"/>
                  </a:lnTo>
                  <a:lnTo>
                    <a:pt x="2134" y="886"/>
                  </a:lnTo>
                  <a:lnTo>
                    <a:pt x="2152" y="891"/>
                  </a:lnTo>
                  <a:lnTo>
                    <a:pt x="2172" y="900"/>
                  </a:lnTo>
                  <a:lnTo>
                    <a:pt x="2190" y="909"/>
                  </a:lnTo>
                  <a:lnTo>
                    <a:pt x="2195" y="909"/>
                  </a:lnTo>
                  <a:lnTo>
                    <a:pt x="2208" y="914"/>
                  </a:lnTo>
                  <a:lnTo>
                    <a:pt x="2218" y="918"/>
                  </a:lnTo>
                  <a:lnTo>
                    <a:pt x="2227" y="923"/>
                  </a:lnTo>
                  <a:lnTo>
                    <a:pt x="2236" y="928"/>
                  </a:lnTo>
                  <a:lnTo>
                    <a:pt x="2245" y="932"/>
                  </a:lnTo>
                  <a:lnTo>
                    <a:pt x="2260" y="937"/>
                  </a:lnTo>
                  <a:lnTo>
                    <a:pt x="2264" y="937"/>
                  </a:lnTo>
                  <a:lnTo>
                    <a:pt x="2283" y="946"/>
                  </a:lnTo>
                  <a:lnTo>
                    <a:pt x="2301" y="951"/>
                  </a:lnTo>
                  <a:lnTo>
                    <a:pt x="2301" y="955"/>
                  </a:lnTo>
                  <a:lnTo>
                    <a:pt x="2315" y="960"/>
                  </a:lnTo>
                  <a:lnTo>
                    <a:pt x="2324" y="964"/>
                  </a:lnTo>
                  <a:lnTo>
                    <a:pt x="2338" y="969"/>
                  </a:lnTo>
                  <a:lnTo>
                    <a:pt x="2342" y="973"/>
                  </a:lnTo>
                  <a:lnTo>
                    <a:pt x="2357" y="973"/>
                  </a:lnTo>
                  <a:lnTo>
                    <a:pt x="2366" y="979"/>
                  </a:lnTo>
                  <a:lnTo>
                    <a:pt x="2371" y="984"/>
                  </a:lnTo>
                  <a:lnTo>
                    <a:pt x="2389" y="993"/>
                  </a:lnTo>
                  <a:lnTo>
                    <a:pt x="2408" y="1002"/>
                  </a:lnTo>
                  <a:lnTo>
                    <a:pt x="2426" y="1007"/>
                  </a:lnTo>
                  <a:lnTo>
                    <a:pt x="2431" y="1007"/>
                  </a:lnTo>
                  <a:lnTo>
                    <a:pt x="2445" y="1016"/>
                  </a:lnTo>
                  <a:lnTo>
                    <a:pt x="2455" y="1016"/>
                  </a:lnTo>
                  <a:lnTo>
                    <a:pt x="2464" y="1020"/>
                  </a:lnTo>
                  <a:lnTo>
                    <a:pt x="2473" y="1025"/>
                  </a:lnTo>
                  <a:lnTo>
                    <a:pt x="2482" y="1030"/>
                  </a:lnTo>
                  <a:lnTo>
                    <a:pt x="2496" y="1034"/>
                  </a:lnTo>
                  <a:lnTo>
                    <a:pt x="2501" y="1034"/>
                  </a:lnTo>
                  <a:lnTo>
                    <a:pt x="2519" y="1043"/>
                  </a:lnTo>
                  <a:lnTo>
                    <a:pt x="2538" y="1053"/>
                  </a:lnTo>
                  <a:lnTo>
                    <a:pt x="2557" y="1062"/>
                  </a:lnTo>
                  <a:lnTo>
                    <a:pt x="2561" y="1062"/>
                  </a:lnTo>
                  <a:lnTo>
                    <a:pt x="2575" y="1066"/>
                  </a:lnTo>
                  <a:lnTo>
                    <a:pt x="2580" y="1072"/>
                  </a:lnTo>
                  <a:lnTo>
                    <a:pt x="2593" y="1076"/>
                  </a:lnTo>
                  <a:lnTo>
                    <a:pt x="2603" y="1081"/>
                  </a:lnTo>
                  <a:lnTo>
                    <a:pt x="2612" y="1086"/>
                  </a:lnTo>
                  <a:lnTo>
                    <a:pt x="2626" y="1090"/>
                  </a:lnTo>
                  <a:lnTo>
                    <a:pt x="2631" y="1090"/>
                  </a:lnTo>
                  <a:lnTo>
                    <a:pt x="2645" y="1095"/>
                  </a:lnTo>
                  <a:lnTo>
                    <a:pt x="2649" y="1099"/>
                  </a:lnTo>
                  <a:lnTo>
                    <a:pt x="2668" y="1104"/>
                  </a:lnTo>
                  <a:lnTo>
                    <a:pt x="2668" y="1109"/>
                  </a:lnTo>
                  <a:lnTo>
                    <a:pt x="2686" y="1113"/>
                  </a:lnTo>
                  <a:lnTo>
                    <a:pt x="2691" y="1118"/>
                  </a:lnTo>
                  <a:lnTo>
                    <a:pt x="2705" y="1118"/>
                  </a:lnTo>
                  <a:lnTo>
                    <a:pt x="2709" y="1122"/>
                  </a:lnTo>
                  <a:lnTo>
                    <a:pt x="2718" y="1127"/>
                  </a:lnTo>
                  <a:lnTo>
                    <a:pt x="2733" y="1132"/>
                  </a:lnTo>
                  <a:lnTo>
                    <a:pt x="2742" y="1136"/>
                  </a:lnTo>
                  <a:lnTo>
                    <a:pt x="2756" y="1141"/>
                  </a:lnTo>
                  <a:lnTo>
                    <a:pt x="2761" y="1145"/>
                  </a:lnTo>
                  <a:lnTo>
                    <a:pt x="2779" y="1150"/>
                  </a:lnTo>
                  <a:lnTo>
                    <a:pt x="2797" y="1159"/>
                  </a:lnTo>
                  <a:lnTo>
                    <a:pt x="2817" y="1169"/>
                  </a:lnTo>
                  <a:lnTo>
                    <a:pt x="2821" y="1169"/>
                  </a:lnTo>
                  <a:lnTo>
                    <a:pt x="2835" y="1174"/>
                  </a:lnTo>
                  <a:lnTo>
                    <a:pt x="2840" y="1178"/>
                  </a:lnTo>
                  <a:lnTo>
                    <a:pt x="2853" y="1183"/>
                  </a:lnTo>
                  <a:lnTo>
                    <a:pt x="2863" y="1188"/>
                  </a:lnTo>
                  <a:lnTo>
                    <a:pt x="2872" y="1188"/>
                  </a:lnTo>
                  <a:lnTo>
                    <a:pt x="2886" y="1197"/>
                  </a:lnTo>
                  <a:lnTo>
                    <a:pt x="2890" y="1197"/>
                  </a:lnTo>
                  <a:lnTo>
                    <a:pt x="2904" y="1206"/>
                  </a:lnTo>
                  <a:lnTo>
                    <a:pt x="2923" y="1211"/>
                  </a:lnTo>
                  <a:lnTo>
                    <a:pt x="2928" y="1211"/>
                  </a:lnTo>
                  <a:lnTo>
                    <a:pt x="2946" y="1220"/>
                  </a:lnTo>
                  <a:lnTo>
                    <a:pt x="2951" y="1220"/>
                  </a:lnTo>
                  <a:lnTo>
                    <a:pt x="2960" y="1229"/>
                  </a:lnTo>
                  <a:lnTo>
                    <a:pt x="2965" y="122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59" name="Freeform 5511"/>
            <p:cNvSpPr>
              <a:spLocks/>
            </p:cNvSpPr>
            <p:nvPr/>
          </p:nvSpPr>
          <p:spPr bwMode="auto">
            <a:xfrm>
              <a:off x="4147" y="1127"/>
              <a:ext cx="56" cy="25"/>
            </a:xfrm>
            <a:custGeom>
              <a:avLst/>
              <a:gdLst>
                <a:gd name="T0" fmla="*/ 0 w 283"/>
                <a:gd name="T1" fmla="*/ 0 h 121"/>
                <a:gd name="T2" fmla="*/ 0 w 283"/>
                <a:gd name="T3" fmla="*/ 5 h 121"/>
                <a:gd name="T4" fmla="*/ 10 w 283"/>
                <a:gd name="T5" fmla="*/ 5 h 121"/>
                <a:gd name="T6" fmla="*/ 23 w 283"/>
                <a:gd name="T7" fmla="*/ 14 h 121"/>
                <a:gd name="T8" fmla="*/ 28 w 283"/>
                <a:gd name="T9" fmla="*/ 14 h 121"/>
                <a:gd name="T10" fmla="*/ 46 w 283"/>
                <a:gd name="T11" fmla="*/ 19 h 121"/>
                <a:gd name="T12" fmla="*/ 65 w 283"/>
                <a:gd name="T13" fmla="*/ 28 h 121"/>
                <a:gd name="T14" fmla="*/ 65 w 283"/>
                <a:gd name="T15" fmla="*/ 28 h 121"/>
                <a:gd name="T16" fmla="*/ 84 w 283"/>
                <a:gd name="T17" fmla="*/ 37 h 121"/>
                <a:gd name="T18" fmla="*/ 89 w 283"/>
                <a:gd name="T19" fmla="*/ 41 h 121"/>
                <a:gd name="T20" fmla="*/ 102 w 283"/>
                <a:gd name="T21" fmla="*/ 46 h 121"/>
                <a:gd name="T22" fmla="*/ 107 w 283"/>
                <a:gd name="T23" fmla="*/ 51 h 121"/>
                <a:gd name="T24" fmla="*/ 121 w 283"/>
                <a:gd name="T25" fmla="*/ 51 h 121"/>
                <a:gd name="T26" fmla="*/ 130 w 283"/>
                <a:gd name="T27" fmla="*/ 55 h 121"/>
                <a:gd name="T28" fmla="*/ 134 w 283"/>
                <a:gd name="T29" fmla="*/ 60 h 121"/>
                <a:gd name="T30" fmla="*/ 153 w 283"/>
                <a:gd name="T31" fmla="*/ 64 h 121"/>
                <a:gd name="T32" fmla="*/ 157 w 283"/>
                <a:gd name="T33" fmla="*/ 70 h 121"/>
                <a:gd name="T34" fmla="*/ 171 w 283"/>
                <a:gd name="T35" fmla="*/ 75 h 121"/>
                <a:gd name="T36" fmla="*/ 176 w 283"/>
                <a:gd name="T37" fmla="*/ 75 h 121"/>
                <a:gd name="T38" fmla="*/ 191 w 283"/>
                <a:gd name="T39" fmla="*/ 84 h 121"/>
                <a:gd name="T40" fmla="*/ 195 w 283"/>
                <a:gd name="T41" fmla="*/ 84 h 121"/>
                <a:gd name="T42" fmla="*/ 209 w 283"/>
                <a:gd name="T43" fmla="*/ 88 h 121"/>
                <a:gd name="T44" fmla="*/ 218 w 283"/>
                <a:gd name="T45" fmla="*/ 93 h 121"/>
                <a:gd name="T46" fmla="*/ 227 w 283"/>
                <a:gd name="T47" fmla="*/ 98 h 121"/>
                <a:gd name="T48" fmla="*/ 241 w 283"/>
                <a:gd name="T49" fmla="*/ 102 h 121"/>
                <a:gd name="T50" fmla="*/ 250 w 283"/>
                <a:gd name="T51" fmla="*/ 107 h 121"/>
                <a:gd name="T52" fmla="*/ 259 w 283"/>
                <a:gd name="T53" fmla="*/ 111 h 121"/>
                <a:gd name="T54" fmla="*/ 264 w 283"/>
                <a:gd name="T55" fmla="*/ 111 h 121"/>
                <a:gd name="T56" fmla="*/ 283 w 283"/>
                <a:gd name="T57" fmla="*/ 121 h 121"/>
                <a:gd name="T58" fmla="*/ 283 w 283"/>
                <a:gd name="T59" fmla="*/ 121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83"/>
                <a:gd name="T91" fmla="*/ 0 h 121"/>
                <a:gd name="T92" fmla="*/ 283 w 283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83" h="121">
                  <a:moveTo>
                    <a:pt x="0" y="0"/>
                  </a:moveTo>
                  <a:lnTo>
                    <a:pt x="0" y="5"/>
                  </a:lnTo>
                  <a:lnTo>
                    <a:pt x="10" y="5"/>
                  </a:lnTo>
                  <a:lnTo>
                    <a:pt x="23" y="14"/>
                  </a:lnTo>
                  <a:lnTo>
                    <a:pt x="28" y="14"/>
                  </a:lnTo>
                  <a:lnTo>
                    <a:pt x="46" y="19"/>
                  </a:lnTo>
                  <a:lnTo>
                    <a:pt x="65" y="28"/>
                  </a:lnTo>
                  <a:lnTo>
                    <a:pt x="84" y="37"/>
                  </a:lnTo>
                  <a:lnTo>
                    <a:pt x="89" y="41"/>
                  </a:lnTo>
                  <a:lnTo>
                    <a:pt x="102" y="46"/>
                  </a:lnTo>
                  <a:lnTo>
                    <a:pt x="107" y="51"/>
                  </a:lnTo>
                  <a:lnTo>
                    <a:pt x="121" y="51"/>
                  </a:lnTo>
                  <a:lnTo>
                    <a:pt x="130" y="55"/>
                  </a:lnTo>
                  <a:lnTo>
                    <a:pt x="134" y="60"/>
                  </a:lnTo>
                  <a:lnTo>
                    <a:pt x="153" y="64"/>
                  </a:lnTo>
                  <a:lnTo>
                    <a:pt x="157" y="70"/>
                  </a:lnTo>
                  <a:lnTo>
                    <a:pt x="171" y="75"/>
                  </a:lnTo>
                  <a:lnTo>
                    <a:pt x="176" y="75"/>
                  </a:lnTo>
                  <a:lnTo>
                    <a:pt x="191" y="84"/>
                  </a:lnTo>
                  <a:lnTo>
                    <a:pt x="195" y="84"/>
                  </a:lnTo>
                  <a:lnTo>
                    <a:pt x="209" y="88"/>
                  </a:lnTo>
                  <a:lnTo>
                    <a:pt x="218" y="93"/>
                  </a:lnTo>
                  <a:lnTo>
                    <a:pt x="227" y="98"/>
                  </a:lnTo>
                  <a:lnTo>
                    <a:pt x="241" y="102"/>
                  </a:lnTo>
                  <a:lnTo>
                    <a:pt x="250" y="107"/>
                  </a:lnTo>
                  <a:lnTo>
                    <a:pt x="259" y="111"/>
                  </a:lnTo>
                  <a:lnTo>
                    <a:pt x="264" y="111"/>
                  </a:lnTo>
                  <a:lnTo>
                    <a:pt x="283" y="12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0" name="Freeform 5512"/>
            <p:cNvSpPr>
              <a:spLocks/>
            </p:cNvSpPr>
            <p:nvPr/>
          </p:nvSpPr>
          <p:spPr bwMode="auto">
            <a:xfrm>
              <a:off x="4885" y="1536"/>
              <a:ext cx="115" cy="349"/>
            </a:xfrm>
            <a:custGeom>
              <a:avLst/>
              <a:gdLst>
                <a:gd name="T0" fmla="*/ 539 w 571"/>
                <a:gd name="T1" fmla="*/ 14 h 1744"/>
                <a:gd name="T2" fmla="*/ 496 w 571"/>
                <a:gd name="T3" fmla="*/ 37 h 1744"/>
                <a:gd name="T4" fmla="*/ 460 w 571"/>
                <a:gd name="T5" fmla="*/ 64 h 1744"/>
                <a:gd name="T6" fmla="*/ 417 w 571"/>
                <a:gd name="T7" fmla="*/ 83 h 1744"/>
                <a:gd name="T8" fmla="*/ 381 w 571"/>
                <a:gd name="T9" fmla="*/ 116 h 1744"/>
                <a:gd name="T10" fmla="*/ 334 w 571"/>
                <a:gd name="T11" fmla="*/ 148 h 1744"/>
                <a:gd name="T12" fmla="*/ 297 w 571"/>
                <a:gd name="T13" fmla="*/ 175 h 1744"/>
                <a:gd name="T14" fmla="*/ 270 w 571"/>
                <a:gd name="T15" fmla="*/ 204 h 1744"/>
                <a:gd name="T16" fmla="*/ 241 w 571"/>
                <a:gd name="T17" fmla="*/ 231 h 1744"/>
                <a:gd name="T18" fmla="*/ 246 w 571"/>
                <a:gd name="T19" fmla="*/ 245 h 1744"/>
                <a:gd name="T20" fmla="*/ 358 w 571"/>
                <a:gd name="T21" fmla="*/ 250 h 1744"/>
                <a:gd name="T22" fmla="*/ 334 w 571"/>
                <a:gd name="T23" fmla="*/ 254 h 1744"/>
                <a:gd name="T24" fmla="*/ 227 w 571"/>
                <a:gd name="T25" fmla="*/ 259 h 1744"/>
                <a:gd name="T26" fmla="*/ 186 w 571"/>
                <a:gd name="T27" fmla="*/ 292 h 1744"/>
                <a:gd name="T28" fmla="*/ 163 w 571"/>
                <a:gd name="T29" fmla="*/ 320 h 1744"/>
                <a:gd name="T30" fmla="*/ 134 w 571"/>
                <a:gd name="T31" fmla="*/ 356 h 1744"/>
                <a:gd name="T32" fmla="*/ 121 w 571"/>
                <a:gd name="T33" fmla="*/ 390 h 1744"/>
                <a:gd name="T34" fmla="*/ 98 w 571"/>
                <a:gd name="T35" fmla="*/ 426 h 1744"/>
                <a:gd name="T36" fmla="*/ 84 w 571"/>
                <a:gd name="T37" fmla="*/ 458 h 1744"/>
                <a:gd name="T38" fmla="*/ 75 w 571"/>
                <a:gd name="T39" fmla="*/ 487 h 1744"/>
                <a:gd name="T40" fmla="*/ 60 w 571"/>
                <a:gd name="T41" fmla="*/ 528 h 1744"/>
                <a:gd name="T42" fmla="*/ 51 w 571"/>
                <a:gd name="T43" fmla="*/ 566 h 1744"/>
                <a:gd name="T44" fmla="*/ 37 w 571"/>
                <a:gd name="T45" fmla="*/ 603 h 1744"/>
                <a:gd name="T46" fmla="*/ 28 w 571"/>
                <a:gd name="T47" fmla="*/ 635 h 1744"/>
                <a:gd name="T48" fmla="*/ 23 w 571"/>
                <a:gd name="T49" fmla="*/ 673 h 1744"/>
                <a:gd name="T50" fmla="*/ 9 w 571"/>
                <a:gd name="T51" fmla="*/ 705 h 1744"/>
                <a:gd name="T52" fmla="*/ 19 w 571"/>
                <a:gd name="T53" fmla="*/ 732 h 1744"/>
                <a:gd name="T54" fmla="*/ 42 w 571"/>
                <a:gd name="T55" fmla="*/ 761 h 1744"/>
                <a:gd name="T56" fmla="*/ 32 w 571"/>
                <a:gd name="T57" fmla="*/ 784 h 1744"/>
                <a:gd name="T58" fmla="*/ 28 w 571"/>
                <a:gd name="T59" fmla="*/ 793 h 1744"/>
                <a:gd name="T60" fmla="*/ 5 w 571"/>
                <a:gd name="T61" fmla="*/ 825 h 1744"/>
                <a:gd name="T62" fmla="*/ 5 w 571"/>
                <a:gd name="T63" fmla="*/ 863 h 1744"/>
                <a:gd name="T64" fmla="*/ 5 w 571"/>
                <a:gd name="T65" fmla="*/ 899 h 1744"/>
                <a:gd name="T66" fmla="*/ 0 w 571"/>
                <a:gd name="T67" fmla="*/ 937 h 1744"/>
                <a:gd name="T68" fmla="*/ 5 w 571"/>
                <a:gd name="T69" fmla="*/ 978 h 1744"/>
                <a:gd name="T70" fmla="*/ 5 w 571"/>
                <a:gd name="T71" fmla="*/ 1015 h 1744"/>
                <a:gd name="T72" fmla="*/ 9 w 571"/>
                <a:gd name="T73" fmla="*/ 1053 h 1744"/>
                <a:gd name="T74" fmla="*/ 9 w 571"/>
                <a:gd name="T75" fmla="*/ 1076 h 1744"/>
                <a:gd name="T76" fmla="*/ 9 w 571"/>
                <a:gd name="T77" fmla="*/ 1108 h 1744"/>
                <a:gd name="T78" fmla="*/ 23 w 571"/>
                <a:gd name="T79" fmla="*/ 1146 h 1744"/>
                <a:gd name="T80" fmla="*/ 28 w 571"/>
                <a:gd name="T81" fmla="*/ 1182 h 1744"/>
                <a:gd name="T82" fmla="*/ 32 w 571"/>
                <a:gd name="T83" fmla="*/ 1216 h 1744"/>
                <a:gd name="T84" fmla="*/ 42 w 571"/>
                <a:gd name="T85" fmla="*/ 1252 h 1744"/>
                <a:gd name="T86" fmla="*/ 55 w 571"/>
                <a:gd name="T87" fmla="*/ 1289 h 1744"/>
                <a:gd name="T88" fmla="*/ 66 w 571"/>
                <a:gd name="T89" fmla="*/ 1318 h 1744"/>
                <a:gd name="T90" fmla="*/ 79 w 571"/>
                <a:gd name="T91" fmla="*/ 1359 h 1744"/>
                <a:gd name="T92" fmla="*/ 98 w 571"/>
                <a:gd name="T93" fmla="*/ 1397 h 1744"/>
                <a:gd name="T94" fmla="*/ 116 w 571"/>
                <a:gd name="T95" fmla="*/ 1433 h 1744"/>
                <a:gd name="T96" fmla="*/ 130 w 571"/>
                <a:gd name="T97" fmla="*/ 1465 h 1744"/>
                <a:gd name="T98" fmla="*/ 139 w 571"/>
                <a:gd name="T99" fmla="*/ 1503 h 1744"/>
                <a:gd name="T100" fmla="*/ 153 w 571"/>
                <a:gd name="T101" fmla="*/ 1535 h 1744"/>
                <a:gd name="T102" fmla="*/ 168 w 571"/>
                <a:gd name="T103" fmla="*/ 1563 h 1744"/>
                <a:gd name="T104" fmla="*/ 181 w 571"/>
                <a:gd name="T105" fmla="*/ 1605 h 1744"/>
                <a:gd name="T106" fmla="*/ 190 w 571"/>
                <a:gd name="T107" fmla="*/ 1633 h 1744"/>
                <a:gd name="T108" fmla="*/ 204 w 571"/>
                <a:gd name="T109" fmla="*/ 1669 h 1744"/>
                <a:gd name="T110" fmla="*/ 213 w 571"/>
                <a:gd name="T111" fmla="*/ 1703 h 1744"/>
                <a:gd name="T112" fmla="*/ 227 w 571"/>
                <a:gd name="T113" fmla="*/ 1739 h 17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1"/>
                <a:gd name="T172" fmla="*/ 0 h 1744"/>
                <a:gd name="T173" fmla="*/ 571 w 571"/>
                <a:gd name="T174" fmla="*/ 1744 h 17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1" h="1744">
                  <a:moveTo>
                    <a:pt x="571" y="0"/>
                  </a:moveTo>
                  <a:lnTo>
                    <a:pt x="566" y="0"/>
                  </a:lnTo>
                  <a:lnTo>
                    <a:pt x="553" y="9"/>
                  </a:lnTo>
                  <a:lnTo>
                    <a:pt x="548" y="9"/>
                  </a:lnTo>
                  <a:lnTo>
                    <a:pt x="539" y="14"/>
                  </a:lnTo>
                  <a:lnTo>
                    <a:pt x="529" y="18"/>
                  </a:lnTo>
                  <a:lnTo>
                    <a:pt x="524" y="23"/>
                  </a:lnTo>
                  <a:lnTo>
                    <a:pt x="510" y="32"/>
                  </a:lnTo>
                  <a:lnTo>
                    <a:pt x="506" y="32"/>
                  </a:lnTo>
                  <a:lnTo>
                    <a:pt x="496" y="37"/>
                  </a:lnTo>
                  <a:lnTo>
                    <a:pt x="487" y="46"/>
                  </a:lnTo>
                  <a:lnTo>
                    <a:pt x="483" y="46"/>
                  </a:lnTo>
                  <a:lnTo>
                    <a:pt x="469" y="55"/>
                  </a:lnTo>
                  <a:lnTo>
                    <a:pt x="464" y="60"/>
                  </a:lnTo>
                  <a:lnTo>
                    <a:pt x="460" y="64"/>
                  </a:lnTo>
                  <a:lnTo>
                    <a:pt x="446" y="69"/>
                  </a:lnTo>
                  <a:lnTo>
                    <a:pt x="441" y="69"/>
                  </a:lnTo>
                  <a:lnTo>
                    <a:pt x="436" y="78"/>
                  </a:lnTo>
                  <a:lnTo>
                    <a:pt x="422" y="83"/>
                  </a:lnTo>
                  <a:lnTo>
                    <a:pt x="417" y="83"/>
                  </a:lnTo>
                  <a:lnTo>
                    <a:pt x="413" y="93"/>
                  </a:lnTo>
                  <a:lnTo>
                    <a:pt x="399" y="97"/>
                  </a:lnTo>
                  <a:lnTo>
                    <a:pt x="390" y="107"/>
                  </a:lnTo>
                  <a:lnTo>
                    <a:pt x="381" y="116"/>
                  </a:lnTo>
                  <a:lnTo>
                    <a:pt x="367" y="125"/>
                  </a:lnTo>
                  <a:lnTo>
                    <a:pt x="358" y="129"/>
                  </a:lnTo>
                  <a:lnTo>
                    <a:pt x="349" y="139"/>
                  </a:lnTo>
                  <a:lnTo>
                    <a:pt x="334" y="148"/>
                  </a:lnTo>
                  <a:lnTo>
                    <a:pt x="325" y="152"/>
                  </a:lnTo>
                  <a:lnTo>
                    <a:pt x="320" y="162"/>
                  </a:lnTo>
                  <a:lnTo>
                    <a:pt x="315" y="166"/>
                  </a:lnTo>
                  <a:lnTo>
                    <a:pt x="311" y="166"/>
                  </a:lnTo>
                  <a:lnTo>
                    <a:pt x="297" y="175"/>
                  </a:lnTo>
                  <a:lnTo>
                    <a:pt x="292" y="186"/>
                  </a:lnTo>
                  <a:lnTo>
                    <a:pt x="288" y="186"/>
                  </a:lnTo>
                  <a:lnTo>
                    <a:pt x="283" y="190"/>
                  </a:lnTo>
                  <a:lnTo>
                    <a:pt x="274" y="199"/>
                  </a:lnTo>
                  <a:lnTo>
                    <a:pt x="270" y="204"/>
                  </a:lnTo>
                  <a:lnTo>
                    <a:pt x="265" y="208"/>
                  </a:lnTo>
                  <a:lnTo>
                    <a:pt x="256" y="213"/>
                  </a:lnTo>
                  <a:lnTo>
                    <a:pt x="250" y="222"/>
                  </a:lnTo>
                  <a:lnTo>
                    <a:pt x="246" y="222"/>
                  </a:lnTo>
                  <a:lnTo>
                    <a:pt x="241" y="231"/>
                  </a:lnTo>
                  <a:lnTo>
                    <a:pt x="232" y="236"/>
                  </a:lnTo>
                  <a:lnTo>
                    <a:pt x="227" y="241"/>
                  </a:lnTo>
                  <a:lnTo>
                    <a:pt x="223" y="245"/>
                  </a:lnTo>
                  <a:lnTo>
                    <a:pt x="227" y="245"/>
                  </a:lnTo>
                  <a:lnTo>
                    <a:pt x="246" y="245"/>
                  </a:lnTo>
                  <a:lnTo>
                    <a:pt x="270" y="245"/>
                  </a:lnTo>
                  <a:lnTo>
                    <a:pt x="292" y="245"/>
                  </a:lnTo>
                  <a:lnTo>
                    <a:pt x="315" y="250"/>
                  </a:lnTo>
                  <a:lnTo>
                    <a:pt x="334" y="250"/>
                  </a:lnTo>
                  <a:lnTo>
                    <a:pt x="358" y="250"/>
                  </a:lnTo>
                  <a:lnTo>
                    <a:pt x="381" y="250"/>
                  </a:lnTo>
                  <a:lnTo>
                    <a:pt x="399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4" y="254"/>
                  </a:lnTo>
                  <a:lnTo>
                    <a:pt x="315" y="254"/>
                  </a:lnTo>
                  <a:lnTo>
                    <a:pt x="292" y="254"/>
                  </a:lnTo>
                  <a:lnTo>
                    <a:pt x="270" y="259"/>
                  </a:lnTo>
                  <a:lnTo>
                    <a:pt x="246" y="259"/>
                  </a:lnTo>
                  <a:lnTo>
                    <a:pt x="227" y="259"/>
                  </a:lnTo>
                  <a:lnTo>
                    <a:pt x="209" y="259"/>
                  </a:lnTo>
                  <a:lnTo>
                    <a:pt x="204" y="268"/>
                  </a:lnTo>
                  <a:lnTo>
                    <a:pt x="200" y="274"/>
                  </a:lnTo>
                  <a:lnTo>
                    <a:pt x="190" y="283"/>
                  </a:lnTo>
                  <a:lnTo>
                    <a:pt x="186" y="292"/>
                  </a:lnTo>
                  <a:lnTo>
                    <a:pt x="181" y="292"/>
                  </a:lnTo>
                  <a:lnTo>
                    <a:pt x="181" y="297"/>
                  </a:lnTo>
                  <a:lnTo>
                    <a:pt x="177" y="306"/>
                  </a:lnTo>
                  <a:lnTo>
                    <a:pt x="168" y="315"/>
                  </a:lnTo>
                  <a:lnTo>
                    <a:pt x="163" y="320"/>
                  </a:lnTo>
                  <a:lnTo>
                    <a:pt x="158" y="329"/>
                  </a:lnTo>
                  <a:lnTo>
                    <a:pt x="153" y="333"/>
                  </a:lnTo>
                  <a:lnTo>
                    <a:pt x="148" y="343"/>
                  </a:lnTo>
                  <a:lnTo>
                    <a:pt x="139" y="352"/>
                  </a:lnTo>
                  <a:lnTo>
                    <a:pt x="134" y="356"/>
                  </a:lnTo>
                  <a:lnTo>
                    <a:pt x="134" y="367"/>
                  </a:lnTo>
                  <a:lnTo>
                    <a:pt x="125" y="376"/>
                  </a:lnTo>
                  <a:lnTo>
                    <a:pt x="121" y="385"/>
                  </a:lnTo>
                  <a:lnTo>
                    <a:pt x="121" y="390"/>
                  </a:lnTo>
                  <a:lnTo>
                    <a:pt x="116" y="399"/>
                  </a:lnTo>
                  <a:lnTo>
                    <a:pt x="111" y="403"/>
                  </a:lnTo>
                  <a:lnTo>
                    <a:pt x="107" y="412"/>
                  </a:lnTo>
                  <a:lnTo>
                    <a:pt x="102" y="417"/>
                  </a:lnTo>
                  <a:lnTo>
                    <a:pt x="98" y="426"/>
                  </a:lnTo>
                  <a:lnTo>
                    <a:pt x="93" y="435"/>
                  </a:lnTo>
                  <a:lnTo>
                    <a:pt x="93" y="445"/>
                  </a:lnTo>
                  <a:lnTo>
                    <a:pt x="88" y="449"/>
                  </a:lnTo>
                  <a:lnTo>
                    <a:pt x="84" y="458"/>
                  </a:lnTo>
                  <a:lnTo>
                    <a:pt x="84" y="469"/>
                  </a:lnTo>
                  <a:lnTo>
                    <a:pt x="79" y="473"/>
                  </a:lnTo>
                  <a:lnTo>
                    <a:pt x="79" y="482"/>
                  </a:lnTo>
                  <a:lnTo>
                    <a:pt x="75" y="487"/>
                  </a:lnTo>
                  <a:lnTo>
                    <a:pt x="70" y="496"/>
                  </a:lnTo>
                  <a:lnTo>
                    <a:pt x="70" y="505"/>
                  </a:lnTo>
                  <a:lnTo>
                    <a:pt x="66" y="510"/>
                  </a:lnTo>
                  <a:lnTo>
                    <a:pt x="66" y="519"/>
                  </a:lnTo>
                  <a:lnTo>
                    <a:pt x="60" y="528"/>
                  </a:lnTo>
                  <a:lnTo>
                    <a:pt x="60" y="533"/>
                  </a:lnTo>
                  <a:lnTo>
                    <a:pt x="55" y="542"/>
                  </a:lnTo>
                  <a:lnTo>
                    <a:pt x="55" y="551"/>
                  </a:lnTo>
                  <a:lnTo>
                    <a:pt x="51" y="557"/>
                  </a:lnTo>
                  <a:lnTo>
                    <a:pt x="51" y="566"/>
                  </a:lnTo>
                  <a:lnTo>
                    <a:pt x="46" y="571"/>
                  </a:lnTo>
                  <a:lnTo>
                    <a:pt x="42" y="580"/>
                  </a:lnTo>
                  <a:lnTo>
                    <a:pt x="37" y="589"/>
                  </a:lnTo>
                  <a:lnTo>
                    <a:pt x="37" y="593"/>
                  </a:lnTo>
                  <a:lnTo>
                    <a:pt x="37" y="603"/>
                  </a:lnTo>
                  <a:lnTo>
                    <a:pt x="32" y="612"/>
                  </a:lnTo>
                  <a:lnTo>
                    <a:pt x="32" y="616"/>
                  </a:lnTo>
                  <a:lnTo>
                    <a:pt x="32" y="621"/>
                  </a:lnTo>
                  <a:lnTo>
                    <a:pt x="32" y="626"/>
                  </a:lnTo>
                  <a:lnTo>
                    <a:pt x="28" y="635"/>
                  </a:lnTo>
                  <a:lnTo>
                    <a:pt x="28" y="639"/>
                  </a:lnTo>
                  <a:lnTo>
                    <a:pt x="23" y="650"/>
                  </a:lnTo>
                  <a:lnTo>
                    <a:pt x="14" y="659"/>
                  </a:lnTo>
                  <a:lnTo>
                    <a:pt x="23" y="663"/>
                  </a:lnTo>
                  <a:lnTo>
                    <a:pt x="23" y="673"/>
                  </a:lnTo>
                  <a:lnTo>
                    <a:pt x="19" y="677"/>
                  </a:lnTo>
                  <a:lnTo>
                    <a:pt x="19" y="686"/>
                  </a:lnTo>
                  <a:lnTo>
                    <a:pt x="19" y="695"/>
                  </a:lnTo>
                  <a:lnTo>
                    <a:pt x="14" y="705"/>
                  </a:lnTo>
                  <a:lnTo>
                    <a:pt x="9" y="705"/>
                  </a:lnTo>
                  <a:lnTo>
                    <a:pt x="5" y="709"/>
                  </a:lnTo>
                  <a:lnTo>
                    <a:pt x="9" y="714"/>
                  </a:lnTo>
                  <a:lnTo>
                    <a:pt x="14" y="718"/>
                  </a:lnTo>
                  <a:lnTo>
                    <a:pt x="19" y="723"/>
                  </a:lnTo>
                  <a:lnTo>
                    <a:pt x="19" y="732"/>
                  </a:lnTo>
                  <a:lnTo>
                    <a:pt x="23" y="742"/>
                  </a:lnTo>
                  <a:lnTo>
                    <a:pt x="32" y="742"/>
                  </a:lnTo>
                  <a:lnTo>
                    <a:pt x="42" y="747"/>
                  </a:lnTo>
                  <a:lnTo>
                    <a:pt x="42" y="756"/>
                  </a:lnTo>
                  <a:lnTo>
                    <a:pt x="42" y="761"/>
                  </a:lnTo>
                  <a:lnTo>
                    <a:pt x="32" y="770"/>
                  </a:lnTo>
                  <a:lnTo>
                    <a:pt x="28" y="770"/>
                  </a:lnTo>
                  <a:lnTo>
                    <a:pt x="32" y="775"/>
                  </a:lnTo>
                  <a:lnTo>
                    <a:pt x="46" y="779"/>
                  </a:lnTo>
                  <a:lnTo>
                    <a:pt x="32" y="784"/>
                  </a:lnTo>
                  <a:lnTo>
                    <a:pt x="14" y="779"/>
                  </a:lnTo>
                  <a:lnTo>
                    <a:pt x="9" y="779"/>
                  </a:lnTo>
                  <a:lnTo>
                    <a:pt x="9" y="788"/>
                  </a:lnTo>
                  <a:lnTo>
                    <a:pt x="28" y="793"/>
                  </a:lnTo>
                  <a:lnTo>
                    <a:pt x="9" y="802"/>
                  </a:lnTo>
                  <a:lnTo>
                    <a:pt x="5" y="802"/>
                  </a:lnTo>
                  <a:lnTo>
                    <a:pt x="9" y="811"/>
                  </a:lnTo>
                  <a:lnTo>
                    <a:pt x="5" y="816"/>
                  </a:lnTo>
                  <a:lnTo>
                    <a:pt x="5" y="825"/>
                  </a:lnTo>
                  <a:lnTo>
                    <a:pt x="9" y="830"/>
                  </a:lnTo>
                  <a:lnTo>
                    <a:pt x="5" y="840"/>
                  </a:lnTo>
                  <a:lnTo>
                    <a:pt x="5" y="849"/>
                  </a:lnTo>
                  <a:lnTo>
                    <a:pt x="5" y="854"/>
                  </a:lnTo>
                  <a:lnTo>
                    <a:pt x="5" y="863"/>
                  </a:lnTo>
                  <a:lnTo>
                    <a:pt x="5" y="872"/>
                  </a:lnTo>
                  <a:lnTo>
                    <a:pt x="5" y="877"/>
                  </a:lnTo>
                  <a:lnTo>
                    <a:pt x="5" y="886"/>
                  </a:lnTo>
                  <a:lnTo>
                    <a:pt x="5" y="895"/>
                  </a:lnTo>
                  <a:lnTo>
                    <a:pt x="5" y="899"/>
                  </a:lnTo>
                  <a:lnTo>
                    <a:pt x="0" y="909"/>
                  </a:lnTo>
                  <a:lnTo>
                    <a:pt x="0" y="913"/>
                  </a:lnTo>
                  <a:lnTo>
                    <a:pt x="5" y="922"/>
                  </a:lnTo>
                  <a:lnTo>
                    <a:pt x="5" y="933"/>
                  </a:lnTo>
                  <a:lnTo>
                    <a:pt x="0" y="937"/>
                  </a:lnTo>
                  <a:lnTo>
                    <a:pt x="5" y="946"/>
                  </a:lnTo>
                  <a:lnTo>
                    <a:pt x="5" y="956"/>
                  </a:lnTo>
                  <a:lnTo>
                    <a:pt x="5" y="965"/>
                  </a:lnTo>
                  <a:lnTo>
                    <a:pt x="5" y="969"/>
                  </a:lnTo>
                  <a:lnTo>
                    <a:pt x="5" y="978"/>
                  </a:lnTo>
                  <a:lnTo>
                    <a:pt x="5" y="983"/>
                  </a:lnTo>
                  <a:lnTo>
                    <a:pt x="5" y="992"/>
                  </a:lnTo>
                  <a:lnTo>
                    <a:pt x="5" y="997"/>
                  </a:lnTo>
                  <a:lnTo>
                    <a:pt x="5" y="1006"/>
                  </a:lnTo>
                  <a:lnTo>
                    <a:pt x="5" y="1015"/>
                  </a:lnTo>
                  <a:lnTo>
                    <a:pt x="9" y="1025"/>
                  </a:lnTo>
                  <a:lnTo>
                    <a:pt x="5" y="1030"/>
                  </a:lnTo>
                  <a:lnTo>
                    <a:pt x="5" y="1039"/>
                  </a:lnTo>
                  <a:lnTo>
                    <a:pt x="5" y="1048"/>
                  </a:lnTo>
                  <a:lnTo>
                    <a:pt x="9" y="1053"/>
                  </a:lnTo>
                  <a:lnTo>
                    <a:pt x="9" y="1062"/>
                  </a:lnTo>
                  <a:lnTo>
                    <a:pt x="9" y="1067"/>
                  </a:lnTo>
                  <a:lnTo>
                    <a:pt x="9" y="1071"/>
                  </a:lnTo>
                  <a:lnTo>
                    <a:pt x="9" y="1076"/>
                  </a:lnTo>
                  <a:lnTo>
                    <a:pt x="9" y="1080"/>
                  </a:lnTo>
                  <a:lnTo>
                    <a:pt x="14" y="1090"/>
                  </a:lnTo>
                  <a:lnTo>
                    <a:pt x="14" y="1099"/>
                  </a:lnTo>
                  <a:lnTo>
                    <a:pt x="9" y="1103"/>
                  </a:lnTo>
                  <a:lnTo>
                    <a:pt x="9" y="1108"/>
                  </a:lnTo>
                  <a:lnTo>
                    <a:pt x="19" y="1113"/>
                  </a:lnTo>
                  <a:lnTo>
                    <a:pt x="19" y="1123"/>
                  </a:lnTo>
                  <a:lnTo>
                    <a:pt x="14" y="1132"/>
                  </a:lnTo>
                  <a:lnTo>
                    <a:pt x="19" y="1137"/>
                  </a:lnTo>
                  <a:lnTo>
                    <a:pt x="23" y="1146"/>
                  </a:lnTo>
                  <a:lnTo>
                    <a:pt x="23" y="1150"/>
                  </a:lnTo>
                  <a:lnTo>
                    <a:pt x="23" y="1160"/>
                  </a:lnTo>
                  <a:lnTo>
                    <a:pt x="28" y="1169"/>
                  </a:lnTo>
                  <a:lnTo>
                    <a:pt x="28" y="1173"/>
                  </a:lnTo>
                  <a:lnTo>
                    <a:pt x="28" y="1182"/>
                  </a:lnTo>
                  <a:lnTo>
                    <a:pt x="28" y="1192"/>
                  </a:lnTo>
                  <a:lnTo>
                    <a:pt x="32" y="1196"/>
                  </a:lnTo>
                  <a:lnTo>
                    <a:pt x="32" y="1205"/>
                  </a:lnTo>
                  <a:lnTo>
                    <a:pt x="32" y="1216"/>
                  </a:lnTo>
                  <a:lnTo>
                    <a:pt x="37" y="1220"/>
                  </a:lnTo>
                  <a:lnTo>
                    <a:pt x="37" y="1229"/>
                  </a:lnTo>
                  <a:lnTo>
                    <a:pt x="37" y="1234"/>
                  </a:lnTo>
                  <a:lnTo>
                    <a:pt x="37" y="1243"/>
                  </a:lnTo>
                  <a:lnTo>
                    <a:pt x="42" y="1252"/>
                  </a:lnTo>
                  <a:lnTo>
                    <a:pt x="46" y="1257"/>
                  </a:lnTo>
                  <a:lnTo>
                    <a:pt x="46" y="1266"/>
                  </a:lnTo>
                  <a:lnTo>
                    <a:pt x="46" y="1275"/>
                  </a:lnTo>
                  <a:lnTo>
                    <a:pt x="51" y="1284"/>
                  </a:lnTo>
                  <a:lnTo>
                    <a:pt x="55" y="1289"/>
                  </a:lnTo>
                  <a:lnTo>
                    <a:pt x="60" y="1298"/>
                  </a:lnTo>
                  <a:lnTo>
                    <a:pt x="60" y="1304"/>
                  </a:lnTo>
                  <a:lnTo>
                    <a:pt x="60" y="1313"/>
                  </a:lnTo>
                  <a:lnTo>
                    <a:pt x="66" y="1318"/>
                  </a:lnTo>
                  <a:lnTo>
                    <a:pt x="66" y="1327"/>
                  </a:lnTo>
                  <a:lnTo>
                    <a:pt x="70" y="1336"/>
                  </a:lnTo>
                  <a:lnTo>
                    <a:pt x="75" y="1341"/>
                  </a:lnTo>
                  <a:lnTo>
                    <a:pt x="75" y="1350"/>
                  </a:lnTo>
                  <a:lnTo>
                    <a:pt x="79" y="1359"/>
                  </a:lnTo>
                  <a:lnTo>
                    <a:pt x="84" y="1368"/>
                  </a:lnTo>
                  <a:lnTo>
                    <a:pt x="88" y="1373"/>
                  </a:lnTo>
                  <a:lnTo>
                    <a:pt x="88" y="1382"/>
                  </a:lnTo>
                  <a:lnTo>
                    <a:pt x="93" y="1386"/>
                  </a:lnTo>
                  <a:lnTo>
                    <a:pt x="98" y="1397"/>
                  </a:lnTo>
                  <a:lnTo>
                    <a:pt x="98" y="1401"/>
                  </a:lnTo>
                  <a:lnTo>
                    <a:pt x="102" y="1410"/>
                  </a:lnTo>
                  <a:lnTo>
                    <a:pt x="107" y="1420"/>
                  </a:lnTo>
                  <a:lnTo>
                    <a:pt x="107" y="1429"/>
                  </a:lnTo>
                  <a:lnTo>
                    <a:pt x="116" y="1433"/>
                  </a:lnTo>
                  <a:lnTo>
                    <a:pt x="116" y="1443"/>
                  </a:lnTo>
                  <a:lnTo>
                    <a:pt x="121" y="1447"/>
                  </a:lnTo>
                  <a:lnTo>
                    <a:pt x="121" y="1452"/>
                  </a:lnTo>
                  <a:lnTo>
                    <a:pt x="125" y="1456"/>
                  </a:lnTo>
                  <a:lnTo>
                    <a:pt x="130" y="1465"/>
                  </a:lnTo>
                  <a:lnTo>
                    <a:pt x="130" y="1470"/>
                  </a:lnTo>
                  <a:lnTo>
                    <a:pt x="134" y="1479"/>
                  </a:lnTo>
                  <a:lnTo>
                    <a:pt x="134" y="1489"/>
                  </a:lnTo>
                  <a:lnTo>
                    <a:pt x="139" y="1494"/>
                  </a:lnTo>
                  <a:lnTo>
                    <a:pt x="139" y="1503"/>
                  </a:lnTo>
                  <a:lnTo>
                    <a:pt x="144" y="1503"/>
                  </a:lnTo>
                  <a:lnTo>
                    <a:pt x="144" y="1512"/>
                  </a:lnTo>
                  <a:lnTo>
                    <a:pt x="148" y="1517"/>
                  </a:lnTo>
                  <a:lnTo>
                    <a:pt x="153" y="1526"/>
                  </a:lnTo>
                  <a:lnTo>
                    <a:pt x="153" y="1535"/>
                  </a:lnTo>
                  <a:lnTo>
                    <a:pt x="158" y="1540"/>
                  </a:lnTo>
                  <a:lnTo>
                    <a:pt x="158" y="1549"/>
                  </a:lnTo>
                  <a:lnTo>
                    <a:pt x="163" y="1554"/>
                  </a:lnTo>
                  <a:lnTo>
                    <a:pt x="163" y="1558"/>
                  </a:lnTo>
                  <a:lnTo>
                    <a:pt x="168" y="1563"/>
                  </a:lnTo>
                  <a:lnTo>
                    <a:pt x="168" y="1572"/>
                  </a:lnTo>
                  <a:lnTo>
                    <a:pt x="172" y="1577"/>
                  </a:lnTo>
                  <a:lnTo>
                    <a:pt x="177" y="1587"/>
                  </a:lnTo>
                  <a:lnTo>
                    <a:pt x="177" y="1596"/>
                  </a:lnTo>
                  <a:lnTo>
                    <a:pt x="181" y="1605"/>
                  </a:lnTo>
                  <a:lnTo>
                    <a:pt x="181" y="1610"/>
                  </a:lnTo>
                  <a:lnTo>
                    <a:pt x="181" y="1614"/>
                  </a:lnTo>
                  <a:lnTo>
                    <a:pt x="186" y="1619"/>
                  </a:lnTo>
                  <a:lnTo>
                    <a:pt x="186" y="1624"/>
                  </a:lnTo>
                  <a:lnTo>
                    <a:pt x="190" y="1633"/>
                  </a:lnTo>
                  <a:lnTo>
                    <a:pt x="195" y="1637"/>
                  </a:lnTo>
                  <a:lnTo>
                    <a:pt x="195" y="1647"/>
                  </a:lnTo>
                  <a:lnTo>
                    <a:pt x="200" y="1656"/>
                  </a:lnTo>
                  <a:lnTo>
                    <a:pt x="204" y="1660"/>
                  </a:lnTo>
                  <a:lnTo>
                    <a:pt x="204" y="1669"/>
                  </a:lnTo>
                  <a:lnTo>
                    <a:pt x="204" y="1680"/>
                  </a:lnTo>
                  <a:lnTo>
                    <a:pt x="209" y="1689"/>
                  </a:lnTo>
                  <a:lnTo>
                    <a:pt x="209" y="1693"/>
                  </a:lnTo>
                  <a:lnTo>
                    <a:pt x="213" y="1703"/>
                  </a:lnTo>
                  <a:lnTo>
                    <a:pt x="218" y="1707"/>
                  </a:lnTo>
                  <a:lnTo>
                    <a:pt x="218" y="1716"/>
                  </a:lnTo>
                  <a:lnTo>
                    <a:pt x="218" y="1726"/>
                  </a:lnTo>
                  <a:lnTo>
                    <a:pt x="223" y="1730"/>
                  </a:lnTo>
                  <a:lnTo>
                    <a:pt x="227" y="1739"/>
                  </a:lnTo>
                  <a:lnTo>
                    <a:pt x="227" y="174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1" name="Freeform 5513"/>
            <p:cNvSpPr>
              <a:spLocks/>
            </p:cNvSpPr>
            <p:nvPr/>
          </p:nvSpPr>
          <p:spPr bwMode="auto">
            <a:xfrm>
              <a:off x="4860" y="1423"/>
              <a:ext cx="207" cy="113"/>
            </a:xfrm>
            <a:custGeom>
              <a:avLst/>
              <a:gdLst>
                <a:gd name="T0" fmla="*/ 10 w 1034"/>
                <a:gd name="T1" fmla="*/ 5 h 562"/>
                <a:gd name="T2" fmla="*/ 46 w 1034"/>
                <a:gd name="T3" fmla="*/ 19 h 562"/>
                <a:gd name="T4" fmla="*/ 74 w 1034"/>
                <a:gd name="T5" fmla="*/ 33 h 562"/>
                <a:gd name="T6" fmla="*/ 102 w 1034"/>
                <a:gd name="T7" fmla="*/ 46 h 562"/>
                <a:gd name="T8" fmla="*/ 134 w 1034"/>
                <a:gd name="T9" fmla="*/ 60 h 562"/>
                <a:gd name="T10" fmla="*/ 157 w 1034"/>
                <a:gd name="T11" fmla="*/ 69 h 562"/>
                <a:gd name="T12" fmla="*/ 191 w 1034"/>
                <a:gd name="T13" fmla="*/ 83 h 562"/>
                <a:gd name="T14" fmla="*/ 223 w 1034"/>
                <a:gd name="T15" fmla="*/ 93 h 562"/>
                <a:gd name="T16" fmla="*/ 246 w 1034"/>
                <a:gd name="T17" fmla="*/ 107 h 562"/>
                <a:gd name="T18" fmla="*/ 288 w 1034"/>
                <a:gd name="T19" fmla="*/ 121 h 562"/>
                <a:gd name="T20" fmla="*/ 306 w 1034"/>
                <a:gd name="T21" fmla="*/ 130 h 562"/>
                <a:gd name="T22" fmla="*/ 338 w 1034"/>
                <a:gd name="T23" fmla="*/ 144 h 562"/>
                <a:gd name="T24" fmla="*/ 371 w 1034"/>
                <a:gd name="T25" fmla="*/ 158 h 562"/>
                <a:gd name="T26" fmla="*/ 395 w 1034"/>
                <a:gd name="T27" fmla="*/ 167 h 562"/>
                <a:gd name="T28" fmla="*/ 431 w 1034"/>
                <a:gd name="T29" fmla="*/ 182 h 562"/>
                <a:gd name="T30" fmla="*/ 459 w 1034"/>
                <a:gd name="T31" fmla="*/ 195 h 562"/>
                <a:gd name="T32" fmla="*/ 483 w 1034"/>
                <a:gd name="T33" fmla="*/ 204 h 562"/>
                <a:gd name="T34" fmla="*/ 524 w 1034"/>
                <a:gd name="T35" fmla="*/ 223 h 562"/>
                <a:gd name="T36" fmla="*/ 556 w 1034"/>
                <a:gd name="T37" fmla="*/ 237 h 562"/>
                <a:gd name="T38" fmla="*/ 589 w 1034"/>
                <a:gd name="T39" fmla="*/ 246 h 562"/>
                <a:gd name="T40" fmla="*/ 617 w 1034"/>
                <a:gd name="T41" fmla="*/ 255 h 562"/>
                <a:gd name="T42" fmla="*/ 654 w 1034"/>
                <a:gd name="T43" fmla="*/ 274 h 562"/>
                <a:gd name="T44" fmla="*/ 687 w 1034"/>
                <a:gd name="T45" fmla="*/ 288 h 562"/>
                <a:gd name="T46" fmla="*/ 719 w 1034"/>
                <a:gd name="T47" fmla="*/ 302 h 562"/>
                <a:gd name="T48" fmla="*/ 742 w 1034"/>
                <a:gd name="T49" fmla="*/ 311 h 562"/>
                <a:gd name="T50" fmla="*/ 780 w 1034"/>
                <a:gd name="T51" fmla="*/ 325 h 562"/>
                <a:gd name="T52" fmla="*/ 802 w 1034"/>
                <a:gd name="T53" fmla="*/ 339 h 562"/>
                <a:gd name="T54" fmla="*/ 835 w 1034"/>
                <a:gd name="T55" fmla="*/ 348 h 562"/>
                <a:gd name="T56" fmla="*/ 868 w 1034"/>
                <a:gd name="T57" fmla="*/ 362 h 562"/>
                <a:gd name="T58" fmla="*/ 909 w 1034"/>
                <a:gd name="T59" fmla="*/ 381 h 562"/>
                <a:gd name="T60" fmla="*/ 932 w 1034"/>
                <a:gd name="T61" fmla="*/ 390 h 562"/>
                <a:gd name="T62" fmla="*/ 965 w 1034"/>
                <a:gd name="T63" fmla="*/ 404 h 562"/>
                <a:gd name="T64" fmla="*/ 997 w 1034"/>
                <a:gd name="T65" fmla="*/ 418 h 562"/>
                <a:gd name="T66" fmla="*/ 1034 w 1034"/>
                <a:gd name="T67" fmla="*/ 431 h 562"/>
                <a:gd name="T68" fmla="*/ 974 w 1034"/>
                <a:gd name="T69" fmla="*/ 441 h 562"/>
                <a:gd name="T70" fmla="*/ 947 w 1034"/>
                <a:gd name="T71" fmla="*/ 450 h 562"/>
                <a:gd name="T72" fmla="*/ 914 w 1034"/>
                <a:gd name="T73" fmla="*/ 460 h 562"/>
                <a:gd name="T74" fmla="*/ 891 w 1034"/>
                <a:gd name="T75" fmla="*/ 474 h 562"/>
                <a:gd name="T76" fmla="*/ 854 w 1034"/>
                <a:gd name="T77" fmla="*/ 487 h 562"/>
                <a:gd name="T78" fmla="*/ 825 w 1034"/>
                <a:gd name="T79" fmla="*/ 501 h 562"/>
                <a:gd name="T80" fmla="*/ 802 w 1034"/>
                <a:gd name="T81" fmla="*/ 510 h 562"/>
                <a:gd name="T82" fmla="*/ 761 w 1034"/>
                <a:gd name="T83" fmla="*/ 529 h 562"/>
                <a:gd name="T84" fmla="*/ 737 w 1034"/>
                <a:gd name="T85" fmla="*/ 543 h 562"/>
                <a:gd name="T86" fmla="*/ 705 w 1034"/>
                <a:gd name="T87" fmla="*/ 557 h 5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34"/>
                <a:gd name="T133" fmla="*/ 0 h 562"/>
                <a:gd name="T134" fmla="*/ 1034 w 1034"/>
                <a:gd name="T135" fmla="*/ 562 h 5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34" h="562">
                  <a:moveTo>
                    <a:pt x="0" y="0"/>
                  </a:moveTo>
                  <a:lnTo>
                    <a:pt x="10" y="5"/>
                  </a:lnTo>
                  <a:lnTo>
                    <a:pt x="28" y="14"/>
                  </a:lnTo>
                  <a:lnTo>
                    <a:pt x="46" y="19"/>
                  </a:lnTo>
                  <a:lnTo>
                    <a:pt x="51" y="23"/>
                  </a:lnTo>
                  <a:lnTo>
                    <a:pt x="65" y="28"/>
                  </a:lnTo>
                  <a:lnTo>
                    <a:pt x="74" y="33"/>
                  </a:lnTo>
                  <a:lnTo>
                    <a:pt x="83" y="37"/>
                  </a:lnTo>
                  <a:lnTo>
                    <a:pt x="92" y="42"/>
                  </a:lnTo>
                  <a:lnTo>
                    <a:pt x="102" y="46"/>
                  </a:lnTo>
                  <a:lnTo>
                    <a:pt x="116" y="51"/>
                  </a:lnTo>
                  <a:lnTo>
                    <a:pt x="121" y="51"/>
                  </a:lnTo>
                  <a:lnTo>
                    <a:pt x="134" y="60"/>
                  </a:lnTo>
                  <a:lnTo>
                    <a:pt x="139" y="60"/>
                  </a:lnTo>
                  <a:lnTo>
                    <a:pt x="157" y="65"/>
                  </a:lnTo>
                  <a:lnTo>
                    <a:pt x="157" y="69"/>
                  </a:lnTo>
                  <a:lnTo>
                    <a:pt x="176" y="74"/>
                  </a:lnTo>
                  <a:lnTo>
                    <a:pt x="180" y="79"/>
                  </a:lnTo>
                  <a:lnTo>
                    <a:pt x="191" y="83"/>
                  </a:lnTo>
                  <a:lnTo>
                    <a:pt x="200" y="83"/>
                  </a:lnTo>
                  <a:lnTo>
                    <a:pt x="209" y="89"/>
                  </a:lnTo>
                  <a:lnTo>
                    <a:pt x="223" y="93"/>
                  </a:lnTo>
                  <a:lnTo>
                    <a:pt x="227" y="98"/>
                  </a:lnTo>
                  <a:lnTo>
                    <a:pt x="246" y="102"/>
                  </a:lnTo>
                  <a:lnTo>
                    <a:pt x="246" y="107"/>
                  </a:lnTo>
                  <a:lnTo>
                    <a:pt x="264" y="112"/>
                  </a:lnTo>
                  <a:lnTo>
                    <a:pt x="269" y="112"/>
                  </a:lnTo>
                  <a:lnTo>
                    <a:pt x="288" y="121"/>
                  </a:lnTo>
                  <a:lnTo>
                    <a:pt x="302" y="130"/>
                  </a:lnTo>
                  <a:lnTo>
                    <a:pt x="306" y="130"/>
                  </a:lnTo>
                  <a:lnTo>
                    <a:pt x="320" y="135"/>
                  </a:lnTo>
                  <a:lnTo>
                    <a:pt x="329" y="139"/>
                  </a:lnTo>
                  <a:lnTo>
                    <a:pt x="338" y="144"/>
                  </a:lnTo>
                  <a:lnTo>
                    <a:pt x="352" y="148"/>
                  </a:lnTo>
                  <a:lnTo>
                    <a:pt x="357" y="148"/>
                  </a:lnTo>
                  <a:lnTo>
                    <a:pt x="371" y="158"/>
                  </a:lnTo>
                  <a:lnTo>
                    <a:pt x="375" y="158"/>
                  </a:lnTo>
                  <a:lnTo>
                    <a:pt x="395" y="167"/>
                  </a:lnTo>
                  <a:lnTo>
                    <a:pt x="413" y="171"/>
                  </a:lnTo>
                  <a:lnTo>
                    <a:pt x="417" y="176"/>
                  </a:lnTo>
                  <a:lnTo>
                    <a:pt x="431" y="182"/>
                  </a:lnTo>
                  <a:lnTo>
                    <a:pt x="440" y="186"/>
                  </a:lnTo>
                  <a:lnTo>
                    <a:pt x="450" y="191"/>
                  </a:lnTo>
                  <a:lnTo>
                    <a:pt x="459" y="195"/>
                  </a:lnTo>
                  <a:lnTo>
                    <a:pt x="468" y="195"/>
                  </a:lnTo>
                  <a:lnTo>
                    <a:pt x="483" y="204"/>
                  </a:lnTo>
                  <a:lnTo>
                    <a:pt x="506" y="214"/>
                  </a:lnTo>
                  <a:lnTo>
                    <a:pt x="524" y="218"/>
                  </a:lnTo>
                  <a:lnTo>
                    <a:pt x="524" y="223"/>
                  </a:lnTo>
                  <a:lnTo>
                    <a:pt x="538" y="227"/>
                  </a:lnTo>
                  <a:lnTo>
                    <a:pt x="547" y="227"/>
                  </a:lnTo>
                  <a:lnTo>
                    <a:pt x="556" y="237"/>
                  </a:lnTo>
                  <a:lnTo>
                    <a:pt x="566" y="237"/>
                  </a:lnTo>
                  <a:lnTo>
                    <a:pt x="576" y="241"/>
                  </a:lnTo>
                  <a:lnTo>
                    <a:pt x="589" y="246"/>
                  </a:lnTo>
                  <a:lnTo>
                    <a:pt x="594" y="250"/>
                  </a:lnTo>
                  <a:lnTo>
                    <a:pt x="612" y="255"/>
                  </a:lnTo>
                  <a:lnTo>
                    <a:pt x="617" y="255"/>
                  </a:lnTo>
                  <a:lnTo>
                    <a:pt x="631" y="264"/>
                  </a:lnTo>
                  <a:lnTo>
                    <a:pt x="649" y="274"/>
                  </a:lnTo>
                  <a:lnTo>
                    <a:pt x="654" y="274"/>
                  </a:lnTo>
                  <a:lnTo>
                    <a:pt x="668" y="284"/>
                  </a:lnTo>
                  <a:lnTo>
                    <a:pt x="678" y="284"/>
                  </a:lnTo>
                  <a:lnTo>
                    <a:pt x="687" y="288"/>
                  </a:lnTo>
                  <a:lnTo>
                    <a:pt x="696" y="293"/>
                  </a:lnTo>
                  <a:lnTo>
                    <a:pt x="705" y="297"/>
                  </a:lnTo>
                  <a:lnTo>
                    <a:pt x="719" y="302"/>
                  </a:lnTo>
                  <a:lnTo>
                    <a:pt x="723" y="302"/>
                  </a:lnTo>
                  <a:lnTo>
                    <a:pt x="737" y="311"/>
                  </a:lnTo>
                  <a:lnTo>
                    <a:pt x="742" y="311"/>
                  </a:lnTo>
                  <a:lnTo>
                    <a:pt x="761" y="320"/>
                  </a:lnTo>
                  <a:lnTo>
                    <a:pt x="780" y="325"/>
                  </a:lnTo>
                  <a:lnTo>
                    <a:pt x="784" y="329"/>
                  </a:lnTo>
                  <a:lnTo>
                    <a:pt x="798" y="334"/>
                  </a:lnTo>
                  <a:lnTo>
                    <a:pt x="802" y="339"/>
                  </a:lnTo>
                  <a:lnTo>
                    <a:pt x="816" y="339"/>
                  </a:lnTo>
                  <a:lnTo>
                    <a:pt x="825" y="343"/>
                  </a:lnTo>
                  <a:lnTo>
                    <a:pt x="835" y="348"/>
                  </a:lnTo>
                  <a:lnTo>
                    <a:pt x="849" y="352"/>
                  </a:lnTo>
                  <a:lnTo>
                    <a:pt x="854" y="357"/>
                  </a:lnTo>
                  <a:lnTo>
                    <a:pt x="868" y="362"/>
                  </a:lnTo>
                  <a:lnTo>
                    <a:pt x="872" y="367"/>
                  </a:lnTo>
                  <a:lnTo>
                    <a:pt x="891" y="372"/>
                  </a:lnTo>
                  <a:lnTo>
                    <a:pt x="909" y="381"/>
                  </a:lnTo>
                  <a:lnTo>
                    <a:pt x="914" y="381"/>
                  </a:lnTo>
                  <a:lnTo>
                    <a:pt x="927" y="390"/>
                  </a:lnTo>
                  <a:lnTo>
                    <a:pt x="932" y="390"/>
                  </a:lnTo>
                  <a:lnTo>
                    <a:pt x="942" y="395"/>
                  </a:lnTo>
                  <a:lnTo>
                    <a:pt x="956" y="399"/>
                  </a:lnTo>
                  <a:lnTo>
                    <a:pt x="965" y="404"/>
                  </a:lnTo>
                  <a:lnTo>
                    <a:pt x="974" y="408"/>
                  </a:lnTo>
                  <a:lnTo>
                    <a:pt x="979" y="408"/>
                  </a:lnTo>
                  <a:lnTo>
                    <a:pt x="997" y="418"/>
                  </a:lnTo>
                  <a:lnTo>
                    <a:pt x="1002" y="418"/>
                  </a:lnTo>
                  <a:lnTo>
                    <a:pt x="1020" y="427"/>
                  </a:lnTo>
                  <a:lnTo>
                    <a:pt x="1034" y="431"/>
                  </a:lnTo>
                  <a:lnTo>
                    <a:pt x="1020" y="436"/>
                  </a:lnTo>
                  <a:lnTo>
                    <a:pt x="997" y="436"/>
                  </a:lnTo>
                  <a:lnTo>
                    <a:pt x="974" y="441"/>
                  </a:lnTo>
                  <a:lnTo>
                    <a:pt x="965" y="441"/>
                  </a:lnTo>
                  <a:lnTo>
                    <a:pt x="956" y="445"/>
                  </a:lnTo>
                  <a:lnTo>
                    <a:pt x="947" y="450"/>
                  </a:lnTo>
                  <a:lnTo>
                    <a:pt x="932" y="454"/>
                  </a:lnTo>
                  <a:lnTo>
                    <a:pt x="927" y="454"/>
                  </a:lnTo>
                  <a:lnTo>
                    <a:pt x="914" y="460"/>
                  </a:lnTo>
                  <a:lnTo>
                    <a:pt x="909" y="465"/>
                  </a:lnTo>
                  <a:lnTo>
                    <a:pt x="891" y="474"/>
                  </a:lnTo>
                  <a:lnTo>
                    <a:pt x="872" y="478"/>
                  </a:lnTo>
                  <a:lnTo>
                    <a:pt x="868" y="483"/>
                  </a:lnTo>
                  <a:lnTo>
                    <a:pt x="854" y="487"/>
                  </a:lnTo>
                  <a:lnTo>
                    <a:pt x="849" y="487"/>
                  </a:lnTo>
                  <a:lnTo>
                    <a:pt x="835" y="492"/>
                  </a:lnTo>
                  <a:lnTo>
                    <a:pt x="825" y="501"/>
                  </a:lnTo>
                  <a:lnTo>
                    <a:pt x="821" y="501"/>
                  </a:lnTo>
                  <a:lnTo>
                    <a:pt x="802" y="510"/>
                  </a:lnTo>
                  <a:lnTo>
                    <a:pt x="784" y="515"/>
                  </a:lnTo>
                  <a:lnTo>
                    <a:pt x="770" y="524"/>
                  </a:lnTo>
                  <a:lnTo>
                    <a:pt x="761" y="529"/>
                  </a:lnTo>
                  <a:lnTo>
                    <a:pt x="751" y="533"/>
                  </a:lnTo>
                  <a:lnTo>
                    <a:pt x="737" y="538"/>
                  </a:lnTo>
                  <a:lnTo>
                    <a:pt x="737" y="543"/>
                  </a:lnTo>
                  <a:lnTo>
                    <a:pt x="719" y="547"/>
                  </a:lnTo>
                  <a:lnTo>
                    <a:pt x="705" y="557"/>
                  </a:lnTo>
                  <a:lnTo>
                    <a:pt x="696" y="5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2" name="Freeform 5514"/>
            <p:cNvSpPr>
              <a:spLocks/>
            </p:cNvSpPr>
            <p:nvPr/>
          </p:nvSpPr>
          <p:spPr bwMode="auto">
            <a:xfrm>
              <a:off x="5030" y="2059"/>
              <a:ext cx="573" cy="252"/>
            </a:xfrm>
            <a:custGeom>
              <a:avLst/>
              <a:gdLst>
                <a:gd name="T0" fmla="*/ 32 w 2863"/>
                <a:gd name="T1" fmla="*/ 23 h 1261"/>
                <a:gd name="T2" fmla="*/ 69 w 2863"/>
                <a:gd name="T3" fmla="*/ 55 h 1261"/>
                <a:gd name="T4" fmla="*/ 107 w 2863"/>
                <a:gd name="T5" fmla="*/ 78 h 1261"/>
                <a:gd name="T6" fmla="*/ 157 w 2863"/>
                <a:gd name="T7" fmla="*/ 116 h 1261"/>
                <a:gd name="T8" fmla="*/ 214 w 2863"/>
                <a:gd name="T9" fmla="*/ 148 h 1261"/>
                <a:gd name="T10" fmla="*/ 255 w 2863"/>
                <a:gd name="T11" fmla="*/ 175 h 1261"/>
                <a:gd name="T12" fmla="*/ 297 w 2863"/>
                <a:gd name="T13" fmla="*/ 204 h 1261"/>
                <a:gd name="T14" fmla="*/ 343 w 2863"/>
                <a:gd name="T15" fmla="*/ 227 h 1261"/>
                <a:gd name="T16" fmla="*/ 385 w 2863"/>
                <a:gd name="T17" fmla="*/ 250 h 1261"/>
                <a:gd name="T18" fmla="*/ 422 w 2863"/>
                <a:gd name="T19" fmla="*/ 273 h 1261"/>
                <a:gd name="T20" fmla="*/ 468 w 2863"/>
                <a:gd name="T21" fmla="*/ 301 h 1261"/>
                <a:gd name="T22" fmla="*/ 515 w 2863"/>
                <a:gd name="T23" fmla="*/ 324 h 1261"/>
                <a:gd name="T24" fmla="*/ 556 w 2863"/>
                <a:gd name="T25" fmla="*/ 347 h 1261"/>
                <a:gd name="T26" fmla="*/ 603 w 2863"/>
                <a:gd name="T27" fmla="*/ 371 h 1261"/>
                <a:gd name="T28" fmla="*/ 644 w 2863"/>
                <a:gd name="T29" fmla="*/ 394 h 1261"/>
                <a:gd name="T30" fmla="*/ 701 w 2863"/>
                <a:gd name="T31" fmla="*/ 417 h 1261"/>
                <a:gd name="T32" fmla="*/ 742 w 2863"/>
                <a:gd name="T33" fmla="*/ 440 h 1261"/>
                <a:gd name="T34" fmla="*/ 793 w 2863"/>
                <a:gd name="T35" fmla="*/ 469 h 1261"/>
                <a:gd name="T36" fmla="*/ 839 w 2863"/>
                <a:gd name="T37" fmla="*/ 491 h 1261"/>
                <a:gd name="T38" fmla="*/ 886 w 2863"/>
                <a:gd name="T39" fmla="*/ 510 h 1261"/>
                <a:gd name="T40" fmla="*/ 947 w 2863"/>
                <a:gd name="T41" fmla="*/ 537 h 1261"/>
                <a:gd name="T42" fmla="*/ 988 w 2863"/>
                <a:gd name="T43" fmla="*/ 557 h 1261"/>
                <a:gd name="T44" fmla="*/ 1035 w 2863"/>
                <a:gd name="T45" fmla="*/ 580 h 1261"/>
                <a:gd name="T46" fmla="*/ 1086 w 2863"/>
                <a:gd name="T47" fmla="*/ 603 h 1261"/>
                <a:gd name="T48" fmla="*/ 1132 w 2863"/>
                <a:gd name="T49" fmla="*/ 626 h 1261"/>
                <a:gd name="T50" fmla="*/ 1183 w 2863"/>
                <a:gd name="T51" fmla="*/ 644 h 1261"/>
                <a:gd name="T52" fmla="*/ 1225 w 2863"/>
                <a:gd name="T53" fmla="*/ 668 h 1261"/>
                <a:gd name="T54" fmla="*/ 1267 w 2863"/>
                <a:gd name="T55" fmla="*/ 686 h 1261"/>
                <a:gd name="T56" fmla="*/ 1318 w 2863"/>
                <a:gd name="T57" fmla="*/ 709 h 1261"/>
                <a:gd name="T58" fmla="*/ 1369 w 2863"/>
                <a:gd name="T59" fmla="*/ 732 h 1261"/>
                <a:gd name="T60" fmla="*/ 1420 w 2863"/>
                <a:gd name="T61" fmla="*/ 756 h 1261"/>
                <a:gd name="T62" fmla="*/ 1475 w 2863"/>
                <a:gd name="T63" fmla="*/ 779 h 1261"/>
                <a:gd name="T64" fmla="*/ 1527 w 2863"/>
                <a:gd name="T65" fmla="*/ 797 h 1261"/>
                <a:gd name="T66" fmla="*/ 1572 w 2863"/>
                <a:gd name="T67" fmla="*/ 816 h 1261"/>
                <a:gd name="T68" fmla="*/ 1629 w 2863"/>
                <a:gd name="T69" fmla="*/ 840 h 1261"/>
                <a:gd name="T70" fmla="*/ 1679 w 2863"/>
                <a:gd name="T71" fmla="*/ 858 h 1261"/>
                <a:gd name="T72" fmla="*/ 1721 w 2863"/>
                <a:gd name="T73" fmla="*/ 876 h 1261"/>
                <a:gd name="T74" fmla="*/ 1786 w 2863"/>
                <a:gd name="T75" fmla="*/ 899 h 1261"/>
                <a:gd name="T76" fmla="*/ 1842 w 2863"/>
                <a:gd name="T77" fmla="*/ 922 h 1261"/>
                <a:gd name="T78" fmla="*/ 1893 w 2863"/>
                <a:gd name="T79" fmla="*/ 942 h 1261"/>
                <a:gd name="T80" fmla="*/ 1948 w 2863"/>
                <a:gd name="T81" fmla="*/ 960 h 1261"/>
                <a:gd name="T82" fmla="*/ 2000 w 2863"/>
                <a:gd name="T83" fmla="*/ 983 h 1261"/>
                <a:gd name="T84" fmla="*/ 2046 w 2863"/>
                <a:gd name="T85" fmla="*/ 997 h 1261"/>
                <a:gd name="T86" fmla="*/ 2106 w 2863"/>
                <a:gd name="T87" fmla="*/ 1015 h 1261"/>
                <a:gd name="T88" fmla="*/ 2157 w 2863"/>
                <a:gd name="T89" fmla="*/ 1039 h 1261"/>
                <a:gd name="T90" fmla="*/ 2213 w 2863"/>
                <a:gd name="T91" fmla="*/ 1057 h 1261"/>
                <a:gd name="T92" fmla="*/ 2278 w 2863"/>
                <a:gd name="T93" fmla="*/ 1076 h 1261"/>
                <a:gd name="T94" fmla="*/ 2324 w 2863"/>
                <a:gd name="T95" fmla="*/ 1090 h 1261"/>
                <a:gd name="T96" fmla="*/ 2403 w 2863"/>
                <a:gd name="T97" fmla="*/ 1113 h 1261"/>
                <a:gd name="T98" fmla="*/ 2455 w 2863"/>
                <a:gd name="T99" fmla="*/ 1137 h 1261"/>
                <a:gd name="T100" fmla="*/ 2519 w 2863"/>
                <a:gd name="T101" fmla="*/ 1155 h 1261"/>
                <a:gd name="T102" fmla="*/ 2575 w 2863"/>
                <a:gd name="T103" fmla="*/ 1173 h 1261"/>
                <a:gd name="T104" fmla="*/ 2626 w 2863"/>
                <a:gd name="T105" fmla="*/ 1192 h 1261"/>
                <a:gd name="T106" fmla="*/ 2695 w 2863"/>
                <a:gd name="T107" fmla="*/ 1211 h 1261"/>
                <a:gd name="T108" fmla="*/ 2756 w 2863"/>
                <a:gd name="T109" fmla="*/ 1229 h 1261"/>
                <a:gd name="T110" fmla="*/ 2820 w 2863"/>
                <a:gd name="T111" fmla="*/ 1248 h 12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63"/>
                <a:gd name="T169" fmla="*/ 0 h 1261"/>
                <a:gd name="T170" fmla="*/ 2863 w 2863"/>
                <a:gd name="T171" fmla="*/ 1261 h 12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63" h="1261">
                  <a:moveTo>
                    <a:pt x="0" y="0"/>
                  </a:moveTo>
                  <a:lnTo>
                    <a:pt x="0" y="0"/>
                  </a:lnTo>
                  <a:lnTo>
                    <a:pt x="10" y="4"/>
                  </a:lnTo>
                  <a:lnTo>
                    <a:pt x="19" y="14"/>
                  </a:lnTo>
                  <a:lnTo>
                    <a:pt x="32" y="23"/>
                  </a:lnTo>
                  <a:lnTo>
                    <a:pt x="42" y="32"/>
                  </a:lnTo>
                  <a:lnTo>
                    <a:pt x="51" y="37"/>
                  </a:lnTo>
                  <a:lnTo>
                    <a:pt x="60" y="46"/>
                  </a:lnTo>
                  <a:lnTo>
                    <a:pt x="65" y="46"/>
                  </a:lnTo>
                  <a:lnTo>
                    <a:pt x="69" y="55"/>
                  </a:lnTo>
                  <a:lnTo>
                    <a:pt x="83" y="60"/>
                  </a:lnTo>
                  <a:lnTo>
                    <a:pt x="93" y="69"/>
                  </a:lnTo>
                  <a:lnTo>
                    <a:pt x="102" y="73"/>
                  </a:lnTo>
                  <a:lnTo>
                    <a:pt x="107" y="78"/>
                  </a:lnTo>
                  <a:lnTo>
                    <a:pt x="116" y="83"/>
                  </a:lnTo>
                  <a:lnTo>
                    <a:pt x="125" y="93"/>
                  </a:lnTo>
                  <a:lnTo>
                    <a:pt x="139" y="97"/>
                  </a:lnTo>
                  <a:lnTo>
                    <a:pt x="148" y="106"/>
                  </a:lnTo>
                  <a:lnTo>
                    <a:pt x="157" y="116"/>
                  </a:lnTo>
                  <a:lnTo>
                    <a:pt x="171" y="120"/>
                  </a:lnTo>
                  <a:lnTo>
                    <a:pt x="180" y="129"/>
                  </a:lnTo>
                  <a:lnTo>
                    <a:pt x="191" y="139"/>
                  </a:lnTo>
                  <a:lnTo>
                    <a:pt x="204" y="143"/>
                  </a:lnTo>
                  <a:lnTo>
                    <a:pt x="214" y="148"/>
                  </a:lnTo>
                  <a:lnTo>
                    <a:pt x="214" y="152"/>
                  </a:lnTo>
                  <a:lnTo>
                    <a:pt x="227" y="157"/>
                  </a:lnTo>
                  <a:lnTo>
                    <a:pt x="236" y="162"/>
                  </a:lnTo>
                  <a:lnTo>
                    <a:pt x="241" y="166"/>
                  </a:lnTo>
                  <a:lnTo>
                    <a:pt x="255" y="175"/>
                  </a:lnTo>
                  <a:lnTo>
                    <a:pt x="269" y="180"/>
                  </a:lnTo>
                  <a:lnTo>
                    <a:pt x="278" y="190"/>
                  </a:lnTo>
                  <a:lnTo>
                    <a:pt x="293" y="199"/>
                  </a:lnTo>
                  <a:lnTo>
                    <a:pt x="297" y="204"/>
                  </a:lnTo>
                  <a:lnTo>
                    <a:pt x="306" y="204"/>
                  </a:lnTo>
                  <a:lnTo>
                    <a:pt x="316" y="213"/>
                  </a:lnTo>
                  <a:lnTo>
                    <a:pt x="320" y="213"/>
                  </a:lnTo>
                  <a:lnTo>
                    <a:pt x="329" y="222"/>
                  </a:lnTo>
                  <a:lnTo>
                    <a:pt x="343" y="227"/>
                  </a:lnTo>
                  <a:lnTo>
                    <a:pt x="352" y="236"/>
                  </a:lnTo>
                  <a:lnTo>
                    <a:pt x="361" y="241"/>
                  </a:lnTo>
                  <a:lnTo>
                    <a:pt x="366" y="245"/>
                  </a:lnTo>
                  <a:lnTo>
                    <a:pt x="385" y="250"/>
                  </a:lnTo>
                  <a:lnTo>
                    <a:pt x="385" y="254"/>
                  </a:lnTo>
                  <a:lnTo>
                    <a:pt x="399" y="259"/>
                  </a:lnTo>
                  <a:lnTo>
                    <a:pt x="408" y="264"/>
                  </a:lnTo>
                  <a:lnTo>
                    <a:pt x="413" y="264"/>
                  </a:lnTo>
                  <a:lnTo>
                    <a:pt x="422" y="273"/>
                  </a:lnTo>
                  <a:lnTo>
                    <a:pt x="427" y="278"/>
                  </a:lnTo>
                  <a:lnTo>
                    <a:pt x="436" y="283"/>
                  </a:lnTo>
                  <a:lnTo>
                    <a:pt x="450" y="292"/>
                  </a:lnTo>
                  <a:lnTo>
                    <a:pt x="463" y="297"/>
                  </a:lnTo>
                  <a:lnTo>
                    <a:pt x="468" y="301"/>
                  </a:lnTo>
                  <a:lnTo>
                    <a:pt x="474" y="306"/>
                  </a:lnTo>
                  <a:lnTo>
                    <a:pt x="492" y="310"/>
                  </a:lnTo>
                  <a:lnTo>
                    <a:pt x="497" y="315"/>
                  </a:lnTo>
                  <a:lnTo>
                    <a:pt x="506" y="320"/>
                  </a:lnTo>
                  <a:lnTo>
                    <a:pt x="515" y="324"/>
                  </a:lnTo>
                  <a:lnTo>
                    <a:pt x="519" y="329"/>
                  </a:lnTo>
                  <a:lnTo>
                    <a:pt x="533" y="333"/>
                  </a:lnTo>
                  <a:lnTo>
                    <a:pt x="538" y="338"/>
                  </a:lnTo>
                  <a:lnTo>
                    <a:pt x="547" y="343"/>
                  </a:lnTo>
                  <a:lnTo>
                    <a:pt x="556" y="347"/>
                  </a:lnTo>
                  <a:lnTo>
                    <a:pt x="561" y="352"/>
                  </a:lnTo>
                  <a:lnTo>
                    <a:pt x="576" y="356"/>
                  </a:lnTo>
                  <a:lnTo>
                    <a:pt x="580" y="361"/>
                  </a:lnTo>
                  <a:lnTo>
                    <a:pt x="594" y="366"/>
                  </a:lnTo>
                  <a:lnTo>
                    <a:pt x="603" y="371"/>
                  </a:lnTo>
                  <a:lnTo>
                    <a:pt x="608" y="376"/>
                  </a:lnTo>
                  <a:lnTo>
                    <a:pt x="617" y="380"/>
                  </a:lnTo>
                  <a:lnTo>
                    <a:pt x="621" y="380"/>
                  </a:lnTo>
                  <a:lnTo>
                    <a:pt x="635" y="389"/>
                  </a:lnTo>
                  <a:lnTo>
                    <a:pt x="644" y="394"/>
                  </a:lnTo>
                  <a:lnTo>
                    <a:pt x="649" y="399"/>
                  </a:lnTo>
                  <a:lnTo>
                    <a:pt x="668" y="403"/>
                  </a:lnTo>
                  <a:lnTo>
                    <a:pt x="682" y="412"/>
                  </a:lnTo>
                  <a:lnTo>
                    <a:pt x="687" y="412"/>
                  </a:lnTo>
                  <a:lnTo>
                    <a:pt x="701" y="417"/>
                  </a:lnTo>
                  <a:lnTo>
                    <a:pt x="710" y="422"/>
                  </a:lnTo>
                  <a:lnTo>
                    <a:pt x="714" y="426"/>
                  </a:lnTo>
                  <a:lnTo>
                    <a:pt x="728" y="435"/>
                  </a:lnTo>
                  <a:lnTo>
                    <a:pt x="733" y="435"/>
                  </a:lnTo>
                  <a:lnTo>
                    <a:pt x="742" y="440"/>
                  </a:lnTo>
                  <a:lnTo>
                    <a:pt x="752" y="445"/>
                  </a:lnTo>
                  <a:lnTo>
                    <a:pt x="761" y="449"/>
                  </a:lnTo>
                  <a:lnTo>
                    <a:pt x="775" y="458"/>
                  </a:lnTo>
                  <a:lnTo>
                    <a:pt x="789" y="464"/>
                  </a:lnTo>
                  <a:lnTo>
                    <a:pt x="793" y="469"/>
                  </a:lnTo>
                  <a:lnTo>
                    <a:pt x="807" y="473"/>
                  </a:lnTo>
                  <a:lnTo>
                    <a:pt x="816" y="478"/>
                  </a:lnTo>
                  <a:lnTo>
                    <a:pt x="821" y="482"/>
                  </a:lnTo>
                  <a:lnTo>
                    <a:pt x="835" y="487"/>
                  </a:lnTo>
                  <a:lnTo>
                    <a:pt x="839" y="491"/>
                  </a:lnTo>
                  <a:lnTo>
                    <a:pt x="854" y="496"/>
                  </a:lnTo>
                  <a:lnTo>
                    <a:pt x="859" y="496"/>
                  </a:lnTo>
                  <a:lnTo>
                    <a:pt x="872" y="501"/>
                  </a:lnTo>
                  <a:lnTo>
                    <a:pt x="882" y="510"/>
                  </a:lnTo>
                  <a:lnTo>
                    <a:pt x="886" y="510"/>
                  </a:lnTo>
                  <a:lnTo>
                    <a:pt x="904" y="519"/>
                  </a:lnTo>
                  <a:lnTo>
                    <a:pt x="918" y="524"/>
                  </a:lnTo>
                  <a:lnTo>
                    <a:pt x="923" y="528"/>
                  </a:lnTo>
                  <a:lnTo>
                    <a:pt x="932" y="533"/>
                  </a:lnTo>
                  <a:lnTo>
                    <a:pt x="947" y="537"/>
                  </a:lnTo>
                  <a:lnTo>
                    <a:pt x="951" y="542"/>
                  </a:lnTo>
                  <a:lnTo>
                    <a:pt x="965" y="547"/>
                  </a:lnTo>
                  <a:lnTo>
                    <a:pt x="970" y="551"/>
                  </a:lnTo>
                  <a:lnTo>
                    <a:pt x="988" y="557"/>
                  </a:lnTo>
                  <a:lnTo>
                    <a:pt x="1002" y="566"/>
                  </a:lnTo>
                  <a:lnTo>
                    <a:pt x="1011" y="566"/>
                  </a:lnTo>
                  <a:lnTo>
                    <a:pt x="1020" y="571"/>
                  </a:lnTo>
                  <a:lnTo>
                    <a:pt x="1029" y="580"/>
                  </a:lnTo>
                  <a:lnTo>
                    <a:pt x="1035" y="580"/>
                  </a:lnTo>
                  <a:lnTo>
                    <a:pt x="1049" y="584"/>
                  </a:lnTo>
                  <a:lnTo>
                    <a:pt x="1053" y="589"/>
                  </a:lnTo>
                  <a:lnTo>
                    <a:pt x="1067" y="593"/>
                  </a:lnTo>
                  <a:lnTo>
                    <a:pt x="1076" y="598"/>
                  </a:lnTo>
                  <a:lnTo>
                    <a:pt x="1086" y="603"/>
                  </a:lnTo>
                  <a:lnTo>
                    <a:pt x="1095" y="607"/>
                  </a:lnTo>
                  <a:lnTo>
                    <a:pt x="1099" y="612"/>
                  </a:lnTo>
                  <a:lnTo>
                    <a:pt x="1113" y="616"/>
                  </a:lnTo>
                  <a:lnTo>
                    <a:pt x="1118" y="616"/>
                  </a:lnTo>
                  <a:lnTo>
                    <a:pt x="1132" y="626"/>
                  </a:lnTo>
                  <a:lnTo>
                    <a:pt x="1137" y="626"/>
                  </a:lnTo>
                  <a:lnTo>
                    <a:pt x="1151" y="635"/>
                  </a:lnTo>
                  <a:lnTo>
                    <a:pt x="1160" y="639"/>
                  </a:lnTo>
                  <a:lnTo>
                    <a:pt x="1169" y="639"/>
                  </a:lnTo>
                  <a:lnTo>
                    <a:pt x="1183" y="644"/>
                  </a:lnTo>
                  <a:lnTo>
                    <a:pt x="1183" y="650"/>
                  </a:lnTo>
                  <a:lnTo>
                    <a:pt x="1197" y="654"/>
                  </a:lnTo>
                  <a:lnTo>
                    <a:pt x="1201" y="659"/>
                  </a:lnTo>
                  <a:lnTo>
                    <a:pt x="1215" y="663"/>
                  </a:lnTo>
                  <a:lnTo>
                    <a:pt x="1225" y="668"/>
                  </a:lnTo>
                  <a:lnTo>
                    <a:pt x="1234" y="668"/>
                  </a:lnTo>
                  <a:lnTo>
                    <a:pt x="1248" y="677"/>
                  </a:lnTo>
                  <a:lnTo>
                    <a:pt x="1267" y="686"/>
                  </a:lnTo>
                  <a:lnTo>
                    <a:pt x="1280" y="695"/>
                  </a:lnTo>
                  <a:lnTo>
                    <a:pt x="1289" y="700"/>
                  </a:lnTo>
                  <a:lnTo>
                    <a:pt x="1299" y="700"/>
                  </a:lnTo>
                  <a:lnTo>
                    <a:pt x="1312" y="705"/>
                  </a:lnTo>
                  <a:lnTo>
                    <a:pt x="1318" y="709"/>
                  </a:lnTo>
                  <a:lnTo>
                    <a:pt x="1332" y="714"/>
                  </a:lnTo>
                  <a:lnTo>
                    <a:pt x="1336" y="718"/>
                  </a:lnTo>
                  <a:lnTo>
                    <a:pt x="1350" y="723"/>
                  </a:lnTo>
                  <a:lnTo>
                    <a:pt x="1355" y="728"/>
                  </a:lnTo>
                  <a:lnTo>
                    <a:pt x="1369" y="732"/>
                  </a:lnTo>
                  <a:lnTo>
                    <a:pt x="1373" y="732"/>
                  </a:lnTo>
                  <a:lnTo>
                    <a:pt x="1387" y="737"/>
                  </a:lnTo>
                  <a:lnTo>
                    <a:pt x="1396" y="747"/>
                  </a:lnTo>
                  <a:lnTo>
                    <a:pt x="1401" y="747"/>
                  </a:lnTo>
                  <a:lnTo>
                    <a:pt x="1420" y="756"/>
                  </a:lnTo>
                  <a:lnTo>
                    <a:pt x="1438" y="761"/>
                  </a:lnTo>
                  <a:lnTo>
                    <a:pt x="1443" y="765"/>
                  </a:lnTo>
                  <a:lnTo>
                    <a:pt x="1457" y="770"/>
                  </a:lnTo>
                  <a:lnTo>
                    <a:pt x="1461" y="770"/>
                  </a:lnTo>
                  <a:lnTo>
                    <a:pt x="1475" y="779"/>
                  </a:lnTo>
                  <a:lnTo>
                    <a:pt x="1484" y="784"/>
                  </a:lnTo>
                  <a:lnTo>
                    <a:pt x="1493" y="784"/>
                  </a:lnTo>
                  <a:lnTo>
                    <a:pt x="1508" y="788"/>
                  </a:lnTo>
                  <a:lnTo>
                    <a:pt x="1513" y="793"/>
                  </a:lnTo>
                  <a:lnTo>
                    <a:pt x="1527" y="797"/>
                  </a:lnTo>
                  <a:lnTo>
                    <a:pt x="1531" y="802"/>
                  </a:lnTo>
                  <a:lnTo>
                    <a:pt x="1550" y="807"/>
                  </a:lnTo>
                  <a:lnTo>
                    <a:pt x="1568" y="816"/>
                  </a:lnTo>
                  <a:lnTo>
                    <a:pt x="1572" y="816"/>
                  </a:lnTo>
                  <a:lnTo>
                    <a:pt x="1586" y="820"/>
                  </a:lnTo>
                  <a:lnTo>
                    <a:pt x="1591" y="825"/>
                  </a:lnTo>
                  <a:lnTo>
                    <a:pt x="1606" y="830"/>
                  </a:lnTo>
                  <a:lnTo>
                    <a:pt x="1615" y="834"/>
                  </a:lnTo>
                  <a:lnTo>
                    <a:pt x="1629" y="840"/>
                  </a:lnTo>
                  <a:lnTo>
                    <a:pt x="1633" y="844"/>
                  </a:lnTo>
                  <a:lnTo>
                    <a:pt x="1647" y="844"/>
                  </a:lnTo>
                  <a:lnTo>
                    <a:pt x="1656" y="849"/>
                  </a:lnTo>
                  <a:lnTo>
                    <a:pt x="1665" y="854"/>
                  </a:lnTo>
                  <a:lnTo>
                    <a:pt x="1679" y="858"/>
                  </a:lnTo>
                  <a:lnTo>
                    <a:pt x="1684" y="863"/>
                  </a:lnTo>
                  <a:lnTo>
                    <a:pt x="1698" y="867"/>
                  </a:lnTo>
                  <a:lnTo>
                    <a:pt x="1703" y="872"/>
                  </a:lnTo>
                  <a:lnTo>
                    <a:pt x="1721" y="876"/>
                  </a:lnTo>
                  <a:lnTo>
                    <a:pt x="1744" y="886"/>
                  </a:lnTo>
                  <a:lnTo>
                    <a:pt x="1763" y="890"/>
                  </a:lnTo>
                  <a:lnTo>
                    <a:pt x="1763" y="895"/>
                  </a:lnTo>
                  <a:lnTo>
                    <a:pt x="1781" y="899"/>
                  </a:lnTo>
                  <a:lnTo>
                    <a:pt x="1786" y="899"/>
                  </a:lnTo>
                  <a:lnTo>
                    <a:pt x="1805" y="904"/>
                  </a:lnTo>
                  <a:lnTo>
                    <a:pt x="1805" y="909"/>
                  </a:lnTo>
                  <a:lnTo>
                    <a:pt x="1823" y="913"/>
                  </a:lnTo>
                  <a:lnTo>
                    <a:pt x="1828" y="918"/>
                  </a:lnTo>
                  <a:lnTo>
                    <a:pt x="1842" y="922"/>
                  </a:lnTo>
                  <a:lnTo>
                    <a:pt x="1851" y="927"/>
                  </a:lnTo>
                  <a:lnTo>
                    <a:pt x="1860" y="933"/>
                  </a:lnTo>
                  <a:lnTo>
                    <a:pt x="1869" y="933"/>
                  </a:lnTo>
                  <a:lnTo>
                    <a:pt x="1884" y="937"/>
                  </a:lnTo>
                  <a:lnTo>
                    <a:pt x="1893" y="942"/>
                  </a:lnTo>
                  <a:lnTo>
                    <a:pt x="1907" y="946"/>
                  </a:lnTo>
                  <a:lnTo>
                    <a:pt x="1916" y="951"/>
                  </a:lnTo>
                  <a:lnTo>
                    <a:pt x="1925" y="956"/>
                  </a:lnTo>
                  <a:lnTo>
                    <a:pt x="1935" y="956"/>
                  </a:lnTo>
                  <a:lnTo>
                    <a:pt x="1948" y="960"/>
                  </a:lnTo>
                  <a:lnTo>
                    <a:pt x="1957" y="965"/>
                  </a:lnTo>
                  <a:lnTo>
                    <a:pt x="1967" y="969"/>
                  </a:lnTo>
                  <a:lnTo>
                    <a:pt x="1977" y="974"/>
                  </a:lnTo>
                  <a:lnTo>
                    <a:pt x="1986" y="974"/>
                  </a:lnTo>
                  <a:lnTo>
                    <a:pt x="2000" y="983"/>
                  </a:lnTo>
                  <a:lnTo>
                    <a:pt x="2009" y="983"/>
                  </a:lnTo>
                  <a:lnTo>
                    <a:pt x="2023" y="988"/>
                  </a:lnTo>
                  <a:lnTo>
                    <a:pt x="2032" y="988"/>
                  </a:lnTo>
                  <a:lnTo>
                    <a:pt x="2041" y="997"/>
                  </a:lnTo>
                  <a:lnTo>
                    <a:pt x="2046" y="997"/>
                  </a:lnTo>
                  <a:lnTo>
                    <a:pt x="2064" y="1001"/>
                  </a:lnTo>
                  <a:lnTo>
                    <a:pt x="2070" y="1006"/>
                  </a:lnTo>
                  <a:lnTo>
                    <a:pt x="2088" y="1011"/>
                  </a:lnTo>
                  <a:lnTo>
                    <a:pt x="2093" y="1015"/>
                  </a:lnTo>
                  <a:lnTo>
                    <a:pt x="2106" y="1015"/>
                  </a:lnTo>
                  <a:lnTo>
                    <a:pt x="2116" y="1020"/>
                  </a:lnTo>
                  <a:lnTo>
                    <a:pt x="2129" y="1025"/>
                  </a:lnTo>
                  <a:lnTo>
                    <a:pt x="2139" y="1030"/>
                  </a:lnTo>
                  <a:lnTo>
                    <a:pt x="2152" y="1035"/>
                  </a:lnTo>
                  <a:lnTo>
                    <a:pt x="2157" y="1039"/>
                  </a:lnTo>
                  <a:lnTo>
                    <a:pt x="2172" y="1044"/>
                  </a:lnTo>
                  <a:lnTo>
                    <a:pt x="2181" y="1044"/>
                  </a:lnTo>
                  <a:lnTo>
                    <a:pt x="2195" y="1048"/>
                  </a:lnTo>
                  <a:lnTo>
                    <a:pt x="2204" y="1053"/>
                  </a:lnTo>
                  <a:lnTo>
                    <a:pt x="2213" y="1057"/>
                  </a:lnTo>
                  <a:lnTo>
                    <a:pt x="2222" y="1057"/>
                  </a:lnTo>
                  <a:lnTo>
                    <a:pt x="2236" y="1062"/>
                  </a:lnTo>
                  <a:lnTo>
                    <a:pt x="2250" y="1067"/>
                  </a:lnTo>
                  <a:lnTo>
                    <a:pt x="2260" y="1071"/>
                  </a:lnTo>
                  <a:lnTo>
                    <a:pt x="2278" y="1076"/>
                  </a:lnTo>
                  <a:lnTo>
                    <a:pt x="2287" y="1076"/>
                  </a:lnTo>
                  <a:lnTo>
                    <a:pt x="2297" y="1080"/>
                  </a:lnTo>
                  <a:lnTo>
                    <a:pt x="2301" y="1085"/>
                  </a:lnTo>
                  <a:lnTo>
                    <a:pt x="2320" y="1090"/>
                  </a:lnTo>
                  <a:lnTo>
                    <a:pt x="2324" y="1090"/>
                  </a:lnTo>
                  <a:lnTo>
                    <a:pt x="2342" y="1099"/>
                  </a:lnTo>
                  <a:lnTo>
                    <a:pt x="2362" y="1103"/>
                  </a:lnTo>
                  <a:lnTo>
                    <a:pt x="2366" y="1103"/>
                  </a:lnTo>
                  <a:lnTo>
                    <a:pt x="2389" y="1108"/>
                  </a:lnTo>
                  <a:lnTo>
                    <a:pt x="2403" y="1113"/>
                  </a:lnTo>
                  <a:lnTo>
                    <a:pt x="2408" y="1123"/>
                  </a:lnTo>
                  <a:lnTo>
                    <a:pt x="2412" y="1123"/>
                  </a:lnTo>
                  <a:lnTo>
                    <a:pt x="2431" y="1127"/>
                  </a:lnTo>
                  <a:lnTo>
                    <a:pt x="2431" y="1132"/>
                  </a:lnTo>
                  <a:lnTo>
                    <a:pt x="2455" y="1137"/>
                  </a:lnTo>
                  <a:lnTo>
                    <a:pt x="2473" y="1141"/>
                  </a:lnTo>
                  <a:lnTo>
                    <a:pt x="2478" y="1141"/>
                  </a:lnTo>
                  <a:lnTo>
                    <a:pt x="2496" y="1150"/>
                  </a:lnTo>
                  <a:lnTo>
                    <a:pt x="2501" y="1150"/>
                  </a:lnTo>
                  <a:lnTo>
                    <a:pt x="2519" y="1155"/>
                  </a:lnTo>
                  <a:lnTo>
                    <a:pt x="2528" y="1159"/>
                  </a:lnTo>
                  <a:lnTo>
                    <a:pt x="2537" y="1164"/>
                  </a:lnTo>
                  <a:lnTo>
                    <a:pt x="2552" y="1164"/>
                  </a:lnTo>
                  <a:lnTo>
                    <a:pt x="2561" y="1169"/>
                  </a:lnTo>
                  <a:lnTo>
                    <a:pt x="2575" y="1173"/>
                  </a:lnTo>
                  <a:lnTo>
                    <a:pt x="2584" y="1178"/>
                  </a:lnTo>
                  <a:lnTo>
                    <a:pt x="2598" y="1182"/>
                  </a:lnTo>
                  <a:lnTo>
                    <a:pt x="2603" y="1182"/>
                  </a:lnTo>
                  <a:lnTo>
                    <a:pt x="2621" y="1192"/>
                  </a:lnTo>
                  <a:lnTo>
                    <a:pt x="2626" y="1192"/>
                  </a:lnTo>
                  <a:lnTo>
                    <a:pt x="2645" y="1196"/>
                  </a:lnTo>
                  <a:lnTo>
                    <a:pt x="2668" y="1201"/>
                  </a:lnTo>
                  <a:lnTo>
                    <a:pt x="2672" y="1205"/>
                  </a:lnTo>
                  <a:lnTo>
                    <a:pt x="2691" y="1211"/>
                  </a:lnTo>
                  <a:lnTo>
                    <a:pt x="2695" y="1211"/>
                  </a:lnTo>
                  <a:lnTo>
                    <a:pt x="2709" y="1220"/>
                  </a:lnTo>
                  <a:lnTo>
                    <a:pt x="2723" y="1220"/>
                  </a:lnTo>
                  <a:lnTo>
                    <a:pt x="2733" y="1225"/>
                  </a:lnTo>
                  <a:lnTo>
                    <a:pt x="2742" y="1229"/>
                  </a:lnTo>
                  <a:lnTo>
                    <a:pt x="2756" y="1229"/>
                  </a:lnTo>
                  <a:lnTo>
                    <a:pt x="2765" y="1234"/>
                  </a:lnTo>
                  <a:lnTo>
                    <a:pt x="2774" y="1239"/>
                  </a:lnTo>
                  <a:lnTo>
                    <a:pt x="2788" y="1243"/>
                  </a:lnTo>
                  <a:lnTo>
                    <a:pt x="2797" y="1243"/>
                  </a:lnTo>
                  <a:lnTo>
                    <a:pt x="2820" y="1248"/>
                  </a:lnTo>
                  <a:lnTo>
                    <a:pt x="2840" y="1257"/>
                  </a:lnTo>
                  <a:lnTo>
                    <a:pt x="2844" y="1257"/>
                  </a:lnTo>
                  <a:lnTo>
                    <a:pt x="2863" y="12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3" name="Freeform 5515"/>
            <p:cNvSpPr>
              <a:spLocks/>
            </p:cNvSpPr>
            <p:nvPr/>
          </p:nvSpPr>
          <p:spPr bwMode="auto">
            <a:xfrm>
              <a:off x="4962" y="1980"/>
              <a:ext cx="68" cy="79"/>
            </a:xfrm>
            <a:custGeom>
              <a:avLst/>
              <a:gdLst>
                <a:gd name="T0" fmla="*/ 5 w 339"/>
                <a:gd name="T1" fmla="*/ 4 h 395"/>
                <a:gd name="T2" fmla="*/ 9 w 339"/>
                <a:gd name="T3" fmla="*/ 19 h 395"/>
                <a:gd name="T4" fmla="*/ 19 w 339"/>
                <a:gd name="T5" fmla="*/ 28 h 395"/>
                <a:gd name="T6" fmla="*/ 23 w 339"/>
                <a:gd name="T7" fmla="*/ 47 h 395"/>
                <a:gd name="T8" fmla="*/ 32 w 339"/>
                <a:gd name="T9" fmla="*/ 60 h 395"/>
                <a:gd name="T10" fmla="*/ 37 w 339"/>
                <a:gd name="T11" fmla="*/ 74 h 395"/>
                <a:gd name="T12" fmla="*/ 51 w 339"/>
                <a:gd name="T13" fmla="*/ 88 h 395"/>
                <a:gd name="T14" fmla="*/ 56 w 339"/>
                <a:gd name="T15" fmla="*/ 102 h 395"/>
                <a:gd name="T16" fmla="*/ 61 w 339"/>
                <a:gd name="T17" fmla="*/ 112 h 395"/>
                <a:gd name="T18" fmla="*/ 75 w 339"/>
                <a:gd name="T19" fmla="*/ 130 h 395"/>
                <a:gd name="T20" fmla="*/ 84 w 339"/>
                <a:gd name="T21" fmla="*/ 144 h 395"/>
                <a:gd name="T22" fmla="*/ 98 w 339"/>
                <a:gd name="T23" fmla="*/ 158 h 395"/>
                <a:gd name="T24" fmla="*/ 107 w 339"/>
                <a:gd name="T25" fmla="*/ 172 h 395"/>
                <a:gd name="T26" fmla="*/ 121 w 339"/>
                <a:gd name="T27" fmla="*/ 190 h 395"/>
                <a:gd name="T28" fmla="*/ 125 w 339"/>
                <a:gd name="T29" fmla="*/ 195 h 395"/>
                <a:gd name="T30" fmla="*/ 139 w 339"/>
                <a:gd name="T31" fmla="*/ 214 h 395"/>
                <a:gd name="T32" fmla="*/ 144 w 339"/>
                <a:gd name="T33" fmla="*/ 218 h 395"/>
                <a:gd name="T34" fmla="*/ 158 w 339"/>
                <a:gd name="T35" fmla="*/ 232 h 395"/>
                <a:gd name="T36" fmla="*/ 168 w 339"/>
                <a:gd name="T37" fmla="*/ 241 h 395"/>
                <a:gd name="T38" fmla="*/ 181 w 339"/>
                <a:gd name="T39" fmla="*/ 255 h 395"/>
                <a:gd name="T40" fmla="*/ 190 w 339"/>
                <a:gd name="T41" fmla="*/ 264 h 395"/>
                <a:gd name="T42" fmla="*/ 204 w 339"/>
                <a:gd name="T43" fmla="*/ 283 h 395"/>
                <a:gd name="T44" fmla="*/ 213 w 339"/>
                <a:gd name="T45" fmla="*/ 287 h 395"/>
                <a:gd name="T46" fmla="*/ 232 w 339"/>
                <a:gd name="T47" fmla="*/ 302 h 395"/>
                <a:gd name="T48" fmla="*/ 236 w 339"/>
                <a:gd name="T49" fmla="*/ 311 h 395"/>
                <a:gd name="T50" fmla="*/ 251 w 339"/>
                <a:gd name="T51" fmla="*/ 320 h 395"/>
                <a:gd name="T52" fmla="*/ 265 w 339"/>
                <a:gd name="T53" fmla="*/ 334 h 395"/>
                <a:gd name="T54" fmla="*/ 274 w 339"/>
                <a:gd name="T55" fmla="*/ 339 h 395"/>
                <a:gd name="T56" fmla="*/ 288 w 339"/>
                <a:gd name="T57" fmla="*/ 357 h 395"/>
                <a:gd name="T58" fmla="*/ 302 w 339"/>
                <a:gd name="T59" fmla="*/ 366 h 395"/>
                <a:gd name="T60" fmla="*/ 315 w 339"/>
                <a:gd name="T61" fmla="*/ 376 h 395"/>
                <a:gd name="T62" fmla="*/ 329 w 339"/>
                <a:gd name="T63" fmla="*/ 385 h 39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39"/>
                <a:gd name="T97" fmla="*/ 0 h 395"/>
                <a:gd name="T98" fmla="*/ 339 w 339"/>
                <a:gd name="T99" fmla="*/ 395 h 39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39" h="395">
                  <a:moveTo>
                    <a:pt x="0" y="0"/>
                  </a:moveTo>
                  <a:lnTo>
                    <a:pt x="5" y="4"/>
                  </a:lnTo>
                  <a:lnTo>
                    <a:pt x="9" y="13"/>
                  </a:lnTo>
                  <a:lnTo>
                    <a:pt x="9" y="19"/>
                  </a:lnTo>
                  <a:lnTo>
                    <a:pt x="14" y="24"/>
                  </a:lnTo>
                  <a:lnTo>
                    <a:pt x="19" y="28"/>
                  </a:lnTo>
                  <a:lnTo>
                    <a:pt x="23" y="37"/>
                  </a:lnTo>
                  <a:lnTo>
                    <a:pt x="23" y="47"/>
                  </a:lnTo>
                  <a:lnTo>
                    <a:pt x="28" y="51"/>
                  </a:lnTo>
                  <a:lnTo>
                    <a:pt x="32" y="60"/>
                  </a:lnTo>
                  <a:lnTo>
                    <a:pt x="37" y="65"/>
                  </a:lnTo>
                  <a:lnTo>
                    <a:pt x="37" y="74"/>
                  </a:lnTo>
                  <a:lnTo>
                    <a:pt x="42" y="79"/>
                  </a:lnTo>
                  <a:lnTo>
                    <a:pt x="51" y="88"/>
                  </a:lnTo>
                  <a:lnTo>
                    <a:pt x="56" y="97"/>
                  </a:lnTo>
                  <a:lnTo>
                    <a:pt x="56" y="102"/>
                  </a:lnTo>
                  <a:lnTo>
                    <a:pt x="56" y="106"/>
                  </a:lnTo>
                  <a:lnTo>
                    <a:pt x="61" y="112"/>
                  </a:lnTo>
                  <a:lnTo>
                    <a:pt x="70" y="121"/>
                  </a:lnTo>
                  <a:lnTo>
                    <a:pt x="75" y="130"/>
                  </a:lnTo>
                  <a:lnTo>
                    <a:pt x="79" y="135"/>
                  </a:lnTo>
                  <a:lnTo>
                    <a:pt x="84" y="144"/>
                  </a:lnTo>
                  <a:lnTo>
                    <a:pt x="88" y="149"/>
                  </a:lnTo>
                  <a:lnTo>
                    <a:pt x="98" y="158"/>
                  </a:lnTo>
                  <a:lnTo>
                    <a:pt x="102" y="167"/>
                  </a:lnTo>
                  <a:lnTo>
                    <a:pt x="107" y="172"/>
                  </a:lnTo>
                  <a:lnTo>
                    <a:pt x="116" y="181"/>
                  </a:lnTo>
                  <a:lnTo>
                    <a:pt x="121" y="190"/>
                  </a:lnTo>
                  <a:lnTo>
                    <a:pt x="125" y="195"/>
                  </a:lnTo>
                  <a:lnTo>
                    <a:pt x="130" y="205"/>
                  </a:lnTo>
                  <a:lnTo>
                    <a:pt x="139" y="214"/>
                  </a:lnTo>
                  <a:lnTo>
                    <a:pt x="144" y="218"/>
                  </a:lnTo>
                  <a:lnTo>
                    <a:pt x="154" y="228"/>
                  </a:lnTo>
                  <a:lnTo>
                    <a:pt x="158" y="232"/>
                  </a:lnTo>
                  <a:lnTo>
                    <a:pt x="168" y="241"/>
                  </a:lnTo>
                  <a:lnTo>
                    <a:pt x="172" y="251"/>
                  </a:lnTo>
                  <a:lnTo>
                    <a:pt x="181" y="255"/>
                  </a:lnTo>
                  <a:lnTo>
                    <a:pt x="186" y="260"/>
                  </a:lnTo>
                  <a:lnTo>
                    <a:pt x="190" y="264"/>
                  </a:lnTo>
                  <a:lnTo>
                    <a:pt x="200" y="274"/>
                  </a:lnTo>
                  <a:lnTo>
                    <a:pt x="204" y="283"/>
                  </a:lnTo>
                  <a:lnTo>
                    <a:pt x="209" y="283"/>
                  </a:lnTo>
                  <a:lnTo>
                    <a:pt x="213" y="287"/>
                  </a:lnTo>
                  <a:lnTo>
                    <a:pt x="223" y="297"/>
                  </a:lnTo>
                  <a:lnTo>
                    <a:pt x="232" y="302"/>
                  </a:lnTo>
                  <a:lnTo>
                    <a:pt x="232" y="307"/>
                  </a:lnTo>
                  <a:lnTo>
                    <a:pt x="236" y="311"/>
                  </a:lnTo>
                  <a:lnTo>
                    <a:pt x="247" y="316"/>
                  </a:lnTo>
                  <a:lnTo>
                    <a:pt x="251" y="320"/>
                  </a:lnTo>
                  <a:lnTo>
                    <a:pt x="256" y="325"/>
                  </a:lnTo>
                  <a:lnTo>
                    <a:pt x="265" y="334"/>
                  </a:lnTo>
                  <a:lnTo>
                    <a:pt x="274" y="339"/>
                  </a:lnTo>
                  <a:lnTo>
                    <a:pt x="283" y="348"/>
                  </a:lnTo>
                  <a:lnTo>
                    <a:pt x="288" y="357"/>
                  </a:lnTo>
                  <a:lnTo>
                    <a:pt x="292" y="362"/>
                  </a:lnTo>
                  <a:lnTo>
                    <a:pt x="302" y="366"/>
                  </a:lnTo>
                  <a:lnTo>
                    <a:pt x="311" y="371"/>
                  </a:lnTo>
                  <a:lnTo>
                    <a:pt x="315" y="376"/>
                  </a:lnTo>
                  <a:lnTo>
                    <a:pt x="320" y="380"/>
                  </a:lnTo>
                  <a:lnTo>
                    <a:pt x="329" y="385"/>
                  </a:lnTo>
                  <a:lnTo>
                    <a:pt x="339" y="39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4" name="Freeform 5516"/>
            <p:cNvSpPr>
              <a:spLocks/>
            </p:cNvSpPr>
            <p:nvPr/>
          </p:nvSpPr>
          <p:spPr bwMode="auto">
            <a:xfrm>
              <a:off x="4899" y="1685"/>
              <a:ext cx="3" cy="1"/>
            </a:xfrm>
            <a:custGeom>
              <a:avLst/>
              <a:gdLst>
                <a:gd name="T0" fmla="*/ 9 w 18"/>
                <a:gd name="T1" fmla="*/ 5 h 5"/>
                <a:gd name="T2" fmla="*/ 0 w 18"/>
                <a:gd name="T3" fmla="*/ 0 h 5"/>
                <a:gd name="T4" fmla="*/ 9 w 18"/>
                <a:gd name="T5" fmla="*/ 0 h 5"/>
                <a:gd name="T6" fmla="*/ 18 w 18"/>
                <a:gd name="T7" fmla="*/ 0 h 5"/>
                <a:gd name="T8" fmla="*/ 9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9" y="5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9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5" name="Freeform 5517"/>
            <p:cNvSpPr>
              <a:spLocks/>
            </p:cNvSpPr>
            <p:nvPr/>
          </p:nvSpPr>
          <p:spPr bwMode="auto">
            <a:xfrm>
              <a:off x="4894" y="1683"/>
              <a:ext cx="3" cy="1"/>
            </a:xfrm>
            <a:custGeom>
              <a:avLst/>
              <a:gdLst>
                <a:gd name="T0" fmla="*/ 13 w 18"/>
                <a:gd name="T1" fmla="*/ 5 h 5"/>
                <a:gd name="T2" fmla="*/ 0 w 18"/>
                <a:gd name="T3" fmla="*/ 5 h 5"/>
                <a:gd name="T4" fmla="*/ 13 w 18"/>
                <a:gd name="T5" fmla="*/ 0 h 5"/>
                <a:gd name="T6" fmla="*/ 18 w 18"/>
                <a:gd name="T7" fmla="*/ 5 h 5"/>
                <a:gd name="T8" fmla="*/ 13 w 18"/>
                <a:gd name="T9" fmla="*/ 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5"/>
                <a:gd name="T17" fmla="*/ 18 w 1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5">
                  <a:moveTo>
                    <a:pt x="13" y="5"/>
                  </a:moveTo>
                  <a:lnTo>
                    <a:pt x="0" y="5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13" y="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6" name="Line 5518"/>
            <p:cNvSpPr>
              <a:spLocks noChangeShapeType="1"/>
            </p:cNvSpPr>
            <p:nvPr/>
          </p:nvSpPr>
          <p:spPr bwMode="auto">
            <a:xfrm>
              <a:off x="4875" y="1679"/>
              <a:ext cx="1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7" name="Freeform 5519"/>
            <p:cNvSpPr>
              <a:spLocks/>
            </p:cNvSpPr>
            <p:nvPr/>
          </p:nvSpPr>
          <p:spPr bwMode="auto">
            <a:xfrm>
              <a:off x="3327" y="787"/>
              <a:ext cx="165" cy="57"/>
            </a:xfrm>
            <a:custGeom>
              <a:avLst/>
              <a:gdLst>
                <a:gd name="T0" fmla="*/ 9 w 822"/>
                <a:gd name="T1" fmla="*/ 9 h 287"/>
                <a:gd name="T2" fmla="*/ 28 w 822"/>
                <a:gd name="T3" fmla="*/ 13 h 287"/>
                <a:gd name="T4" fmla="*/ 52 w 822"/>
                <a:gd name="T5" fmla="*/ 22 h 287"/>
                <a:gd name="T6" fmla="*/ 74 w 822"/>
                <a:gd name="T7" fmla="*/ 32 h 287"/>
                <a:gd name="T8" fmla="*/ 93 w 822"/>
                <a:gd name="T9" fmla="*/ 36 h 287"/>
                <a:gd name="T10" fmla="*/ 116 w 822"/>
                <a:gd name="T11" fmla="*/ 45 h 287"/>
                <a:gd name="T12" fmla="*/ 140 w 822"/>
                <a:gd name="T13" fmla="*/ 50 h 287"/>
                <a:gd name="T14" fmla="*/ 158 w 822"/>
                <a:gd name="T15" fmla="*/ 59 h 287"/>
                <a:gd name="T16" fmla="*/ 181 w 822"/>
                <a:gd name="T17" fmla="*/ 68 h 287"/>
                <a:gd name="T18" fmla="*/ 199 w 822"/>
                <a:gd name="T19" fmla="*/ 73 h 287"/>
                <a:gd name="T20" fmla="*/ 222 w 822"/>
                <a:gd name="T21" fmla="*/ 82 h 287"/>
                <a:gd name="T22" fmla="*/ 246 w 822"/>
                <a:gd name="T23" fmla="*/ 88 h 287"/>
                <a:gd name="T24" fmla="*/ 265 w 822"/>
                <a:gd name="T25" fmla="*/ 97 h 287"/>
                <a:gd name="T26" fmla="*/ 288 w 822"/>
                <a:gd name="T27" fmla="*/ 101 h 287"/>
                <a:gd name="T28" fmla="*/ 311 w 822"/>
                <a:gd name="T29" fmla="*/ 111 h 287"/>
                <a:gd name="T30" fmla="*/ 330 w 822"/>
                <a:gd name="T31" fmla="*/ 120 h 287"/>
                <a:gd name="T32" fmla="*/ 353 w 822"/>
                <a:gd name="T33" fmla="*/ 124 h 287"/>
                <a:gd name="T34" fmla="*/ 371 w 822"/>
                <a:gd name="T35" fmla="*/ 134 h 287"/>
                <a:gd name="T36" fmla="*/ 394 w 822"/>
                <a:gd name="T37" fmla="*/ 138 h 287"/>
                <a:gd name="T38" fmla="*/ 418 w 822"/>
                <a:gd name="T39" fmla="*/ 147 h 287"/>
                <a:gd name="T40" fmla="*/ 437 w 822"/>
                <a:gd name="T41" fmla="*/ 157 h 287"/>
                <a:gd name="T42" fmla="*/ 459 w 822"/>
                <a:gd name="T43" fmla="*/ 161 h 287"/>
                <a:gd name="T44" fmla="*/ 482 w 822"/>
                <a:gd name="T45" fmla="*/ 170 h 287"/>
                <a:gd name="T46" fmla="*/ 505 w 822"/>
                <a:gd name="T47" fmla="*/ 175 h 287"/>
                <a:gd name="T48" fmla="*/ 525 w 822"/>
                <a:gd name="T49" fmla="*/ 185 h 287"/>
                <a:gd name="T50" fmla="*/ 548 w 822"/>
                <a:gd name="T51" fmla="*/ 190 h 287"/>
                <a:gd name="T52" fmla="*/ 571 w 822"/>
                <a:gd name="T53" fmla="*/ 199 h 287"/>
                <a:gd name="T54" fmla="*/ 589 w 822"/>
                <a:gd name="T55" fmla="*/ 208 h 287"/>
                <a:gd name="T56" fmla="*/ 631 w 822"/>
                <a:gd name="T57" fmla="*/ 222 h 287"/>
                <a:gd name="T58" fmla="*/ 654 w 822"/>
                <a:gd name="T59" fmla="*/ 231 h 287"/>
                <a:gd name="T60" fmla="*/ 677 w 822"/>
                <a:gd name="T61" fmla="*/ 236 h 287"/>
                <a:gd name="T62" fmla="*/ 701 w 822"/>
                <a:gd name="T63" fmla="*/ 245 h 287"/>
                <a:gd name="T64" fmla="*/ 724 w 822"/>
                <a:gd name="T65" fmla="*/ 249 h 287"/>
                <a:gd name="T66" fmla="*/ 747 w 822"/>
                <a:gd name="T67" fmla="*/ 259 h 287"/>
                <a:gd name="T68" fmla="*/ 765 w 822"/>
                <a:gd name="T69" fmla="*/ 268 h 287"/>
                <a:gd name="T70" fmla="*/ 788 w 822"/>
                <a:gd name="T71" fmla="*/ 272 h 287"/>
                <a:gd name="T72" fmla="*/ 812 w 822"/>
                <a:gd name="T73" fmla="*/ 283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22"/>
                <a:gd name="T112" fmla="*/ 0 h 287"/>
                <a:gd name="T113" fmla="*/ 822 w 822"/>
                <a:gd name="T114" fmla="*/ 287 h 2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22" h="287">
                  <a:moveTo>
                    <a:pt x="0" y="0"/>
                  </a:moveTo>
                  <a:lnTo>
                    <a:pt x="9" y="9"/>
                  </a:lnTo>
                  <a:lnTo>
                    <a:pt x="28" y="13"/>
                  </a:lnTo>
                  <a:lnTo>
                    <a:pt x="32" y="13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74" y="32"/>
                  </a:lnTo>
                  <a:lnTo>
                    <a:pt x="79" y="32"/>
                  </a:lnTo>
                  <a:lnTo>
                    <a:pt x="93" y="36"/>
                  </a:lnTo>
                  <a:lnTo>
                    <a:pt x="97" y="41"/>
                  </a:lnTo>
                  <a:lnTo>
                    <a:pt x="116" y="45"/>
                  </a:lnTo>
                  <a:lnTo>
                    <a:pt x="120" y="45"/>
                  </a:lnTo>
                  <a:lnTo>
                    <a:pt x="140" y="50"/>
                  </a:lnTo>
                  <a:lnTo>
                    <a:pt x="144" y="55"/>
                  </a:lnTo>
                  <a:lnTo>
                    <a:pt x="158" y="59"/>
                  </a:lnTo>
                  <a:lnTo>
                    <a:pt x="167" y="59"/>
                  </a:lnTo>
                  <a:lnTo>
                    <a:pt x="181" y="68"/>
                  </a:lnTo>
                  <a:lnTo>
                    <a:pt x="190" y="68"/>
                  </a:lnTo>
                  <a:lnTo>
                    <a:pt x="199" y="73"/>
                  </a:lnTo>
                  <a:lnTo>
                    <a:pt x="209" y="78"/>
                  </a:lnTo>
                  <a:lnTo>
                    <a:pt x="222" y="82"/>
                  </a:lnTo>
                  <a:lnTo>
                    <a:pt x="233" y="82"/>
                  </a:lnTo>
                  <a:lnTo>
                    <a:pt x="246" y="88"/>
                  </a:lnTo>
                  <a:lnTo>
                    <a:pt x="256" y="92"/>
                  </a:lnTo>
                  <a:lnTo>
                    <a:pt x="265" y="97"/>
                  </a:lnTo>
                  <a:lnTo>
                    <a:pt x="278" y="101"/>
                  </a:lnTo>
                  <a:lnTo>
                    <a:pt x="288" y="101"/>
                  </a:lnTo>
                  <a:lnTo>
                    <a:pt x="297" y="106"/>
                  </a:lnTo>
                  <a:lnTo>
                    <a:pt x="311" y="111"/>
                  </a:lnTo>
                  <a:lnTo>
                    <a:pt x="321" y="115"/>
                  </a:lnTo>
                  <a:lnTo>
                    <a:pt x="330" y="120"/>
                  </a:lnTo>
                  <a:lnTo>
                    <a:pt x="344" y="124"/>
                  </a:lnTo>
                  <a:lnTo>
                    <a:pt x="353" y="124"/>
                  </a:lnTo>
                  <a:lnTo>
                    <a:pt x="367" y="129"/>
                  </a:lnTo>
                  <a:lnTo>
                    <a:pt x="371" y="134"/>
                  </a:lnTo>
                  <a:lnTo>
                    <a:pt x="390" y="138"/>
                  </a:lnTo>
                  <a:lnTo>
                    <a:pt x="394" y="138"/>
                  </a:lnTo>
                  <a:lnTo>
                    <a:pt x="408" y="143"/>
                  </a:lnTo>
                  <a:lnTo>
                    <a:pt x="418" y="147"/>
                  </a:lnTo>
                  <a:lnTo>
                    <a:pt x="432" y="152"/>
                  </a:lnTo>
                  <a:lnTo>
                    <a:pt x="437" y="157"/>
                  </a:lnTo>
                  <a:lnTo>
                    <a:pt x="455" y="161"/>
                  </a:lnTo>
                  <a:lnTo>
                    <a:pt x="459" y="161"/>
                  </a:lnTo>
                  <a:lnTo>
                    <a:pt x="478" y="166"/>
                  </a:lnTo>
                  <a:lnTo>
                    <a:pt x="482" y="170"/>
                  </a:lnTo>
                  <a:lnTo>
                    <a:pt x="501" y="175"/>
                  </a:lnTo>
                  <a:lnTo>
                    <a:pt x="505" y="175"/>
                  </a:lnTo>
                  <a:lnTo>
                    <a:pt x="520" y="185"/>
                  </a:lnTo>
                  <a:lnTo>
                    <a:pt x="525" y="185"/>
                  </a:lnTo>
                  <a:lnTo>
                    <a:pt x="548" y="190"/>
                  </a:lnTo>
                  <a:lnTo>
                    <a:pt x="566" y="199"/>
                  </a:lnTo>
                  <a:lnTo>
                    <a:pt x="571" y="199"/>
                  </a:lnTo>
                  <a:lnTo>
                    <a:pt x="589" y="208"/>
                  </a:lnTo>
                  <a:lnTo>
                    <a:pt x="613" y="213"/>
                  </a:lnTo>
                  <a:lnTo>
                    <a:pt x="631" y="222"/>
                  </a:lnTo>
                  <a:lnTo>
                    <a:pt x="654" y="226"/>
                  </a:lnTo>
                  <a:lnTo>
                    <a:pt x="654" y="231"/>
                  </a:lnTo>
                  <a:lnTo>
                    <a:pt x="677" y="236"/>
                  </a:lnTo>
                  <a:lnTo>
                    <a:pt x="697" y="245"/>
                  </a:lnTo>
                  <a:lnTo>
                    <a:pt x="701" y="245"/>
                  </a:lnTo>
                  <a:lnTo>
                    <a:pt x="720" y="249"/>
                  </a:lnTo>
                  <a:lnTo>
                    <a:pt x="724" y="249"/>
                  </a:lnTo>
                  <a:lnTo>
                    <a:pt x="743" y="259"/>
                  </a:lnTo>
                  <a:lnTo>
                    <a:pt x="747" y="259"/>
                  </a:lnTo>
                  <a:lnTo>
                    <a:pt x="761" y="263"/>
                  </a:lnTo>
                  <a:lnTo>
                    <a:pt x="765" y="268"/>
                  </a:lnTo>
                  <a:lnTo>
                    <a:pt x="784" y="272"/>
                  </a:lnTo>
                  <a:lnTo>
                    <a:pt x="788" y="272"/>
                  </a:lnTo>
                  <a:lnTo>
                    <a:pt x="808" y="278"/>
                  </a:lnTo>
                  <a:lnTo>
                    <a:pt x="812" y="283"/>
                  </a:lnTo>
                  <a:lnTo>
                    <a:pt x="822" y="28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8" name="Freeform 5520"/>
            <p:cNvSpPr>
              <a:spLocks/>
            </p:cNvSpPr>
            <p:nvPr/>
          </p:nvSpPr>
          <p:spPr bwMode="auto">
            <a:xfrm>
              <a:off x="3557" y="867"/>
              <a:ext cx="655" cy="223"/>
            </a:xfrm>
            <a:custGeom>
              <a:avLst/>
              <a:gdLst>
                <a:gd name="T0" fmla="*/ 66 w 3272"/>
                <a:gd name="T1" fmla="*/ 19 h 1119"/>
                <a:gd name="T2" fmla="*/ 131 w 3272"/>
                <a:gd name="T3" fmla="*/ 46 h 1119"/>
                <a:gd name="T4" fmla="*/ 191 w 3272"/>
                <a:gd name="T5" fmla="*/ 66 h 1119"/>
                <a:gd name="T6" fmla="*/ 242 w 3272"/>
                <a:gd name="T7" fmla="*/ 84 h 1119"/>
                <a:gd name="T8" fmla="*/ 303 w 3272"/>
                <a:gd name="T9" fmla="*/ 102 h 1119"/>
                <a:gd name="T10" fmla="*/ 353 w 3272"/>
                <a:gd name="T11" fmla="*/ 121 h 1119"/>
                <a:gd name="T12" fmla="*/ 409 w 3272"/>
                <a:gd name="T13" fmla="*/ 139 h 1119"/>
                <a:gd name="T14" fmla="*/ 464 w 3272"/>
                <a:gd name="T15" fmla="*/ 158 h 1119"/>
                <a:gd name="T16" fmla="*/ 516 w 3272"/>
                <a:gd name="T17" fmla="*/ 177 h 1119"/>
                <a:gd name="T18" fmla="*/ 576 w 3272"/>
                <a:gd name="T19" fmla="*/ 195 h 1119"/>
                <a:gd name="T20" fmla="*/ 623 w 3272"/>
                <a:gd name="T21" fmla="*/ 213 h 1119"/>
                <a:gd name="T22" fmla="*/ 688 w 3272"/>
                <a:gd name="T23" fmla="*/ 236 h 1119"/>
                <a:gd name="T24" fmla="*/ 776 w 3272"/>
                <a:gd name="T25" fmla="*/ 265 h 1119"/>
                <a:gd name="T26" fmla="*/ 822 w 3272"/>
                <a:gd name="T27" fmla="*/ 283 h 1119"/>
                <a:gd name="T28" fmla="*/ 883 w 3272"/>
                <a:gd name="T29" fmla="*/ 302 h 1119"/>
                <a:gd name="T30" fmla="*/ 933 w 3272"/>
                <a:gd name="T31" fmla="*/ 320 h 1119"/>
                <a:gd name="T32" fmla="*/ 989 w 3272"/>
                <a:gd name="T33" fmla="*/ 338 h 1119"/>
                <a:gd name="T34" fmla="*/ 1044 w 3272"/>
                <a:gd name="T35" fmla="*/ 358 h 1119"/>
                <a:gd name="T36" fmla="*/ 1096 w 3272"/>
                <a:gd name="T37" fmla="*/ 376 h 1119"/>
                <a:gd name="T38" fmla="*/ 1156 w 3272"/>
                <a:gd name="T39" fmla="*/ 394 h 1119"/>
                <a:gd name="T40" fmla="*/ 1202 w 3272"/>
                <a:gd name="T41" fmla="*/ 413 h 1119"/>
                <a:gd name="T42" fmla="*/ 1268 w 3272"/>
                <a:gd name="T43" fmla="*/ 431 h 1119"/>
                <a:gd name="T44" fmla="*/ 1314 w 3272"/>
                <a:gd name="T45" fmla="*/ 451 h 1119"/>
                <a:gd name="T46" fmla="*/ 1397 w 3272"/>
                <a:gd name="T47" fmla="*/ 478 h 1119"/>
                <a:gd name="T48" fmla="*/ 1449 w 3272"/>
                <a:gd name="T49" fmla="*/ 492 h 1119"/>
                <a:gd name="T50" fmla="*/ 1508 w 3272"/>
                <a:gd name="T51" fmla="*/ 515 h 1119"/>
                <a:gd name="T52" fmla="*/ 1555 w 3272"/>
                <a:gd name="T53" fmla="*/ 534 h 1119"/>
                <a:gd name="T54" fmla="*/ 1615 w 3272"/>
                <a:gd name="T55" fmla="*/ 553 h 1119"/>
                <a:gd name="T56" fmla="*/ 1666 w 3272"/>
                <a:gd name="T57" fmla="*/ 571 h 1119"/>
                <a:gd name="T58" fmla="*/ 1722 w 3272"/>
                <a:gd name="T59" fmla="*/ 589 h 1119"/>
                <a:gd name="T60" fmla="*/ 1778 w 3272"/>
                <a:gd name="T61" fmla="*/ 608 h 1119"/>
                <a:gd name="T62" fmla="*/ 1829 w 3272"/>
                <a:gd name="T63" fmla="*/ 627 h 1119"/>
                <a:gd name="T64" fmla="*/ 1889 w 3272"/>
                <a:gd name="T65" fmla="*/ 645 h 1119"/>
                <a:gd name="T66" fmla="*/ 1959 w 3272"/>
                <a:gd name="T67" fmla="*/ 668 h 1119"/>
                <a:gd name="T68" fmla="*/ 2024 w 3272"/>
                <a:gd name="T69" fmla="*/ 691 h 1119"/>
                <a:gd name="T70" fmla="*/ 2070 w 3272"/>
                <a:gd name="T71" fmla="*/ 710 h 1119"/>
                <a:gd name="T72" fmla="*/ 2130 w 3272"/>
                <a:gd name="T73" fmla="*/ 729 h 1119"/>
                <a:gd name="T74" fmla="*/ 2181 w 3272"/>
                <a:gd name="T75" fmla="*/ 747 h 1119"/>
                <a:gd name="T76" fmla="*/ 2237 w 3272"/>
                <a:gd name="T77" fmla="*/ 766 h 1119"/>
                <a:gd name="T78" fmla="*/ 2293 w 3272"/>
                <a:gd name="T79" fmla="*/ 784 h 1119"/>
                <a:gd name="T80" fmla="*/ 2348 w 3272"/>
                <a:gd name="T81" fmla="*/ 802 h 1119"/>
                <a:gd name="T82" fmla="*/ 2404 w 3272"/>
                <a:gd name="T83" fmla="*/ 822 h 1119"/>
                <a:gd name="T84" fmla="*/ 2455 w 3272"/>
                <a:gd name="T85" fmla="*/ 840 h 1119"/>
                <a:gd name="T86" fmla="*/ 2515 w 3272"/>
                <a:gd name="T87" fmla="*/ 863 h 1119"/>
                <a:gd name="T88" fmla="*/ 2585 w 3272"/>
                <a:gd name="T89" fmla="*/ 881 h 1119"/>
                <a:gd name="T90" fmla="*/ 2645 w 3272"/>
                <a:gd name="T91" fmla="*/ 905 h 1119"/>
                <a:gd name="T92" fmla="*/ 2696 w 3272"/>
                <a:gd name="T93" fmla="*/ 919 h 1119"/>
                <a:gd name="T94" fmla="*/ 2757 w 3272"/>
                <a:gd name="T95" fmla="*/ 942 h 1119"/>
                <a:gd name="T96" fmla="*/ 2808 w 3272"/>
                <a:gd name="T97" fmla="*/ 960 h 1119"/>
                <a:gd name="T98" fmla="*/ 2864 w 3272"/>
                <a:gd name="T99" fmla="*/ 979 h 1119"/>
                <a:gd name="T100" fmla="*/ 2919 w 3272"/>
                <a:gd name="T101" fmla="*/ 997 h 1119"/>
                <a:gd name="T102" fmla="*/ 2970 w 3272"/>
                <a:gd name="T103" fmla="*/ 1017 h 1119"/>
                <a:gd name="T104" fmla="*/ 3031 w 3272"/>
                <a:gd name="T105" fmla="*/ 1035 h 1119"/>
                <a:gd name="T106" fmla="*/ 3077 w 3272"/>
                <a:gd name="T107" fmla="*/ 1053 h 1119"/>
                <a:gd name="T108" fmla="*/ 3142 w 3272"/>
                <a:gd name="T109" fmla="*/ 1072 h 1119"/>
                <a:gd name="T110" fmla="*/ 3206 w 3272"/>
                <a:gd name="T111" fmla="*/ 1096 h 111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272"/>
                <a:gd name="T169" fmla="*/ 0 h 1119"/>
                <a:gd name="T170" fmla="*/ 3272 w 3272"/>
                <a:gd name="T171" fmla="*/ 1119 h 111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272" h="1119">
                  <a:moveTo>
                    <a:pt x="0" y="0"/>
                  </a:moveTo>
                  <a:lnTo>
                    <a:pt x="20" y="5"/>
                  </a:lnTo>
                  <a:lnTo>
                    <a:pt x="20" y="9"/>
                  </a:lnTo>
                  <a:lnTo>
                    <a:pt x="43" y="14"/>
                  </a:lnTo>
                  <a:lnTo>
                    <a:pt x="66" y="19"/>
                  </a:lnTo>
                  <a:lnTo>
                    <a:pt x="84" y="28"/>
                  </a:lnTo>
                  <a:lnTo>
                    <a:pt x="107" y="37"/>
                  </a:lnTo>
                  <a:lnTo>
                    <a:pt x="126" y="46"/>
                  </a:lnTo>
                  <a:lnTo>
                    <a:pt x="131" y="46"/>
                  </a:lnTo>
                  <a:lnTo>
                    <a:pt x="149" y="51"/>
                  </a:lnTo>
                  <a:lnTo>
                    <a:pt x="172" y="60"/>
                  </a:lnTo>
                  <a:lnTo>
                    <a:pt x="177" y="60"/>
                  </a:lnTo>
                  <a:lnTo>
                    <a:pt x="191" y="66"/>
                  </a:lnTo>
                  <a:lnTo>
                    <a:pt x="195" y="70"/>
                  </a:lnTo>
                  <a:lnTo>
                    <a:pt x="215" y="75"/>
                  </a:lnTo>
                  <a:lnTo>
                    <a:pt x="219" y="75"/>
                  </a:lnTo>
                  <a:lnTo>
                    <a:pt x="238" y="79"/>
                  </a:lnTo>
                  <a:lnTo>
                    <a:pt x="242" y="84"/>
                  </a:lnTo>
                  <a:lnTo>
                    <a:pt x="256" y="88"/>
                  </a:lnTo>
                  <a:lnTo>
                    <a:pt x="265" y="88"/>
                  </a:lnTo>
                  <a:lnTo>
                    <a:pt x="279" y="98"/>
                  </a:lnTo>
                  <a:lnTo>
                    <a:pt x="288" y="98"/>
                  </a:lnTo>
                  <a:lnTo>
                    <a:pt x="303" y="102"/>
                  </a:lnTo>
                  <a:lnTo>
                    <a:pt x="307" y="107"/>
                  </a:lnTo>
                  <a:lnTo>
                    <a:pt x="326" y="111"/>
                  </a:lnTo>
                  <a:lnTo>
                    <a:pt x="330" y="111"/>
                  </a:lnTo>
                  <a:lnTo>
                    <a:pt x="344" y="116"/>
                  </a:lnTo>
                  <a:lnTo>
                    <a:pt x="353" y="121"/>
                  </a:lnTo>
                  <a:lnTo>
                    <a:pt x="367" y="125"/>
                  </a:lnTo>
                  <a:lnTo>
                    <a:pt x="376" y="130"/>
                  </a:lnTo>
                  <a:lnTo>
                    <a:pt x="385" y="134"/>
                  </a:lnTo>
                  <a:lnTo>
                    <a:pt x="400" y="134"/>
                  </a:lnTo>
                  <a:lnTo>
                    <a:pt x="409" y="139"/>
                  </a:lnTo>
                  <a:lnTo>
                    <a:pt x="419" y="144"/>
                  </a:lnTo>
                  <a:lnTo>
                    <a:pt x="432" y="148"/>
                  </a:lnTo>
                  <a:lnTo>
                    <a:pt x="442" y="153"/>
                  </a:lnTo>
                  <a:lnTo>
                    <a:pt x="451" y="153"/>
                  </a:lnTo>
                  <a:lnTo>
                    <a:pt x="464" y="158"/>
                  </a:lnTo>
                  <a:lnTo>
                    <a:pt x="474" y="163"/>
                  </a:lnTo>
                  <a:lnTo>
                    <a:pt x="487" y="168"/>
                  </a:lnTo>
                  <a:lnTo>
                    <a:pt x="498" y="168"/>
                  </a:lnTo>
                  <a:lnTo>
                    <a:pt x="511" y="172"/>
                  </a:lnTo>
                  <a:lnTo>
                    <a:pt x="516" y="177"/>
                  </a:lnTo>
                  <a:lnTo>
                    <a:pt x="530" y="181"/>
                  </a:lnTo>
                  <a:lnTo>
                    <a:pt x="539" y="186"/>
                  </a:lnTo>
                  <a:lnTo>
                    <a:pt x="553" y="190"/>
                  </a:lnTo>
                  <a:lnTo>
                    <a:pt x="557" y="190"/>
                  </a:lnTo>
                  <a:lnTo>
                    <a:pt x="576" y="195"/>
                  </a:lnTo>
                  <a:lnTo>
                    <a:pt x="580" y="200"/>
                  </a:lnTo>
                  <a:lnTo>
                    <a:pt x="600" y="204"/>
                  </a:lnTo>
                  <a:lnTo>
                    <a:pt x="604" y="204"/>
                  </a:lnTo>
                  <a:lnTo>
                    <a:pt x="623" y="213"/>
                  </a:lnTo>
                  <a:lnTo>
                    <a:pt x="646" y="223"/>
                  </a:lnTo>
                  <a:lnTo>
                    <a:pt x="664" y="227"/>
                  </a:lnTo>
                  <a:lnTo>
                    <a:pt x="668" y="227"/>
                  </a:lnTo>
                  <a:lnTo>
                    <a:pt x="688" y="236"/>
                  </a:lnTo>
                  <a:lnTo>
                    <a:pt x="711" y="241"/>
                  </a:lnTo>
                  <a:lnTo>
                    <a:pt x="729" y="251"/>
                  </a:lnTo>
                  <a:lnTo>
                    <a:pt x="752" y="256"/>
                  </a:lnTo>
                  <a:lnTo>
                    <a:pt x="757" y="256"/>
                  </a:lnTo>
                  <a:lnTo>
                    <a:pt x="776" y="265"/>
                  </a:lnTo>
                  <a:lnTo>
                    <a:pt x="794" y="274"/>
                  </a:lnTo>
                  <a:lnTo>
                    <a:pt x="799" y="274"/>
                  </a:lnTo>
                  <a:lnTo>
                    <a:pt x="817" y="279"/>
                  </a:lnTo>
                  <a:lnTo>
                    <a:pt x="822" y="283"/>
                  </a:lnTo>
                  <a:lnTo>
                    <a:pt x="840" y="288"/>
                  </a:lnTo>
                  <a:lnTo>
                    <a:pt x="845" y="288"/>
                  </a:lnTo>
                  <a:lnTo>
                    <a:pt x="859" y="292"/>
                  </a:lnTo>
                  <a:lnTo>
                    <a:pt x="869" y="297"/>
                  </a:lnTo>
                  <a:lnTo>
                    <a:pt x="883" y="302"/>
                  </a:lnTo>
                  <a:lnTo>
                    <a:pt x="887" y="306"/>
                  </a:lnTo>
                  <a:lnTo>
                    <a:pt x="906" y="311"/>
                  </a:lnTo>
                  <a:lnTo>
                    <a:pt x="910" y="311"/>
                  </a:lnTo>
                  <a:lnTo>
                    <a:pt x="924" y="315"/>
                  </a:lnTo>
                  <a:lnTo>
                    <a:pt x="933" y="320"/>
                  </a:lnTo>
                  <a:lnTo>
                    <a:pt x="947" y="325"/>
                  </a:lnTo>
                  <a:lnTo>
                    <a:pt x="956" y="325"/>
                  </a:lnTo>
                  <a:lnTo>
                    <a:pt x="966" y="329"/>
                  </a:lnTo>
                  <a:lnTo>
                    <a:pt x="980" y="334"/>
                  </a:lnTo>
                  <a:lnTo>
                    <a:pt x="989" y="338"/>
                  </a:lnTo>
                  <a:lnTo>
                    <a:pt x="998" y="338"/>
                  </a:lnTo>
                  <a:lnTo>
                    <a:pt x="1012" y="344"/>
                  </a:lnTo>
                  <a:lnTo>
                    <a:pt x="1021" y="349"/>
                  </a:lnTo>
                  <a:lnTo>
                    <a:pt x="1031" y="353"/>
                  </a:lnTo>
                  <a:lnTo>
                    <a:pt x="1044" y="358"/>
                  </a:lnTo>
                  <a:lnTo>
                    <a:pt x="1054" y="362"/>
                  </a:lnTo>
                  <a:lnTo>
                    <a:pt x="1068" y="367"/>
                  </a:lnTo>
                  <a:lnTo>
                    <a:pt x="1077" y="367"/>
                  </a:lnTo>
                  <a:lnTo>
                    <a:pt x="1091" y="372"/>
                  </a:lnTo>
                  <a:lnTo>
                    <a:pt x="1096" y="376"/>
                  </a:lnTo>
                  <a:lnTo>
                    <a:pt x="1110" y="381"/>
                  </a:lnTo>
                  <a:lnTo>
                    <a:pt x="1119" y="381"/>
                  </a:lnTo>
                  <a:lnTo>
                    <a:pt x="1133" y="390"/>
                  </a:lnTo>
                  <a:lnTo>
                    <a:pt x="1137" y="390"/>
                  </a:lnTo>
                  <a:lnTo>
                    <a:pt x="1156" y="394"/>
                  </a:lnTo>
                  <a:lnTo>
                    <a:pt x="1161" y="399"/>
                  </a:lnTo>
                  <a:lnTo>
                    <a:pt x="1179" y="404"/>
                  </a:lnTo>
                  <a:lnTo>
                    <a:pt x="1184" y="404"/>
                  </a:lnTo>
                  <a:lnTo>
                    <a:pt x="1198" y="408"/>
                  </a:lnTo>
                  <a:lnTo>
                    <a:pt x="1202" y="413"/>
                  </a:lnTo>
                  <a:lnTo>
                    <a:pt x="1225" y="417"/>
                  </a:lnTo>
                  <a:lnTo>
                    <a:pt x="1245" y="427"/>
                  </a:lnTo>
                  <a:lnTo>
                    <a:pt x="1249" y="427"/>
                  </a:lnTo>
                  <a:lnTo>
                    <a:pt x="1268" y="431"/>
                  </a:lnTo>
                  <a:lnTo>
                    <a:pt x="1272" y="431"/>
                  </a:lnTo>
                  <a:lnTo>
                    <a:pt x="1291" y="441"/>
                  </a:lnTo>
                  <a:lnTo>
                    <a:pt x="1309" y="451"/>
                  </a:lnTo>
                  <a:lnTo>
                    <a:pt x="1314" y="451"/>
                  </a:lnTo>
                  <a:lnTo>
                    <a:pt x="1337" y="455"/>
                  </a:lnTo>
                  <a:lnTo>
                    <a:pt x="1356" y="464"/>
                  </a:lnTo>
                  <a:lnTo>
                    <a:pt x="1379" y="469"/>
                  </a:lnTo>
                  <a:lnTo>
                    <a:pt x="1379" y="473"/>
                  </a:lnTo>
                  <a:lnTo>
                    <a:pt x="1397" y="478"/>
                  </a:lnTo>
                  <a:lnTo>
                    <a:pt x="1402" y="478"/>
                  </a:lnTo>
                  <a:lnTo>
                    <a:pt x="1420" y="483"/>
                  </a:lnTo>
                  <a:lnTo>
                    <a:pt x="1425" y="487"/>
                  </a:lnTo>
                  <a:lnTo>
                    <a:pt x="1444" y="492"/>
                  </a:lnTo>
                  <a:lnTo>
                    <a:pt x="1449" y="492"/>
                  </a:lnTo>
                  <a:lnTo>
                    <a:pt x="1462" y="501"/>
                  </a:lnTo>
                  <a:lnTo>
                    <a:pt x="1467" y="501"/>
                  </a:lnTo>
                  <a:lnTo>
                    <a:pt x="1485" y="510"/>
                  </a:lnTo>
                  <a:lnTo>
                    <a:pt x="1490" y="510"/>
                  </a:lnTo>
                  <a:lnTo>
                    <a:pt x="1508" y="515"/>
                  </a:lnTo>
                  <a:lnTo>
                    <a:pt x="1513" y="515"/>
                  </a:lnTo>
                  <a:lnTo>
                    <a:pt x="1528" y="519"/>
                  </a:lnTo>
                  <a:lnTo>
                    <a:pt x="1537" y="524"/>
                  </a:lnTo>
                  <a:lnTo>
                    <a:pt x="1551" y="529"/>
                  </a:lnTo>
                  <a:lnTo>
                    <a:pt x="1555" y="534"/>
                  </a:lnTo>
                  <a:lnTo>
                    <a:pt x="1574" y="539"/>
                  </a:lnTo>
                  <a:lnTo>
                    <a:pt x="1578" y="543"/>
                  </a:lnTo>
                  <a:lnTo>
                    <a:pt x="1592" y="543"/>
                  </a:lnTo>
                  <a:lnTo>
                    <a:pt x="1601" y="548"/>
                  </a:lnTo>
                  <a:lnTo>
                    <a:pt x="1615" y="553"/>
                  </a:lnTo>
                  <a:lnTo>
                    <a:pt x="1625" y="557"/>
                  </a:lnTo>
                  <a:lnTo>
                    <a:pt x="1634" y="562"/>
                  </a:lnTo>
                  <a:lnTo>
                    <a:pt x="1648" y="562"/>
                  </a:lnTo>
                  <a:lnTo>
                    <a:pt x="1657" y="566"/>
                  </a:lnTo>
                  <a:lnTo>
                    <a:pt x="1666" y="571"/>
                  </a:lnTo>
                  <a:lnTo>
                    <a:pt x="1680" y="571"/>
                  </a:lnTo>
                  <a:lnTo>
                    <a:pt x="1689" y="575"/>
                  </a:lnTo>
                  <a:lnTo>
                    <a:pt x="1699" y="580"/>
                  </a:lnTo>
                  <a:lnTo>
                    <a:pt x="1713" y="585"/>
                  </a:lnTo>
                  <a:lnTo>
                    <a:pt x="1722" y="589"/>
                  </a:lnTo>
                  <a:lnTo>
                    <a:pt x="1736" y="594"/>
                  </a:lnTo>
                  <a:lnTo>
                    <a:pt x="1745" y="598"/>
                  </a:lnTo>
                  <a:lnTo>
                    <a:pt x="1759" y="598"/>
                  </a:lnTo>
                  <a:lnTo>
                    <a:pt x="1764" y="603"/>
                  </a:lnTo>
                  <a:lnTo>
                    <a:pt x="1778" y="608"/>
                  </a:lnTo>
                  <a:lnTo>
                    <a:pt x="1787" y="612"/>
                  </a:lnTo>
                  <a:lnTo>
                    <a:pt x="1805" y="617"/>
                  </a:lnTo>
                  <a:lnTo>
                    <a:pt x="1824" y="627"/>
                  </a:lnTo>
                  <a:lnTo>
                    <a:pt x="1829" y="627"/>
                  </a:lnTo>
                  <a:lnTo>
                    <a:pt x="1847" y="632"/>
                  </a:lnTo>
                  <a:lnTo>
                    <a:pt x="1852" y="632"/>
                  </a:lnTo>
                  <a:lnTo>
                    <a:pt x="1870" y="641"/>
                  </a:lnTo>
                  <a:lnTo>
                    <a:pt x="1889" y="645"/>
                  </a:lnTo>
                  <a:lnTo>
                    <a:pt x="1893" y="650"/>
                  </a:lnTo>
                  <a:lnTo>
                    <a:pt x="1917" y="655"/>
                  </a:lnTo>
                  <a:lnTo>
                    <a:pt x="1936" y="659"/>
                  </a:lnTo>
                  <a:lnTo>
                    <a:pt x="1936" y="664"/>
                  </a:lnTo>
                  <a:lnTo>
                    <a:pt x="1959" y="668"/>
                  </a:lnTo>
                  <a:lnTo>
                    <a:pt x="1977" y="677"/>
                  </a:lnTo>
                  <a:lnTo>
                    <a:pt x="1982" y="677"/>
                  </a:lnTo>
                  <a:lnTo>
                    <a:pt x="2001" y="687"/>
                  </a:lnTo>
                  <a:lnTo>
                    <a:pt x="2005" y="687"/>
                  </a:lnTo>
                  <a:lnTo>
                    <a:pt x="2024" y="691"/>
                  </a:lnTo>
                  <a:lnTo>
                    <a:pt x="2028" y="691"/>
                  </a:lnTo>
                  <a:lnTo>
                    <a:pt x="2042" y="700"/>
                  </a:lnTo>
                  <a:lnTo>
                    <a:pt x="2047" y="700"/>
                  </a:lnTo>
                  <a:lnTo>
                    <a:pt x="2065" y="705"/>
                  </a:lnTo>
                  <a:lnTo>
                    <a:pt x="2070" y="710"/>
                  </a:lnTo>
                  <a:lnTo>
                    <a:pt x="2089" y="714"/>
                  </a:lnTo>
                  <a:lnTo>
                    <a:pt x="2094" y="714"/>
                  </a:lnTo>
                  <a:lnTo>
                    <a:pt x="2107" y="720"/>
                  </a:lnTo>
                  <a:lnTo>
                    <a:pt x="2117" y="724"/>
                  </a:lnTo>
                  <a:lnTo>
                    <a:pt x="2130" y="729"/>
                  </a:lnTo>
                  <a:lnTo>
                    <a:pt x="2135" y="729"/>
                  </a:lnTo>
                  <a:lnTo>
                    <a:pt x="2153" y="738"/>
                  </a:lnTo>
                  <a:lnTo>
                    <a:pt x="2158" y="738"/>
                  </a:lnTo>
                  <a:lnTo>
                    <a:pt x="2176" y="743"/>
                  </a:lnTo>
                  <a:lnTo>
                    <a:pt x="2181" y="747"/>
                  </a:lnTo>
                  <a:lnTo>
                    <a:pt x="2196" y="752"/>
                  </a:lnTo>
                  <a:lnTo>
                    <a:pt x="2205" y="752"/>
                  </a:lnTo>
                  <a:lnTo>
                    <a:pt x="2219" y="757"/>
                  </a:lnTo>
                  <a:lnTo>
                    <a:pt x="2228" y="761"/>
                  </a:lnTo>
                  <a:lnTo>
                    <a:pt x="2237" y="766"/>
                  </a:lnTo>
                  <a:lnTo>
                    <a:pt x="2246" y="770"/>
                  </a:lnTo>
                  <a:lnTo>
                    <a:pt x="2260" y="775"/>
                  </a:lnTo>
                  <a:lnTo>
                    <a:pt x="2269" y="775"/>
                  </a:lnTo>
                  <a:lnTo>
                    <a:pt x="2284" y="779"/>
                  </a:lnTo>
                  <a:lnTo>
                    <a:pt x="2293" y="784"/>
                  </a:lnTo>
                  <a:lnTo>
                    <a:pt x="2302" y="789"/>
                  </a:lnTo>
                  <a:lnTo>
                    <a:pt x="2316" y="793"/>
                  </a:lnTo>
                  <a:lnTo>
                    <a:pt x="2325" y="793"/>
                  </a:lnTo>
                  <a:lnTo>
                    <a:pt x="2339" y="798"/>
                  </a:lnTo>
                  <a:lnTo>
                    <a:pt x="2348" y="802"/>
                  </a:lnTo>
                  <a:lnTo>
                    <a:pt x="2357" y="807"/>
                  </a:lnTo>
                  <a:lnTo>
                    <a:pt x="2367" y="807"/>
                  </a:lnTo>
                  <a:lnTo>
                    <a:pt x="2386" y="813"/>
                  </a:lnTo>
                  <a:lnTo>
                    <a:pt x="2390" y="817"/>
                  </a:lnTo>
                  <a:lnTo>
                    <a:pt x="2404" y="822"/>
                  </a:lnTo>
                  <a:lnTo>
                    <a:pt x="2413" y="826"/>
                  </a:lnTo>
                  <a:lnTo>
                    <a:pt x="2427" y="831"/>
                  </a:lnTo>
                  <a:lnTo>
                    <a:pt x="2432" y="831"/>
                  </a:lnTo>
                  <a:lnTo>
                    <a:pt x="2450" y="836"/>
                  </a:lnTo>
                  <a:lnTo>
                    <a:pt x="2455" y="840"/>
                  </a:lnTo>
                  <a:lnTo>
                    <a:pt x="2470" y="845"/>
                  </a:lnTo>
                  <a:lnTo>
                    <a:pt x="2474" y="845"/>
                  </a:lnTo>
                  <a:lnTo>
                    <a:pt x="2497" y="854"/>
                  </a:lnTo>
                  <a:lnTo>
                    <a:pt x="2515" y="863"/>
                  </a:lnTo>
                  <a:lnTo>
                    <a:pt x="2520" y="863"/>
                  </a:lnTo>
                  <a:lnTo>
                    <a:pt x="2538" y="868"/>
                  </a:lnTo>
                  <a:lnTo>
                    <a:pt x="2562" y="877"/>
                  </a:lnTo>
                  <a:lnTo>
                    <a:pt x="2585" y="881"/>
                  </a:lnTo>
                  <a:lnTo>
                    <a:pt x="2604" y="891"/>
                  </a:lnTo>
                  <a:lnTo>
                    <a:pt x="2608" y="891"/>
                  </a:lnTo>
                  <a:lnTo>
                    <a:pt x="2627" y="895"/>
                  </a:lnTo>
                  <a:lnTo>
                    <a:pt x="2627" y="900"/>
                  </a:lnTo>
                  <a:lnTo>
                    <a:pt x="2645" y="905"/>
                  </a:lnTo>
                  <a:lnTo>
                    <a:pt x="2650" y="905"/>
                  </a:lnTo>
                  <a:lnTo>
                    <a:pt x="2669" y="915"/>
                  </a:lnTo>
                  <a:lnTo>
                    <a:pt x="2674" y="915"/>
                  </a:lnTo>
                  <a:lnTo>
                    <a:pt x="2692" y="919"/>
                  </a:lnTo>
                  <a:lnTo>
                    <a:pt x="2696" y="919"/>
                  </a:lnTo>
                  <a:lnTo>
                    <a:pt x="2710" y="928"/>
                  </a:lnTo>
                  <a:lnTo>
                    <a:pt x="2715" y="928"/>
                  </a:lnTo>
                  <a:lnTo>
                    <a:pt x="2733" y="933"/>
                  </a:lnTo>
                  <a:lnTo>
                    <a:pt x="2738" y="938"/>
                  </a:lnTo>
                  <a:lnTo>
                    <a:pt x="2757" y="942"/>
                  </a:lnTo>
                  <a:lnTo>
                    <a:pt x="2762" y="947"/>
                  </a:lnTo>
                  <a:lnTo>
                    <a:pt x="2775" y="947"/>
                  </a:lnTo>
                  <a:lnTo>
                    <a:pt x="2785" y="951"/>
                  </a:lnTo>
                  <a:lnTo>
                    <a:pt x="2798" y="956"/>
                  </a:lnTo>
                  <a:lnTo>
                    <a:pt x="2808" y="960"/>
                  </a:lnTo>
                  <a:lnTo>
                    <a:pt x="2817" y="965"/>
                  </a:lnTo>
                  <a:lnTo>
                    <a:pt x="2826" y="965"/>
                  </a:lnTo>
                  <a:lnTo>
                    <a:pt x="2840" y="970"/>
                  </a:lnTo>
                  <a:lnTo>
                    <a:pt x="2850" y="974"/>
                  </a:lnTo>
                  <a:lnTo>
                    <a:pt x="2864" y="979"/>
                  </a:lnTo>
                  <a:lnTo>
                    <a:pt x="2873" y="983"/>
                  </a:lnTo>
                  <a:lnTo>
                    <a:pt x="2882" y="983"/>
                  </a:lnTo>
                  <a:lnTo>
                    <a:pt x="2896" y="988"/>
                  </a:lnTo>
                  <a:lnTo>
                    <a:pt x="2905" y="993"/>
                  </a:lnTo>
                  <a:lnTo>
                    <a:pt x="2919" y="997"/>
                  </a:lnTo>
                  <a:lnTo>
                    <a:pt x="2928" y="1003"/>
                  </a:lnTo>
                  <a:lnTo>
                    <a:pt x="2938" y="1007"/>
                  </a:lnTo>
                  <a:lnTo>
                    <a:pt x="2947" y="1007"/>
                  </a:lnTo>
                  <a:lnTo>
                    <a:pt x="2966" y="1012"/>
                  </a:lnTo>
                  <a:lnTo>
                    <a:pt x="2970" y="1017"/>
                  </a:lnTo>
                  <a:lnTo>
                    <a:pt x="2984" y="1021"/>
                  </a:lnTo>
                  <a:lnTo>
                    <a:pt x="2993" y="1021"/>
                  </a:lnTo>
                  <a:lnTo>
                    <a:pt x="3007" y="1030"/>
                  </a:lnTo>
                  <a:lnTo>
                    <a:pt x="3012" y="1030"/>
                  </a:lnTo>
                  <a:lnTo>
                    <a:pt x="3031" y="1035"/>
                  </a:lnTo>
                  <a:lnTo>
                    <a:pt x="3036" y="1035"/>
                  </a:lnTo>
                  <a:lnTo>
                    <a:pt x="3049" y="1044"/>
                  </a:lnTo>
                  <a:lnTo>
                    <a:pt x="3054" y="1044"/>
                  </a:lnTo>
                  <a:lnTo>
                    <a:pt x="3077" y="1053"/>
                  </a:lnTo>
                  <a:lnTo>
                    <a:pt x="3095" y="1058"/>
                  </a:lnTo>
                  <a:lnTo>
                    <a:pt x="3100" y="1062"/>
                  </a:lnTo>
                  <a:lnTo>
                    <a:pt x="3118" y="1067"/>
                  </a:lnTo>
                  <a:lnTo>
                    <a:pt x="3123" y="1067"/>
                  </a:lnTo>
                  <a:lnTo>
                    <a:pt x="3142" y="1072"/>
                  </a:lnTo>
                  <a:lnTo>
                    <a:pt x="3165" y="1081"/>
                  </a:lnTo>
                  <a:lnTo>
                    <a:pt x="3188" y="1090"/>
                  </a:lnTo>
                  <a:lnTo>
                    <a:pt x="3206" y="1096"/>
                  </a:lnTo>
                  <a:lnTo>
                    <a:pt x="3230" y="1105"/>
                  </a:lnTo>
                  <a:lnTo>
                    <a:pt x="3253" y="1114"/>
                  </a:lnTo>
                  <a:lnTo>
                    <a:pt x="3272" y="111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69" name="Freeform 5521"/>
            <p:cNvSpPr>
              <a:spLocks/>
            </p:cNvSpPr>
            <p:nvPr/>
          </p:nvSpPr>
          <p:spPr bwMode="auto">
            <a:xfrm>
              <a:off x="3556" y="866"/>
              <a:ext cx="1" cy="1"/>
            </a:xfrm>
            <a:custGeom>
              <a:avLst/>
              <a:gdLst>
                <a:gd name="T0" fmla="*/ 0 w 9"/>
                <a:gd name="T1" fmla="*/ 0 h 4"/>
                <a:gd name="T2" fmla="*/ 5 w 9"/>
                <a:gd name="T3" fmla="*/ 4 h 4"/>
                <a:gd name="T4" fmla="*/ 9 w 9"/>
                <a:gd name="T5" fmla="*/ 4 h 4"/>
                <a:gd name="T6" fmla="*/ 0 60000 65536"/>
                <a:gd name="T7" fmla="*/ 0 60000 65536"/>
                <a:gd name="T8" fmla="*/ 0 60000 65536"/>
                <a:gd name="T9" fmla="*/ 0 w 9"/>
                <a:gd name="T10" fmla="*/ 0 h 4"/>
                <a:gd name="T11" fmla="*/ 9 w 9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4">
                  <a:moveTo>
                    <a:pt x="0" y="0"/>
                  </a:moveTo>
                  <a:lnTo>
                    <a:pt x="5" y="4"/>
                  </a:lnTo>
                  <a:lnTo>
                    <a:pt x="9" y="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0" name="Freeform 5522"/>
            <p:cNvSpPr>
              <a:spLocks/>
            </p:cNvSpPr>
            <p:nvPr/>
          </p:nvSpPr>
          <p:spPr bwMode="auto">
            <a:xfrm>
              <a:off x="4280" y="1113"/>
              <a:ext cx="652" cy="223"/>
            </a:xfrm>
            <a:custGeom>
              <a:avLst/>
              <a:gdLst>
                <a:gd name="T0" fmla="*/ 46 w 3261"/>
                <a:gd name="T1" fmla="*/ 14 h 1114"/>
                <a:gd name="T2" fmla="*/ 93 w 3261"/>
                <a:gd name="T3" fmla="*/ 32 h 1114"/>
                <a:gd name="T4" fmla="*/ 176 w 3261"/>
                <a:gd name="T5" fmla="*/ 61 h 1114"/>
                <a:gd name="T6" fmla="*/ 240 w 3261"/>
                <a:gd name="T7" fmla="*/ 84 h 1114"/>
                <a:gd name="T8" fmla="*/ 287 w 3261"/>
                <a:gd name="T9" fmla="*/ 98 h 1114"/>
                <a:gd name="T10" fmla="*/ 347 w 3261"/>
                <a:gd name="T11" fmla="*/ 121 h 1114"/>
                <a:gd name="T12" fmla="*/ 399 w 3261"/>
                <a:gd name="T13" fmla="*/ 140 h 1114"/>
                <a:gd name="T14" fmla="*/ 459 w 3261"/>
                <a:gd name="T15" fmla="*/ 158 h 1114"/>
                <a:gd name="T16" fmla="*/ 514 w 3261"/>
                <a:gd name="T17" fmla="*/ 177 h 1114"/>
                <a:gd name="T18" fmla="*/ 566 w 3261"/>
                <a:gd name="T19" fmla="*/ 195 h 1114"/>
                <a:gd name="T20" fmla="*/ 625 w 3261"/>
                <a:gd name="T21" fmla="*/ 213 h 1114"/>
                <a:gd name="T22" fmla="*/ 672 w 3261"/>
                <a:gd name="T23" fmla="*/ 233 h 1114"/>
                <a:gd name="T24" fmla="*/ 738 w 3261"/>
                <a:gd name="T25" fmla="*/ 251 h 1114"/>
                <a:gd name="T26" fmla="*/ 802 w 3261"/>
                <a:gd name="T27" fmla="*/ 274 h 1114"/>
                <a:gd name="T28" fmla="*/ 867 w 3261"/>
                <a:gd name="T29" fmla="*/ 297 h 1114"/>
                <a:gd name="T30" fmla="*/ 932 w 3261"/>
                <a:gd name="T31" fmla="*/ 320 h 1114"/>
                <a:gd name="T32" fmla="*/ 978 w 3261"/>
                <a:gd name="T33" fmla="*/ 335 h 1114"/>
                <a:gd name="T34" fmla="*/ 1039 w 3261"/>
                <a:gd name="T35" fmla="*/ 358 h 1114"/>
                <a:gd name="T36" fmla="*/ 1089 w 3261"/>
                <a:gd name="T37" fmla="*/ 376 h 1114"/>
                <a:gd name="T38" fmla="*/ 1146 w 3261"/>
                <a:gd name="T39" fmla="*/ 394 h 1114"/>
                <a:gd name="T40" fmla="*/ 1201 w 3261"/>
                <a:gd name="T41" fmla="*/ 408 h 1114"/>
                <a:gd name="T42" fmla="*/ 1252 w 3261"/>
                <a:gd name="T43" fmla="*/ 432 h 1114"/>
                <a:gd name="T44" fmla="*/ 1317 w 3261"/>
                <a:gd name="T45" fmla="*/ 451 h 1114"/>
                <a:gd name="T46" fmla="*/ 1359 w 3261"/>
                <a:gd name="T47" fmla="*/ 469 h 1114"/>
                <a:gd name="T48" fmla="*/ 1447 w 3261"/>
                <a:gd name="T49" fmla="*/ 496 h 1114"/>
                <a:gd name="T50" fmla="*/ 1512 w 3261"/>
                <a:gd name="T51" fmla="*/ 516 h 1114"/>
                <a:gd name="T52" fmla="*/ 1558 w 3261"/>
                <a:gd name="T53" fmla="*/ 534 h 1114"/>
                <a:gd name="T54" fmla="*/ 1619 w 3261"/>
                <a:gd name="T55" fmla="*/ 557 h 1114"/>
                <a:gd name="T56" fmla="*/ 1674 w 3261"/>
                <a:gd name="T57" fmla="*/ 571 h 1114"/>
                <a:gd name="T58" fmla="*/ 1730 w 3261"/>
                <a:gd name="T59" fmla="*/ 589 h 1114"/>
                <a:gd name="T60" fmla="*/ 1781 w 3261"/>
                <a:gd name="T61" fmla="*/ 613 h 1114"/>
                <a:gd name="T62" fmla="*/ 1837 w 3261"/>
                <a:gd name="T63" fmla="*/ 627 h 1114"/>
                <a:gd name="T64" fmla="*/ 1893 w 3261"/>
                <a:gd name="T65" fmla="*/ 650 h 1114"/>
                <a:gd name="T66" fmla="*/ 1943 w 3261"/>
                <a:gd name="T67" fmla="*/ 664 h 1114"/>
                <a:gd name="T68" fmla="*/ 2004 w 3261"/>
                <a:gd name="T69" fmla="*/ 687 h 1114"/>
                <a:gd name="T70" fmla="*/ 2050 w 3261"/>
                <a:gd name="T71" fmla="*/ 701 h 1114"/>
                <a:gd name="T72" fmla="*/ 2115 w 3261"/>
                <a:gd name="T73" fmla="*/ 724 h 1114"/>
                <a:gd name="T74" fmla="*/ 2180 w 3261"/>
                <a:gd name="T75" fmla="*/ 747 h 1114"/>
                <a:gd name="T76" fmla="*/ 2226 w 3261"/>
                <a:gd name="T77" fmla="*/ 761 h 1114"/>
                <a:gd name="T78" fmla="*/ 2287 w 3261"/>
                <a:gd name="T79" fmla="*/ 784 h 1114"/>
                <a:gd name="T80" fmla="*/ 2337 w 3261"/>
                <a:gd name="T81" fmla="*/ 803 h 1114"/>
                <a:gd name="T82" fmla="*/ 2398 w 3261"/>
                <a:gd name="T83" fmla="*/ 817 h 1114"/>
                <a:gd name="T84" fmla="*/ 2449 w 3261"/>
                <a:gd name="T85" fmla="*/ 840 h 1114"/>
                <a:gd name="T86" fmla="*/ 2505 w 3261"/>
                <a:gd name="T87" fmla="*/ 859 h 1114"/>
                <a:gd name="T88" fmla="*/ 2561 w 3261"/>
                <a:gd name="T89" fmla="*/ 877 h 1114"/>
                <a:gd name="T90" fmla="*/ 2611 w 3261"/>
                <a:gd name="T91" fmla="*/ 896 h 1114"/>
                <a:gd name="T92" fmla="*/ 2695 w 3261"/>
                <a:gd name="T93" fmla="*/ 924 h 1114"/>
                <a:gd name="T94" fmla="*/ 2760 w 3261"/>
                <a:gd name="T95" fmla="*/ 942 h 1114"/>
                <a:gd name="T96" fmla="*/ 2806 w 3261"/>
                <a:gd name="T97" fmla="*/ 961 h 1114"/>
                <a:gd name="T98" fmla="*/ 2867 w 3261"/>
                <a:gd name="T99" fmla="*/ 984 h 1114"/>
                <a:gd name="T100" fmla="*/ 2918 w 3261"/>
                <a:gd name="T101" fmla="*/ 998 h 1114"/>
                <a:gd name="T102" fmla="*/ 2978 w 3261"/>
                <a:gd name="T103" fmla="*/ 1021 h 1114"/>
                <a:gd name="T104" fmla="*/ 3034 w 3261"/>
                <a:gd name="T105" fmla="*/ 1040 h 1114"/>
                <a:gd name="T106" fmla="*/ 3084 w 3261"/>
                <a:gd name="T107" fmla="*/ 1053 h 1114"/>
                <a:gd name="T108" fmla="*/ 3145 w 3261"/>
                <a:gd name="T109" fmla="*/ 1077 h 1114"/>
                <a:gd name="T110" fmla="*/ 3192 w 3261"/>
                <a:gd name="T111" fmla="*/ 1091 h 1114"/>
                <a:gd name="T112" fmla="*/ 3256 w 3261"/>
                <a:gd name="T113" fmla="*/ 1114 h 11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261"/>
                <a:gd name="T172" fmla="*/ 0 h 1114"/>
                <a:gd name="T173" fmla="*/ 3261 w 3261"/>
                <a:gd name="T174" fmla="*/ 1114 h 11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261" h="1114">
                  <a:moveTo>
                    <a:pt x="0" y="0"/>
                  </a:moveTo>
                  <a:lnTo>
                    <a:pt x="4" y="5"/>
                  </a:lnTo>
                  <a:lnTo>
                    <a:pt x="18" y="5"/>
                  </a:lnTo>
                  <a:lnTo>
                    <a:pt x="27" y="9"/>
                  </a:lnTo>
                  <a:lnTo>
                    <a:pt x="46" y="14"/>
                  </a:lnTo>
                  <a:lnTo>
                    <a:pt x="50" y="1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88" y="32"/>
                  </a:lnTo>
                  <a:lnTo>
                    <a:pt x="93" y="32"/>
                  </a:lnTo>
                  <a:lnTo>
                    <a:pt x="111" y="37"/>
                  </a:lnTo>
                  <a:lnTo>
                    <a:pt x="134" y="47"/>
                  </a:lnTo>
                  <a:lnTo>
                    <a:pt x="157" y="56"/>
                  </a:lnTo>
                  <a:lnTo>
                    <a:pt x="176" y="61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222" y="75"/>
                  </a:lnTo>
                  <a:lnTo>
                    <a:pt x="240" y="84"/>
                  </a:lnTo>
                  <a:lnTo>
                    <a:pt x="245" y="84"/>
                  </a:lnTo>
                  <a:lnTo>
                    <a:pt x="263" y="89"/>
                  </a:lnTo>
                  <a:lnTo>
                    <a:pt x="269" y="89"/>
                  </a:lnTo>
                  <a:lnTo>
                    <a:pt x="283" y="98"/>
                  </a:lnTo>
                  <a:lnTo>
                    <a:pt x="287" y="98"/>
                  </a:lnTo>
                  <a:lnTo>
                    <a:pt x="306" y="107"/>
                  </a:lnTo>
                  <a:lnTo>
                    <a:pt x="310" y="107"/>
                  </a:lnTo>
                  <a:lnTo>
                    <a:pt x="329" y="111"/>
                  </a:lnTo>
                  <a:lnTo>
                    <a:pt x="333" y="116"/>
                  </a:lnTo>
                  <a:lnTo>
                    <a:pt x="347" y="121"/>
                  </a:lnTo>
                  <a:lnTo>
                    <a:pt x="356" y="121"/>
                  </a:lnTo>
                  <a:lnTo>
                    <a:pt x="371" y="125"/>
                  </a:lnTo>
                  <a:lnTo>
                    <a:pt x="380" y="130"/>
                  </a:lnTo>
                  <a:lnTo>
                    <a:pt x="394" y="134"/>
                  </a:lnTo>
                  <a:lnTo>
                    <a:pt x="399" y="140"/>
                  </a:lnTo>
                  <a:lnTo>
                    <a:pt x="412" y="145"/>
                  </a:lnTo>
                  <a:lnTo>
                    <a:pt x="421" y="145"/>
                  </a:lnTo>
                  <a:lnTo>
                    <a:pt x="435" y="149"/>
                  </a:lnTo>
                  <a:lnTo>
                    <a:pt x="444" y="154"/>
                  </a:lnTo>
                  <a:lnTo>
                    <a:pt x="459" y="158"/>
                  </a:lnTo>
                  <a:lnTo>
                    <a:pt x="468" y="158"/>
                  </a:lnTo>
                  <a:lnTo>
                    <a:pt x="482" y="163"/>
                  </a:lnTo>
                  <a:lnTo>
                    <a:pt x="487" y="168"/>
                  </a:lnTo>
                  <a:lnTo>
                    <a:pt x="501" y="172"/>
                  </a:lnTo>
                  <a:lnTo>
                    <a:pt x="514" y="177"/>
                  </a:lnTo>
                  <a:lnTo>
                    <a:pt x="523" y="177"/>
                  </a:lnTo>
                  <a:lnTo>
                    <a:pt x="533" y="181"/>
                  </a:lnTo>
                  <a:lnTo>
                    <a:pt x="542" y="186"/>
                  </a:lnTo>
                  <a:lnTo>
                    <a:pt x="557" y="191"/>
                  </a:lnTo>
                  <a:lnTo>
                    <a:pt x="566" y="195"/>
                  </a:lnTo>
                  <a:lnTo>
                    <a:pt x="580" y="200"/>
                  </a:lnTo>
                  <a:lnTo>
                    <a:pt x="589" y="200"/>
                  </a:lnTo>
                  <a:lnTo>
                    <a:pt x="598" y="209"/>
                  </a:lnTo>
                  <a:lnTo>
                    <a:pt x="607" y="209"/>
                  </a:lnTo>
                  <a:lnTo>
                    <a:pt x="625" y="213"/>
                  </a:lnTo>
                  <a:lnTo>
                    <a:pt x="630" y="213"/>
                  </a:lnTo>
                  <a:lnTo>
                    <a:pt x="645" y="223"/>
                  </a:lnTo>
                  <a:lnTo>
                    <a:pt x="654" y="223"/>
                  </a:lnTo>
                  <a:lnTo>
                    <a:pt x="668" y="227"/>
                  </a:lnTo>
                  <a:lnTo>
                    <a:pt x="672" y="233"/>
                  </a:lnTo>
                  <a:lnTo>
                    <a:pt x="691" y="237"/>
                  </a:lnTo>
                  <a:lnTo>
                    <a:pt x="695" y="237"/>
                  </a:lnTo>
                  <a:lnTo>
                    <a:pt x="714" y="242"/>
                  </a:lnTo>
                  <a:lnTo>
                    <a:pt x="714" y="247"/>
                  </a:lnTo>
                  <a:lnTo>
                    <a:pt x="738" y="251"/>
                  </a:lnTo>
                  <a:lnTo>
                    <a:pt x="756" y="260"/>
                  </a:lnTo>
                  <a:lnTo>
                    <a:pt x="761" y="260"/>
                  </a:lnTo>
                  <a:lnTo>
                    <a:pt x="779" y="265"/>
                  </a:lnTo>
                  <a:lnTo>
                    <a:pt x="802" y="274"/>
                  </a:lnTo>
                  <a:lnTo>
                    <a:pt x="825" y="283"/>
                  </a:lnTo>
                  <a:lnTo>
                    <a:pt x="844" y="288"/>
                  </a:lnTo>
                  <a:lnTo>
                    <a:pt x="849" y="293"/>
                  </a:lnTo>
                  <a:lnTo>
                    <a:pt x="867" y="297"/>
                  </a:lnTo>
                  <a:lnTo>
                    <a:pt x="890" y="306"/>
                  </a:lnTo>
                  <a:lnTo>
                    <a:pt x="908" y="311"/>
                  </a:lnTo>
                  <a:lnTo>
                    <a:pt x="913" y="311"/>
                  </a:lnTo>
                  <a:lnTo>
                    <a:pt x="932" y="320"/>
                  </a:lnTo>
                  <a:lnTo>
                    <a:pt x="937" y="320"/>
                  </a:lnTo>
                  <a:lnTo>
                    <a:pt x="951" y="326"/>
                  </a:lnTo>
                  <a:lnTo>
                    <a:pt x="955" y="326"/>
                  </a:lnTo>
                  <a:lnTo>
                    <a:pt x="974" y="335"/>
                  </a:lnTo>
                  <a:lnTo>
                    <a:pt x="978" y="335"/>
                  </a:lnTo>
                  <a:lnTo>
                    <a:pt x="997" y="344"/>
                  </a:lnTo>
                  <a:lnTo>
                    <a:pt x="1001" y="344"/>
                  </a:lnTo>
                  <a:lnTo>
                    <a:pt x="1015" y="349"/>
                  </a:lnTo>
                  <a:lnTo>
                    <a:pt x="1025" y="353"/>
                  </a:lnTo>
                  <a:lnTo>
                    <a:pt x="1039" y="358"/>
                  </a:lnTo>
                  <a:lnTo>
                    <a:pt x="1048" y="358"/>
                  </a:lnTo>
                  <a:lnTo>
                    <a:pt x="1062" y="362"/>
                  </a:lnTo>
                  <a:lnTo>
                    <a:pt x="1067" y="367"/>
                  </a:lnTo>
                  <a:lnTo>
                    <a:pt x="1080" y="372"/>
                  </a:lnTo>
                  <a:lnTo>
                    <a:pt x="1089" y="376"/>
                  </a:lnTo>
                  <a:lnTo>
                    <a:pt x="1103" y="381"/>
                  </a:lnTo>
                  <a:lnTo>
                    <a:pt x="1112" y="381"/>
                  </a:lnTo>
                  <a:lnTo>
                    <a:pt x="1123" y="385"/>
                  </a:lnTo>
                  <a:lnTo>
                    <a:pt x="1136" y="390"/>
                  </a:lnTo>
                  <a:lnTo>
                    <a:pt x="1146" y="394"/>
                  </a:lnTo>
                  <a:lnTo>
                    <a:pt x="1155" y="394"/>
                  </a:lnTo>
                  <a:lnTo>
                    <a:pt x="1169" y="399"/>
                  </a:lnTo>
                  <a:lnTo>
                    <a:pt x="1178" y="404"/>
                  </a:lnTo>
                  <a:lnTo>
                    <a:pt x="1187" y="408"/>
                  </a:lnTo>
                  <a:lnTo>
                    <a:pt x="1201" y="408"/>
                  </a:lnTo>
                  <a:lnTo>
                    <a:pt x="1211" y="413"/>
                  </a:lnTo>
                  <a:lnTo>
                    <a:pt x="1225" y="417"/>
                  </a:lnTo>
                  <a:lnTo>
                    <a:pt x="1234" y="423"/>
                  </a:lnTo>
                  <a:lnTo>
                    <a:pt x="1248" y="428"/>
                  </a:lnTo>
                  <a:lnTo>
                    <a:pt x="1252" y="432"/>
                  </a:lnTo>
                  <a:lnTo>
                    <a:pt x="1271" y="437"/>
                  </a:lnTo>
                  <a:lnTo>
                    <a:pt x="1275" y="437"/>
                  </a:lnTo>
                  <a:lnTo>
                    <a:pt x="1293" y="441"/>
                  </a:lnTo>
                  <a:lnTo>
                    <a:pt x="1317" y="451"/>
                  </a:lnTo>
                  <a:lnTo>
                    <a:pt x="1336" y="460"/>
                  </a:lnTo>
                  <a:lnTo>
                    <a:pt x="1340" y="460"/>
                  </a:lnTo>
                  <a:lnTo>
                    <a:pt x="1359" y="464"/>
                  </a:lnTo>
                  <a:lnTo>
                    <a:pt x="1359" y="469"/>
                  </a:lnTo>
                  <a:lnTo>
                    <a:pt x="1382" y="474"/>
                  </a:lnTo>
                  <a:lnTo>
                    <a:pt x="1406" y="478"/>
                  </a:lnTo>
                  <a:lnTo>
                    <a:pt x="1429" y="487"/>
                  </a:lnTo>
                  <a:lnTo>
                    <a:pt x="1447" y="496"/>
                  </a:lnTo>
                  <a:lnTo>
                    <a:pt x="1470" y="501"/>
                  </a:lnTo>
                  <a:lnTo>
                    <a:pt x="1494" y="510"/>
                  </a:lnTo>
                  <a:lnTo>
                    <a:pt x="1498" y="510"/>
                  </a:lnTo>
                  <a:lnTo>
                    <a:pt x="1512" y="516"/>
                  </a:lnTo>
                  <a:lnTo>
                    <a:pt x="1517" y="520"/>
                  </a:lnTo>
                  <a:lnTo>
                    <a:pt x="1535" y="525"/>
                  </a:lnTo>
                  <a:lnTo>
                    <a:pt x="1540" y="525"/>
                  </a:lnTo>
                  <a:lnTo>
                    <a:pt x="1558" y="530"/>
                  </a:lnTo>
                  <a:lnTo>
                    <a:pt x="1558" y="534"/>
                  </a:lnTo>
                  <a:lnTo>
                    <a:pt x="1576" y="539"/>
                  </a:lnTo>
                  <a:lnTo>
                    <a:pt x="1587" y="543"/>
                  </a:lnTo>
                  <a:lnTo>
                    <a:pt x="1600" y="548"/>
                  </a:lnTo>
                  <a:lnTo>
                    <a:pt x="1605" y="548"/>
                  </a:lnTo>
                  <a:lnTo>
                    <a:pt x="1619" y="557"/>
                  </a:lnTo>
                  <a:lnTo>
                    <a:pt x="1628" y="557"/>
                  </a:lnTo>
                  <a:lnTo>
                    <a:pt x="1642" y="562"/>
                  </a:lnTo>
                  <a:lnTo>
                    <a:pt x="1651" y="562"/>
                  </a:lnTo>
                  <a:lnTo>
                    <a:pt x="1665" y="571"/>
                  </a:lnTo>
                  <a:lnTo>
                    <a:pt x="1674" y="571"/>
                  </a:lnTo>
                  <a:lnTo>
                    <a:pt x="1684" y="576"/>
                  </a:lnTo>
                  <a:lnTo>
                    <a:pt x="1693" y="580"/>
                  </a:lnTo>
                  <a:lnTo>
                    <a:pt x="1707" y="585"/>
                  </a:lnTo>
                  <a:lnTo>
                    <a:pt x="1716" y="585"/>
                  </a:lnTo>
                  <a:lnTo>
                    <a:pt x="1730" y="589"/>
                  </a:lnTo>
                  <a:lnTo>
                    <a:pt x="1739" y="594"/>
                  </a:lnTo>
                  <a:lnTo>
                    <a:pt x="1748" y="598"/>
                  </a:lnTo>
                  <a:lnTo>
                    <a:pt x="1758" y="603"/>
                  </a:lnTo>
                  <a:lnTo>
                    <a:pt x="1771" y="609"/>
                  </a:lnTo>
                  <a:lnTo>
                    <a:pt x="1781" y="613"/>
                  </a:lnTo>
                  <a:lnTo>
                    <a:pt x="1791" y="613"/>
                  </a:lnTo>
                  <a:lnTo>
                    <a:pt x="1804" y="618"/>
                  </a:lnTo>
                  <a:lnTo>
                    <a:pt x="1814" y="622"/>
                  </a:lnTo>
                  <a:lnTo>
                    <a:pt x="1827" y="627"/>
                  </a:lnTo>
                  <a:lnTo>
                    <a:pt x="1837" y="627"/>
                  </a:lnTo>
                  <a:lnTo>
                    <a:pt x="1846" y="632"/>
                  </a:lnTo>
                  <a:lnTo>
                    <a:pt x="1855" y="636"/>
                  </a:lnTo>
                  <a:lnTo>
                    <a:pt x="1874" y="641"/>
                  </a:lnTo>
                  <a:lnTo>
                    <a:pt x="1879" y="641"/>
                  </a:lnTo>
                  <a:lnTo>
                    <a:pt x="1893" y="650"/>
                  </a:lnTo>
                  <a:lnTo>
                    <a:pt x="1902" y="650"/>
                  </a:lnTo>
                  <a:lnTo>
                    <a:pt x="1916" y="655"/>
                  </a:lnTo>
                  <a:lnTo>
                    <a:pt x="1920" y="659"/>
                  </a:lnTo>
                  <a:lnTo>
                    <a:pt x="1939" y="664"/>
                  </a:lnTo>
                  <a:lnTo>
                    <a:pt x="1943" y="664"/>
                  </a:lnTo>
                  <a:lnTo>
                    <a:pt x="1961" y="673"/>
                  </a:lnTo>
                  <a:lnTo>
                    <a:pt x="1985" y="678"/>
                  </a:lnTo>
                  <a:lnTo>
                    <a:pt x="2004" y="687"/>
                  </a:lnTo>
                  <a:lnTo>
                    <a:pt x="2008" y="687"/>
                  </a:lnTo>
                  <a:lnTo>
                    <a:pt x="2027" y="696"/>
                  </a:lnTo>
                  <a:lnTo>
                    <a:pt x="2050" y="701"/>
                  </a:lnTo>
                  <a:lnTo>
                    <a:pt x="2074" y="711"/>
                  </a:lnTo>
                  <a:lnTo>
                    <a:pt x="2092" y="715"/>
                  </a:lnTo>
                  <a:lnTo>
                    <a:pt x="2097" y="715"/>
                  </a:lnTo>
                  <a:lnTo>
                    <a:pt x="2115" y="724"/>
                  </a:lnTo>
                  <a:lnTo>
                    <a:pt x="2138" y="729"/>
                  </a:lnTo>
                  <a:lnTo>
                    <a:pt x="2138" y="734"/>
                  </a:lnTo>
                  <a:lnTo>
                    <a:pt x="2157" y="738"/>
                  </a:lnTo>
                  <a:lnTo>
                    <a:pt x="2162" y="738"/>
                  </a:lnTo>
                  <a:lnTo>
                    <a:pt x="2180" y="747"/>
                  </a:lnTo>
                  <a:lnTo>
                    <a:pt x="2185" y="747"/>
                  </a:lnTo>
                  <a:lnTo>
                    <a:pt x="2199" y="757"/>
                  </a:lnTo>
                  <a:lnTo>
                    <a:pt x="2203" y="757"/>
                  </a:lnTo>
                  <a:lnTo>
                    <a:pt x="2222" y="761"/>
                  </a:lnTo>
                  <a:lnTo>
                    <a:pt x="2226" y="761"/>
                  </a:lnTo>
                  <a:lnTo>
                    <a:pt x="2245" y="766"/>
                  </a:lnTo>
                  <a:lnTo>
                    <a:pt x="2250" y="770"/>
                  </a:lnTo>
                  <a:lnTo>
                    <a:pt x="2264" y="775"/>
                  </a:lnTo>
                  <a:lnTo>
                    <a:pt x="2273" y="779"/>
                  </a:lnTo>
                  <a:lnTo>
                    <a:pt x="2287" y="784"/>
                  </a:lnTo>
                  <a:lnTo>
                    <a:pt x="2296" y="784"/>
                  </a:lnTo>
                  <a:lnTo>
                    <a:pt x="2310" y="789"/>
                  </a:lnTo>
                  <a:lnTo>
                    <a:pt x="2314" y="794"/>
                  </a:lnTo>
                  <a:lnTo>
                    <a:pt x="2328" y="799"/>
                  </a:lnTo>
                  <a:lnTo>
                    <a:pt x="2337" y="803"/>
                  </a:lnTo>
                  <a:lnTo>
                    <a:pt x="2352" y="808"/>
                  </a:lnTo>
                  <a:lnTo>
                    <a:pt x="2361" y="808"/>
                  </a:lnTo>
                  <a:lnTo>
                    <a:pt x="2375" y="813"/>
                  </a:lnTo>
                  <a:lnTo>
                    <a:pt x="2384" y="817"/>
                  </a:lnTo>
                  <a:lnTo>
                    <a:pt x="2398" y="817"/>
                  </a:lnTo>
                  <a:lnTo>
                    <a:pt x="2403" y="822"/>
                  </a:lnTo>
                  <a:lnTo>
                    <a:pt x="2416" y="826"/>
                  </a:lnTo>
                  <a:lnTo>
                    <a:pt x="2426" y="831"/>
                  </a:lnTo>
                  <a:lnTo>
                    <a:pt x="2440" y="836"/>
                  </a:lnTo>
                  <a:lnTo>
                    <a:pt x="2449" y="840"/>
                  </a:lnTo>
                  <a:lnTo>
                    <a:pt x="2459" y="845"/>
                  </a:lnTo>
                  <a:lnTo>
                    <a:pt x="2472" y="845"/>
                  </a:lnTo>
                  <a:lnTo>
                    <a:pt x="2482" y="849"/>
                  </a:lnTo>
                  <a:lnTo>
                    <a:pt x="2495" y="854"/>
                  </a:lnTo>
                  <a:lnTo>
                    <a:pt x="2505" y="859"/>
                  </a:lnTo>
                  <a:lnTo>
                    <a:pt x="2514" y="863"/>
                  </a:lnTo>
                  <a:lnTo>
                    <a:pt x="2523" y="863"/>
                  </a:lnTo>
                  <a:lnTo>
                    <a:pt x="2542" y="868"/>
                  </a:lnTo>
                  <a:lnTo>
                    <a:pt x="2547" y="872"/>
                  </a:lnTo>
                  <a:lnTo>
                    <a:pt x="2561" y="877"/>
                  </a:lnTo>
                  <a:lnTo>
                    <a:pt x="2570" y="877"/>
                  </a:lnTo>
                  <a:lnTo>
                    <a:pt x="2584" y="886"/>
                  </a:lnTo>
                  <a:lnTo>
                    <a:pt x="2588" y="886"/>
                  </a:lnTo>
                  <a:lnTo>
                    <a:pt x="2607" y="892"/>
                  </a:lnTo>
                  <a:lnTo>
                    <a:pt x="2611" y="896"/>
                  </a:lnTo>
                  <a:lnTo>
                    <a:pt x="2630" y="901"/>
                  </a:lnTo>
                  <a:lnTo>
                    <a:pt x="2653" y="905"/>
                  </a:lnTo>
                  <a:lnTo>
                    <a:pt x="2676" y="915"/>
                  </a:lnTo>
                  <a:lnTo>
                    <a:pt x="2695" y="924"/>
                  </a:lnTo>
                  <a:lnTo>
                    <a:pt x="2719" y="933"/>
                  </a:lnTo>
                  <a:lnTo>
                    <a:pt x="2742" y="938"/>
                  </a:lnTo>
                  <a:lnTo>
                    <a:pt x="2760" y="942"/>
                  </a:lnTo>
                  <a:lnTo>
                    <a:pt x="2765" y="947"/>
                  </a:lnTo>
                  <a:lnTo>
                    <a:pt x="2783" y="951"/>
                  </a:lnTo>
                  <a:lnTo>
                    <a:pt x="2788" y="956"/>
                  </a:lnTo>
                  <a:lnTo>
                    <a:pt x="2801" y="961"/>
                  </a:lnTo>
                  <a:lnTo>
                    <a:pt x="2806" y="961"/>
                  </a:lnTo>
                  <a:lnTo>
                    <a:pt x="2825" y="965"/>
                  </a:lnTo>
                  <a:lnTo>
                    <a:pt x="2834" y="970"/>
                  </a:lnTo>
                  <a:lnTo>
                    <a:pt x="2848" y="974"/>
                  </a:lnTo>
                  <a:lnTo>
                    <a:pt x="2853" y="974"/>
                  </a:lnTo>
                  <a:lnTo>
                    <a:pt x="2867" y="984"/>
                  </a:lnTo>
                  <a:lnTo>
                    <a:pt x="2876" y="984"/>
                  </a:lnTo>
                  <a:lnTo>
                    <a:pt x="2890" y="989"/>
                  </a:lnTo>
                  <a:lnTo>
                    <a:pt x="2899" y="989"/>
                  </a:lnTo>
                  <a:lnTo>
                    <a:pt x="2914" y="994"/>
                  </a:lnTo>
                  <a:lnTo>
                    <a:pt x="2918" y="998"/>
                  </a:lnTo>
                  <a:lnTo>
                    <a:pt x="2932" y="1003"/>
                  </a:lnTo>
                  <a:lnTo>
                    <a:pt x="2946" y="1007"/>
                  </a:lnTo>
                  <a:lnTo>
                    <a:pt x="2955" y="1012"/>
                  </a:lnTo>
                  <a:lnTo>
                    <a:pt x="2964" y="1017"/>
                  </a:lnTo>
                  <a:lnTo>
                    <a:pt x="2978" y="1021"/>
                  </a:lnTo>
                  <a:lnTo>
                    <a:pt x="2987" y="1021"/>
                  </a:lnTo>
                  <a:lnTo>
                    <a:pt x="2996" y="1026"/>
                  </a:lnTo>
                  <a:lnTo>
                    <a:pt x="3011" y="1030"/>
                  </a:lnTo>
                  <a:lnTo>
                    <a:pt x="3020" y="1035"/>
                  </a:lnTo>
                  <a:lnTo>
                    <a:pt x="3034" y="1040"/>
                  </a:lnTo>
                  <a:lnTo>
                    <a:pt x="3038" y="1040"/>
                  </a:lnTo>
                  <a:lnTo>
                    <a:pt x="3057" y="1044"/>
                  </a:lnTo>
                  <a:lnTo>
                    <a:pt x="3061" y="1049"/>
                  </a:lnTo>
                  <a:lnTo>
                    <a:pt x="3080" y="1053"/>
                  </a:lnTo>
                  <a:lnTo>
                    <a:pt x="3084" y="1053"/>
                  </a:lnTo>
                  <a:lnTo>
                    <a:pt x="3099" y="1058"/>
                  </a:lnTo>
                  <a:lnTo>
                    <a:pt x="3104" y="1063"/>
                  </a:lnTo>
                  <a:lnTo>
                    <a:pt x="3122" y="1067"/>
                  </a:lnTo>
                  <a:lnTo>
                    <a:pt x="3127" y="1072"/>
                  </a:lnTo>
                  <a:lnTo>
                    <a:pt x="3145" y="1077"/>
                  </a:lnTo>
                  <a:lnTo>
                    <a:pt x="3150" y="1077"/>
                  </a:lnTo>
                  <a:lnTo>
                    <a:pt x="3168" y="1082"/>
                  </a:lnTo>
                  <a:lnTo>
                    <a:pt x="3187" y="1091"/>
                  </a:lnTo>
                  <a:lnTo>
                    <a:pt x="3192" y="1091"/>
                  </a:lnTo>
                  <a:lnTo>
                    <a:pt x="3210" y="1100"/>
                  </a:lnTo>
                  <a:lnTo>
                    <a:pt x="3233" y="1105"/>
                  </a:lnTo>
                  <a:lnTo>
                    <a:pt x="3256" y="1114"/>
                  </a:lnTo>
                  <a:lnTo>
                    <a:pt x="3261" y="11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1" name="Freeform 5523"/>
            <p:cNvSpPr>
              <a:spLocks/>
            </p:cNvSpPr>
            <p:nvPr/>
          </p:nvSpPr>
          <p:spPr bwMode="auto">
            <a:xfrm>
              <a:off x="4276" y="1113"/>
              <a:ext cx="4" cy="1"/>
            </a:xfrm>
            <a:custGeom>
              <a:avLst/>
              <a:gdLst>
                <a:gd name="T0" fmla="*/ 0 w 20"/>
                <a:gd name="T1" fmla="*/ 0 h 4"/>
                <a:gd name="T2" fmla="*/ 6 w 20"/>
                <a:gd name="T3" fmla="*/ 0 h 4"/>
                <a:gd name="T4" fmla="*/ 20 w 20"/>
                <a:gd name="T5" fmla="*/ 4 h 4"/>
                <a:gd name="T6" fmla="*/ 0 60000 65536"/>
                <a:gd name="T7" fmla="*/ 0 60000 65536"/>
                <a:gd name="T8" fmla="*/ 0 60000 65536"/>
                <a:gd name="T9" fmla="*/ 0 w 20"/>
                <a:gd name="T10" fmla="*/ 0 h 4"/>
                <a:gd name="T11" fmla="*/ 20 w 20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4">
                  <a:moveTo>
                    <a:pt x="0" y="0"/>
                  </a:moveTo>
                  <a:lnTo>
                    <a:pt x="6" y="0"/>
                  </a:lnTo>
                  <a:lnTo>
                    <a:pt x="20" y="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2" name="Freeform 5524"/>
            <p:cNvSpPr>
              <a:spLocks/>
            </p:cNvSpPr>
            <p:nvPr/>
          </p:nvSpPr>
          <p:spPr bwMode="auto">
            <a:xfrm>
              <a:off x="4996" y="1358"/>
              <a:ext cx="442" cy="208"/>
            </a:xfrm>
            <a:custGeom>
              <a:avLst/>
              <a:gdLst>
                <a:gd name="T0" fmla="*/ 41 w 2208"/>
                <a:gd name="T1" fmla="*/ 14 h 1039"/>
                <a:gd name="T2" fmla="*/ 97 w 2208"/>
                <a:gd name="T3" fmla="*/ 32 h 1039"/>
                <a:gd name="T4" fmla="*/ 147 w 2208"/>
                <a:gd name="T5" fmla="*/ 52 h 1039"/>
                <a:gd name="T6" fmla="*/ 208 w 2208"/>
                <a:gd name="T7" fmla="*/ 70 h 1039"/>
                <a:gd name="T8" fmla="*/ 254 w 2208"/>
                <a:gd name="T9" fmla="*/ 88 h 1039"/>
                <a:gd name="T10" fmla="*/ 315 w 2208"/>
                <a:gd name="T11" fmla="*/ 111 h 1039"/>
                <a:gd name="T12" fmla="*/ 362 w 2208"/>
                <a:gd name="T13" fmla="*/ 125 h 1039"/>
                <a:gd name="T14" fmla="*/ 426 w 2208"/>
                <a:gd name="T15" fmla="*/ 149 h 1039"/>
                <a:gd name="T16" fmla="*/ 491 w 2208"/>
                <a:gd name="T17" fmla="*/ 172 h 1039"/>
                <a:gd name="T18" fmla="*/ 542 w 2208"/>
                <a:gd name="T19" fmla="*/ 186 h 1039"/>
                <a:gd name="T20" fmla="*/ 598 w 2208"/>
                <a:gd name="T21" fmla="*/ 204 h 1039"/>
                <a:gd name="T22" fmla="*/ 654 w 2208"/>
                <a:gd name="T23" fmla="*/ 224 h 1039"/>
                <a:gd name="T24" fmla="*/ 709 w 2208"/>
                <a:gd name="T25" fmla="*/ 242 h 1039"/>
                <a:gd name="T26" fmla="*/ 765 w 2208"/>
                <a:gd name="T27" fmla="*/ 260 h 1039"/>
                <a:gd name="T28" fmla="*/ 815 w 2208"/>
                <a:gd name="T29" fmla="*/ 279 h 1039"/>
                <a:gd name="T30" fmla="*/ 876 w 2208"/>
                <a:gd name="T31" fmla="*/ 302 h 1039"/>
                <a:gd name="T32" fmla="*/ 923 w 2208"/>
                <a:gd name="T33" fmla="*/ 315 h 1039"/>
                <a:gd name="T34" fmla="*/ 987 w 2208"/>
                <a:gd name="T35" fmla="*/ 339 h 1039"/>
                <a:gd name="T36" fmla="*/ 1094 w 2208"/>
                <a:gd name="T37" fmla="*/ 376 h 1039"/>
                <a:gd name="T38" fmla="*/ 1159 w 2208"/>
                <a:gd name="T39" fmla="*/ 399 h 1039"/>
                <a:gd name="T40" fmla="*/ 1224 w 2208"/>
                <a:gd name="T41" fmla="*/ 423 h 1039"/>
                <a:gd name="T42" fmla="*/ 1270 w 2208"/>
                <a:gd name="T43" fmla="*/ 437 h 1039"/>
                <a:gd name="T44" fmla="*/ 1331 w 2208"/>
                <a:gd name="T45" fmla="*/ 460 h 1039"/>
                <a:gd name="T46" fmla="*/ 1386 w 2208"/>
                <a:gd name="T47" fmla="*/ 473 h 1039"/>
                <a:gd name="T48" fmla="*/ 1438 w 2208"/>
                <a:gd name="T49" fmla="*/ 492 h 1039"/>
                <a:gd name="T50" fmla="*/ 1494 w 2208"/>
                <a:gd name="T51" fmla="*/ 516 h 1039"/>
                <a:gd name="T52" fmla="*/ 1544 w 2208"/>
                <a:gd name="T53" fmla="*/ 534 h 1039"/>
                <a:gd name="T54" fmla="*/ 1605 w 2208"/>
                <a:gd name="T55" fmla="*/ 552 h 1039"/>
                <a:gd name="T56" fmla="*/ 1655 w 2208"/>
                <a:gd name="T57" fmla="*/ 571 h 1039"/>
                <a:gd name="T58" fmla="*/ 1716 w 2208"/>
                <a:gd name="T59" fmla="*/ 589 h 1039"/>
                <a:gd name="T60" fmla="*/ 1762 w 2208"/>
                <a:gd name="T61" fmla="*/ 609 h 1039"/>
                <a:gd name="T62" fmla="*/ 1827 w 2208"/>
                <a:gd name="T63" fmla="*/ 627 h 1039"/>
                <a:gd name="T64" fmla="*/ 1892 w 2208"/>
                <a:gd name="T65" fmla="*/ 650 h 1039"/>
                <a:gd name="T66" fmla="*/ 1976 w 2208"/>
                <a:gd name="T67" fmla="*/ 682 h 1039"/>
                <a:gd name="T68" fmla="*/ 2027 w 2208"/>
                <a:gd name="T69" fmla="*/ 697 h 1039"/>
                <a:gd name="T70" fmla="*/ 2087 w 2208"/>
                <a:gd name="T71" fmla="*/ 715 h 1039"/>
                <a:gd name="T72" fmla="*/ 2148 w 2208"/>
                <a:gd name="T73" fmla="*/ 733 h 1039"/>
                <a:gd name="T74" fmla="*/ 2208 w 2208"/>
                <a:gd name="T75" fmla="*/ 756 h 1039"/>
                <a:gd name="T76" fmla="*/ 2106 w 2208"/>
                <a:gd name="T77" fmla="*/ 766 h 1039"/>
                <a:gd name="T78" fmla="*/ 2040 w 2208"/>
                <a:gd name="T79" fmla="*/ 775 h 1039"/>
                <a:gd name="T80" fmla="*/ 1957 w 2208"/>
                <a:gd name="T81" fmla="*/ 790 h 1039"/>
                <a:gd name="T82" fmla="*/ 1915 w 2208"/>
                <a:gd name="T83" fmla="*/ 808 h 1039"/>
                <a:gd name="T84" fmla="*/ 1850 w 2208"/>
                <a:gd name="T85" fmla="*/ 817 h 1039"/>
                <a:gd name="T86" fmla="*/ 1786 w 2208"/>
                <a:gd name="T87" fmla="*/ 835 h 1039"/>
                <a:gd name="T88" fmla="*/ 1721 w 2208"/>
                <a:gd name="T89" fmla="*/ 849 h 1039"/>
                <a:gd name="T90" fmla="*/ 1655 w 2208"/>
                <a:gd name="T91" fmla="*/ 868 h 1039"/>
                <a:gd name="T92" fmla="*/ 1576 w 2208"/>
                <a:gd name="T93" fmla="*/ 887 h 1039"/>
                <a:gd name="T94" fmla="*/ 1521 w 2208"/>
                <a:gd name="T95" fmla="*/ 901 h 1039"/>
                <a:gd name="T96" fmla="*/ 1451 w 2208"/>
                <a:gd name="T97" fmla="*/ 924 h 1039"/>
                <a:gd name="T98" fmla="*/ 1396 w 2208"/>
                <a:gd name="T99" fmla="*/ 942 h 1039"/>
                <a:gd name="T100" fmla="*/ 1331 w 2208"/>
                <a:gd name="T101" fmla="*/ 960 h 1039"/>
                <a:gd name="T102" fmla="*/ 1270 w 2208"/>
                <a:gd name="T103" fmla="*/ 984 h 1039"/>
                <a:gd name="T104" fmla="*/ 1224 w 2208"/>
                <a:gd name="T105" fmla="*/ 1003 h 1039"/>
                <a:gd name="T106" fmla="*/ 1173 w 2208"/>
                <a:gd name="T107" fmla="*/ 1026 h 10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8"/>
                <a:gd name="T163" fmla="*/ 0 h 1039"/>
                <a:gd name="T164" fmla="*/ 2208 w 2208"/>
                <a:gd name="T165" fmla="*/ 1039 h 103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8" h="1039">
                  <a:moveTo>
                    <a:pt x="0" y="0"/>
                  </a:moveTo>
                  <a:lnTo>
                    <a:pt x="9" y="0"/>
                  </a:lnTo>
                  <a:lnTo>
                    <a:pt x="18" y="5"/>
                  </a:lnTo>
                  <a:lnTo>
                    <a:pt x="32" y="9"/>
                  </a:lnTo>
                  <a:lnTo>
                    <a:pt x="41" y="14"/>
                  </a:lnTo>
                  <a:lnTo>
                    <a:pt x="55" y="19"/>
                  </a:lnTo>
                  <a:lnTo>
                    <a:pt x="59" y="23"/>
                  </a:lnTo>
                  <a:lnTo>
                    <a:pt x="79" y="28"/>
                  </a:lnTo>
                  <a:lnTo>
                    <a:pt x="83" y="28"/>
                  </a:lnTo>
                  <a:lnTo>
                    <a:pt x="97" y="32"/>
                  </a:lnTo>
                  <a:lnTo>
                    <a:pt x="106" y="38"/>
                  </a:lnTo>
                  <a:lnTo>
                    <a:pt x="120" y="42"/>
                  </a:lnTo>
                  <a:lnTo>
                    <a:pt x="124" y="42"/>
                  </a:lnTo>
                  <a:lnTo>
                    <a:pt x="143" y="52"/>
                  </a:lnTo>
                  <a:lnTo>
                    <a:pt x="147" y="52"/>
                  </a:lnTo>
                  <a:lnTo>
                    <a:pt x="166" y="56"/>
                  </a:lnTo>
                  <a:lnTo>
                    <a:pt x="171" y="56"/>
                  </a:lnTo>
                  <a:lnTo>
                    <a:pt x="185" y="65"/>
                  </a:lnTo>
                  <a:lnTo>
                    <a:pt x="190" y="65"/>
                  </a:lnTo>
                  <a:lnTo>
                    <a:pt x="208" y="70"/>
                  </a:lnTo>
                  <a:lnTo>
                    <a:pt x="213" y="75"/>
                  </a:lnTo>
                  <a:lnTo>
                    <a:pt x="226" y="79"/>
                  </a:lnTo>
                  <a:lnTo>
                    <a:pt x="236" y="84"/>
                  </a:lnTo>
                  <a:lnTo>
                    <a:pt x="249" y="84"/>
                  </a:lnTo>
                  <a:lnTo>
                    <a:pt x="254" y="88"/>
                  </a:lnTo>
                  <a:lnTo>
                    <a:pt x="269" y="93"/>
                  </a:lnTo>
                  <a:lnTo>
                    <a:pt x="278" y="98"/>
                  </a:lnTo>
                  <a:lnTo>
                    <a:pt x="292" y="102"/>
                  </a:lnTo>
                  <a:lnTo>
                    <a:pt x="296" y="102"/>
                  </a:lnTo>
                  <a:lnTo>
                    <a:pt x="315" y="111"/>
                  </a:lnTo>
                  <a:lnTo>
                    <a:pt x="319" y="111"/>
                  </a:lnTo>
                  <a:lnTo>
                    <a:pt x="338" y="116"/>
                  </a:lnTo>
                  <a:lnTo>
                    <a:pt x="342" y="116"/>
                  </a:lnTo>
                  <a:lnTo>
                    <a:pt x="362" y="125"/>
                  </a:lnTo>
                  <a:lnTo>
                    <a:pt x="380" y="135"/>
                  </a:lnTo>
                  <a:lnTo>
                    <a:pt x="385" y="135"/>
                  </a:lnTo>
                  <a:lnTo>
                    <a:pt x="403" y="140"/>
                  </a:lnTo>
                  <a:lnTo>
                    <a:pt x="407" y="144"/>
                  </a:lnTo>
                  <a:lnTo>
                    <a:pt x="426" y="149"/>
                  </a:lnTo>
                  <a:lnTo>
                    <a:pt x="449" y="154"/>
                  </a:lnTo>
                  <a:lnTo>
                    <a:pt x="449" y="158"/>
                  </a:lnTo>
                  <a:lnTo>
                    <a:pt x="468" y="163"/>
                  </a:lnTo>
                  <a:lnTo>
                    <a:pt x="491" y="172"/>
                  </a:lnTo>
                  <a:lnTo>
                    <a:pt x="496" y="172"/>
                  </a:lnTo>
                  <a:lnTo>
                    <a:pt x="514" y="177"/>
                  </a:lnTo>
                  <a:lnTo>
                    <a:pt x="519" y="177"/>
                  </a:lnTo>
                  <a:lnTo>
                    <a:pt x="532" y="186"/>
                  </a:lnTo>
                  <a:lnTo>
                    <a:pt x="542" y="186"/>
                  </a:lnTo>
                  <a:lnTo>
                    <a:pt x="556" y="190"/>
                  </a:lnTo>
                  <a:lnTo>
                    <a:pt x="561" y="195"/>
                  </a:lnTo>
                  <a:lnTo>
                    <a:pt x="579" y="200"/>
                  </a:lnTo>
                  <a:lnTo>
                    <a:pt x="584" y="200"/>
                  </a:lnTo>
                  <a:lnTo>
                    <a:pt x="598" y="204"/>
                  </a:lnTo>
                  <a:lnTo>
                    <a:pt x="607" y="209"/>
                  </a:lnTo>
                  <a:lnTo>
                    <a:pt x="621" y="213"/>
                  </a:lnTo>
                  <a:lnTo>
                    <a:pt x="630" y="218"/>
                  </a:lnTo>
                  <a:lnTo>
                    <a:pt x="639" y="224"/>
                  </a:lnTo>
                  <a:lnTo>
                    <a:pt x="654" y="224"/>
                  </a:lnTo>
                  <a:lnTo>
                    <a:pt x="668" y="228"/>
                  </a:lnTo>
                  <a:lnTo>
                    <a:pt x="672" y="233"/>
                  </a:lnTo>
                  <a:lnTo>
                    <a:pt x="686" y="237"/>
                  </a:lnTo>
                  <a:lnTo>
                    <a:pt x="695" y="237"/>
                  </a:lnTo>
                  <a:lnTo>
                    <a:pt x="709" y="242"/>
                  </a:lnTo>
                  <a:lnTo>
                    <a:pt x="718" y="246"/>
                  </a:lnTo>
                  <a:lnTo>
                    <a:pt x="727" y="251"/>
                  </a:lnTo>
                  <a:lnTo>
                    <a:pt x="742" y="256"/>
                  </a:lnTo>
                  <a:lnTo>
                    <a:pt x="751" y="260"/>
                  </a:lnTo>
                  <a:lnTo>
                    <a:pt x="765" y="260"/>
                  </a:lnTo>
                  <a:lnTo>
                    <a:pt x="774" y="265"/>
                  </a:lnTo>
                  <a:lnTo>
                    <a:pt x="788" y="269"/>
                  </a:lnTo>
                  <a:lnTo>
                    <a:pt x="792" y="274"/>
                  </a:lnTo>
                  <a:lnTo>
                    <a:pt x="811" y="279"/>
                  </a:lnTo>
                  <a:lnTo>
                    <a:pt x="815" y="279"/>
                  </a:lnTo>
                  <a:lnTo>
                    <a:pt x="835" y="288"/>
                  </a:lnTo>
                  <a:lnTo>
                    <a:pt x="839" y="288"/>
                  </a:lnTo>
                  <a:lnTo>
                    <a:pt x="858" y="292"/>
                  </a:lnTo>
                  <a:lnTo>
                    <a:pt x="876" y="302"/>
                  </a:lnTo>
                  <a:lnTo>
                    <a:pt x="881" y="302"/>
                  </a:lnTo>
                  <a:lnTo>
                    <a:pt x="899" y="306"/>
                  </a:lnTo>
                  <a:lnTo>
                    <a:pt x="904" y="311"/>
                  </a:lnTo>
                  <a:lnTo>
                    <a:pt x="923" y="315"/>
                  </a:lnTo>
                  <a:lnTo>
                    <a:pt x="941" y="321"/>
                  </a:lnTo>
                  <a:lnTo>
                    <a:pt x="946" y="325"/>
                  </a:lnTo>
                  <a:lnTo>
                    <a:pt x="960" y="330"/>
                  </a:lnTo>
                  <a:lnTo>
                    <a:pt x="964" y="335"/>
                  </a:lnTo>
                  <a:lnTo>
                    <a:pt x="987" y="339"/>
                  </a:lnTo>
                  <a:lnTo>
                    <a:pt x="1010" y="344"/>
                  </a:lnTo>
                  <a:lnTo>
                    <a:pt x="1030" y="353"/>
                  </a:lnTo>
                  <a:lnTo>
                    <a:pt x="1053" y="362"/>
                  </a:lnTo>
                  <a:lnTo>
                    <a:pt x="1075" y="371"/>
                  </a:lnTo>
                  <a:lnTo>
                    <a:pt x="1094" y="376"/>
                  </a:lnTo>
                  <a:lnTo>
                    <a:pt x="1113" y="385"/>
                  </a:lnTo>
                  <a:lnTo>
                    <a:pt x="1118" y="385"/>
                  </a:lnTo>
                  <a:lnTo>
                    <a:pt x="1136" y="390"/>
                  </a:lnTo>
                  <a:lnTo>
                    <a:pt x="1159" y="399"/>
                  </a:lnTo>
                  <a:lnTo>
                    <a:pt x="1182" y="404"/>
                  </a:lnTo>
                  <a:lnTo>
                    <a:pt x="1182" y="408"/>
                  </a:lnTo>
                  <a:lnTo>
                    <a:pt x="1200" y="414"/>
                  </a:lnTo>
                  <a:lnTo>
                    <a:pt x="1206" y="414"/>
                  </a:lnTo>
                  <a:lnTo>
                    <a:pt x="1224" y="423"/>
                  </a:lnTo>
                  <a:lnTo>
                    <a:pt x="1247" y="432"/>
                  </a:lnTo>
                  <a:lnTo>
                    <a:pt x="1252" y="432"/>
                  </a:lnTo>
                  <a:lnTo>
                    <a:pt x="1266" y="437"/>
                  </a:lnTo>
                  <a:lnTo>
                    <a:pt x="1270" y="437"/>
                  </a:lnTo>
                  <a:lnTo>
                    <a:pt x="1289" y="441"/>
                  </a:lnTo>
                  <a:lnTo>
                    <a:pt x="1293" y="446"/>
                  </a:lnTo>
                  <a:lnTo>
                    <a:pt x="1308" y="450"/>
                  </a:lnTo>
                  <a:lnTo>
                    <a:pt x="1317" y="455"/>
                  </a:lnTo>
                  <a:lnTo>
                    <a:pt x="1331" y="460"/>
                  </a:lnTo>
                  <a:lnTo>
                    <a:pt x="1340" y="460"/>
                  </a:lnTo>
                  <a:lnTo>
                    <a:pt x="1354" y="464"/>
                  </a:lnTo>
                  <a:lnTo>
                    <a:pt x="1363" y="469"/>
                  </a:lnTo>
                  <a:lnTo>
                    <a:pt x="1372" y="473"/>
                  </a:lnTo>
                  <a:lnTo>
                    <a:pt x="1386" y="473"/>
                  </a:lnTo>
                  <a:lnTo>
                    <a:pt x="1396" y="478"/>
                  </a:lnTo>
                  <a:lnTo>
                    <a:pt x="1410" y="483"/>
                  </a:lnTo>
                  <a:lnTo>
                    <a:pt x="1419" y="487"/>
                  </a:lnTo>
                  <a:lnTo>
                    <a:pt x="1428" y="492"/>
                  </a:lnTo>
                  <a:lnTo>
                    <a:pt x="1438" y="492"/>
                  </a:lnTo>
                  <a:lnTo>
                    <a:pt x="1451" y="496"/>
                  </a:lnTo>
                  <a:lnTo>
                    <a:pt x="1460" y="501"/>
                  </a:lnTo>
                  <a:lnTo>
                    <a:pt x="1474" y="507"/>
                  </a:lnTo>
                  <a:lnTo>
                    <a:pt x="1483" y="511"/>
                  </a:lnTo>
                  <a:lnTo>
                    <a:pt x="1494" y="516"/>
                  </a:lnTo>
                  <a:lnTo>
                    <a:pt x="1503" y="520"/>
                  </a:lnTo>
                  <a:lnTo>
                    <a:pt x="1517" y="520"/>
                  </a:lnTo>
                  <a:lnTo>
                    <a:pt x="1526" y="525"/>
                  </a:lnTo>
                  <a:lnTo>
                    <a:pt x="1540" y="529"/>
                  </a:lnTo>
                  <a:lnTo>
                    <a:pt x="1544" y="534"/>
                  </a:lnTo>
                  <a:lnTo>
                    <a:pt x="1562" y="539"/>
                  </a:lnTo>
                  <a:lnTo>
                    <a:pt x="1567" y="539"/>
                  </a:lnTo>
                  <a:lnTo>
                    <a:pt x="1586" y="543"/>
                  </a:lnTo>
                  <a:lnTo>
                    <a:pt x="1591" y="548"/>
                  </a:lnTo>
                  <a:lnTo>
                    <a:pt x="1605" y="552"/>
                  </a:lnTo>
                  <a:lnTo>
                    <a:pt x="1614" y="552"/>
                  </a:lnTo>
                  <a:lnTo>
                    <a:pt x="1628" y="562"/>
                  </a:lnTo>
                  <a:lnTo>
                    <a:pt x="1632" y="562"/>
                  </a:lnTo>
                  <a:lnTo>
                    <a:pt x="1651" y="566"/>
                  </a:lnTo>
                  <a:lnTo>
                    <a:pt x="1655" y="571"/>
                  </a:lnTo>
                  <a:lnTo>
                    <a:pt x="1674" y="575"/>
                  </a:lnTo>
                  <a:lnTo>
                    <a:pt x="1679" y="575"/>
                  </a:lnTo>
                  <a:lnTo>
                    <a:pt x="1693" y="580"/>
                  </a:lnTo>
                  <a:lnTo>
                    <a:pt x="1698" y="585"/>
                  </a:lnTo>
                  <a:lnTo>
                    <a:pt x="1716" y="589"/>
                  </a:lnTo>
                  <a:lnTo>
                    <a:pt x="1721" y="589"/>
                  </a:lnTo>
                  <a:lnTo>
                    <a:pt x="1739" y="599"/>
                  </a:lnTo>
                  <a:lnTo>
                    <a:pt x="1743" y="599"/>
                  </a:lnTo>
                  <a:lnTo>
                    <a:pt x="1757" y="609"/>
                  </a:lnTo>
                  <a:lnTo>
                    <a:pt x="1762" y="609"/>
                  </a:lnTo>
                  <a:lnTo>
                    <a:pt x="1781" y="613"/>
                  </a:lnTo>
                  <a:lnTo>
                    <a:pt x="1786" y="613"/>
                  </a:lnTo>
                  <a:lnTo>
                    <a:pt x="1800" y="622"/>
                  </a:lnTo>
                  <a:lnTo>
                    <a:pt x="1804" y="622"/>
                  </a:lnTo>
                  <a:lnTo>
                    <a:pt x="1827" y="627"/>
                  </a:lnTo>
                  <a:lnTo>
                    <a:pt x="1827" y="631"/>
                  </a:lnTo>
                  <a:lnTo>
                    <a:pt x="1845" y="636"/>
                  </a:lnTo>
                  <a:lnTo>
                    <a:pt x="1850" y="636"/>
                  </a:lnTo>
                  <a:lnTo>
                    <a:pt x="1869" y="645"/>
                  </a:lnTo>
                  <a:lnTo>
                    <a:pt x="1892" y="650"/>
                  </a:lnTo>
                  <a:lnTo>
                    <a:pt x="1915" y="659"/>
                  </a:lnTo>
                  <a:lnTo>
                    <a:pt x="1934" y="664"/>
                  </a:lnTo>
                  <a:lnTo>
                    <a:pt x="1957" y="673"/>
                  </a:lnTo>
                  <a:lnTo>
                    <a:pt x="1962" y="673"/>
                  </a:lnTo>
                  <a:lnTo>
                    <a:pt x="1976" y="682"/>
                  </a:lnTo>
                  <a:lnTo>
                    <a:pt x="1981" y="682"/>
                  </a:lnTo>
                  <a:lnTo>
                    <a:pt x="1999" y="687"/>
                  </a:lnTo>
                  <a:lnTo>
                    <a:pt x="2004" y="692"/>
                  </a:lnTo>
                  <a:lnTo>
                    <a:pt x="2022" y="692"/>
                  </a:lnTo>
                  <a:lnTo>
                    <a:pt x="2027" y="697"/>
                  </a:lnTo>
                  <a:lnTo>
                    <a:pt x="2040" y="701"/>
                  </a:lnTo>
                  <a:lnTo>
                    <a:pt x="2049" y="706"/>
                  </a:lnTo>
                  <a:lnTo>
                    <a:pt x="2064" y="710"/>
                  </a:lnTo>
                  <a:lnTo>
                    <a:pt x="2078" y="715"/>
                  </a:lnTo>
                  <a:lnTo>
                    <a:pt x="2087" y="715"/>
                  </a:lnTo>
                  <a:lnTo>
                    <a:pt x="2096" y="720"/>
                  </a:lnTo>
                  <a:lnTo>
                    <a:pt x="2106" y="724"/>
                  </a:lnTo>
                  <a:lnTo>
                    <a:pt x="2119" y="729"/>
                  </a:lnTo>
                  <a:lnTo>
                    <a:pt x="2128" y="729"/>
                  </a:lnTo>
                  <a:lnTo>
                    <a:pt x="2148" y="733"/>
                  </a:lnTo>
                  <a:lnTo>
                    <a:pt x="2148" y="738"/>
                  </a:lnTo>
                  <a:lnTo>
                    <a:pt x="2166" y="743"/>
                  </a:lnTo>
                  <a:lnTo>
                    <a:pt x="2171" y="743"/>
                  </a:lnTo>
                  <a:lnTo>
                    <a:pt x="2194" y="752"/>
                  </a:lnTo>
                  <a:lnTo>
                    <a:pt x="2208" y="756"/>
                  </a:lnTo>
                  <a:lnTo>
                    <a:pt x="2194" y="756"/>
                  </a:lnTo>
                  <a:lnTo>
                    <a:pt x="2171" y="761"/>
                  </a:lnTo>
                  <a:lnTo>
                    <a:pt x="2148" y="761"/>
                  </a:lnTo>
                  <a:lnTo>
                    <a:pt x="2128" y="761"/>
                  </a:lnTo>
                  <a:lnTo>
                    <a:pt x="2106" y="766"/>
                  </a:lnTo>
                  <a:lnTo>
                    <a:pt x="2101" y="766"/>
                  </a:lnTo>
                  <a:lnTo>
                    <a:pt x="2087" y="770"/>
                  </a:lnTo>
                  <a:lnTo>
                    <a:pt x="2064" y="770"/>
                  </a:lnTo>
                  <a:lnTo>
                    <a:pt x="2060" y="775"/>
                  </a:lnTo>
                  <a:lnTo>
                    <a:pt x="2040" y="775"/>
                  </a:lnTo>
                  <a:lnTo>
                    <a:pt x="2022" y="779"/>
                  </a:lnTo>
                  <a:lnTo>
                    <a:pt x="1999" y="779"/>
                  </a:lnTo>
                  <a:lnTo>
                    <a:pt x="1994" y="779"/>
                  </a:lnTo>
                  <a:lnTo>
                    <a:pt x="1976" y="785"/>
                  </a:lnTo>
                  <a:lnTo>
                    <a:pt x="1957" y="790"/>
                  </a:lnTo>
                  <a:lnTo>
                    <a:pt x="1962" y="799"/>
                  </a:lnTo>
                  <a:lnTo>
                    <a:pt x="1957" y="803"/>
                  </a:lnTo>
                  <a:lnTo>
                    <a:pt x="1943" y="803"/>
                  </a:lnTo>
                  <a:lnTo>
                    <a:pt x="1934" y="803"/>
                  </a:lnTo>
                  <a:lnTo>
                    <a:pt x="1915" y="808"/>
                  </a:lnTo>
                  <a:lnTo>
                    <a:pt x="1897" y="812"/>
                  </a:lnTo>
                  <a:lnTo>
                    <a:pt x="1892" y="812"/>
                  </a:lnTo>
                  <a:lnTo>
                    <a:pt x="1869" y="812"/>
                  </a:lnTo>
                  <a:lnTo>
                    <a:pt x="1850" y="817"/>
                  </a:lnTo>
                  <a:lnTo>
                    <a:pt x="1827" y="822"/>
                  </a:lnTo>
                  <a:lnTo>
                    <a:pt x="1818" y="826"/>
                  </a:lnTo>
                  <a:lnTo>
                    <a:pt x="1804" y="831"/>
                  </a:lnTo>
                  <a:lnTo>
                    <a:pt x="1790" y="835"/>
                  </a:lnTo>
                  <a:lnTo>
                    <a:pt x="1786" y="835"/>
                  </a:lnTo>
                  <a:lnTo>
                    <a:pt x="1762" y="840"/>
                  </a:lnTo>
                  <a:lnTo>
                    <a:pt x="1753" y="840"/>
                  </a:lnTo>
                  <a:lnTo>
                    <a:pt x="1743" y="845"/>
                  </a:lnTo>
                  <a:lnTo>
                    <a:pt x="1721" y="849"/>
                  </a:lnTo>
                  <a:lnTo>
                    <a:pt x="1698" y="854"/>
                  </a:lnTo>
                  <a:lnTo>
                    <a:pt x="1688" y="858"/>
                  </a:lnTo>
                  <a:lnTo>
                    <a:pt x="1679" y="858"/>
                  </a:lnTo>
                  <a:lnTo>
                    <a:pt x="1664" y="868"/>
                  </a:lnTo>
                  <a:lnTo>
                    <a:pt x="1655" y="868"/>
                  </a:lnTo>
                  <a:lnTo>
                    <a:pt x="1632" y="872"/>
                  </a:lnTo>
                  <a:lnTo>
                    <a:pt x="1614" y="877"/>
                  </a:lnTo>
                  <a:lnTo>
                    <a:pt x="1600" y="882"/>
                  </a:lnTo>
                  <a:lnTo>
                    <a:pt x="1591" y="882"/>
                  </a:lnTo>
                  <a:lnTo>
                    <a:pt x="1576" y="887"/>
                  </a:lnTo>
                  <a:lnTo>
                    <a:pt x="1567" y="892"/>
                  </a:lnTo>
                  <a:lnTo>
                    <a:pt x="1553" y="896"/>
                  </a:lnTo>
                  <a:lnTo>
                    <a:pt x="1544" y="896"/>
                  </a:lnTo>
                  <a:lnTo>
                    <a:pt x="1526" y="901"/>
                  </a:lnTo>
                  <a:lnTo>
                    <a:pt x="1521" y="901"/>
                  </a:lnTo>
                  <a:lnTo>
                    <a:pt x="1503" y="910"/>
                  </a:lnTo>
                  <a:lnTo>
                    <a:pt x="1483" y="914"/>
                  </a:lnTo>
                  <a:lnTo>
                    <a:pt x="1474" y="919"/>
                  </a:lnTo>
                  <a:lnTo>
                    <a:pt x="1460" y="924"/>
                  </a:lnTo>
                  <a:lnTo>
                    <a:pt x="1451" y="924"/>
                  </a:lnTo>
                  <a:lnTo>
                    <a:pt x="1438" y="928"/>
                  </a:lnTo>
                  <a:lnTo>
                    <a:pt x="1428" y="933"/>
                  </a:lnTo>
                  <a:lnTo>
                    <a:pt x="1419" y="937"/>
                  </a:lnTo>
                  <a:lnTo>
                    <a:pt x="1396" y="942"/>
                  </a:lnTo>
                  <a:lnTo>
                    <a:pt x="1381" y="951"/>
                  </a:lnTo>
                  <a:lnTo>
                    <a:pt x="1372" y="951"/>
                  </a:lnTo>
                  <a:lnTo>
                    <a:pt x="1354" y="956"/>
                  </a:lnTo>
                  <a:lnTo>
                    <a:pt x="1331" y="960"/>
                  </a:lnTo>
                  <a:lnTo>
                    <a:pt x="1331" y="965"/>
                  </a:lnTo>
                  <a:lnTo>
                    <a:pt x="1308" y="970"/>
                  </a:lnTo>
                  <a:lnTo>
                    <a:pt x="1289" y="980"/>
                  </a:lnTo>
                  <a:lnTo>
                    <a:pt x="1270" y="984"/>
                  </a:lnTo>
                  <a:lnTo>
                    <a:pt x="1266" y="989"/>
                  </a:lnTo>
                  <a:lnTo>
                    <a:pt x="1252" y="994"/>
                  </a:lnTo>
                  <a:lnTo>
                    <a:pt x="1247" y="998"/>
                  </a:lnTo>
                  <a:lnTo>
                    <a:pt x="1229" y="1003"/>
                  </a:lnTo>
                  <a:lnTo>
                    <a:pt x="1224" y="1003"/>
                  </a:lnTo>
                  <a:lnTo>
                    <a:pt x="1215" y="1012"/>
                  </a:lnTo>
                  <a:lnTo>
                    <a:pt x="1200" y="1012"/>
                  </a:lnTo>
                  <a:lnTo>
                    <a:pt x="1191" y="1016"/>
                  </a:lnTo>
                  <a:lnTo>
                    <a:pt x="1182" y="1021"/>
                  </a:lnTo>
                  <a:lnTo>
                    <a:pt x="1173" y="1026"/>
                  </a:lnTo>
                  <a:lnTo>
                    <a:pt x="1159" y="1030"/>
                  </a:lnTo>
                  <a:lnTo>
                    <a:pt x="1155" y="1035"/>
                  </a:lnTo>
                  <a:lnTo>
                    <a:pt x="1141" y="103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3" name="Freeform 5525"/>
            <p:cNvSpPr>
              <a:spLocks/>
            </p:cNvSpPr>
            <p:nvPr/>
          </p:nvSpPr>
          <p:spPr bwMode="auto">
            <a:xfrm>
              <a:off x="5086" y="1813"/>
              <a:ext cx="315" cy="344"/>
            </a:xfrm>
            <a:custGeom>
              <a:avLst/>
              <a:gdLst>
                <a:gd name="T0" fmla="*/ 15 w 1578"/>
                <a:gd name="T1" fmla="*/ 34 h 1722"/>
                <a:gd name="T2" fmla="*/ 28 w 1578"/>
                <a:gd name="T3" fmla="*/ 70 h 1722"/>
                <a:gd name="T4" fmla="*/ 42 w 1578"/>
                <a:gd name="T5" fmla="*/ 108 h 1722"/>
                <a:gd name="T6" fmla="*/ 56 w 1578"/>
                <a:gd name="T7" fmla="*/ 149 h 1722"/>
                <a:gd name="T8" fmla="*/ 65 w 1578"/>
                <a:gd name="T9" fmla="*/ 181 h 1722"/>
                <a:gd name="T10" fmla="*/ 74 w 1578"/>
                <a:gd name="T11" fmla="*/ 219 h 1722"/>
                <a:gd name="T12" fmla="*/ 83 w 1578"/>
                <a:gd name="T13" fmla="*/ 251 h 1722"/>
                <a:gd name="T14" fmla="*/ 93 w 1578"/>
                <a:gd name="T15" fmla="*/ 283 h 1722"/>
                <a:gd name="T16" fmla="*/ 103 w 1578"/>
                <a:gd name="T17" fmla="*/ 321 h 1722"/>
                <a:gd name="T18" fmla="*/ 112 w 1578"/>
                <a:gd name="T19" fmla="*/ 353 h 1722"/>
                <a:gd name="T20" fmla="*/ 121 w 1578"/>
                <a:gd name="T21" fmla="*/ 391 h 1722"/>
                <a:gd name="T22" fmla="*/ 130 w 1578"/>
                <a:gd name="T23" fmla="*/ 423 h 1722"/>
                <a:gd name="T24" fmla="*/ 135 w 1578"/>
                <a:gd name="T25" fmla="*/ 460 h 1722"/>
                <a:gd name="T26" fmla="*/ 149 w 1578"/>
                <a:gd name="T27" fmla="*/ 498 h 1722"/>
                <a:gd name="T28" fmla="*/ 158 w 1578"/>
                <a:gd name="T29" fmla="*/ 530 h 1722"/>
                <a:gd name="T30" fmla="*/ 162 w 1578"/>
                <a:gd name="T31" fmla="*/ 566 h 1722"/>
                <a:gd name="T32" fmla="*/ 172 w 1578"/>
                <a:gd name="T33" fmla="*/ 595 h 1722"/>
                <a:gd name="T34" fmla="*/ 185 w 1578"/>
                <a:gd name="T35" fmla="*/ 636 h 1722"/>
                <a:gd name="T36" fmla="*/ 190 w 1578"/>
                <a:gd name="T37" fmla="*/ 674 h 1722"/>
                <a:gd name="T38" fmla="*/ 205 w 1578"/>
                <a:gd name="T39" fmla="*/ 706 h 1722"/>
                <a:gd name="T40" fmla="*/ 214 w 1578"/>
                <a:gd name="T41" fmla="*/ 743 h 1722"/>
                <a:gd name="T42" fmla="*/ 223 w 1578"/>
                <a:gd name="T43" fmla="*/ 771 h 1722"/>
                <a:gd name="T44" fmla="*/ 237 w 1578"/>
                <a:gd name="T45" fmla="*/ 813 h 1722"/>
                <a:gd name="T46" fmla="*/ 251 w 1578"/>
                <a:gd name="T47" fmla="*/ 840 h 1722"/>
                <a:gd name="T48" fmla="*/ 264 w 1578"/>
                <a:gd name="T49" fmla="*/ 873 h 1722"/>
                <a:gd name="T50" fmla="*/ 278 w 1578"/>
                <a:gd name="T51" fmla="*/ 901 h 1722"/>
                <a:gd name="T52" fmla="*/ 302 w 1578"/>
                <a:gd name="T53" fmla="*/ 938 h 1722"/>
                <a:gd name="T54" fmla="*/ 325 w 1578"/>
                <a:gd name="T55" fmla="*/ 966 h 1722"/>
                <a:gd name="T56" fmla="*/ 348 w 1578"/>
                <a:gd name="T57" fmla="*/ 998 h 1722"/>
                <a:gd name="T58" fmla="*/ 376 w 1578"/>
                <a:gd name="T59" fmla="*/ 1031 h 1722"/>
                <a:gd name="T60" fmla="*/ 409 w 1578"/>
                <a:gd name="T61" fmla="*/ 1064 h 1722"/>
                <a:gd name="T62" fmla="*/ 441 w 1578"/>
                <a:gd name="T63" fmla="*/ 1091 h 1722"/>
                <a:gd name="T64" fmla="*/ 474 w 1578"/>
                <a:gd name="T65" fmla="*/ 1123 h 1722"/>
                <a:gd name="T66" fmla="*/ 511 w 1578"/>
                <a:gd name="T67" fmla="*/ 1152 h 1722"/>
                <a:gd name="T68" fmla="*/ 538 w 1578"/>
                <a:gd name="T69" fmla="*/ 1175 h 1722"/>
                <a:gd name="T70" fmla="*/ 581 w 1578"/>
                <a:gd name="T71" fmla="*/ 1207 h 1722"/>
                <a:gd name="T72" fmla="*/ 626 w 1578"/>
                <a:gd name="T73" fmla="*/ 1235 h 1722"/>
                <a:gd name="T74" fmla="*/ 669 w 1578"/>
                <a:gd name="T75" fmla="*/ 1268 h 1722"/>
                <a:gd name="T76" fmla="*/ 710 w 1578"/>
                <a:gd name="T77" fmla="*/ 1291 h 1722"/>
                <a:gd name="T78" fmla="*/ 742 w 1578"/>
                <a:gd name="T79" fmla="*/ 1314 h 1722"/>
                <a:gd name="T80" fmla="*/ 780 w 1578"/>
                <a:gd name="T81" fmla="*/ 1337 h 1722"/>
                <a:gd name="T82" fmla="*/ 830 w 1578"/>
                <a:gd name="T83" fmla="*/ 1370 h 1722"/>
                <a:gd name="T84" fmla="*/ 882 w 1578"/>
                <a:gd name="T85" fmla="*/ 1397 h 1722"/>
                <a:gd name="T86" fmla="*/ 928 w 1578"/>
                <a:gd name="T87" fmla="*/ 1421 h 1722"/>
                <a:gd name="T88" fmla="*/ 975 w 1578"/>
                <a:gd name="T89" fmla="*/ 1444 h 1722"/>
                <a:gd name="T90" fmla="*/ 1034 w 1578"/>
                <a:gd name="T91" fmla="*/ 1476 h 1722"/>
                <a:gd name="T92" fmla="*/ 1081 w 1578"/>
                <a:gd name="T93" fmla="*/ 1495 h 1722"/>
                <a:gd name="T94" fmla="*/ 1123 w 1578"/>
                <a:gd name="T95" fmla="*/ 1523 h 1722"/>
                <a:gd name="T96" fmla="*/ 1174 w 1578"/>
                <a:gd name="T97" fmla="*/ 1541 h 1722"/>
                <a:gd name="T98" fmla="*/ 1220 w 1578"/>
                <a:gd name="T99" fmla="*/ 1564 h 1722"/>
                <a:gd name="T100" fmla="*/ 1272 w 1578"/>
                <a:gd name="T101" fmla="*/ 1587 h 1722"/>
                <a:gd name="T102" fmla="*/ 1323 w 1578"/>
                <a:gd name="T103" fmla="*/ 1611 h 1722"/>
                <a:gd name="T104" fmla="*/ 1374 w 1578"/>
                <a:gd name="T105" fmla="*/ 1634 h 1722"/>
                <a:gd name="T106" fmla="*/ 1420 w 1578"/>
                <a:gd name="T107" fmla="*/ 1657 h 1722"/>
                <a:gd name="T108" fmla="*/ 1476 w 1578"/>
                <a:gd name="T109" fmla="*/ 1680 h 1722"/>
                <a:gd name="T110" fmla="*/ 1527 w 1578"/>
                <a:gd name="T111" fmla="*/ 1704 h 1722"/>
                <a:gd name="T112" fmla="*/ 1578 w 1578"/>
                <a:gd name="T113" fmla="*/ 1722 h 17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78"/>
                <a:gd name="T172" fmla="*/ 0 h 1722"/>
                <a:gd name="T173" fmla="*/ 1578 w 1578"/>
                <a:gd name="T174" fmla="*/ 1722 h 17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78" h="1722">
                  <a:moveTo>
                    <a:pt x="0" y="0"/>
                  </a:moveTo>
                  <a:lnTo>
                    <a:pt x="5" y="11"/>
                  </a:lnTo>
                  <a:lnTo>
                    <a:pt x="10" y="15"/>
                  </a:lnTo>
                  <a:lnTo>
                    <a:pt x="10" y="24"/>
                  </a:lnTo>
                  <a:lnTo>
                    <a:pt x="15" y="34"/>
                  </a:lnTo>
                  <a:lnTo>
                    <a:pt x="19" y="43"/>
                  </a:lnTo>
                  <a:lnTo>
                    <a:pt x="19" y="47"/>
                  </a:lnTo>
                  <a:lnTo>
                    <a:pt x="19" y="57"/>
                  </a:lnTo>
                  <a:lnTo>
                    <a:pt x="24" y="66"/>
                  </a:lnTo>
                  <a:lnTo>
                    <a:pt x="28" y="70"/>
                  </a:lnTo>
                  <a:lnTo>
                    <a:pt x="33" y="79"/>
                  </a:lnTo>
                  <a:lnTo>
                    <a:pt x="33" y="84"/>
                  </a:lnTo>
                  <a:lnTo>
                    <a:pt x="38" y="93"/>
                  </a:lnTo>
                  <a:lnTo>
                    <a:pt x="42" y="103"/>
                  </a:lnTo>
                  <a:lnTo>
                    <a:pt x="42" y="108"/>
                  </a:lnTo>
                  <a:lnTo>
                    <a:pt x="47" y="117"/>
                  </a:lnTo>
                  <a:lnTo>
                    <a:pt x="47" y="126"/>
                  </a:lnTo>
                  <a:lnTo>
                    <a:pt x="47" y="131"/>
                  </a:lnTo>
                  <a:lnTo>
                    <a:pt x="51" y="140"/>
                  </a:lnTo>
                  <a:lnTo>
                    <a:pt x="56" y="149"/>
                  </a:lnTo>
                  <a:lnTo>
                    <a:pt x="56" y="154"/>
                  </a:lnTo>
                  <a:lnTo>
                    <a:pt x="60" y="163"/>
                  </a:lnTo>
                  <a:lnTo>
                    <a:pt x="60" y="168"/>
                  </a:lnTo>
                  <a:lnTo>
                    <a:pt x="65" y="177"/>
                  </a:lnTo>
                  <a:lnTo>
                    <a:pt x="65" y="181"/>
                  </a:lnTo>
                  <a:lnTo>
                    <a:pt x="65" y="186"/>
                  </a:lnTo>
                  <a:lnTo>
                    <a:pt x="70" y="191"/>
                  </a:lnTo>
                  <a:lnTo>
                    <a:pt x="74" y="201"/>
                  </a:lnTo>
                  <a:lnTo>
                    <a:pt x="74" y="210"/>
                  </a:lnTo>
                  <a:lnTo>
                    <a:pt x="74" y="219"/>
                  </a:lnTo>
                  <a:lnTo>
                    <a:pt x="74" y="224"/>
                  </a:lnTo>
                  <a:lnTo>
                    <a:pt x="79" y="233"/>
                  </a:lnTo>
                  <a:lnTo>
                    <a:pt x="79" y="238"/>
                  </a:lnTo>
                  <a:lnTo>
                    <a:pt x="83" y="247"/>
                  </a:lnTo>
                  <a:lnTo>
                    <a:pt x="83" y="251"/>
                  </a:lnTo>
                  <a:lnTo>
                    <a:pt x="88" y="251"/>
                  </a:lnTo>
                  <a:lnTo>
                    <a:pt x="88" y="261"/>
                  </a:lnTo>
                  <a:lnTo>
                    <a:pt x="88" y="270"/>
                  </a:lnTo>
                  <a:lnTo>
                    <a:pt x="93" y="274"/>
                  </a:lnTo>
                  <a:lnTo>
                    <a:pt x="93" y="283"/>
                  </a:lnTo>
                  <a:lnTo>
                    <a:pt x="98" y="294"/>
                  </a:lnTo>
                  <a:lnTo>
                    <a:pt x="98" y="303"/>
                  </a:lnTo>
                  <a:lnTo>
                    <a:pt x="103" y="307"/>
                  </a:lnTo>
                  <a:lnTo>
                    <a:pt x="103" y="317"/>
                  </a:lnTo>
                  <a:lnTo>
                    <a:pt x="103" y="321"/>
                  </a:lnTo>
                  <a:lnTo>
                    <a:pt x="107" y="330"/>
                  </a:lnTo>
                  <a:lnTo>
                    <a:pt x="107" y="335"/>
                  </a:lnTo>
                  <a:lnTo>
                    <a:pt x="107" y="340"/>
                  </a:lnTo>
                  <a:lnTo>
                    <a:pt x="107" y="344"/>
                  </a:lnTo>
                  <a:lnTo>
                    <a:pt x="112" y="353"/>
                  </a:lnTo>
                  <a:lnTo>
                    <a:pt x="117" y="362"/>
                  </a:lnTo>
                  <a:lnTo>
                    <a:pt x="117" y="367"/>
                  </a:lnTo>
                  <a:lnTo>
                    <a:pt x="117" y="376"/>
                  </a:lnTo>
                  <a:lnTo>
                    <a:pt x="121" y="386"/>
                  </a:lnTo>
                  <a:lnTo>
                    <a:pt x="121" y="391"/>
                  </a:lnTo>
                  <a:lnTo>
                    <a:pt x="121" y="400"/>
                  </a:lnTo>
                  <a:lnTo>
                    <a:pt x="126" y="405"/>
                  </a:lnTo>
                  <a:lnTo>
                    <a:pt x="130" y="414"/>
                  </a:lnTo>
                  <a:lnTo>
                    <a:pt x="130" y="423"/>
                  </a:lnTo>
                  <a:lnTo>
                    <a:pt x="130" y="428"/>
                  </a:lnTo>
                  <a:lnTo>
                    <a:pt x="130" y="437"/>
                  </a:lnTo>
                  <a:lnTo>
                    <a:pt x="135" y="446"/>
                  </a:lnTo>
                  <a:lnTo>
                    <a:pt x="135" y="451"/>
                  </a:lnTo>
                  <a:lnTo>
                    <a:pt x="135" y="460"/>
                  </a:lnTo>
                  <a:lnTo>
                    <a:pt x="139" y="469"/>
                  </a:lnTo>
                  <a:lnTo>
                    <a:pt x="144" y="474"/>
                  </a:lnTo>
                  <a:lnTo>
                    <a:pt x="144" y="484"/>
                  </a:lnTo>
                  <a:lnTo>
                    <a:pt x="144" y="493"/>
                  </a:lnTo>
                  <a:lnTo>
                    <a:pt x="149" y="498"/>
                  </a:lnTo>
                  <a:lnTo>
                    <a:pt x="149" y="507"/>
                  </a:lnTo>
                  <a:lnTo>
                    <a:pt x="149" y="511"/>
                  </a:lnTo>
                  <a:lnTo>
                    <a:pt x="149" y="516"/>
                  </a:lnTo>
                  <a:lnTo>
                    <a:pt x="153" y="521"/>
                  </a:lnTo>
                  <a:lnTo>
                    <a:pt x="158" y="530"/>
                  </a:lnTo>
                  <a:lnTo>
                    <a:pt x="158" y="534"/>
                  </a:lnTo>
                  <a:lnTo>
                    <a:pt x="158" y="544"/>
                  </a:lnTo>
                  <a:lnTo>
                    <a:pt x="162" y="553"/>
                  </a:lnTo>
                  <a:lnTo>
                    <a:pt x="162" y="562"/>
                  </a:lnTo>
                  <a:lnTo>
                    <a:pt x="162" y="566"/>
                  </a:lnTo>
                  <a:lnTo>
                    <a:pt x="167" y="577"/>
                  </a:lnTo>
                  <a:lnTo>
                    <a:pt x="167" y="581"/>
                  </a:lnTo>
                  <a:lnTo>
                    <a:pt x="172" y="590"/>
                  </a:lnTo>
                  <a:lnTo>
                    <a:pt x="172" y="595"/>
                  </a:lnTo>
                  <a:lnTo>
                    <a:pt x="172" y="604"/>
                  </a:lnTo>
                  <a:lnTo>
                    <a:pt x="176" y="613"/>
                  </a:lnTo>
                  <a:lnTo>
                    <a:pt x="176" y="623"/>
                  </a:lnTo>
                  <a:lnTo>
                    <a:pt x="181" y="627"/>
                  </a:lnTo>
                  <a:lnTo>
                    <a:pt x="185" y="636"/>
                  </a:lnTo>
                  <a:lnTo>
                    <a:pt x="185" y="646"/>
                  </a:lnTo>
                  <a:lnTo>
                    <a:pt x="185" y="650"/>
                  </a:lnTo>
                  <a:lnTo>
                    <a:pt x="190" y="659"/>
                  </a:lnTo>
                  <a:lnTo>
                    <a:pt x="190" y="665"/>
                  </a:lnTo>
                  <a:lnTo>
                    <a:pt x="190" y="674"/>
                  </a:lnTo>
                  <a:lnTo>
                    <a:pt x="190" y="679"/>
                  </a:lnTo>
                  <a:lnTo>
                    <a:pt x="196" y="683"/>
                  </a:lnTo>
                  <a:lnTo>
                    <a:pt x="196" y="688"/>
                  </a:lnTo>
                  <a:lnTo>
                    <a:pt x="200" y="697"/>
                  </a:lnTo>
                  <a:lnTo>
                    <a:pt x="205" y="706"/>
                  </a:lnTo>
                  <a:lnTo>
                    <a:pt x="205" y="711"/>
                  </a:lnTo>
                  <a:lnTo>
                    <a:pt x="205" y="720"/>
                  </a:lnTo>
                  <a:lnTo>
                    <a:pt x="209" y="729"/>
                  </a:lnTo>
                  <a:lnTo>
                    <a:pt x="214" y="734"/>
                  </a:lnTo>
                  <a:lnTo>
                    <a:pt x="214" y="743"/>
                  </a:lnTo>
                  <a:lnTo>
                    <a:pt x="214" y="747"/>
                  </a:lnTo>
                  <a:lnTo>
                    <a:pt x="219" y="752"/>
                  </a:lnTo>
                  <a:lnTo>
                    <a:pt x="219" y="758"/>
                  </a:lnTo>
                  <a:lnTo>
                    <a:pt x="223" y="767"/>
                  </a:lnTo>
                  <a:lnTo>
                    <a:pt x="223" y="771"/>
                  </a:lnTo>
                  <a:lnTo>
                    <a:pt x="223" y="781"/>
                  </a:lnTo>
                  <a:lnTo>
                    <a:pt x="228" y="790"/>
                  </a:lnTo>
                  <a:lnTo>
                    <a:pt x="232" y="799"/>
                  </a:lnTo>
                  <a:lnTo>
                    <a:pt x="232" y="804"/>
                  </a:lnTo>
                  <a:lnTo>
                    <a:pt x="237" y="813"/>
                  </a:lnTo>
                  <a:lnTo>
                    <a:pt x="241" y="817"/>
                  </a:lnTo>
                  <a:lnTo>
                    <a:pt x="241" y="827"/>
                  </a:lnTo>
                  <a:lnTo>
                    <a:pt x="246" y="831"/>
                  </a:lnTo>
                  <a:lnTo>
                    <a:pt x="251" y="840"/>
                  </a:lnTo>
                  <a:lnTo>
                    <a:pt x="251" y="849"/>
                  </a:lnTo>
                  <a:lnTo>
                    <a:pt x="255" y="855"/>
                  </a:lnTo>
                  <a:lnTo>
                    <a:pt x="260" y="864"/>
                  </a:lnTo>
                  <a:lnTo>
                    <a:pt x="264" y="873"/>
                  </a:lnTo>
                  <a:lnTo>
                    <a:pt x="269" y="883"/>
                  </a:lnTo>
                  <a:lnTo>
                    <a:pt x="274" y="887"/>
                  </a:lnTo>
                  <a:lnTo>
                    <a:pt x="278" y="896"/>
                  </a:lnTo>
                  <a:lnTo>
                    <a:pt x="278" y="901"/>
                  </a:lnTo>
                  <a:lnTo>
                    <a:pt x="288" y="910"/>
                  </a:lnTo>
                  <a:lnTo>
                    <a:pt x="293" y="915"/>
                  </a:lnTo>
                  <a:lnTo>
                    <a:pt x="298" y="924"/>
                  </a:lnTo>
                  <a:lnTo>
                    <a:pt x="298" y="933"/>
                  </a:lnTo>
                  <a:lnTo>
                    <a:pt x="302" y="938"/>
                  </a:lnTo>
                  <a:lnTo>
                    <a:pt x="307" y="942"/>
                  </a:lnTo>
                  <a:lnTo>
                    <a:pt x="311" y="948"/>
                  </a:lnTo>
                  <a:lnTo>
                    <a:pt x="316" y="957"/>
                  </a:lnTo>
                  <a:lnTo>
                    <a:pt x="321" y="966"/>
                  </a:lnTo>
                  <a:lnTo>
                    <a:pt x="325" y="966"/>
                  </a:lnTo>
                  <a:lnTo>
                    <a:pt x="325" y="971"/>
                  </a:lnTo>
                  <a:lnTo>
                    <a:pt x="334" y="980"/>
                  </a:lnTo>
                  <a:lnTo>
                    <a:pt x="339" y="985"/>
                  </a:lnTo>
                  <a:lnTo>
                    <a:pt x="343" y="994"/>
                  </a:lnTo>
                  <a:lnTo>
                    <a:pt x="348" y="998"/>
                  </a:lnTo>
                  <a:lnTo>
                    <a:pt x="357" y="1008"/>
                  </a:lnTo>
                  <a:lnTo>
                    <a:pt x="366" y="1017"/>
                  </a:lnTo>
                  <a:lnTo>
                    <a:pt x="366" y="1021"/>
                  </a:lnTo>
                  <a:lnTo>
                    <a:pt x="366" y="1026"/>
                  </a:lnTo>
                  <a:lnTo>
                    <a:pt x="376" y="1031"/>
                  </a:lnTo>
                  <a:lnTo>
                    <a:pt x="386" y="1041"/>
                  </a:lnTo>
                  <a:lnTo>
                    <a:pt x="390" y="1045"/>
                  </a:lnTo>
                  <a:lnTo>
                    <a:pt x="395" y="1050"/>
                  </a:lnTo>
                  <a:lnTo>
                    <a:pt x="400" y="1054"/>
                  </a:lnTo>
                  <a:lnTo>
                    <a:pt x="409" y="1064"/>
                  </a:lnTo>
                  <a:lnTo>
                    <a:pt x="413" y="1068"/>
                  </a:lnTo>
                  <a:lnTo>
                    <a:pt x="423" y="1077"/>
                  </a:lnTo>
                  <a:lnTo>
                    <a:pt x="432" y="1087"/>
                  </a:lnTo>
                  <a:lnTo>
                    <a:pt x="441" y="1091"/>
                  </a:lnTo>
                  <a:lnTo>
                    <a:pt x="450" y="1100"/>
                  </a:lnTo>
                  <a:lnTo>
                    <a:pt x="455" y="1105"/>
                  </a:lnTo>
                  <a:lnTo>
                    <a:pt x="455" y="1110"/>
                  </a:lnTo>
                  <a:lnTo>
                    <a:pt x="464" y="1114"/>
                  </a:lnTo>
                  <a:lnTo>
                    <a:pt x="474" y="1123"/>
                  </a:lnTo>
                  <a:lnTo>
                    <a:pt x="483" y="1133"/>
                  </a:lnTo>
                  <a:lnTo>
                    <a:pt x="492" y="1138"/>
                  </a:lnTo>
                  <a:lnTo>
                    <a:pt x="497" y="1143"/>
                  </a:lnTo>
                  <a:lnTo>
                    <a:pt x="502" y="1147"/>
                  </a:lnTo>
                  <a:lnTo>
                    <a:pt x="511" y="1152"/>
                  </a:lnTo>
                  <a:lnTo>
                    <a:pt x="515" y="1161"/>
                  </a:lnTo>
                  <a:lnTo>
                    <a:pt x="520" y="1161"/>
                  </a:lnTo>
                  <a:lnTo>
                    <a:pt x="529" y="1170"/>
                  </a:lnTo>
                  <a:lnTo>
                    <a:pt x="538" y="1175"/>
                  </a:lnTo>
                  <a:lnTo>
                    <a:pt x="547" y="1184"/>
                  </a:lnTo>
                  <a:lnTo>
                    <a:pt x="557" y="1193"/>
                  </a:lnTo>
                  <a:lnTo>
                    <a:pt x="561" y="1193"/>
                  </a:lnTo>
                  <a:lnTo>
                    <a:pt x="571" y="1202"/>
                  </a:lnTo>
                  <a:lnTo>
                    <a:pt x="581" y="1207"/>
                  </a:lnTo>
                  <a:lnTo>
                    <a:pt x="585" y="1207"/>
                  </a:lnTo>
                  <a:lnTo>
                    <a:pt x="594" y="1216"/>
                  </a:lnTo>
                  <a:lnTo>
                    <a:pt x="604" y="1221"/>
                  </a:lnTo>
                  <a:lnTo>
                    <a:pt x="613" y="1231"/>
                  </a:lnTo>
                  <a:lnTo>
                    <a:pt x="626" y="1235"/>
                  </a:lnTo>
                  <a:lnTo>
                    <a:pt x="636" y="1245"/>
                  </a:lnTo>
                  <a:lnTo>
                    <a:pt x="645" y="1254"/>
                  </a:lnTo>
                  <a:lnTo>
                    <a:pt x="659" y="1263"/>
                  </a:lnTo>
                  <a:lnTo>
                    <a:pt x="669" y="1268"/>
                  </a:lnTo>
                  <a:lnTo>
                    <a:pt x="687" y="1277"/>
                  </a:lnTo>
                  <a:lnTo>
                    <a:pt x="687" y="1281"/>
                  </a:lnTo>
                  <a:lnTo>
                    <a:pt x="696" y="1286"/>
                  </a:lnTo>
                  <a:lnTo>
                    <a:pt x="710" y="1291"/>
                  </a:lnTo>
                  <a:lnTo>
                    <a:pt x="719" y="1300"/>
                  </a:lnTo>
                  <a:lnTo>
                    <a:pt x="728" y="1304"/>
                  </a:lnTo>
                  <a:lnTo>
                    <a:pt x="733" y="1309"/>
                  </a:lnTo>
                  <a:lnTo>
                    <a:pt x="742" y="1314"/>
                  </a:lnTo>
                  <a:lnTo>
                    <a:pt x="751" y="1319"/>
                  </a:lnTo>
                  <a:lnTo>
                    <a:pt x="757" y="1324"/>
                  </a:lnTo>
                  <a:lnTo>
                    <a:pt x="771" y="1328"/>
                  </a:lnTo>
                  <a:lnTo>
                    <a:pt x="775" y="1333"/>
                  </a:lnTo>
                  <a:lnTo>
                    <a:pt x="780" y="1337"/>
                  </a:lnTo>
                  <a:lnTo>
                    <a:pt x="794" y="1347"/>
                  </a:lnTo>
                  <a:lnTo>
                    <a:pt x="798" y="1347"/>
                  </a:lnTo>
                  <a:lnTo>
                    <a:pt x="803" y="1351"/>
                  </a:lnTo>
                  <a:lnTo>
                    <a:pt x="817" y="1360"/>
                  </a:lnTo>
                  <a:lnTo>
                    <a:pt x="830" y="1370"/>
                  </a:lnTo>
                  <a:lnTo>
                    <a:pt x="840" y="1370"/>
                  </a:lnTo>
                  <a:lnTo>
                    <a:pt x="849" y="1374"/>
                  </a:lnTo>
                  <a:lnTo>
                    <a:pt x="859" y="1383"/>
                  </a:lnTo>
                  <a:lnTo>
                    <a:pt x="873" y="1388"/>
                  </a:lnTo>
                  <a:lnTo>
                    <a:pt x="882" y="1397"/>
                  </a:lnTo>
                  <a:lnTo>
                    <a:pt x="887" y="1397"/>
                  </a:lnTo>
                  <a:lnTo>
                    <a:pt x="905" y="1406"/>
                  </a:lnTo>
                  <a:lnTo>
                    <a:pt x="914" y="1411"/>
                  </a:lnTo>
                  <a:lnTo>
                    <a:pt x="923" y="1421"/>
                  </a:lnTo>
                  <a:lnTo>
                    <a:pt x="928" y="1421"/>
                  </a:lnTo>
                  <a:lnTo>
                    <a:pt x="947" y="1430"/>
                  </a:lnTo>
                  <a:lnTo>
                    <a:pt x="956" y="1435"/>
                  </a:lnTo>
                  <a:lnTo>
                    <a:pt x="970" y="1439"/>
                  </a:lnTo>
                  <a:lnTo>
                    <a:pt x="975" y="1444"/>
                  </a:lnTo>
                  <a:lnTo>
                    <a:pt x="989" y="1453"/>
                  </a:lnTo>
                  <a:lnTo>
                    <a:pt x="1007" y="1458"/>
                  </a:lnTo>
                  <a:lnTo>
                    <a:pt x="1011" y="1462"/>
                  </a:lnTo>
                  <a:lnTo>
                    <a:pt x="1021" y="1467"/>
                  </a:lnTo>
                  <a:lnTo>
                    <a:pt x="1034" y="1476"/>
                  </a:lnTo>
                  <a:lnTo>
                    <a:pt x="1049" y="1481"/>
                  </a:lnTo>
                  <a:lnTo>
                    <a:pt x="1054" y="1485"/>
                  </a:lnTo>
                  <a:lnTo>
                    <a:pt x="1063" y="1490"/>
                  </a:lnTo>
                  <a:lnTo>
                    <a:pt x="1077" y="1495"/>
                  </a:lnTo>
                  <a:lnTo>
                    <a:pt x="1081" y="1495"/>
                  </a:lnTo>
                  <a:lnTo>
                    <a:pt x="1095" y="1504"/>
                  </a:lnTo>
                  <a:lnTo>
                    <a:pt x="1113" y="1514"/>
                  </a:lnTo>
                  <a:lnTo>
                    <a:pt x="1118" y="1518"/>
                  </a:lnTo>
                  <a:lnTo>
                    <a:pt x="1123" y="1523"/>
                  </a:lnTo>
                  <a:lnTo>
                    <a:pt x="1142" y="1528"/>
                  </a:lnTo>
                  <a:lnTo>
                    <a:pt x="1156" y="1537"/>
                  </a:lnTo>
                  <a:lnTo>
                    <a:pt x="1165" y="1537"/>
                  </a:lnTo>
                  <a:lnTo>
                    <a:pt x="1174" y="1541"/>
                  </a:lnTo>
                  <a:lnTo>
                    <a:pt x="1183" y="1551"/>
                  </a:lnTo>
                  <a:lnTo>
                    <a:pt x="1188" y="1551"/>
                  </a:lnTo>
                  <a:lnTo>
                    <a:pt x="1206" y="1560"/>
                  </a:lnTo>
                  <a:lnTo>
                    <a:pt x="1220" y="1564"/>
                  </a:lnTo>
                  <a:lnTo>
                    <a:pt x="1230" y="1569"/>
                  </a:lnTo>
                  <a:lnTo>
                    <a:pt x="1239" y="1574"/>
                  </a:lnTo>
                  <a:lnTo>
                    <a:pt x="1249" y="1578"/>
                  </a:lnTo>
                  <a:lnTo>
                    <a:pt x="1258" y="1578"/>
                  </a:lnTo>
                  <a:lnTo>
                    <a:pt x="1272" y="1587"/>
                  </a:lnTo>
                  <a:lnTo>
                    <a:pt x="1285" y="1597"/>
                  </a:lnTo>
                  <a:lnTo>
                    <a:pt x="1294" y="1597"/>
                  </a:lnTo>
                  <a:lnTo>
                    <a:pt x="1304" y="1607"/>
                  </a:lnTo>
                  <a:lnTo>
                    <a:pt x="1313" y="1611"/>
                  </a:lnTo>
                  <a:lnTo>
                    <a:pt x="1323" y="1611"/>
                  </a:lnTo>
                  <a:lnTo>
                    <a:pt x="1337" y="1616"/>
                  </a:lnTo>
                  <a:lnTo>
                    <a:pt x="1337" y="1620"/>
                  </a:lnTo>
                  <a:lnTo>
                    <a:pt x="1351" y="1630"/>
                  </a:lnTo>
                  <a:lnTo>
                    <a:pt x="1355" y="1630"/>
                  </a:lnTo>
                  <a:lnTo>
                    <a:pt x="1374" y="1634"/>
                  </a:lnTo>
                  <a:lnTo>
                    <a:pt x="1378" y="1639"/>
                  </a:lnTo>
                  <a:lnTo>
                    <a:pt x="1387" y="1643"/>
                  </a:lnTo>
                  <a:lnTo>
                    <a:pt x="1401" y="1648"/>
                  </a:lnTo>
                  <a:lnTo>
                    <a:pt x="1406" y="1648"/>
                  </a:lnTo>
                  <a:lnTo>
                    <a:pt x="1420" y="1657"/>
                  </a:lnTo>
                  <a:lnTo>
                    <a:pt x="1425" y="1657"/>
                  </a:lnTo>
                  <a:lnTo>
                    <a:pt x="1443" y="1666"/>
                  </a:lnTo>
                  <a:lnTo>
                    <a:pt x="1462" y="1671"/>
                  </a:lnTo>
                  <a:lnTo>
                    <a:pt x="1466" y="1671"/>
                  </a:lnTo>
                  <a:lnTo>
                    <a:pt x="1476" y="1680"/>
                  </a:lnTo>
                  <a:lnTo>
                    <a:pt x="1485" y="1685"/>
                  </a:lnTo>
                  <a:lnTo>
                    <a:pt x="1494" y="1689"/>
                  </a:lnTo>
                  <a:lnTo>
                    <a:pt x="1508" y="1695"/>
                  </a:lnTo>
                  <a:lnTo>
                    <a:pt x="1513" y="1695"/>
                  </a:lnTo>
                  <a:lnTo>
                    <a:pt x="1527" y="1704"/>
                  </a:lnTo>
                  <a:lnTo>
                    <a:pt x="1550" y="1713"/>
                  </a:lnTo>
                  <a:lnTo>
                    <a:pt x="1568" y="1718"/>
                  </a:lnTo>
                  <a:lnTo>
                    <a:pt x="1573" y="1722"/>
                  </a:lnTo>
                  <a:lnTo>
                    <a:pt x="1578" y="172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4" name="Freeform 5526"/>
            <p:cNvSpPr>
              <a:spLocks/>
            </p:cNvSpPr>
            <p:nvPr/>
          </p:nvSpPr>
          <p:spPr bwMode="auto">
            <a:xfrm>
              <a:off x="5077" y="1586"/>
              <a:ext cx="157" cy="227"/>
            </a:xfrm>
            <a:custGeom>
              <a:avLst/>
              <a:gdLst>
                <a:gd name="T0" fmla="*/ 715 w 788"/>
                <a:gd name="T1" fmla="*/ 0 h 1136"/>
                <a:gd name="T2" fmla="*/ 788 w 788"/>
                <a:gd name="T3" fmla="*/ 0 h 1136"/>
                <a:gd name="T4" fmla="*/ 715 w 788"/>
                <a:gd name="T5" fmla="*/ 4 h 1136"/>
                <a:gd name="T6" fmla="*/ 627 w 788"/>
                <a:gd name="T7" fmla="*/ 4 h 1136"/>
                <a:gd name="T8" fmla="*/ 543 w 788"/>
                <a:gd name="T9" fmla="*/ 9 h 1136"/>
                <a:gd name="T10" fmla="*/ 491 w 788"/>
                <a:gd name="T11" fmla="*/ 24 h 1136"/>
                <a:gd name="T12" fmla="*/ 459 w 788"/>
                <a:gd name="T13" fmla="*/ 47 h 1136"/>
                <a:gd name="T14" fmla="*/ 427 w 788"/>
                <a:gd name="T15" fmla="*/ 70 h 1136"/>
                <a:gd name="T16" fmla="*/ 394 w 788"/>
                <a:gd name="T17" fmla="*/ 93 h 1136"/>
                <a:gd name="T18" fmla="*/ 371 w 788"/>
                <a:gd name="T19" fmla="*/ 111 h 1136"/>
                <a:gd name="T20" fmla="*/ 348 w 788"/>
                <a:gd name="T21" fmla="*/ 135 h 1136"/>
                <a:gd name="T22" fmla="*/ 320 w 788"/>
                <a:gd name="T23" fmla="*/ 153 h 1136"/>
                <a:gd name="T24" fmla="*/ 297 w 788"/>
                <a:gd name="T25" fmla="*/ 176 h 1136"/>
                <a:gd name="T26" fmla="*/ 269 w 788"/>
                <a:gd name="T27" fmla="*/ 208 h 1136"/>
                <a:gd name="T28" fmla="*/ 251 w 788"/>
                <a:gd name="T29" fmla="*/ 232 h 1136"/>
                <a:gd name="T30" fmla="*/ 227 w 788"/>
                <a:gd name="T31" fmla="*/ 255 h 1136"/>
                <a:gd name="T32" fmla="*/ 208 w 788"/>
                <a:gd name="T33" fmla="*/ 278 h 1136"/>
                <a:gd name="T34" fmla="*/ 195 w 788"/>
                <a:gd name="T35" fmla="*/ 301 h 1136"/>
                <a:gd name="T36" fmla="*/ 176 w 788"/>
                <a:gd name="T37" fmla="*/ 325 h 1136"/>
                <a:gd name="T38" fmla="*/ 158 w 788"/>
                <a:gd name="T39" fmla="*/ 353 h 1136"/>
                <a:gd name="T40" fmla="*/ 144 w 788"/>
                <a:gd name="T41" fmla="*/ 376 h 1136"/>
                <a:gd name="T42" fmla="*/ 125 w 788"/>
                <a:gd name="T43" fmla="*/ 400 h 1136"/>
                <a:gd name="T44" fmla="*/ 111 w 788"/>
                <a:gd name="T45" fmla="*/ 427 h 1136"/>
                <a:gd name="T46" fmla="*/ 97 w 788"/>
                <a:gd name="T47" fmla="*/ 455 h 1136"/>
                <a:gd name="T48" fmla="*/ 88 w 788"/>
                <a:gd name="T49" fmla="*/ 478 h 1136"/>
                <a:gd name="T50" fmla="*/ 74 w 788"/>
                <a:gd name="T51" fmla="*/ 506 h 1136"/>
                <a:gd name="T52" fmla="*/ 65 w 788"/>
                <a:gd name="T53" fmla="*/ 529 h 1136"/>
                <a:gd name="T54" fmla="*/ 56 w 788"/>
                <a:gd name="T55" fmla="*/ 561 h 1136"/>
                <a:gd name="T56" fmla="*/ 46 w 788"/>
                <a:gd name="T57" fmla="*/ 580 h 1136"/>
                <a:gd name="T58" fmla="*/ 37 w 788"/>
                <a:gd name="T59" fmla="*/ 613 h 1136"/>
                <a:gd name="T60" fmla="*/ 27 w 788"/>
                <a:gd name="T61" fmla="*/ 645 h 1136"/>
                <a:gd name="T62" fmla="*/ 23 w 788"/>
                <a:gd name="T63" fmla="*/ 663 h 1136"/>
                <a:gd name="T64" fmla="*/ 18 w 788"/>
                <a:gd name="T65" fmla="*/ 696 h 1136"/>
                <a:gd name="T66" fmla="*/ 9 w 788"/>
                <a:gd name="T67" fmla="*/ 728 h 1136"/>
                <a:gd name="T68" fmla="*/ 9 w 788"/>
                <a:gd name="T69" fmla="*/ 756 h 1136"/>
                <a:gd name="T70" fmla="*/ 4 w 788"/>
                <a:gd name="T71" fmla="*/ 780 h 1136"/>
                <a:gd name="T72" fmla="*/ 4 w 788"/>
                <a:gd name="T73" fmla="*/ 798 h 1136"/>
                <a:gd name="T74" fmla="*/ 0 w 788"/>
                <a:gd name="T75" fmla="*/ 826 h 1136"/>
                <a:gd name="T76" fmla="*/ 0 w 788"/>
                <a:gd name="T77" fmla="*/ 858 h 1136"/>
                <a:gd name="T78" fmla="*/ 0 w 788"/>
                <a:gd name="T79" fmla="*/ 887 h 1136"/>
                <a:gd name="T80" fmla="*/ 0 w 788"/>
                <a:gd name="T81" fmla="*/ 919 h 1136"/>
                <a:gd name="T82" fmla="*/ 4 w 788"/>
                <a:gd name="T83" fmla="*/ 946 h 1136"/>
                <a:gd name="T84" fmla="*/ 4 w 788"/>
                <a:gd name="T85" fmla="*/ 970 h 1136"/>
                <a:gd name="T86" fmla="*/ 9 w 788"/>
                <a:gd name="T87" fmla="*/ 1002 h 1136"/>
                <a:gd name="T88" fmla="*/ 14 w 788"/>
                <a:gd name="T89" fmla="*/ 1034 h 1136"/>
                <a:gd name="T90" fmla="*/ 23 w 788"/>
                <a:gd name="T91" fmla="*/ 1063 h 1136"/>
                <a:gd name="T92" fmla="*/ 27 w 788"/>
                <a:gd name="T93" fmla="*/ 1086 h 1136"/>
                <a:gd name="T94" fmla="*/ 37 w 788"/>
                <a:gd name="T95" fmla="*/ 1118 h 1136"/>
                <a:gd name="T96" fmla="*/ 46 w 788"/>
                <a:gd name="T97" fmla="*/ 1136 h 1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88"/>
                <a:gd name="T148" fmla="*/ 0 h 1136"/>
                <a:gd name="T149" fmla="*/ 788 w 788"/>
                <a:gd name="T150" fmla="*/ 1136 h 1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88" h="1136">
                  <a:moveTo>
                    <a:pt x="672" y="0"/>
                  </a:moveTo>
                  <a:lnTo>
                    <a:pt x="672" y="0"/>
                  </a:lnTo>
                  <a:lnTo>
                    <a:pt x="691" y="0"/>
                  </a:lnTo>
                  <a:lnTo>
                    <a:pt x="715" y="0"/>
                  </a:lnTo>
                  <a:lnTo>
                    <a:pt x="733" y="0"/>
                  </a:lnTo>
                  <a:lnTo>
                    <a:pt x="756" y="0"/>
                  </a:lnTo>
                  <a:lnTo>
                    <a:pt x="779" y="0"/>
                  </a:lnTo>
                  <a:lnTo>
                    <a:pt x="788" y="0"/>
                  </a:lnTo>
                  <a:lnTo>
                    <a:pt x="779" y="0"/>
                  </a:lnTo>
                  <a:lnTo>
                    <a:pt x="756" y="4"/>
                  </a:lnTo>
                  <a:lnTo>
                    <a:pt x="733" y="4"/>
                  </a:lnTo>
                  <a:lnTo>
                    <a:pt x="715" y="4"/>
                  </a:lnTo>
                  <a:lnTo>
                    <a:pt x="691" y="4"/>
                  </a:lnTo>
                  <a:lnTo>
                    <a:pt x="672" y="4"/>
                  </a:lnTo>
                  <a:lnTo>
                    <a:pt x="650" y="4"/>
                  </a:lnTo>
                  <a:lnTo>
                    <a:pt x="627" y="4"/>
                  </a:lnTo>
                  <a:lnTo>
                    <a:pt x="607" y="9"/>
                  </a:lnTo>
                  <a:lnTo>
                    <a:pt x="584" y="9"/>
                  </a:lnTo>
                  <a:lnTo>
                    <a:pt x="561" y="9"/>
                  </a:lnTo>
                  <a:lnTo>
                    <a:pt x="543" y="9"/>
                  </a:lnTo>
                  <a:lnTo>
                    <a:pt x="520" y="9"/>
                  </a:lnTo>
                  <a:lnTo>
                    <a:pt x="505" y="18"/>
                  </a:lnTo>
                  <a:lnTo>
                    <a:pt x="501" y="24"/>
                  </a:lnTo>
                  <a:lnTo>
                    <a:pt x="491" y="24"/>
                  </a:lnTo>
                  <a:lnTo>
                    <a:pt x="482" y="33"/>
                  </a:lnTo>
                  <a:lnTo>
                    <a:pt x="478" y="38"/>
                  </a:lnTo>
                  <a:lnTo>
                    <a:pt x="469" y="42"/>
                  </a:lnTo>
                  <a:lnTo>
                    <a:pt x="459" y="47"/>
                  </a:lnTo>
                  <a:lnTo>
                    <a:pt x="455" y="51"/>
                  </a:lnTo>
                  <a:lnTo>
                    <a:pt x="446" y="56"/>
                  </a:lnTo>
                  <a:lnTo>
                    <a:pt x="436" y="65"/>
                  </a:lnTo>
                  <a:lnTo>
                    <a:pt x="427" y="70"/>
                  </a:lnTo>
                  <a:lnTo>
                    <a:pt x="412" y="79"/>
                  </a:lnTo>
                  <a:lnTo>
                    <a:pt x="403" y="83"/>
                  </a:lnTo>
                  <a:lnTo>
                    <a:pt x="394" y="93"/>
                  </a:lnTo>
                  <a:lnTo>
                    <a:pt x="389" y="97"/>
                  </a:lnTo>
                  <a:lnTo>
                    <a:pt x="385" y="102"/>
                  </a:lnTo>
                  <a:lnTo>
                    <a:pt x="380" y="106"/>
                  </a:lnTo>
                  <a:lnTo>
                    <a:pt x="371" y="111"/>
                  </a:lnTo>
                  <a:lnTo>
                    <a:pt x="362" y="117"/>
                  </a:lnTo>
                  <a:lnTo>
                    <a:pt x="357" y="126"/>
                  </a:lnTo>
                  <a:lnTo>
                    <a:pt x="348" y="130"/>
                  </a:lnTo>
                  <a:lnTo>
                    <a:pt x="348" y="135"/>
                  </a:lnTo>
                  <a:lnTo>
                    <a:pt x="334" y="140"/>
                  </a:lnTo>
                  <a:lnTo>
                    <a:pt x="329" y="149"/>
                  </a:lnTo>
                  <a:lnTo>
                    <a:pt x="324" y="149"/>
                  </a:lnTo>
                  <a:lnTo>
                    <a:pt x="320" y="153"/>
                  </a:lnTo>
                  <a:lnTo>
                    <a:pt x="315" y="162"/>
                  </a:lnTo>
                  <a:lnTo>
                    <a:pt x="306" y="167"/>
                  </a:lnTo>
                  <a:lnTo>
                    <a:pt x="306" y="172"/>
                  </a:lnTo>
                  <a:lnTo>
                    <a:pt x="297" y="176"/>
                  </a:lnTo>
                  <a:lnTo>
                    <a:pt x="292" y="185"/>
                  </a:lnTo>
                  <a:lnTo>
                    <a:pt x="283" y="195"/>
                  </a:lnTo>
                  <a:lnTo>
                    <a:pt x="274" y="199"/>
                  </a:lnTo>
                  <a:lnTo>
                    <a:pt x="269" y="208"/>
                  </a:lnTo>
                  <a:lnTo>
                    <a:pt x="265" y="219"/>
                  </a:lnTo>
                  <a:lnTo>
                    <a:pt x="260" y="219"/>
                  </a:lnTo>
                  <a:lnTo>
                    <a:pt x="255" y="223"/>
                  </a:lnTo>
                  <a:lnTo>
                    <a:pt x="251" y="232"/>
                  </a:lnTo>
                  <a:lnTo>
                    <a:pt x="242" y="237"/>
                  </a:lnTo>
                  <a:lnTo>
                    <a:pt x="242" y="242"/>
                  </a:lnTo>
                  <a:lnTo>
                    <a:pt x="236" y="246"/>
                  </a:lnTo>
                  <a:lnTo>
                    <a:pt x="227" y="255"/>
                  </a:lnTo>
                  <a:lnTo>
                    <a:pt x="227" y="260"/>
                  </a:lnTo>
                  <a:lnTo>
                    <a:pt x="218" y="269"/>
                  </a:lnTo>
                  <a:lnTo>
                    <a:pt x="208" y="278"/>
                  </a:lnTo>
                  <a:lnTo>
                    <a:pt x="204" y="283"/>
                  </a:lnTo>
                  <a:lnTo>
                    <a:pt x="199" y="292"/>
                  </a:lnTo>
                  <a:lnTo>
                    <a:pt x="195" y="292"/>
                  </a:lnTo>
                  <a:lnTo>
                    <a:pt x="195" y="301"/>
                  </a:lnTo>
                  <a:lnTo>
                    <a:pt x="190" y="307"/>
                  </a:lnTo>
                  <a:lnTo>
                    <a:pt x="181" y="316"/>
                  </a:lnTo>
                  <a:lnTo>
                    <a:pt x="176" y="321"/>
                  </a:lnTo>
                  <a:lnTo>
                    <a:pt x="176" y="325"/>
                  </a:lnTo>
                  <a:lnTo>
                    <a:pt x="172" y="330"/>
                  </a:lnTo>
                  <a:lnTo>
                    <a:pt x="167" y="339"/>
                  </a:lnTo>
                  <a:lnTo>
                    <a:pt x="163" y="343"/>
                  </a:lnTo>
                  <a:lnTo>
                    <a:pt x="158" y="353"/>
                  </a:lnTo>
                  <a:lnTo>
                    <a:pt x="153" y="357"/>
                  </a:lnTo>
                  <a:lnTo>
                    <a:pt x="153" y="362"/>
                  </a:lnTo>
                  <a:lnTo>
                    <a:pt x="149" y="366"/>
                  </a:lnTo>
                  <a:lnTo>
                    <a:pt x="144" y="376"/>
                  </a:lnTo>
                  <a:lnTo>
                    <a:pt x="139" y="385"/>
                  </a:lnTo>
                  <a:lnTo>
                    <a:pt x="129" y="389"/>
                  </a:lnTo>
                  <a:lnTo>
                    <a:pt x="129" y="394"/>
                  </a:lnTo>
                  <a:lnTo>
                    <a:pt x="125" y="400"/>
                  </a:lnTo>
                  <a:lnTo>
                    <a:pt x="125" y="409"/>
                  </a:lnTo>
                  <a:lnTo>
                    <a:pt x="120" y="413"/>
                  </a:lnTo>
                  <a:lnTo>
                    <a:pt x="116" y="423"/>
                  </a:lnTo>
                  <a:lnTo>
                    <a:pt x="111" y="427"/>
                  </a:lnTo>
                  <a:lnTo>
                    <a:pt x="111" y="432"/>
                  </a:lnTo>
                  <a:lnTo>
                    <a:pt x="106" y="436"/>
                  </a:lnTo>
                  <a:lnTo>
                    <a:pt x="102" y="445"/>
                  </a:lnTo>
                  <a:lnTo>
                    <a:pt x="97" y="455"/>
                  </a:lnTo>
                  <a:lnTo>
                    <a:pt x="93" y="459"/>
                  </a:lnTo>
                  <a:lnTo>
                    <a:pt x="93" y="468"/>
                  </a:lnTo>
                  <a:lnTo>
                    <a:pt x="93" y="473"/>
                  </a:lnTo>
                  <a:lnTo>
                    <a:pt x="88" y="478"/>
                  </a:lnTo>
                  <a:lnTo>
                    <a:pt x="88" y="482"/>
                  </a:lnTo>
                  <a:lnTo>
                    <a:pt x="84" y="492"/>
                  </a:lnTo>
                  <a:lnTo>
                    <a:pt x="79" y="497"/>
                  </a:lnTo>
                  <a:lnTo>
                    <a:pt x="74" y="506"/>
                  </a:lnTo>
                  <a:lnTo>
                    <a:pt x="70" y="511"/>
                  </a:lnTo>
                  <a:lnTo>
                    <a:pt x="70" y="520"/>
                  </a:lnTo>
                  <a:lnTo>
                    <a:pt x="65" y="525"/>
                  </a:lnTo>
                  <a:lnTo>
                    <a:pt x="65" y="529"/>
                  </a:lnTo>
                  <a:lnTo>
                    <a:pt x="61" y="538"/>
                  </a:lnTo>
                  <a:lnTo>
                    <a:pt x="61" y="543"/>
                  </a:lnTo>
                  <a:lnTo>
                    <a:pt x="56" y="552"/>
                  </a:lnTo>
                  <a:lnTo>
                    <a:pt x="56" y="561"/>
                  </a:lnTo>
                  <a:lnTo>
                    <a:pt x="51" y="566"/>
                  </a:lnTo>
                  <a:lnTo>
                    <a:pt x="46" y="575"/>
                  </a:lnTo>
                  <a:lnTo>
                    <a:pt x="46" y="580"/>
                  </a:lnTo>
                  <a:lnTo>
                    <a:pt x="46" y="590"/>
                  </a:lnTo>
                  <a:lnTo>
                    <a:pt x="41" y="599"/>
                  </a:lnTo>
                  <a:lnTo>
                    <a:pt x="37" y="604"/>
                  </a:lnTo>
                  <a:lnTo>
                    <a:pt x="37" y="613"/>
                  </a:lnTo>
                  <a:lnTo>
                    <a:pt x="37" y="622"/>
                  </a:lnTo>
                  <a:lnTo>
                    <a:pt x="32" y="627"/>
                  </a:lnTo>
                  <a:lnTo>
                    <a:pt x="27" y="636"/>
                  </a:lnTo>
                  <a:lnTo>
                    <a:pt x="27" y="645"/>
                  </a:lnTo>
                  <a:lnTo>
                    <a:pt x="27" y="649"/>
                  </a:lnTo>
                  <a:lnTo>
                    <a:pt x="23" y="659"/>
                  </a:lnTo>
                  <a:lnTo>
                    <a:pt x="23" y="663"/>
                  </a:lnTo>
                  <a:lnTo>
                    <a:pt x="23" y="672"/>
                  </a:lnTo>
                  <a:lnTo>
                    <a:pt x="18" y="683"/>
                  </a:lnTo>
                  <a:lnTo>
                    <a:pt x="18" y="687"/>
                  </a:lnTo>
                  <a:lnTo>
                    <a:pt x="18" y="696"/>
                  </a:lnTo>
                  <a:lnTo>
                    <a:pt x="18" y="706"/>
                  </a:lnTo>
                  <a:lnTo>
                    <a:pt x="14" y="715"/>
                  </a:lnTo>
                  <a:lnTo>
                    <a:pt x="9" y="719"/>
                  </a:lnTo>
                  <a:lnTo>
                    <a:pt x="9" y="728"/>
                  </a:lnTo>
                  <a:lnTo>
                    <a:pt x="9" y="733"/>
                  </a:lnTo>
                  <a:lnTo>
                    <a:pt x="9" y="742"/>
                  </a:lnTo>
                  <a:lnTo>
                    <a:pt x="9" y="747"/>
                  </a:lnTo>
                  <a:lnTo>
                    <a:pt x="9" y="756"/>
                  </a:lnTo>
                  <a:lnTo>
                    <a:pt x="4" y="765"/>
                  </a:lnTo>
                  <a:lnTo>
                    <a:pt x="4" y="775"/>
                  </a:lnTo>
                  <a:lnTo>
                    <a:pt x="4" y="780"/>
                  </a:lnTo>
                  <a:lnTo>
                    <a:pt x="4" y="785"/>
                  </a:lnTo>
                  <a:lnTo>
                    <a:pt x="4" y="789"/>
                  </a:lnTo>
                  <a:lnTo>
                    <a:pt x="4" y="798"/>
                  </a:lnTo>
                  <a:lnTo>
                    <a:pt x="4" y="803"/>
                  </a:lnTo>
                  <a:lnTo>
                    <a:pt x="4" y="812"/>
                  </a:lnTo>
                  <a:lnTo>
                    <a:pt x="4" y="817"/>
                  </a:lnTo>
                  <a:lnTo>
                    <a:pt x="0" y="826"/>
                  </a:lnTo>
                  <a:lnTo>
                    <a:pt x="0" y="830"/>
                  </a:lnTo>
                  <a:lnTo>
                    <a:pt x="4" y="840"/>
                  </a:lnTo>
                  <a:lnTo>
                    <a:pt x="0" y="849"/>
                  </a:lnTo>
                  <a:lnTo>
                    <a:pt x="0" y="858"/>
                  </a:lnTo>
                  <a:lnTo>
                    <a:pt x="0" y="863"/>
                  </a:lnTo>
                  <a:lnTo>
                    <a:pt x="0" y="873"/>
                  </a:lnTo>
                  <a:lnTo>
                    <a:pt x="4" y="882"/>
                  </a:lnTo>
                  <a:lnTo>
                    <a:pt x="0" y="887"/>
                  </a:lnTo>
                  <a:lnTo>
                    <a:pt x="0" y="896"/>
                  </a:lnTo>
                  <a:lnTo>
                    <a:pt x="0" y="900"/>
                  </a:lnTo>
                  <a:lnTo>
                    <a:pt x="0" y="910"/>
                  </a:lnTo>
                  <a:lnTo>
                    <a:pt x="0" y="919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0" y="942"/>
                  </a:lnTo>
                  <a:lnTo>
                    <a:pt x="4" y="946"/>
                  </a:lnTo>
                  <a:lnTo>
                    <a:pt x="4" y="955"/>
                  </a:lnTo>
                  <a:lnTo>
                    <a:pt x="4" y="966"/>
                  </a:lnTo>
                  <a:lnTo>
                    <a:pt x="4" y="970"/>
                  </a:lnTo>
                  <a:lnTo>
                    <a:pt x="9" y="979"/>
                  </a:lnTo>
                  <a:lnTo>
                    <a:pt x="9" y="984"/>
                  </a:lnTo>
                  <a:lnTo>
                    <a:pt x="9" y="993"/>
                  </a:lnTo>
                  <a:lnTo>
                    <a:pt x="9" y="1002"/>
                  </a:lnTo>
                  <a:lnTo>
                    <a:pt x="9" y="1007"/>
                  </a:lnTo>
                  <a:lnTo>
                    <a:pt x="9" y="1016"/>
                  </a:lnTo>
                  <a:lnTo>
                    <a:pt x="9" y="1025"/>
                  </a:lnTo>
                  <a:lnTo>
                    <a:pt x="14" y="1034"/>
                  </a:lnTo>
                  <a:lnTo>
                    <a:pt x="14" y="1039"/>
                  </a:lnTo>
                  <a:lnTo>
                    <a:pt x="18" y="1048"/>
                  </a:lnTo>
                  <a:lnTo>
                    <a:pt x="18" y="1054"/>
                  </a:lnTo>
                  <a:lnTo>
                    <a:pt x="23" y="1063"/>
                  </a:lnTo>
                  <a:lnTo>
                    <a:pt x="23" y="1068"/>
                  </a:lnTo>
                  <a:lnTo>
                    <a:pt x="23" y="1072"/>
                  </a:lnTo>
                  <a:lnTo>
                    <a:pt x="27" y="1077"/>
                  </a:lnTo>
                  <a:lnTo>
                    <a:pt x="27" y="1086"/>
                  </a:lnTo>
                  <a:lnTo>
                    <a:pt x="32" y="1091"/>
                  </a:lnTo>
                  <a:lnTo>
                    <a:pt x="32" y="1100"/>
                  </a:lnTo>
                  <a:lnTo>
                    <a:pt x="37" y="1109"/>
                  </a:lnTo>
                  <a:lnTo>
                    <a:pt x="37" y="1118"/>
                  </a:lnTo>
                  <a:lnTo>
                    <a:pt x="41" y="1123"/>
                  </a:lnTo>
                  <a:lnTo>
                    <a:pt x="46" y="1132"/>
                  </a:lnTo>
                  <a:lnTo>
                    <a:pt x="46" y="113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5" name="Freeform 5527"/>
            <p:cNvSpPr>
              <a:spLocks/>
            </p:cNvSpPr>
            <p:nvPr/>
          </p:nvSpPr>
          <p:spPr bwMode="auto">
            <a:xfrm>
              <a:off x="5465" y="2183"/>
              <a:ext cx="138" cy="51"/>
            </a:xfrm>
            <a:custGeom>
              <a:avLst/>
              <a:gdLst>
                <a:gd name="T0" fmla="*/ 0 w 687"/>
                <a:gd name="T1" fmla="*/ 0 h 255"/>
                <a:gd name="T2" fmla="*/ 9 w 687"/>
                <a:gd name="T3" fmla="*/ 5 h 255"/>
                <a:gd name="T4" fmla="*/ 19 w 687"/>
                <a:gd name="T5" fmla="*/ 9 h 255"/>
                <a:gd name="T6" fmla="*/ 28 w 687"/>
                <a:gd name="T7" fmla="*/ 14 h 255"/>
                <a:gd name="T8" fmla="*/ 37 w 687"/>
                <a:gd name="T9" fmla="*/ 18 h 255"/>
                <a:gd name="T10" fmla="*/ 42 w 687"/>
                <a:gd name="T11" fmla="*/ 18 h 255"/>
                <a:gd name="T12" fmla="*/ 60 w 687"/>
                <a:gd name="T13" fmla="*/ 23 h 255"/>
                <a:gd name="T14" fmla="*/ 65 w 687"/>
                <a:gd name="T15" fmla="*/ 29 h 255"/>
                <a:gd name="T16" fmla="*/ 84 w 687"/>
                <a:gd name="T17" fmla="*/ 33 h 255"/>
                <a:gd name="T18" fmla="*/ 84 w 687"/>
                <a:gd name="T19" fmla="*/ 33 h 255"/>
                <a:gd name="T20" fmla="*/ 102 w 687"/>
                <a:gd name="T21" fmla="*/ 42 h 255"/>
                <a:gd name="T22" fmla="*/ 121 w 687"/>
                <a:gd name="T23" fmla="*/ 47 h 255"/>
                <a:gd name="T24" fmla="*/ 125 w 687"/>
                <a:gd name="T25" fmla="*/ 51 h 255"/>
                <a:gd name="T26" fmla="*/ 144 w 687"/>
                <a:gd name="T27" fmla="*/ 56 h 255"/>
                <a:gd name="T28" fmla="*/ 148 w 687"/>
                <a:gd name="T29" fmla="*/ 61 h 255"/>
                <a:gd name="T30" fmla="*/ 162 w 687"/>
                <a:gd name="T31" fmla="*/ 65 h 255"/>
                <a:gd name="T32" fmla="*/ 166 w 687"/>
                <a:gd name="T33" fmla="*/ 70 h 255"/>
                <a:gd name="T34" fmla="*/ 181 w 687"/>
                <a:gd name="T35" fmla="*/ 74 h 255"/>
                <a:gd name="T36" fmla="*/ 190 w 687"/>
                <a:gd name="T37" fmla="*/ 79 h 255"/>
                <a:gd name="T38" fmla="*/ 195 w 687"/>
                <a:gd name="T39" fmla="*/ 79 h 255"/>
                <a:gd name="T40" fmla="*/ 213 w 687"/>
                <a:gd name="T41" fmla="*/ 84 h 255"/>
                <a:gd name="T42" fmla="*/ 213 w 687"/>
                <a:gd name="T43" fmla="*/ 88 h 255"/>
                <a:gd name="T44" fmla="*/ 236 w 687"/>
                <a:gd name="T45" fmla="*/ 93 h 255"/>
                <a:gd name="T46" fmla="*/ 236 w 687"/>
                <a:gd name="T47" fmla="*/ 97 h 255"/>
                <a:gd name="T48" fmla="*/ 255 w 687"/>
                <a:gd name="T49" fmla="*/ 102 h 255"/>
                <a:gd name="T50" fmla="*/ 255 w 687"/>
                <a:gd name="T51" fmla="*/ 102 h 255"/>
                <a:gd name="T52" fmla="*/ 274 w 687"/>
                <a:gd name="T53" fmla="*/ 111 h 255"/>
                <a:gd name="T54" fmla="*/ 279 w 687"/>
                <a:gd name="T55" fmla="*/ 111 h 255"/>
                <a:gd name="T56" fmla="*/ 297 w 687"/>
                <a:gd name="T57" fmla="*/ 116 h 255"/>
                <a:gd name="T58" fmla="*/ 320 w 687"/>
                <a:gd name="T59" fmla="*/ 126 h 255"/>
                <a:gd name="T60" fmla="*/ 338 w 687"/>
                <a:gd name="T61" fmla="*/ 135 h 255"/>
                <a:gd name="T62" fmla="*/ 343 w 687"/>
                <a:gd name="T63" fmla="*/ 135 h 255"/>
                <a:gd name="T64" fmla="*/ 361 w 687"/>
                <a:gd name="T65" fmla="*/ 140 h 255"/>
                <a:gd name="T66" fmla="*/ 361 w 687"/>
                <a:gd name="T67" fmla="*/ 140 h 255"/>
                <a:gd name="T68" fmla="*/ 381 w 687"/>
                <a:gd name="T69" fmla="*/ 149 h 255"/>
                <a:gd name="T70" fmla="*/ 385 w 687"/>
                <a:gd name="T71" fmla="*/ 149 h 255"/>
                <a:gd name="T72" fmla="*/ 399 w 687"/>
                <a:gd name="T73" fmla="*/ 158 h 255"/>
                <a:gd name="T74" fmla="*/ 408 w 687"/>
                <a:gd name="T75" fmla="*/ 158 h 255"/>
                <a:gd name="T76" fmla="*/ 422 w 687"/>
                <a:gd name="T77" fmla="*/ 163 h 255"/>
                <a:gd name="T78" fmla="*/ 427 w 687"/>
                <a:gd name="T79" fmla="*/ 167 h 255"/>
                <a:gd name="T80" fmla="*/ 440 w 687"/>
                <a:gd name="T81" fmla="*/ 172 h 255"/>
                <a:gd name="T82" fmla="*/ 450 w 687"/>
                <a:gd name="T83" fmla="*/ 172 h 255"/>
                <a:gd name="T84" fmla="*/ 464 w 687"/>
                <a:gd name="T85" fmla="*/ 181 h 255"/>
                <a:gd name="T86" fmla="*/ 469 w 687"/>
                <a:gd name="T87" fmla="*/ 181 h 255"/>
                <a:gd name="T88" fmla="*/ 483 w 687"/>
                <a:gd name="T89" fmla="*/ 186 h 255"/>
                <a:gd name="T90" fmla="*/ 492 w 687"/>
                <a:gd name="T91" fmla="*/ 190 h 255"/>
                <a:gd name="T92" fmla="*/ 506 w 687"/>
                <a:gd name="T93" fmla="*/ 195 h 255"/>
                <a:gd name="T94" fmla="*/ 515 w 687"/>
                <a:gd name="T95" fmla="*/ 195 h 255"/>
                <a:gd name="T96" fmla="*/ 529 w 687"/>
                <a:gd name="T97" fmla="*/ 199 h 255"/>
                <a:gd name="T98" fmla="*/ 533 w 687"/>
                <a:gd name="T99" fmla="*/ 204 h 255"/>
                <a:gd name="T100" fmla="*/ 547 w 687"/>
                <a:gd name="T101" fmla="*/ 209 h 255"/>
                <a:gd name="T102" fmla="*/ 557 w 687"/>
                <a:gd name="T103" fmla="*/ 213 h 255"/>
                <a:gd name="T104" fmla="*/ 566 w 687"/>
                <a:gd name="T105" fmla="*/ 219 h 255"/>
                <a:gd name="T106" fmla="*/ 580 w 687"/>
                <a:gd name="T107" fmla="*/ 223 h 255"/>
                <a:gd name="T108" fmla="*/ 589 w 687"/>
                <a:gd name="T109" fmla="*/ 223 h 255"/>
                <a:gd name="T110" fmla="*/ 598 w 687"/>
                <a:gd name="T111" fmla="*/ 228 h 255"/>
                <a:gd name="T112" fmla="*/ 612 w 687"/>
                <a:gd name="T113" fmla="*/ 233 h 255"/>
                <a:gd name="T114" fmla="*/ 621 w 687"/>
                <a:gd name="T115" fmla="*/ 237 h 255"/>
                <a:gd name="T116" fmla="*/ 635 w 687"/>
                <a:gd name="T117" fmla="*/ 242 h 255"/>
                <a:gd name="T118" fmla="*/ 644 w 687"/>
                <a:gd name="T119" fmla="*/ 242 h 255"/>
                <a:gd name="T120" fmla="*/ 659 w 687"/>
                <a:gd name="T121" fmla="*/ 251 h 255"/>
                <a:gd name="T122" fmla="*/ 664 w 687"/>
                <a:gd name="T123" fmla="*/ 251 h 255"/>
                <a:gd name="T124" fmla="*/ 687 w 687"/>
                <a:gd name="T125" fmla="*/ 255 h 2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7"/>
                <a:gd name="T190" fmla="*/ 0 h 255"/>
                <a:gd name="T191" fmla="*/ 687 w 687"/>
                <a:gd name="T192" fmla="*/ 255 h 2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7" h="255">
                  <a:moveTo>
                    <a:pt x="0" y="0"/>
                  </a:moveTo>
                  <a:lnTo>
                    <a:pt x="9" y="5"/>
                  </a:lnTo>
                  <a:lnTo>
                    <a:pt x="19" y="9"/>
                  </a:lnTo>
                  <a:lnTo>
                    <a:pt x="28" y="14"/>
                  </a:lnTo>
                  <a:lnTo>
                    <a:pt x="37" y="18"/>
                  </a:lnTo>
                  <a:lnTo>
                    <a:pt x="42" y="18"/>
                  </a:lnTo>
                  <a:lnTo>
                    <a:pt x="60" y="23"/>
                  </a:lnTo>
                  <a:lnTo>
                    <a:pt x="65" y="29"/>
                  </a:lnTo>
                  <a:lnTo>
                    <a:pt x="84" y="33"/>
                  </a:lnTo>
                  <a:lnTo>
                    <a:pt x="102" y="42"/>
                  </a:lnTo>
                  <a:lnTo>
                    <a:pt x="121" y="47"/>
                  </a:lnTo>
                  <a:lnTo>
                    <a:pt x="125" y="51"/>
                  </a:lnTo>
                  <a:lnTo>
                    <a:pt x="144" y="56"/>
                  </a:lnTo>
                  <a:lnTo>
                    <a:pt x="148" y="61"/>
                  </a:lnTo>
                  <a:lnTo>
                    <a:pt x="162" y="65"/>
                  </a:lnTo>
                  <a:lnTo>
                    <a:pt x="166" y="70"/>
                  </a:lnTo>
                  <a:lnTo>
                    <a:pt x="181" y="74"/>
                  </a:lnTo>
                  <a:lnTo>
                    <a:pt x="190" y="79"/>
                  </a:lnTo>
                  <a:lnTo>
                    <a:pt x="195" y="79"/>
                  </a:lnTo>
                  <a:lnTo>
                    <a:pt x="213" y="84"/>
                  </a:lnTo>
                  <a:lnTo>
                    <a:pt x="213" y="88"/>
                  </a:lnTo>
                  <a:lnTo>
                    <a:pt x="236" y="93"/>
                  </a:lnTo>
                  <a:lnTo>
                    <a:pt x="236" y="97"/>
                  </a:lnTo>
                  <a:lnTo>
                    <a:pt x="255" y="102"/>
                  </a:lnTo>
                  <a:lnTo>
                    <a:pt x="274" y="111"/>
                  </a:lnTo>
                  <a:lnTo>
                    <a:pt x="279" y="111"/>
                  </a:lnTo>
                  <a:lnTo>
                    <a:pt x="297" y="116"/>
                  </a:lnTo>
                  <a:lnTo>
                    <a:pt x="320" y="126"/>
                  </a:lnTo>
                  <a:lnTo>
                    <a:pt x="338" y="135"/>
                  </a:lnTo>
                  <a:lnTo>
                    <a:pt x="343" y="135"/>
                  </a:lnTo>
                  <a:lnTo>
                    <a:pt x="361" y="140"/>
                  </a:lnTo>
                  <a:lnTo>
                    <a:pt x="381" y="149"/>
                  </a:lnTo>
                  <a:lnTo>
                    <a:pt x="385" y="149"/>
                  </a:lnTo>
                  <a:lnTo>
                    <a:pt x="399" y="158"/>
                  </a:lnTo>
                  <a:lnTo>
                    <a:pt x="408" y="158"/>
                  </a:lnTo>
                  <a:lnTo>
                    <a:pt x="422" y="163"/>
                  </a:lnTo>
                  <a:lnTo>
                    <a:pt x="427" y="167"/>
                  </a:lnTo>
                  <a:lnTo>
                    <a:pt x="440" y="172"/>
                  </a:lnTo>
                  <a:lnTo>
                    <a:pt x="450" y="172"/>
                  </a:lnTo>
                  <a:lnTo>
                    <a:pt x="464" y="181"/>
                  </a:lnTo>
                  <a:lnTo>
                    <a:pt x="469" y="181"/>
                  </a:lnTo>
                  <a:lnTo>
                    <a:pt x="483" y="186"/>
                  </a:lnTo>
                  <a:lnTo>
                    <a:pt x="492" y="190"/>
                  </a:lnTo>
                  <a:lnTo>
                    <a:pt x="506" y="195"/>
                  </a:lnTo>
                  <a:lnTo>
                    <a:pt x="515" y="195"/>
                  </a:lnTo>
                  <a:lnTo>
                    <a:pt x="529" y="199"/>
                  </a:lnTo>
                  <a:lnTo>
                    <a:pt x="533" y="204"/>
                  </a:lnTo>
                  <a:lnTo>
                    <a:pt x="547" y="209"/>
                  </a:lnTo>
                  <a:lnTo>
                    <a:pt x="557" y="213"/>
                  </a:lnTo>
                  <a:lnTo>
                    <a:pt x="566" y="219"/>
                  </a:lnTo>
                  <a:lnTo>
                    <a:pt x="580" y="223"/>
                  </a:lnTo>
                  <a:lnTo>
                    <a:pt x="589" y="223"/>
                  </a:lnTo>
                  <a:lnTo>
                    <a:pt x="598" y="228"/>
                  </a:lnTo>
                  <a:lnTo>
                    <a:pt x="612" y="233"/>
                  </a:lnTo>
                  <a:lnTo>
                    <a:pt x="621" y="237"/>
                  </a:lnTo>
                  <a:lnTo>
                    <a:pt x="635" y="242"/>
                  </a:lnTo>
                  <a:lnTo>
                    <a:pt x="644" y="242"/>
                  </a:lnTo>
                  <a:lnTo>
                    <a:pt x="659" y="251"/>
                  </a:lnTo>
                  <a:lnTo>
                    <a:pt x="664" y="251"/>
                  </a:lnTo>
                  <a:lnTo>
                    <a:pt x="687" y="25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6" name="Freeform 5528"/>
            <p:cNvSpPr>
              <a:spLocks/>
            </p:cNvSpPr>
            <p:nvPr/>
          </p:nvSpPr>
          <p:spPr bwMode="auto">
            <a:xfrm>
              <a:off x="3327" y="787"/>
              <a:ext cx="29" cy="8"/>
            </a:xfrm>
            <a:custGeom>
              <a:avLst/>
              <a:gdLst>
                <a:gd name="T0" fmla="*/ 0 w 144"/>
                <a:gd name="T1" fmla="*/ 0 h 41"/>
                <a:gd name="T2" fmla="*/ 9 w 144"/>
                <a:gd name="T3" fmla="*/ 9 h 41"/>
                <a:gd name="T4" fmla="*/ 18 w 144"/>
                <a:gd name="T5" fmla="*/ 9 h 41"/>
                <a:gd name="T6" fmla="*/ 28 w 144"/>
                <a:gd name="T7" fmla="*/ 13 h 41"/>
                <a:gd name="T8" fmla="*/ 42 w 144"/>
                <a:gd name="T9" fmla="*/ 13 h 41"/>
                <a:gd name="T10" fmla="*/ 52 w 144"/>
                <a:gd name="T11" fmla="*/ 18 h 41"/>
                <a:gd name="T12" fmla="*/ 70 w 144"/>
                <a:gd name="T13" fmla="*/ 22 h 41"/>
                <a:gd name="T14" fmla="*/ 74 w 144"/>
                <a:gd name="T15" fmla="*/ 22 h 41"/>
                <a:gd name="T16" fmla="*/ 93 w 144"/>
                <a:gd name="T17" fmla="*/ 32 h 41"/>
                <a:gd name="T18" fmla="*/ 97 w 144"/>
                <a:gd name="T19" fmla="*/ 32 h 41"/>
                <a:gd name="T20" fmla="*/ 116 w 144"/>
                <a:gd name="T21" fmla="*/ 36 h 41"/>
                <a:gd name="T22" fmla="*/ 125 w 144"/>
                <a:gd name="T23" fmla="*/ 41 h 41"/>
                <a:gd name="T24" fmla="*/ 140 w 144"/>
                <a:gd name="T25" fmla="*/ 41 h 41"/>
                <a:gd name="T26" fmla="*/ 144 w 144"/>
                <a:gd name="T27" fmla="*/ 41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4"/>
                <a:gd name="T43" fmla="*/ 0 h 41"/>
                <a:gd name="T44" fmla="*/ 144 w 144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4" h="41">
                  <a:moveTo>
                    <a:pt x="0" y="0"/>
                  </a:moveTo>
                  <a:lnTo>
                    <a:pt x="9" y="9"/>
                  </a:lnTo>
                  <a:lnTo>
                    <a:pt x="18" y="9"/>
                  </a:lnTo>
                  <a:lnTo>
                    <a:pt x="28" y="13"/>
                  </a:lnTo>
                  <a:lnTo>
                    <a:pt x="42" y="13"/>
                  </a:lnTo>
                  <a:lnTo>
                    <a:pt x="52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93" y="32"/>
                  </a:lnTo>
                  <a:lnTo>
                    <a:pt x="97" y="32"/>
                  </a:lnTo>
                  <a:lnTo>
                    <a:pt x="116" y="36"/>
                  </a:lnTo>
                  <a:lnTo>
                    <a:pt x="125" y="41"/>
                  </a:lnTo>
                  <a:lnTo>
                    <a:pt x="140" y="41"/>
                  </a:lnTo>
                  <a:lnTo>
                    <a:pt x="144" y="4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7" name="Freeform 5529"/>
            <p:cNvSpPr>
              <a:spLocks/>
            </p:cNvSpPr>
            <p:nvPr/>
          </p:nvSpPr>
          <p:spPr bwMode="auto">
            <a:xfrm>
              <a:off x="3421" y="814"/>
              <a:ext cx="661" cy="183"/>
            </a:xfrm>
            <a:custGeom>
              <a:avLst/>
              <a:gdLst>
                <a:gd name="T0" fmla="*/ 56 w 3303"/>
                <a:gd name="T1" fmla="*/ 13 h 914"/>
                <a:gd name="T2" fmla="*/ 120 w 3303"/>
                <a:gd name="T3" fmla="*/ 32 h 914"/>
                <a:gd name="T4" fmla="*/ 181 w 3303"/>
                <a:gd name="T5" fmla="*/ 51 h 914"/>
                <a:gd name="T6" fmla="*/ 251 w 3303"/>
                <a:gd name="T7" fmla="*/ 69 h 914"/>
                <a:gd name="T8" fmla="*/ 315 w 3303"/>
                <a:gd name="T9" fmla="*/ 83 h 914"/>
                <a:gd name="T10" fmla="*/ 371 w 3303"/>
                <a:gd name="T11" fmla="*/ 102 h 914"/>
                <a:gd name="T12" fmla="*/ 445 w 3303"/>
                <a:gd name="T13" fmla="*/ 120 h 914"/>
                <a:gd name="T14" fmla="*/ 511 w 3303"/>
                <a:gd name="T15" fmla="*/ 138 h 914"/>
                <a:gd name="T16" fmla="*/ 566 w 3303"/>
                <a:gd name="T17" fmla="*/ 158 h 914"/>
                <a:gd name="T18" fmla="*/ 636 w 3303"/>
                <a:gd name="T19" fmla="*/ 176 h 914"/>
                <a:gd name="T20" fmla="*/ 701 w 3303"/>
                <a:gd name="T21" fmla="*/ 194 h 914"/>
                <a:gd name="T22" fmla="*/ 760 w 3303"/>
                <a:gd name="T23" fmla="*/ 208 h 914"/>
                <a:gd name="T24" fmla="*/ 830 w 3303"/>
                <a:gd name="T25" fmla="*/ 227 h 914"/>
                <a:gd name="T26" fmla="*/ 896 w 3303"/>
                <a:gd name="T27" fmla="*/ 246 h 914"/>
                <a:gd name="T28" fmla="*/ 951 w 3303"/>
                <a:gd name="T29" fmla="*/ 264 h 914"/>
                <a:gd name="T30" fmla="*/ 1007 w 3303"/>
                <a:gd name="T31" fmla="*/ 278 h 914"/>
                <a:gd name="T32" fmla="*/ 1066 w 3303"/>
                <a:gd name="T33" fmla="*/ 292 h 914"/>
                <a:gd name="T34" fmla="*/ 1132 w 3303"/>
                <a:gd name="T35" fmla="*/ 315 h 914"/>
                <a:gd name="T36" fmla="*/ 1197 w 3303"/>
                <a:gd name="T37" fmla="*/ 330 h 914"/>
                <a:gd name="T38" fmla="*/ 1257 w 3303"/>
                <a:gd name="T39" fmla="*/ 348 h 914"/>
                <a:gd name="T40" fmla="*/ 1313 w 3303"/>
                <a:gd name="T41" fmla="*/ 362 h 914"/>
                <a:gd name="T42" fmla="*/ 1369 w 3303"/>
                <a:gd name="T43" fmla="*/ 375 h 914"/>
                <a:gd name="T44" fmla="*/ 1433 w 3303"/>
                <a:gd name="T45" fmla="*/ 394 h 914"/>
                <a:gd name="T46" fmla="*/ 1498 w 3303"/>
                <a:gd name="T47" fmla="*/ 412 h 914"/>
                <a:gd name="T48" fmla="*/ 1559 w 3303"/>
                <a:gd name="T49" fmla="*/ 432 h 914"/>
                <a:gd name="T50" fmla="*/ 1614 w 3303"/>
                <a:gd name="T51" fmla="*/ 445 h 914"/>
                <a:gd name="T52" fmla="*/ 1693 w 3303"/>
                <a:gd name="T53" fmla="*/ 468 h 914"/>
                <a:gd name="T54" fmla="*/ 1754 w 3303"/>
                <a:gd name="T55" fmla="*/ 487 h 914"/>
                <a:gd name="T56" fmla="*/ 1809 w 3303"/>
                <a:gd name="T57" fmla="*/ 500 h 914"/>
                <a:gd name="T58" fmla="*/ 1865 w 3303"/>
                <a:gd name="T59" fmla="*/ 515 h 914"/>
                <a:gd name="T60" fmla="*/ 1930 w 3303"/>
                <a:gd name="T61" fmla="*/ 534 h 914"/>
                <a:gd name="T62" fmla="*/ 1995 w 3303"/>
                <a:gd name="T63" fmla="*/ 547 h 914"/>
                <a:gd name="T64" fmla="*/ 2055 w 3303"/>
                <a:gd name="T65" fmla="*/ 570 h 914"/>
                <a:gd name="T66" fmla="*/ 2111 w 3303"/>
                <a:gd name="T67" fmla="*/ 584 h 914"/>
                <a:gd name="T68" fmla="*/ 2166 w 3303"/>
                <a:gd name="T69" fmla="*/ 598 h 914"/>
                <a:gd name="T70" fmla="*/ 2232 w 3303"/>
                <a:gd name="T71" fmla="*/ 617 h 914"/>
                <a:gd name="T72" fmla="*/ 2296 w 3303"/>
                <a:gd name="T73" fmla="*/ 631 h 914"/>
                <a:gd name="T74" fmla="*/ 2361 w 3303"/>
                <a:gd name="T75" fmla="*/ 649 h 914"/>
                <a:gd name="T76" fmla="*/ 2417 w 3303"/>
                <a:gd name="T77" fmla="*/ 668 h 914"/>
                <a:gd name="T78" fmla="*/ 2472 w 3303"/>
                <a:gd name="T79" fmla="*/ 681 h 914"/>
                <a:gd name="T80" fmla="*/ 2533 w 3303"/>
                <a:gd name="T81" fmla="*/ 701 h 914"/>
                <a:gd name="T82" fmla="*/ 2598 w 3303"/>
                <a:gd name="T83" fmla="*/ 719 h 914"/>
                <a:gd name="T84" fmla="*/ 2658 w 3303"/>
                <a:gd name="T85" fmla="*/ 733 h 914"/>
                <a:gd name="T86" fmla="*/ 2719 w 3303"/>
                <a:gd name="T87" fmla="*/ 751 h 914"/>
                <a:gd name="T88" fmla="*/ 2775 w 3303"/>
                <a:gd name="T89" fmla="*/ 765 h 914"/>
                <a:gd name="T90" fmla="*/ 2834 w 3303"/>
                <a:gd name="T91" fmla="*/ 779 h 914"/>
                <a:gd name="T92" fmla="*/ 2900 w 3303"/>
                <a:gd name="T93" fmla="*/ 803 h 914"/>
                <a:gd name="T94" fmla="*/ 2970 w 3303"/>
                <a:gd name="T95" fmla="*/ 821 h 914"/>
                <a:gd name="T96" fmla="*/ 3029 w 3303"/>
                <a:gd name="T97" fmla="*/ 835 h 914"/>
                <a:gd name="T98" fmla="*/ 3094 w 3303"/>
                <a:gd name="T99" fmla="*/ 853 h 914"/>
                <a:gd name="T100" fmla="*/ 3164 w 3303"/>
                <a:gd name="T101" fmla="*/ 872 h 914"/>
                <a:gd name="T102" fmla="*/ 3219 w 3303"/>
                <a:gd name="T103" fmla="*/ 891 h 914"/>
                <a:gd name="T104" fmla="*/ 3285 w 3303"/>
                <a:gd name="T105" fmla="*/ 905 h 9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303"/>
                <a:gd name="T160" fmla="*/ 0 h 914"/>
                <a:gd name="T161" fmla="*/ 3303 w 3303"/>
                <a:gd name="T162" fmla="*/ 914 h 9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303" h="914">
                  <a:moveTo>
                    <a:pt x="0" y="0"/>
                  </a:moveTo>
                  <a:lnTo>
                    <a:pt x="13" y="4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6" y="13"/>
                  </a:lnTo>
                  <a:lnTo>
                    <a:pt x="70" y="18"/>
                  </a:lnTo>
                  <a:lnTo>
                    <a:pt x="79" y="23"/>
                  </a:lnTo>
                  <a:lnTo>
                    <a:pt x="97" y="27"/>
                  </a:lnTo>
                  <a:lnTo>
                    <a:pt x="102" y="27"/>
                  </a:lnTo>
                  <a:lnTo>
                    <a:pt x="120" y="32"/>
                  </a:lnTo>
                  <a:lnTo>
                    <a:pt x="125" y="32"/>
                  </a:lnTo>
                  <a:lnTo>
                    <a:pt x="144" y="36"/>
                  </a:lnTo>
                  <a:lnTo>
                    <a:pt x="153" y="41"/>
                  </a:lnTo>
                  <a:lnTo>
                    <a:pt x="162" y="47"/>
                  </a:lnTo>
                  <a:lnTo>
                    <a:pt x="181" y="51"/>
                  </a:lnTo>
                  <a:lnTo>
                    <a:pt x="185" y="51"/>
                  </a:lnTo>
                  <a:lnTo>
                    <a:pt x="208" y="56"/>
                  </a:lnTo>
                  <a:lnTo>
                    <a:pt x="228" y="60"/>
                  </a:lnTo>
                  <a:lnTo>
                    <a:pt x="237" y="65"/>
                  </a:lnTo>
                  <a:lnTo>
                    <a:pt x="251" y="69"/>
                  </a:lnTo>
                  <a:lnTo>
                    <a:pt x="264" y="74"/>
                  </a:lnTo>
                  <a:lnTo>
                    <a:pt x="274" y="74"/>
                  </a:lnTo>
                  <a:lnTo>
                    <a:pt x="292" y="79"/>
                  </a:lnTo>
                  <a:lnTo>
                    <a:pt x="292" y="83"/>
                  </a:lnTo>
                  <a:lnTo>
                    <a:pt x="315" y="83"/>
                  </a:lnTo>
                  <a:lnTo>
                    <a:pt x="319" y="88"/>
                  </a:lnTo>
                  <a:lnTo>
                    <a:pt x="339" y="92"/>
                  </a:lnTo>
                  <a:lnTo>
                    <a:pt x="348" y="97"/>
                  </a:lnTo>
                  <a:lnTo>
                    <a:pt x="357" y="97"/>
                  </a:lnTo>
                  <a:lnTo>
                    <a:pt x="371" y="102"/>
                  </a:lnTo>
                  <a:lnTo>
                    <a:pt x="380" y="106"/>
                  </a:lnTo>
                  <a:lnTo>
                    <a:pt x="398" y="111"/>
                  </a:lnTo>
                  <a:lnTo>
                    <a:pt x="422" y="115"/>
                  </a:lnTo>
                  <a:lnTo>
                    <a:pt x="427" y="115"/>
                  </a:lnTo>
                  <a:lnTo>
                    <a:pt x="445" y="120"/>
                  </a:lnTo>
                  <a:lnTo>
                    <a:pt x="455" y="125"/>
                  </a:lnTo>
                  <a:lnTo>
                    <a:pt x="464" y="129"/>
                  </a:lnTo>
                  <a:lnTo>
                    <a:pt x="482" y="134"/>
                  </a:lnTo>
                  <a:lnTo>
                    <a:pt x="487" y="134"/>
                  </a:lnTo>
                  <a:lnTo>
                    <a:pt x="511" y="138"/>
                  </a:lnTo>
                  <a:lnTo>
                    <a:pt x="529" y="144"/>
                  </a:lnTo>
                  <a:lnTo>
                    <a:pt x="543" y="149"/>
                  </a:lnTo>
                  <a:lnTo>
                    <a:pt x="552" y="153"/>
                  </a:lnTo>
                  <a:lnTo>
                    <a:pt x="566" y="158"/>
                  </a:lnTo>
                  <a:lnTo>
                    <a:pt x="570" y="158"/>
                  </a:lnTo>
                  <a:lnTo>
                    <a:pt x="593" y="162"/>
                  </a:lnTo>
                  <a:lnTo>
                    <a:pt x="617" y="167"/>
                  </a:lnTo>
                  <a:lnTo>
                    <a:pt x="622" y="171"/>
                  </a:lnTo>
                  <a:lnTo>
                    <a:pt x="636" y="176"/>
                  </a:lnTo>
                  <a:lnTo>
                    <a:pt x="649" y="181"/>
                  </a:lnTo>
                  <a:lnTo>
                    <a:pt x="659" y="181"/>
                  </a:lnTo>
                  <a:lnTo>
                    <a:pt x="677" y="185"/>
                  </a:lnTo>
                  <a:lnTo>
                    <a:pt x="681" y="185"/>
                  </a:lnTo>
                  <a:lnTo>
                    <a:pt x="701" y="194"/>
                  </a:lnTo>
                  <a:lnTo>
                    <a:pt x="705" y="194"/>
                  </a:lnTo>
                  <a:lnTo>
                    <a:pt x="724" y="199"/>
                  </a:lnTo>
                  <a:lnTo>
                    <a:pt x="733" y="199"/>
                  </a:lnTo>
                  <a:lnTo>
                    <a:pt x="742" y="204"/>
                  </a:lnTo>
                  <a:lnTo>
                    <a:pt x="760" y="208"/>
                  </a:lnTo>
                  <a:lnTo>
                    <a:pt x="765" y="213"/>
                  </a:lnTo>
                  <a:lnTo>
                    <a:pt x="788" y="217"/>
                  </a:lnTo>
                  <a:lnTo>
                    <a:pt x="807" y="222"/>
                  </a:lnTo>
                  <a:lnTo>
                    <a:pt x="817" y="227"/>
                  </a:lnTo>
                  <a:lnTo>
                    <a:pt x="830" y="227"/>
                  </a:lnTo>
                  <a:lnTo>
                    <a:pt x="844" y="231"/>
                  </a:lnTo>
                  <a:lnTo>
                    <a:pt x="853" y="237"/>
                  </a:lnTo>
                  <a:lnTo>
                    <a:pt x="872" y="241"/>
                  </a:lnTo>
                  <a:lnTo>
                    <a:pt x="896" y="246"/>
                  </a:lnTo>
                  <a:lnTo>
                    <a:pt x="900" y="251"/>
                  </a:lnTo>
                  <a:lnTo>
                    <a:pt x="919" y="255"/>
                  </a:lnTo>
                  <a:lnTo>
                    <a:pt x="928" y="255"/>
                  </a:lnTo>
                  <a:lnTo>
                    <a:pt x="937" y="260"/>
                  </a:lnTo>
                  <a:lnTo>
                    <a:pt x="951" y="264"/>
                  </a:lnTo>
                  <a:lnTo>
                    <a:pt x="960" y="264"/>
                  </a:lnTo>
                  <a:lnTo>
                    <a:pt x="978" y="269"/>
                  </a:lnTo>
                  <a:lnTo>
                    <a:pt x="984" y="269"/>
                  </a:lnTo>
                  <a:lnTo>
                    <a:pt x="1007" y="278"/>
                  </a:lnTo>
                  <a:lnTo>
                    <a:pt x="1025" y="283"/>
                  </a:lnTo>
                  <a:lnTo>
                    <a:pt x="1034" y="283"/>
                  </a:lnTo>
                  <a:lnTo>
                    <a:pt x="1048" y="287"/>
                  </a:lnTo>
                  <a:lnTo>
                    <a:pt x="1062" y="292"/>
                  </a:lnTo>
                  <a:lnTo>
                    <a:pt x="1066" y="292"/>
                  </a:lnTo>
                  <a:lnTo>
                    <a:pt x="1090" y="301"/>
                  </a:lnTo>
                  <a:lnTo>
                    <a:pt x="1113" y="306"/>
                  </a:lnTo>
                  <a:lnTo>
                    <a:pt x="1123" y="310"/>
                  </a:lnTo>
                  <a:lnTo>
                    <a:pt x="1132" y="315"/>
                  </a:lnTo>
                  <a:lnTo>
                    <a:pt x="1145" y="315"/>
                  </a:lnTo>
                  <a:lnTo>
                    <a:pt x="1155" y="315"/>
                  </a:lnTo>
                  <a:lnTo>
                    <a:pt x="1174" y="324"/>
                  </a:lnTo>
                  <a:lnTo>
                    <a:pt x="1179" y="324"/>
                  </a:lnTo>
                  <a:lnTo>
                    <a:pt x="1197" y="330"/>
                  </a:lnTo>
                  <a:lnTo>
                    <a:pt x="1202" y="334"/>
                  </a:lnTo>
                  <a:lnTo>
                    <a:pt x="1220" y="339"/>
                  </a:lnTo>
                  <a:lnTo>
                    <a:pt x="1229" y="339"/>
                  </a:lnTo>
                  <a:lnTo>
                    <a:pt x="1238" y="343"/>
                  </a:lnTo>
                  <a:lnTo>
                    <a:pt x="1257" y="348"/>
                  </a:lnTo>
                  <a:lnTo>
                    <a:pt x="1261" y="348"/>
                  </a:lnTo>
                  <a:lnTo>
                    <a:pt x="1285" y="352"/>
                  </a:lnTo>
                  <a:lnTo>
                    <a:pt x="1304" y="362"/>
                  </a:lnTo>
                  <a:lnTo>
                    <a:pt x="1313" y="362"/>
                  </a:lnTo>
                  <a:lnTo>
                    <a:pt x="1327" y="366"/>
                  </a:lnTo>
                  <a:lnTo>
                    <a:pt x="1340" y="371"/>
                  </a:lnTo>
                  <a:lnTo>
                    <a:pt x="1349" y="371"/>
                  </a:lnTo>
                  <a:lnTo>
                    <a:pt x="1369" y="375"/>
                  </a:lnTo>
                  <a:lnTo>
                    <a:pt x="1392" y="385"/>
                  </a:lnTo>
                  <a:lnTo>
                    <a:pt x="1396" y="385"/>
                  </a:lnTo>
                  <a:lnTo>
                    <a:pt x="1410" y="389"/>
                  </a:lnTo>
                  <a:lnTo>
                    <a:pt x="1424" y="394"/>
                  </a:lnTo>
                  <a:lnTo>
                    <a:pt x="1433" y="394"/>
                  </a:lnTo>
                  <a:lnTo>
                    <a:pt x="1452" y="398"/>
                  </a:lnTo>
                  <a:lnTo>
                    <a:pt x="1457" y="398"/>
                  </a:lnTo>
                  <a:lnTo>
                    <a:pt x="1475" y="408"/>
                  </a:lnTo>
                  <a:lnTo>
                    <a:pt x="1480" y="408"/>
                  </a:lnTo>
                  <a:lnTo>
                    <a:pt x="1498" y="412"/>
                  </a:lnTo>
                  <a:lnTo>
                    <a:pt x="1503" y="417"/>
                  </a:lnTo>
                  <a:lnTo>
                    <a:pt x="1521" y="417"/>
                  </a:lnTo>
                  <a:lnTo>
                    <a:pt x="1530" y="422"/>
                  </a:lnTo>
                  <a:lnTo>
                    <a:pt x="1540" y="427"/>
                  </a:lnTo>
                  <a:lnTo>
                    <a:pt x="1559" y="432"/>
                  </a:lnTo>
                  <a:lnTo>
                    <a:pt x="1564" y="432"/>
                  </a:lnTo>
                  <a:lnTo>
                    <a:pt x="1587" y="436"/>
                  </a:lnTo>
                  <a:lnTo>
                    <a:pt x="1605" y="445"/>
                  </a:lnTo>
                  <a:lnTo>
                    <a:pt x="1614" y="445"/>
                  </a:lnTo>
                  <a:lnTo>
                    <a:pt x="1628" y="450"/>
                  </a:lnTo>
                  <a:lnTo>
                    <a:pt x="1643" y="454"/>
                  </a:lnTo>
                  <a:lnTo>
                    <a:pt x="1647" y="454"/>
                  </a:lnTo>
                  <a:lnTo>
                    <a:pt x="1670" y="459"/>
                  </a:lnTo>
                  <a:lnTo>
                    <a:pt x="1693" y="468"/>
                  </a:lnTo>
                  <a:lnTo>
                    <a:pt x="1698" y="468"/>
                  </a:lnTo>
                  <a:lnTo>
                    <a:pt x="1712" y="473"/>
                  </a:lnTo>
                  <a:lnTo>
                    <a:pt x="1725" y="477"/>
                  </a:lnTo>
                  <a:lnTo>
                    <a:pt x="1735" y="477"/>
                  </a:lnTo>
                  <a:lnTo>
                    <a:pt x="1754" y="487"/>
                  </a:lnTo>
                  <a:lnTo>
                    <a:pt x="1758" y="487"/>
                  </a:lnTo>
                  <a:lnTo>
                    <a:pt x="1777" y="491"/>
                  </a:lnTo>
                  <a:lnTo>
                    <a:pt x="1781" y="491"/>
                  </a:lnTo>
                  <a:lnTo>
                    <a:pt x="1800" y="496"/>
                  </a:lnTo>
                  <a:lnTo>
                    <a:pt x="1809" y="500"/>
                  </a:lnTo>
                  <a:lnTo>
                    <a:pt x="1818" y="500"/>
                  </a:lnTo>
                  <a:lnTo>
                    <a:pt x="1837" y="505"/>
                  </a:lnTo>
                  <a:lnTo>
                    <a:pt x="1842" y="510"/>
                  </a:lnTo>
                  <a:lnTo>
                    <a:pt x="1865" y="515"/>
                  </a:lnTo>
                  <a:lnTo>
                    <a:pt x="1883" y="520"/>
                  </a:lnTo>
                  <a:lnTo>
                    <a:pt x="1893" y="520"/>
                  </a:lnTo>
                  <a:lnTo>
                    <a:pt x="1906" y="524"/>
                  </a:lnTo>
                  <a:lnTo>
                    <a:pt x="1920" y="529"/>
                  </a:lnTo>
                  <a:lnTo>
                    <a:pt x="1930" y="534"/>
                  </a:lnTo>
                  <a:lnTo>
                    <a:pt x="1949" y="538"/>
                  </a:lnTo>
                  <a:lnTo>
                    <a:pt x="1953" y="538"/>
                  </a:lnTo>
                  <a:lnTo>
                    <a:pt x="1972" y="547"/>
                  </a:lnTo>
                  <a:lnTo>
                    <a:pt x="1976" y="547"/>
                  </a:lnTo>
                  <a:lnTo>
                    <a:pt x="1995" y="547"/>
                  </a:lnTo>
                  <a:lnTo>
                    <a:pt x="2004" y="552"/>
                  </a:lnTo>
                  <a:lnTo>
                    <a:pt x="2018" y="556"/>
                  </a:lnTo>
                  <a:lnTo>
                    <a:pt x="2032" y="561"/>
                  </a:lnTo>
                  <a:lnTo>
                    <a:pt x="2037" y="561"/>
                  </a:lnTo>
                  <a:lnTo>
                    <a:pt x="2055" y="570"/>
                  </a:lnTo>
                  <a:lnTo>
                    <a:pt x="2060" y="570"/>
                  </a:lnTo>
                  <a:lnTo>
                    <a:pt x="2078" y="575"/>
                  </a:lnTo>
                  <a:lnTo>
                    <a:pt x="2083" y="575"/>
                  </a:lnTo>
                  <a:lnTo>
                    <a:pt x="2101" y="579"/>
                  </a:lnTo>
                  <a:lnTo>
                    <a:pt x="2111" y="584"/>
                  </a:lnTo>
                  <a:lnTo>
                    <a:pt x="2125" y="584"/>
                  </a:lnTo>
                  <a:lnTo>
                    <a:pt x="2139" y="589"/>
                  </a:lnTo>
                  <a:lnTo>
                    <a:pt x="2143" y="593"/>
                  </a:lnTo>
                  <a:lnTo>
                    <a:pt x="2166" y="598"/>
                  </a:lnTo>
                  <a:lnTo>
                    <a:pt x="2189" y="602"/>
                  </a:lnTo>
                  <a:lnTo>
                    <a:pt x="2194" y="602"/>
                  </a:lnTo>
                  <a:lnTo>
                    <a:pt x="2209" y="608"/>
                  </a:lnTo>
                  <a:lnTo>
                    <a:pt x="2222" y="613"/>
                  </a:lnTo>
                  <a:lnTo>
                    <a:pt x="2232" y="617"/>
                  </a:lnTo>
                  <a:lnTo>
                    <a:pt x="2250" y="622"/>
                  </a:lnTo>
                  <a:lnTo>
                    <a:pt x="2255" y="622"/>
                  </a:lnTo>
                  <a:lnTo>
                    <a:pt x="2273" y="626"/>
                  </a:lnTo>
                  <a:lnTo>
                    <a:pt x="2278" y="631"/>
                  </a:lnTo>
                  <a:lnTo>
                    <a:pt x="2296" y="631"/>
                  </a:lnTo>
                  <a:lnTo>
                    <a:pt x="2306" y="636"/>
                  </a:lnTo>
                  <a:lnTo>
                    <a:pt x="2315" y="640"/>
                  </a:lnTo>
                  <a:lnTo>
                    <a:pt x="2334" y="645"/>
                  </a:lnTo>
                  <a:lnTo>
                    <a:pt x="2338" y="645"/>
                  </a:lnTo>
                  <a:lnTo>
                    <a:pt x="2361" y="649"/>
                  </a:lnTo>
                  <a:lnTo>
                    <a:pt x="2361" y="654"/>
                  </a:lnTo>
                  <a:lnTo>
                    <a:pt x="2380" y="658"/>
                  </a:lnTo>
                  <a:lnTo>
                    <a:pt x="2389" y="658"/>
                  </a:lnTo>
                  <a:lnTo>
                    <a:pt x="2403" y="663"/>
                  </a:lnTo>
                  <a:lnTo>
                    <a:pt x="2417" y="668"/>
                  </a:lnTo>
                  <a:lnTo>
                    <a:pt x="2426" y="668"/>
                  </a:lnTo>
                  <a:lnTo>
                    <a:pt x="2445" y="672"/>
                  </a:lnTo>
                  <a:lnTo>
                    <a:pt x="2445" y="677"/>
                  </a:lnTo>
                  <a:lnTo>
                    <a:pt x="2468" y="681"/>
                  </a:lnTo>
                  <a:lnTo>
                    <a:pt x="2472" y="681"/>
                  </a:lnTo>
                  <a:lnTo>
                    <a:pt x="2486" y="686"/>
                  </a:lnTo>
                  <a:lnTo>
                    <a:pt x="2501" y="691"/>
                  </a:lnTo>
                  <a:lnTo>
                    <a:pt x="2510" y="691"/>
                  </a:lnTo>
                  <a:lnTo>
                    <a:pt x="2528" y="695"/>
                  </a:lnTo>
                  <a:lnTo>
                    <a:pt x="2533" y="701"/>
                  </a:lnTo>
                  <a:lnTo>
                    <a:pt x="2551" y="705"/>
                  </a:lnTo>
                  <a:lnTo>
                    <a:pt x="2556" y="705"/>
                  </a:lnTo>
                  <a:lnTo>
                    <a:pt x="2574" y="710"/>
                  </a:lnTo>
                  <a:lnTo>
                    <a:pt x="2585" y="715"/>
                  </a:lnTo>
                  <a:lnTo>
                    <a:pt x="2598" y="719"/>
                  </a:lnTo>
                  <a:lnTo>
                    <a:pt x="2612" y="719"/>
                  </a:lnTo>
                  <a:lnTo>
                    <a:pt x="2617" y="724"/>
                  </a:lnTo>
                  <a:lnTo>
                    <a:pt x="2635" y="728"/>
                  </a:lnTo>
                  <a:lnTo>
                    <a:pt x="2640" y="728"/>
                  </a:lnTo>
                  <a:lnTo>
                    <a:pt x="2658" y="733"/>
                  </a:lnTo>
                  <a:lnTo>
                    <a:pt x="2663" y="737"/>
                  </a:lnTo>
                  <a:lnTo>
                    <a:pt x="2682" y="742"/>
                  </a:lnTo>
                  <a:lnTo>
                    <a:pt x="2691" y="742"/>
                  </a:lnTo>
                  <a:lnTo>
                    <a:pt x="2705" y="747"/>
                  </a:lnTo>
                  <a:lnTo>
                    <a:pt x="2719" y="751"/>
                  </a:lnTo>
                  <a:lnTo>
                    <a:pt x="2723" y="751"/>
                  </a:lnTo>
                  <a:lnTo>
                    <a:pt x="2746" y="756"/>
                  </a:lnTo>
                  <a:lnTo>
                    <a:pt x="2770" y="765"/>
                  </a:lnTo>
                  <a:lnTo>
                    <a:pt x="2775" y="765"/>
                  </a:lnTo>
                  <a:lnTo>
                    <a:pt x="2788" y="770"/>
                  </a:lnTo>
                  <a:lnTo>
                    <a:pt x="2802" y="774"/>
                  </a:lnTo>
                  <a:lnTo>
                    <a:pt x="2811" y="779"/>
                  </a:lnTo>
                  <a:lnTo>
                    <a:pt x="2830" y="779"/>
                  </a:lnTo>
                  <a:lnTo>
                    <a:pt x="2834" y="779"/>
                  </a:lnTo>
                  <a:lnTo>
                    <a:pt x="2857" y="788"/>
                  </a:lnTo>
                  <a:lnTo>
                    <a:pt x="2877" y="793"/>
                  </a:lnTo>
                  <a:lnTo>
                    <a:pt x="2886" y="798"/>
                  </a:lnTo>
                  <a:lnTo>
                    <a:pt x="2900" y="803"/>
                  </a:lnTo>
                  <a:lnTo>
                    <a:pt x="2913" y="807"/>
                  </a:lnTo>
                  <a:lnTo>
                    <a:pt x="2918" y="807"/>
                  </a:lnTo>
                  <a:lnTo>
                    <a:pt x="2941" y="812"/>
                  </a:lnTo>
                  <a:lnTo>
                    <a:pt x="2965" y="817"/>
                  </a:lnTo>
                  <a:lnTo>
                    <a:pt x="2970" y="821"/>
                  </a:lnTo>
                  <a:lnTo>
                    <a:pt x="2983" y="826"/>
                  </a:lnTo>
                  <a:lnTo>
                    <a:pt x="2997" y="826"/>
                  </a:lnTo>
                  <a:lnTo>
                    <a:pt x="3006" y="830"/>
                  </a:lnTo>
                  <a:lnTo>
                    <a:pt x="3025" y="835"/>
                  </a:lnTo>
                  <a:lnTo>
                    <a:pt x="3029" y="835"/>
                  </a:lnTo>
                  <a:lnTo>
                    <a:pt x="3048" y="839"/>
                  </a:lnTo>
                  <a:lnTo>
                    <a:pt x="3053" y="839"/>
                  </a:lnTo>
                  <a:lnTo>
                    <a:pt x="3071" y="849"/>
                  </a:lnTo>
                  <a:lnTo>
                    <a:pt x="3081" y="849"/>
                  </a:lnTo>
                  <a:lnTo>
                    <a:pt x="3094" y="853"/>
                  </a:lnTo>
                  <a:lnTo>
                    <a:pt x="3108" y="858"/>
                  </a:lnTo>
                  <a:lnTo>
                    <a:pt x="3113" y="858"/>
                  </a:lnTo>
                  <a:lnTo>
                    <a:pt x="3136" y="862"/>
                  </a:lnTo>
                  <a:lnTo>
                    <a:pt x="3155" y="872"/>
                  </a:lnTo>
                  <a:lnTo>
                    <a:pt x="3164" y="872"/>
                  </a:lnTo>
                  <a:lnTo>
                    <a:pt x="3178" y="876"/>
                  </a:lnTo>
                  <a:lnTo>
                    <a:pt x="3187" y="881"/>
                  </a:lnTo>
                  <a:lnTo>
                    <a:pt x="3201" y="881"/>
                  </a:lnTo>
                  <a:lnTo>
                    <a:pt x="3215" y="891"/>
                  </a:lnTo>
                  <a:lnTo>
                    <a:pt x="3219" y="891"/>
                  </a:lnTo>
                  <a:lnTo>
                    <a:pt x="3243" y="896"/>
                  </a:lnTo>
                  <a:lnTo>
                    <a:pt x="3266" y="900"/>
                  </a:lnTo>
                  <a:lnTo>
                    <a:pt x="3271" y="905"/>
                  </a:lnTo>
                  <a:lnTo>
                    <a:pt x="3285" y="905"/>
                  </a:lnTo>
                  <a:lnTo>
                    <a:pt x="3298" y="909"/>
                  </a:lnTo>
                  <a:lnTo>
                    <a:pt x="3303" y="9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8" name="Freeform 5530"/>
            <p:cNvSpPr>
              <a:spLocks/>
            </p:cNvSpPr>
            <p:nvPr/>
          </p:nvSpPr>
          <p:spPr bwMode="auto">
            <a:xfrm>
              <a:off x="4146" y="1014"/>
              <a:ext cx="661" cy="182"/>
            </a:xfrm>
            <a:custGeom>
              <a:avLst/>
              <a:gdLst>
                <a:gd name="T0" fmla="*/ 36 w 3303"/>
                <a:gd name="T1" fmla="*/ 9 h 909"/>
                <a:gd name="T2" fmla="*/ 111 w 3303"/>
                <a:gd name="T3" fmla="*/ 32 h 909"/>
                <a:gd name="T4" fmla="*/ 171 w 3303"/>
                <a:gd name="T5" fmla="*/ 46 h 909"/>
                <a:gd name="T6" fmla="*/ 245 w 3303"/>
                <a:gd name="T7" fmla="*/ 64 h 909"/>
                <a:gd name="T8" fmla="*/ 310 w 3303"/>
                <a:gd name="T9" fmla="*/ 84 h 909"/>
                <a:gd name="T10" fmla="*/ 365 w 3303"/>
                <a:gd name="T11" fmla="*/ 98 h 909"/>
                <a:gd name="T12" fmla="*/ 435 w 3303"/>
                <a:gd name="T13" fmla="*/ 120 h 909"/>
                <a:gd name="T14" fmla="*/ 501 w 3303"/>
                <a:gd name="T15" fmla="*/ 134 h 909"/>
                <a:gd name="T16" fmla="*/ 561 w 3303"/>
                <a:gd name="T17" fmla="*/ 153 h 909"/>
                <a:gd name="T18" fmla="*/ 630 w 3303"/>
                <a:gd name="T19" fmla="*/ 172 h 909"/>
                <a:gd name="T20" fmla="*/ 695 w 3303"/>
                <a:gd name="T21" fmla="*/ 190 h 909"/>
                <a:gd name="T22" fmla="*/ 751 w 3303"/>
                <a:gd name="T23" fmla="*/ 209 h 909"/>
                <a:gd name="T24" fmla="*/ 825 w 3303"/>
                <a:gd name="T25" fmla="*/ 227 h 909"/>
                <a:gd name="T26" fmla="*/ 890 w 3303"/>
                <a:gd name="T27" fmla="*/ 241 h 909"/>
                <a:gd name="T28" fmla="*/ 946 w 3303"/>
                <a:gd name="T29" fmla="*/ 259 h 909"/>
                <a:gd name="T30" fmla="*/ 1015 w 3303"/>
                <a:gd name="T31" fmla="*/ 279 h 909"/>
                <a:gd name="T32" fmla="*/ 1080 w 3303"/>
                <a:gd name="T33" fmla="*/ 297 h 909"/>
                <a:gd name="T34" fmla="*/ 1141 w 3303"/>
                <a:gd name="T35" fmla="*/ 315 h 909"/>
                <a:gd name="T36" fmla="*/ 1196 w 3303"/>
                <a:gd name="T37" fmla="*/ 329 h 909"/>
                <a:gd name="T38" fmla="*/ 1257 w 3303"/>
                <a:gd name="T39" fmla="*/ 343 h 909"/>
                <a:gd name="T40" fmla="*/ 1331 w 3303"/>
                <a:gd name="T41" fmla="*/ 367 h 909"/>
                <a:gd name="T42" fmla="*/ 1386 w 3303"/>
                <a:gd name="T43" fmla="*/ 385 h 909"/>
                <a:gd name="T44" fmla="*/ 1447 w 3303"/>
                <a:gd name="T45" fmla="*/ 399 h 909"/>
                <a:gd name="T46" fmla="*/ 1526 w 3303"/>
                <a:gd name="T47" fmla="*/ 417 h 909"/>
                <a:gd name="T48" fmla="*/ 1581 w 3303"/>
                <a:gd name="T49" fmla="*/ 436 h 909"/>
                <a:gd name="T50" fmla="*/ 1642 w 3303"/>
                <a:gd name="T51" fmla="*/ 450 h 909"/>
                <a:gd name="T52" fmla="*/ 1721 w 3303"/>
                <a:gd name="T53" fmla="*/ 473 h 909"/>
                <a:gd name="T54" fmla="*/ 1776 w 3303"/>
                <a:gd name="T55" fmla="*/ 487 h 909"/>
                <a:gd name="T56" fmla="*/ 1837 w 3303"/>
                <a:gd name="T57" fmla="*/ 505 h 909"/>
                <a:gd name="T58" fmla="*/ 1902 w 3303"/>
                <a:gd name="T59" fmla="*/ 524 h 909"/>
                <a:gd name="T60" fmla="*/ 1961 w 3303"/>
                <a:gd name="T61" fmla="*/ 543 h 909"/>
                <a:gd name="T62" fmla="*/ 2022 w 3303"/>
                <a:gd name="T63" fmla="*/ 557 h 909"/>
                <a:gd name="T64" fmla="*/ 2078 w 3303"/>
                <a:gd name="T65" fmla="*/ 571 h 909"/>
                <a:gd name="T66" fmla="*/ 2138 w 3303"/>
                <a:gd name="T67" fmla="*/ 589 h 909"/>
                <a:gd name="T68" fmla="*/ 2217 w 3303"/>
                <a:gd name="T69" fmla="*/ 612 h 909"/>
                <a:gd name="T70" fmla="*/ 2273 w 3303"/>
                <a:gd name="T71" fmla="*/ 626 h 909"/>
                <a:gd name="T72" fmla="*/ 2333 w 3303"/>
                <a:gd name="T73" fmla="*/ 645 h 909"/>
                <a:gd name="T74" fmla="*/ 2407 w 3303"/>
                <a:gd name="T75" fmla="*/ 664 h 909"/>
                <a:gd name="T76" fmla="*/ 2463 w 3303"/>
                <a:gd name="T77" fmla="*/ 677 h 909"/>
                <a:gd name="T78" fmla="*/ 2523 w 3303"/>
                <a:gd name="T79" fmla="*/ 696 h 909"/>
                <a:gd name="T80" fmla="*/ 2588 w 3303"/>
                <a:gd name="T81" fmla="*/ 714 h 909"/>
                <a:gd name="T82" fmla="*/ 2658 w 3303"/>
                <a:gd name="T83" fmla="*/ 733 h 909"/>
                <a:gd name="T84" fmla="*/ 2718 w 3303"/>
                <a:gd name="T85" fmla="*/ 747 h 909"/>
                <a:gd name="T86" fmla="*/ 2783 w 3303"/>
                <a:gd name="T87" fmla="*/ 766 h 909"/>
                <a:gd name="T88" fmla="*/ 2848 w 3303"/>
                <a:gd name="T89" fmla="*/ 784 h 909"/>
                <a:gd name="T90" fmla="*/ 2908 w 3303"/>
                <a:gd name="T91" fmla="*/ 802 h 909"/>
                <a:gd name="T92" fmla="*/ 2964 w 3303"/>
                <a:gd name="T93" fmla="*/ 816 h 909"/>
                <a:gd name="T94" fmla="*/ 3020 w 3303"/>
                <a:gd name="T95" fmla="*/ 831 h 909"/>
                <a:gd name="T96" fmla="*/ 3084 w 3303"/>
                <a:gd name="T97" fmla="*/ 849 h 909"/>
                <a:gd name="T98" fmla="*/ 3150 w 3303"/>
                <a:gd name="T99" fmla="*/ 868 h 909"/>
                <a:gd name="T100" fmla="*/ 3210 w 3303"/>
                <a:gd name="T101" fmla="*/ 886 h 909"/>
                <a:gd name="T102" fmla="*/ 3265 w 3303"/>
                <a:gd name="T103" fmla="*/ 900 h 90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03"/>
                <a:gd name="T157" fmla="*/ 0 h 909"/>
                <a:gd name="T158" fmla="*/ 3303 w 3303"/>
                <a:gd name="T159" fmla="*/ 909 h 90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03" h="909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27" y="9"/>
                  </a:lnTo>
                  <a:lnTo>
                    <a:pt x="36" y="9"/>
                  </a:lnTo>
                  <a:lnTo>
                    <a:pt x="50" y="9"/>
                  </a:lnTo>
                  <a:lnTo>
                    <a:pt x="64" y="14"/>
                  </a:lnTo>
                  <a:lnTo>
                    <a:pt x="69" y="19"/>
                  </a:lnTo>
                  <a:lnTo>
                    <a:pt x="93" y="23"/>
                  </a:lnTo>
                  <a:lnTo>
                    <a:pt x="111" y="32"/>
                  </a:lnTo>
                  <a:lnTo>
                    <a:pt x="116" y="32"/>
                  </a:lnTo>
                  <a:lnTo>
                    <a:pt x="134" y="37"/>
                  </a:lnTo>
                  <a:lnTo>
                    <a:pt x="143" y="37"/>
                  </a:lnTo>
                  <a:lnTo>
                    <a:pt x="157" y="41"/>
                  </a:lnTo>
                  <a:lnTo>
                    <a:pt x="171" y="46"/>
                  </a:lnTo>
                  <a:lnTo>
                    <a:pt x="180" y="46"/>
                  </a:lnTo>
                  <a:lnTo>
                    <a:pt x="199" y="55"/>
                  </a:lnTo>
                  <a:lnTo>
                    <a:pt x="222" y="60"/>
                  </a:lnTo>
                  <a:lnTo>
                    <a:pt x="227" y="60"/>
                  </a:lnTo>
                  <a:lnTo>
                    <a:pt x="245" y="64"/>
                  </a:lnTo>
                  <a:lnTo>
                    <a:pt x="254" y="69"/>
                  </a:lnTo>
                  <a:lnTo>
                    <a:pt x="263" y="69"/>
                  </a:lnTo>
                  <a:lnTo>
                    <a:pt x="283" y="75"/>
                  </a:lnTo>
                  <a:lnTo>
                    <a:pt x="287" y="79"/>
                  </a:lnTo>
                  <a:lnTo>
                    <a:pt x="310" y="84"/>
                  </a:lnTo>
                  <a:lnTo>
                    <a:pt x="329" y="88"/>
                  </a:lnTo>
                  <a:lnTo>
                    <a:pt x="338" y="93"/>
                  </a:lnTo>
                  <a:lnTo>
                    <a:pt x="352" y="93"/>
                  </a:lnTo>
                  <a:lnTo>
                    <a:pt x="365" y="98"/>
                  </a:lnTo>
                  <a:lnTo>
                    <a:pt x="371" y="102"/>
                  </a:lnTo>
                  <a:lnTo>
                    <a:pt x="394" y="107"/>
                  </a:lnTo>
                  <a:lnTo>
                    <a:pt x="417" y="111"/>
                  </a:lnTo>
                  <a:lnTo>
                    <a:pt x="421" y="116"/>
                  </a:lnTo>
                  <a:lnTo>
                    <a:pt x="435" y="120"/>
                  </a:lnTo>
                  <a:lnTo>
                    <a:pt x="449" y="125"/>
                  </a:lnTo>
                  <a:lnTo>
                    <a:pt x="458" y="125"/>
                  </a:lnTo>
                  <a:lnTo>
                    <a:pt x="478" y="130"/>
                  </a:lnTo>
                  <a:lnTo>
                    <a:pt x="482" y="130"/>
                  </a:lnTo>
                  <a:lnTo>
                    <a:pt x="501" y="134"/>
                  </a:lnTo>
                  <a:lnTo>
                    <a:pt x="505" y="139"/>
                  </a:lnTo>
                  <a:lnTo>
                    <a:pt x="523" y="143"/>
                  </a:lnTo>
                  <a:lnTo>
                    <a:pt x="533" y="143"/>
                  </a:lnTo>
                  <a:lnTo>
                    <a:pt x="542" y="148"/>
                  </a:lnTo>
                  <a:lnTo>
                    <a:pt x="561" y="153"/>
                  </a:lnTo>
                  <a:lnTo>
                    <a:pt x="566" y="153"/>
                  </a:lnTo>
                  <a:lnTo>
                    <a:pt x="589" y="162"/>
                  </a:lnTo>
                  <a:lnTo>
                    <a:pt x="607" y="167"/>
                  </a:lnTo>
                  <a:lnTo>
                    <a:pt x="616" y="167"/>
                  </a:lnTo>
                  <a:lnTo>
                    <a:pt x="630" y="172"/>
                  </a:lnTo>
                  <a:lnTo>
                    <a:pt x="644" y="177"/>
                  </a:lnTo>
                  <a:lnTo>
                    <a:pt x="654" y="181"/>
                  </a:lnTo>
                  <a:lnTo>
                    <a:pt x="672" y="181"/>
                  </a:lnTo>
                  <a:lnTo>
                    <a:pt x="672" y="186"/>
                  </a:lnTo>
                  <a:lnTo>
                    <a:pt x="695" y="190"/>
                  </a:lnTo>
                  <a:lnTo>
                    <a:pt x="700" y="190"/>
                  </a:lnTo>
                  <a:lnTo>
                    <a:pt x="718" y="195"/>
                  </a:lnTo>
                  <a:lnTo>
                    <a:pt x="723" y="200"/>
                  </a:lnTo>
                  <a:lnTo>
                    <a:pt x="737" y="204"/>
                  </a:lnTo>
                  <a:lnTo>
                    <a:pt x="751" y="209"/>
                  </a:lnTo>
                  <a:lnTo>
                    <a:pt x="761" y="209"/>
                  </a:lnTo>
                  <a:lnTo>
                    <a:pt x="779" y="213"/>
                  </a:lnTo>
                  <a:lnTo>
                    <a:pt x="802" y="218"/>
                  </a:lnTo>
                  <a:lnTo>
                    <a:pt x="806" y="222"/>
                  </a:lnTo>
                  <a:lnTo>
                    <a:pt x="825" y="227"/>
                  </a:lnTo>
                  <a:lnTo>
                    <a:pt x="834" y="227"/>
                  </a:lnTo>
                  <a:lnTo>
                    <a:pt x="844" y="232"/>
                  </a:lnTo>
                  <a:lnTo>
                    <a:pt x="863" y="236"/>
                  </a:lnTo>
                  <a:lnTo>
                    <a:pt x="867" y="236"/>
                  </a:lnTo>
                  <a:lnTo>
                    <a:pt x="890" y="241"/>
                  </a:lnTo>
                  <a:lnTo>
                    <a:pt x="890" y="245"/>
                  </a:lnTo>
                  <a:lnTo>
                    <a:pt x="908" y="250"/>
                  </a:lnTo>
                  <a:lnTo>
                    <a:pt x="918" y="250"/>
                  </a:lnTo>
                  <a:lnTo>
                    <a:pt x="931" y="255"/>
                  </a:lnTo>
                  <a:lnTo>
                    <a:pt x="946" y="259"/>
                  </a:lnTo>
                  <a:lnTo>
                    <a:pt x="951" y="265"/>
                  </a:lnTo>
                  <a:lnTo>
                    <a:pt x="974" y="269"/>
                  </a:lnTo>
                  <a:lnTo>
                    <a:pt x="997" y="274"/>
                  </a:lnTo>
                  <a:lnTo>
                    <a:pt x="1001" y="274"/>
                  </a:lnTo>
                  <a:lnTo>
                    <a:pt x="1015" y="279"/>
                  </a:lnTo>
                  <a:lnTo>
                    <a:pt x="1030" y="283"/>
                  </a:lnTo>
                  <a:lnTo>
                    <a:pt x="1039" y="288"/>
                  </a:lnTo>
                  <a:lnTo>
                    <a:pt x="1057" y="292"/>
                  </a:lnTo>
                  <a:lnTo>
                    <a:pt x="1062" y="292"/>
                  </a:lnTo>
                  <a:lnTo>
                    <a:pt x="1080" y="297"/>
                  </a:lnTo>
                  <a:lnTo>
                    <a:pt x="1085" y="297"/>
                  </a:lnTo>
                  <a:lnTo>
                    <a:pt x="1103" y="302"/>
                  </a:lnTo>
                  <a:lnTo>
                    <a:pt x="1112" y="306"/>
                  </a:lnTo>
                  <a:lnTo>
                    <a:pt x="1127" y="311"/>
                  </a:lnTo>
                  <a:lnTo>
                    <a:pt x="1141" y="315"/>
                  </a:lnTo>
                  <a:lnTo>
                    <a:pt x="1150" y="315"/>
                  </a:lnTo>
                  <a:lnTo>
                    <a:pt x="1169" y="320"/>
                  </a:lnTo>
                  <a:lnTo>
                    <a:pt x="1191" y="324"/>
                  </a:lnTo>
                  <a:lnTo>
                    <a:pt x="1196" y="329"/>
                  </a:lnTo>
                  <a:lnTo>
                    <a:pt x="1210" y="334"/>
                  </a:lnTo>
                  <a:lnTo>
                    <a:pt x="1225" y="334"/>
                  </a:lnTo>
                  <a:lnTo>
                    <a:pt x="1234" y="338"/>
                  </a:lnTo>
                  <a:lnTo>
                    <a:pt x="1252" y="343"/>
                  </a:lnTo>
                  <a:lnTo>
                    <a:pt x="1257" y="343"/>
                  </a:lnTo>
                  <a:lnTo>
                    <a:pt x="1275" y="352"/>
                  </a:lnTo>
                  <a:lnTo>
                    <a:pt x="1298" y="358"/>
                  </a:lnTo>
                  <a:lnTo>
                    <a:pt x="1303" y="358"/>
                  </a:lnTo>
                  <a:lnTo>
                    <a:pt x="1322" y="362"/>
                  </a:lnTo>
                  <a:lnTo>
                    <a:pt x="1331" y="367"/>
                  </a:lnTo>
                  <a:lnTo>
                    <a:pt x="1340" y="367"/>
                  </a:lnTo>
                  <a:lnTo>
                    <a:pt x="1359" y="376"/>
                  </a:lnTo>
                  <a:lnTo>
                    <a:pt x="1363" y="376"/>
                  </a:lnTo>
                  <a:lnTo>
                    <a:pt x="1382" y="381"/>
                  </a:lnTo>
                  <a:lnTo>
                    <a:pt x="1386" y="385"/>
                  </a:lnTo>
                  <a:lnTo>
                    <a:pt x="1406" y="385"/>
                  </a:lnTo>
                  <a:lnTo>
                    <a:pt x="1415" y="390"/>
                  </a:lnTo>
                  <a:lnTo>
                    <a:pt x="1429" y="394"/>
                  </a:lnTo>
                  <a:lnTo>
                    <a:pt x="1442" y="399"/>
                  </a:lnTo>
                  <a:lnTo>
                    <a:pt x="1447" y="399"/>
                  </a:lnTo>
                  <a:lnTo>
                    <a:pt x="1470" y="404"/>
                  </a:lnTo>
                  <a:lnTo>
                    <a:pt x="1493" y="413"/>
                  </a:lnTo>
                  <a:lnTo>
                    <a:pt x="1497" y="413"/>
                  </a:lnTo>
                  <a:lnTo>
                    <a:pt x="1512" y="417"/>
                  </a:lnTo>
                  <a:lnTo>
                    <a:pt x="1526" y="417"/>
                  </a:lnTo>
                  <a:lnTo>
                    <a:pt x="1535" y="422"/>
                  </a:lnTo>
                  <a:lnTo>
                    <a:pt x="1554" y="426"/>
                  </a:lnTo>
                  <a:lnTo>
                    <a:pt x="1558" y="426"/>
                  </a:lnTo>
                  <a:lnTo>
                    <a:pt x="1576" y="436"/>
                  </a:lnTo>
                  <a:lnTo>
                    <a:pt x="1581" y="436"/>
                  </a:lnTo>
                  <a:lnTo>
                    <a:pt x="1600" y="440"/>
                  </a:lnTo>
                  <a:lnTo>
                    <a:pt x="1610" y="440"/>
                  </a:lnTo>
                  <a:lnTo>
                    <a:pt x="1619" y="445"/>
                  </a:lnTo>
                  <a:lnTo>
                    <a:pt x="1637" y="450"/>
                  </a:lnTo>
                  <a:lnTo>
                    <a:pt x="1642" y="450"/>
                  </a:lnTo>
                  <a:lnTo>
                    <a:pt x="1665" y="460"/>
                  </a:lnTo>
                  <a:lnTo>
                    <a:pt x="1683" y="464"/>
                  </a:lnTo>
                  <a:lnTo>
                    <a:pt x="1693" y="469"/>
                  </a:lnTo>
                  <a:lnTo>
                    <a:pt x="1707" y="473"/>
                  </a:lnTo>
                  <a:lnTo>
                    <a:pt x="1721" y="473"/>
                  </a:lnTo>
                  <a:lnTo>
                    <a:pt x="1730" y="473"/>
                  </a:lnTo>
                  <a:lnTo>
                    <a:pt x="1748" y="483"/>
                  </a:lnTo>
                  <a:lnTo>
                    <a:pt x="1771" y="487"/>
                  </a:lnTo>
                  <a:lnTo>
                    <a:pt x="1776" y="487"/>
                  </a:lnTo>
                  <a:lnTo>
                    <a:pt x="1791" y="496"/>
                  </a:lnTo>
                  <a:lnTo>
                    <a:pt x="1800" y="496"/>
                  </a:lnTo>
                  <a:lnTo>
                    <a:pt x="1814" y="501"/>
                  </a:lnTo>
                  <a:lnTo>
                    <a:pt x="1827" y="501"/>
                  </a:lnTo>
                  <a:lnTo>
                    <a:pt x="1837" y="505"/>
                  </a:lnTo>
                  <a:lnTo>
                    <a:pt x="1855" y="510"/>
                  </a:lnTo>
                  <a:lnTo>
                    <a:pt x="1879" y="519"/>
                  </a:lnTo>
                  <a:lnTo>
                    <a:pt x="1883" y="519"/>
                  </a:lnTo>
                  <a:lnTo>
                    <a:pt x="1902" y="524"/>
                  </a:lnTo>
                  <a:lnTo>
                    <a:pt x="1911" y="528"/>
                  </a:lnTo>
                  <a:lnTo>
                    <a:pt x="1920" y="528"/>
                  </a:lnTo>
                  <a:lnTo>
                    <a:pt x="1939" y="533"/>
                  </a:lnTo>
                  <a:lnTo>
                    <a:pt x="1943" y="533"/>
                  </a:lnTo>
                  <a:lnTo>
                    <a:pt x="1961" y="543"/>
                  </a:lnTo>
                  <a:lnTo>
                    <a:pt x="1966" y="543"/>
                  </a:lnTo>
                  <a:lnTo>
                    <a:pt x="1985" y="548"/>
                  </a:lnTo>
                  <a:lnTo>
                    <a:pt x="1995" y="552"/>
                  </a:lnTo>
                  <a:lnTo>
                    <a:pt x="2008" y="552"/>
                  </a:lnTo>
                  <a:lnTo>
                    <a:pt x="2022" y="557"/>
                  </a:lnTo>
                  <a:lnTo>
                    <a:pt x="2027" y="557"/>
                  </a:lnTo>
                  <a:lnTo>
                    <a:pt x="2050" y="566"/>
                  </a:lnTo>
                  <a:lnTo>
                    <a:pt x="2074" y="571"/>
                  </a:lnTo>
                  <a:lnTo>
                    <a:pt x="2078" y="571"/>
                  </a:lnTo>
                  <a:lnTo>
                    <a:pt x="2097" y="575"/>
                  </a:lnTo>
                  <a:lnTo>
                    <a:pt x="2106" y="580"/>
                  </a:lnTo>
                  <a:lnTo>
                    <a:pt x="2115" y="585"/>
                  </a:lnTo>
                  <a:lnTo>
                    <a:pt x="2133" y="589"/>
                  </a:lnTo>
                  <a:lnTo>
                    <a:pt x="2138" y="589"/>
                  </a:lnTo>
                  <a:lnTo>
                    <a:pt x="2162" y="594"/>
                  </a:lnTo>
                  <a:lnTo>
                    <a:pt x="2180" y="603"/>
                  </a:lnTo>
                  <a:lnTo>
                    <a:pt x="2185" y="603"/>
                  </a:lnTo>
                  <a:lnTo>
                    <a:pt x="2203" y="607"/>
                  </a:lnTo>
                  <a:lnTo>
                    <a:pt x="2217" y="612"/>
                  </a:lnTo>
                  <a:lnTo>
                    <a:pt x="2226" y="612"/>
                  </a:lnTo>
                  <a:lnTo>
                    <a:pt x="2244" y="617"/>
                  </a:lnTo>
                  <a:lnTo>
                    <a:pt x="2268" y="621"/>
                  </a:lnTo>
                  <a:lnTo>
                    <a:pt x="2273" y="626"/>
                  </a:lnTo>
                  <a:lnTo>
                    <a:pt x="2287" y="630"/>
                  </a:lnTo>
                  <a:lnTo>
                    <a:pt x="2301" y="636"/>
                  </a:lnTo>
                  <a:lnTo>
                    <a:pt x="2310" y="636"/>
                  </a:lnTo>
                  <a:lnTo>
                    <a:pt x="2328" y="641"/>
                  </a:lnTo>
                  <a:lnTo>
                    <a:pt x="2333" y="645"/>
                  </a:lnTo>
                  <a:lnTo>
                    <a:pt x="2352" y="650"/>
                  </a:lnTo>
                  <a:lnTo>
                    <a:pt x="2375" y="654"/>
                  </a:lnTo>
                  <a:lnTo>
                    <a:pt x="2380" y="654"/>
                  </a:lnTo>
                  <a:lnTo>
                    <a:pt x="2398" y="659"/>
                  </a:lnTo>
                  <a:lnTo>
                    <a:pt x="2407" y="664"/>
                  </a:lnTo>
                  <a:lnTo>
                    <a:pt x="2416" y="668"/>
                  </a:lnTo>
                  <a:lnTo>
                    <a:pt x="2435" y="673"/>
                  </a:lnTo>
                  <a:lnTo>
                    <a:pt x="2439" y="673"/>
                  </a:lnTo>
                  <a:lnTo>
                    <a:pt x="2459" y="677"/>
                  </a:lnTo>
                  <a:lnTo>
                    <a:pt x="2463" y="677"/>
                  </a:lnTo>
                  <a:lnTo>
                    <a:pt x="2482" y="682"/>
                  </a:lnTo>
                  <a:lnTo>
                    <a:pt x="2491" y="687"/>
                  </a:lnTo>
                  <a:lnTo>
                    <a:pt x="2505" y="691"/>
                  </a:lnTo>
                  <a:lnTo>
                    <a:pt x="2518" y="696"/>
                  </a:lnTo>
                  <a:lnTo>
                    <a:pt x="2523" y="696"/>
                  </a:lnTo>
                  <a:lnTo>
                    <a:pt x="2547" y="700"/>
                  </a:lnTo>
                  <a:lnTo>
                    <a:pt x="2551" y="705"/>
                  </a:lnTo>
                  <a:lnTo>
                    <a:pt x="2570" y="705"/>
                  </a:lnTo>
                  <a:lnTo>
                    <a:pt x="2574" y="709"/>
                  </a:lnTo>
                  <a:lnTo>
                    <a:pt x="2588" y="714"/>
                  </a:lnTo>
                  <a:lnTo>
                    <a:pt x="2602" y="719"/>
                  </a:lnTo>
                  <a:lnTo>
                    <a:pt x="2611" y="719"/>
                  </a:lnTo>
                  <a:lnTo>
                    <a:pt x="2629" y="723"/>
                  </a:lnTo>
                  <a:lnTo>
                    <a:pt x="2653" y="733"/>
                  </a:lnTo>
                  <a:lnTo>
                    <a:pt x="2658" y="733"/>
                  </a:lnTo>
                  <a:lnTo>
                    <a:pt x="2676" y="738"/>
                  </a:lnTo>
                  <a:lnTo>
                    <a:pt x="2686" y="738"/>
                  </a:lnTo>
                  <a:lnTo>
                    <a:pt x="2695" y="743"/>
                  </a:lnTo>
                  <a:lnTo>
                    <a:pt x="2713" y="747"/>
                  </a:lnTo>
                  <a:lnTo>
                    <a:pt x="2718" y="747"/>
                  </a:lnTo>
                  <a:lnTo>
                    <a:pt x="2742" y="756"/>
                  </a:lnTo>
                  <a:lnTo>
                    <a:pt x="2760" y="761"/>
                  </a:lnTo>
                  <a:lnTo>
                    <a:pt x="2769" y="761"/>
                  </a:lnTo>
                  <a:lnTo>
                    <a:pt x="2783" y="766"/>
                  </a:lnTo>
                  <a:lnTo>
                    <a:pt x="2797" y="770"/>
                  </a:lnTo>
                  <a:lnTo>
                    <a:pt x="2806" y="775"/>
                  </a:lnTo>
                  <a:lnTo>
                    <a:pt x="2825" y="779"/>
                  </a:lnTo>
                  <a:lnTo>
                    <a:pt x="2848" y="784"/>
                  </a:lnTo>
                  <a:lnTo>
                    <a:pt x="2853" y="789"/>
                  </a:lnTo>
                  <a:lnTo>
                    <a:pt x="2867" y="789"/>
                  </a:lnTo>
                  <a:lnTo>
                    <a:pt x="2880" y="793"/>
                  </a:lnTo>
                  <a:lnTo>
                    <a:pt x="2890" y="798"/>
                  </a:lnTo>
                  <a:lnTo>
                    <a:pt x="2908" y="802"/>
                  </a:lnTo>
                  <a:lnTo>
                    <a:pt x="2913" y="802"/>
                  </a:lnTo>
                  <a:lnTo>
                    <a:pt x="2932" y="807"/>
                  </a:lnTo>
                  <a:lnTo>
                    <a:pt x="2936" y="807"/>
                  </a:lnTo>
                  <a:lnTo>
                    <a:pt x="2955" y="816"/>
                  </a:lnTo>
                  <a:lnTo>
                    <a:pt x="2964" y="816"/>
                  </a:lnTo>
                  <a:lnTo>
                    <a:pt x="2978" y="822"/>
                  </a:lnTo>
                  <a:lnTo>
                    <a:pt x="2987" y="822"/>
                  </a:lnTo>
                  <a:lnTo>
                    <a:pt x="2996" y="826"/>
                  </a:lnTo>
                  <a:lnTo>
                    <a:pt x="3015" y="831"/>
                  </a:lnTo>
                  <a:lnTo>
                    <a:pt x="3020" y="831"/>
                  </a:lnTo>
                  <a:lnTo>
                    <a:pt x="3043" y="840"/>
                  </a:lnTo>
                  <a:lnTo>
                    <a:pt x="3066" y="845"/>
                  </a:lnTo>
                  <a:lnTo>
                    <a:pt x="3071" y="849"/>
                  </a:lnTo>
                  <a:lnTo>
                    <a:pt x="3084" y="849"/>
                  </a:lnTo>
                  <a:lnTo>
                    <a:pt x="3098" y="854"/>
                  </a:lnTo>
                  <a:lnTo>
                    <a:pt x="3108" y="854"/>
                  </a:lnTo>
                  <a:lnTo>
                    <a:pt x="3127" y="863"/>
                  </a:lnTo>
                  <a:lnTo>
                    <a:pt x="3150" y="868"/>
                  </a:lnTo>
                  <a:lnTo>
                    <a:pt x="3154" y="872"/>
                  </a:lnTo>
                  <a:lnTo>
                    <a:pt x="3173" y="877"/>
                  </a:lnTo>
                  <a:lnTo>
                    <a:pt x="3182" y="877"/>
                  </a:lnTo>
                  <a:lnTo>
                    <a:pt x="3191" y="877"/>
                  </a:lnTo>
                  <a:lnTo>
                    <a:pt x="3210" y="886"/>
                  </a:lnTo>
                  <a:lnTo>
                    <a:pt x="3215" y="886"/>
                  </a:lnTo>
                  <a:lnTo>
                    <a:pt x="3238" y="890"/>
                  </a:lnTo>
                  <a:lnTo>
                    <a:pt x="3256" y="900"/>
                  </a:lnTo>
                  <a:lnTo>
                    <a:pt x="3265" y="900"/>
                  </a:lnTo>
                  <a:lnTo>
                    <a:pt x="3279" y="904"/>
                  </a:lnTo>
                  <a:lnTo>
                    <a:pt x="3294" y="904"/>
                  </a:lnTo>
                  <a:lnTo>
                    <a:pt x="3298" y="909"/>
                  </a:lnTo>
                  <a:lnTo>
                    <a:pt x="3303" y="90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79" name="Freeform 5531"/>
            <p:cNvSpPr>
              <a:spLocks/>
            </p:cNvSpPr>
            <p:nvPr/>
          </p:nvSpPr>
          <p:spPr bwMode="auto">
            <a:xfrm>
              <a:off x="4879" y="1217"/>
              <a:ext cx="724" cy="199"/>
            </a:xfrm>
            <a:custGeom>
              <a:avLst/>
              <a:gdLst>
                <a:gd name="T0" fmla="*/ 65 w 3620"/>
                <a:gd name="T1" fmla="*/ 18 h 997"/>
                <a:gd name="T2" fmla="*/ 126 w 3620"/>
                <a:gd name="T3" fmla="*/ 32 h 997"/>
                <a:gd name="T4" fmla="*/ 181 w 3620"/>
                <a:gd name="T5" fmla="*/ 46 h 997"/>
                <a:gd name="T6" fmla="*/ 260 w 3620"/>
                <a:gd name="T7" fmla="*/ 69 h 997"/>
                <a:gd name="T8" fmla="*/ 321 w 3620"/>
                <a:gd name="T9" fmla="*/ 87 h 997"/>
                <a:gd name="T10" fmla="*/ 391 w 3620"/>
                <a:gd name="T11" fmla="*/ 106 h 997"/>
                <a:gd name="T12" fmla="*/ 455 w 3620"/>
                <a:gd name="T13" fmla="*/ 125 h 997"/>
                <a:gd name="T14" fmla="*/ 511 w 3620"/>
                <a:gd name="T15" fmla="*/ 139 h 997"/>
                <a:gd name="T16" fmla="*/ 567 w 3620"/>
                <a:gd name="T17" fmla="*/ 157 h 997"/>
                <a:gd name="T18" fmla="*/ 627 w 3620"/>
                <a:gd name="T19" fmla="*/ 171 h 997"/>
                <a:gd name="T20" fmla="*/ 692 w 3620"/>
                <a:gd name="T21" fmla="*/ 190 h 997"/>
                <a:gd name="T22" fmla="*/ 757 w 3620"/>
                <a:gd name="T23" fmla="*/ 208 h 997"/>
                <a:gd name="T24" fmla="*/ 812 w 3620"/>
                <a:gd name="T25" fmla="*/ 222 h 997"/>
                <a:gd name="T26" fmla="*/ 869 w 3620"/>
                <a:gd name="T27" fmla="*/ 241 h 997"/>
                <a:gd name="T28" fmla="*/ 928 w 3620"/>
                <a:gd name="T29" fmla="*/ 254 h 997"/>
                <a:gd name="T30" fmla="*/ 993 w 3620"/>
                <a:gd name="T31" fmla="*/ 273 h 997"/>
                <a:gd name="T32" fmla="*/ 1054 w 3620"/>
                <a:gd name="T33" fmla="*/ 292 h 997"/>
                <a:gd name="T34" fmla="*/ 1118 w 3620"/>
                <a:gd name="T35" fmla="*/ 306 h 997"/>
                <a:gd name="T36" fmla="*/ 1184 w 3620"/>
                <a:gd name="T37" fmla="*/ 324 h 997"/>
                <a:gd name="T38" fmla="*/ 1254 w 3620"/>
                <a:gd name="T39" fmla="*/ 343 h 997"/>
                <a:gd name="T40" fmla="*/ 1313 w 3620"/>
                <a:gd name="T41" fmla="*/ 361 h 997"/>
                <a:gd name="T42" fmla="*/ 1369 w 3620"/>
                <a:gd name="T43" fmla="*/ 376 h 997"/>
                <a:gd name="T44" fmla="*/ 1425 w 3620"/>
                <a:gd name="T45" fmla="*/ 389 h 997"/>
                <a:gd name="T46" fmla="*/ 1490 w 3620"/>
                <a:gd name="T47" fmla="*/ 412 h 997"/>
                <a:gd name="T48" fmla="*/ 1550 w 3620"/>
                <a:gd name="T49" fmla="*/ 426 h 997"/>
                <a:gd name="T50" fmla="*/ 1616 w 3620"/>
                <a:gd name="T51" fmla="*/ 445 h 997"/>
                <a:gd name="T52" fmla="*/ 1671 w 3620"/>
                <a:gd name="T53" fmla="*/ 458 h 997"/>
                <a:gd name="T54" fmla="*/ 1727 w 3620"/>
                <a:gd name="T55" fmla="*/ 473 h 997"/>
                <a:gd name="T56" fmla="*/ 1786 w 3620"/>
                <a:gd name="T57" fmla="*/ 491 h 997"/>
                <a:gd name="T58" fmla="*/ 1865 w 3620"/>
                <a:gd name="T59" fmla="*/ 514 h 997"/>
                <a:gd name="T60" fmla="*/ 1940 w 3620"/>
                <a:gd name="T61" fmla="*/ 533 h 997"/>
                <a:gd name="T62" fmla="*/ 2001 w 3620"/>
                <a:gd name="T63" fmla="*/ 551 h 997"/>
                <a:gd name="T64" fmla="*/ 2056 w 3620"/>
                <a:gd name="T65" fmla="*/ 566 h 997"/>
                <a:gd name="T66" fmla="*/ 2130 w 3620"/>
                <a:gd name="T67" fmla="*/ 589 h 997"/>
                <a:gd name="T68" fmla="*/ 2195 w 3620"/>
                <a:gd name="T69" fmla="*/ 607 h 997"/>
                <a:gd name="T70" fmla="*/ 2250 w 3620"/>
                <a:gd name="T71" fmla="*/ 621 h 997"/>
                <a:gd name="T72" fmla="*/ 2329 w 3620"/>
                <a:gd name="T73" fmla="*/ 639 h 997"/>
                <a:gd name="T74" fmla="*/ 2390 w 3620"/>
                <a:gd name="T75" fmla="*/ 659 h 997"/>
                <a:gd name="T76" fmla="*/ 2445 w 3620"/>
                <a:gd name="T77" fmla="*/ 677 h 997"/>
                <a:gd name="T78" fmla="*/ 2520 w 3620"/>
                <a:gd name="T79" fmla="*/ 695 h 997"/>
                <a:gd name="T80" fmla="*/ 2585 w 3620"/>
                <a:gd name="T81" fmla="*/ 709 h 997"/>
                <a:gd name="T82" fmla="*/ 2641 w 3620"/>
                <a:gd name="T83" fmla="*/ 728 h 997"/>
                <a:gd name="T84" fmla="*/ 2696 w 3620"/>
                <a:gd name="T85" fmla="*/ 741 h 997"/>
                <a:gd name="T86" fmla="*/ 2757 w 3620"/>
                <a:gd name="T87" fmla="*/ 761 h 997"/>
                <a:gd name="T88" fmla="*/ 2831 w 3620"/>
                <a:gd name="T89" fmla="*/ 779 h 997"/>
                <a:gd name="T90" fmla="*/ 2886 w 3620"/>
                <a:gd name="T91" fmla="*/ 793 h 997"/>
                <a:gd name="T92" fmla="*/ 2952 w 3620"/>
                <a:gd name="T93" fmla="*/ 816 h 997"/>
                <a:gd name="T94" fmla="*/ 3026 w 3620"/>
                <a:gd name="T95" fmla="*/ 834 h 997"/>
                <a:gd name="T96" fmla="*/ 3081 w 3620"/>
                <a:gd name="T97" fmla="*/ 849 h 997"/>
                <a:gd name="T98" fmla="*/ 3146 w 3620"/>
                <a:gd name="T99" fmla="*/ 867 h 997"/>
                <a:gd name="T100" fmla="*/ 3221 w 3620"/>
                <a:gd name="T101" fmla="*/ 886 h 997"/>
                <a:gd name="T102" fmla="*/ 3276 w 3620"/>
                <a:gd name="T103" fmla="*/ 904 h 997"/>
                <a:gd name="T104" fmla="*/ 3341 w 3620"/>
                <a:gd name="T105" fmla="*/ 918 h 997"/>
                <a:gd name="T106" fmla="*/ 3402 w 3620"/>
                <a:gd name="T107" fmla="*/ 937 h 997"/>
                <a:gd name="T108" fmla="*/ 3466 w 3620"/>
                <a:gd name="T109" fmla="*/ 955 h 997"/>
                <a:gd name="T110" fmla="*/ 3522 w 3620"/>
                <a:gd name="T111" fmla="*/ 969 h 997"/>
                <a:gd name="T112" fmla="*/ 3597 w 3620"/>
                <a:gd name="T113" fmla="*/ 992 h 9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20"/>
                <a:gd name="T172" fmla="*/ 0 h 997"/>
                <a:gd name="T173" fmla="*/ 3620 w 3620"/>
                <a:gd name="T174" fmla="*/ 997 h 9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20" h="997">
                  <a:moveTo>
                    <a:pt x="0" y="0"/>
                  </a:moveTo>
                  <a:lnTo>
                    <a:pt x="15" y="4"/>
                  </a:lnTo>
                  <a:lnTo>
                    <a:pt x="24" y="4"/>
                  </a:lnTo>
                  <a:lnTo>
                    <a:pt x="42" y="9"/>
                  </a:lnTo>
                  <a:lnTo>
                    <a:pt x="65" y="18"/>
                  </a:lnTo>
                  <a:lnTo>
                    <a:pt x="70" y="18"/>
                  </a:lnTo>
                  <a:lnTo>
                    <a:pt x="88" y="23"/>
                  </a:lnTo>
                  <a:lnTo>
                    <a:pt x="99" y="27"/>
                  </a:lnTo>
                  <a:lnTo>
                    <a:pt x="108" y="27"/>
                  </a:lnTo>
                  <a:lnTo>
                    <a:pt x="126" y="32"/>
                  </a:lnTo>
                  <a:lnTo>
                    <a:pt x="131" y="37"/>
                  </a:lnTo>
                  <a:lnTo>
                    <a:pt x="154" y="41"/>
                  </a:lnTo>
                  <a:lnTo>
                    <a:pt x="172" y="46"/>
                  </a:lnTo>
                  <a:lnTo>
                    <a:pt x="181" y="46"/>
                  </a:lnTo>
                  <a:lnTo>
                    <a:pt x="196" y="50"/>
                  </a:lnTo>
                  <a:lnTo>
                    <a:pt x="210" y="55"/>
                  </a:lnTo>
                  <a:lnTo>
                    <a:pt x="214" y="60"/>
                  </a:lnTo>
                  <a:lnTo>
                    <a:pt x="237" y="64"/>
                  </a:lnTo>
                  <a:lnTo>
                    <a:pt x="260" y="69"/>
                  </a:lnTo>
                  <a:lnTo>
                    <a:pt x="265" y="69"/>
                  </a:lnTo>
                  <a:lnTo>
                    <a:pt x="279" y="73"/>
                  </a:lnTo>
                  <a:lnTo>
                    <a:pt x="293" y="78"/>
                  </a:lnTo>
                  <a:lnTo>
                    <a:pt x="303" y="82"/>
                  </a:lnTo>
                  <a:lnTo>
                    <a:pt x="321" y="87"/>
                  </a:lnTo>
                  <a:lnTo>
                    <a:pt x="325" y="87"/>
                  </a:lnTo>
                  <a:lnTo>
                    <a:pt x="348" y="97"/>
                  </a:lnTo>
                  <a:lnTo>
                    <a:pt x="367" y="97"/>
                  </a:lnTo>
                  <a:lnTo>
                    <a:pt x="376" y="102"/>
                  </a:lnTo>
                  <a:lnTo>
                    <a:pt x="391" y="106"/>
                  </a:lnTo>
                  <a:lnTo>
                    <a:pt x="404" y="111"/>
                  </a:lnTo>
                  <a:lnTo>
                    <a:pt x="414" y="111"/>
                  </a:lnTo>
                  <a:lnTo>
                    <a:pt x="427" y="116"/>
                  </a:lnTo>
                  <a:lnTo>
                    <a:pt x="432" y="120"/>
                  </a:lnTo>
                  <a:lnTo>
                    <a:pt x="455" y="125"/>
                  </a:lnTo>
                  <a:lnTo>
                    <a:pt x="460" y="125"/>
                  </a:lnTo>
                  <a:lnTo>
                    <a:pt x="474" y="129"/>
                  </a:lnTo>
                  <a:lnTo>
                    <a:pt x="484" y="134"/>
                  </a:lnTo>
                  <a:lnTo>
                    <a:pt x="497" y="134"/>
                  </a:lnTo>
                  <a:lnTo>
                    <a:pt x="511" y="139"/>
                  </a:lnTo>
                  <a:lnTo>
                    <a:pt x="520" y="143"/>
                  </a:lnTo>
                  <a:lnTo>
                    <a:pt x="539" y="148"/>
                  </a:lnTo>
                  <a:lnTo>
                    <a:pt x="562" y="152"/>
                  </a:lnTo>
                  <a:lnTo>
                    <a:pt x="567" y="157"/>
                  </a:lnTo>
                  <a:lnTo>
                    <a:pt x="586" y="157"/>
                  </a:lnTo>
                  <a:lnTo>
                    <a:pt x="595" y="162"/>
                  </a:lnTo>
                  <a:lnTo>
                    <a:pt x="604" y="166"/>
                  </a:lnTo>
                  <a:lnTo>
                    <a:pt x="622" y="171"/>
                  </a:lnTo>
                  <a:lnTo>
                    <a:pt x="627" y="171"/>
                  </a:lnTo>
                  <a:lnTo>
                    <a:pt x="650" y="180"/>
                  </a:lnTo>
                  <a:lnTo>
                    <a:pt x="669" y="185"/>
                  </a:lnTo>
                  <a:lnTo>
                    <a:pt x="678" y="185"/>
                  </a:lnTo>
                  <a:lnTo>
                    <a:pt x="692" y="190"/>
                  </a:lnTo>
                  <a:lnTo>
                    <a:pt x="706" y="195"/>
                  </a:lnTo>
                  <a:lnTo>
                    <a:pt x="710" y="195"/>
                  </a:lnTo>
                  <a:lnTo>
                    <a:pt x="733" y="199"/>
                  </a:lnTo>
                  <a:lnTo>
                    <a:pt x="733" y="204"/>
                  </a:lnTo>
                  <a:lnTo>
                    <a:pt x="757" y="208"/>
                  </a:lnTo>
                  <a:lnTo>
                    <a:pt x="762" y="208"/>
                  </a:lnTo>
                  <a:lnTo>
                    <a:pt x="776" y="213"/>
                  </a:lnTo>
                  <a:lnTo>
                    <a:pt x="789" y="218"/>
                  </a:lnTo>
                  <a:lnTo>
                    <a:pt x="799" y="218"/>
                  </a:lnTo>
                  <a:lnTo>
                    <a:pt x="812" y="222"/>
                  </a:lnTo>
                  <a:lnTo>
                    <a:pt x="822" y="227"/>
                  </a:lnTo>
                  <a:lnTo>
                    <a:pt x="840" y="231"/>
                  </a:lnTo>
                  <a:lnTo>
                    <a:pt x="845" y="231"/>
                  </a:lnTo>
                  <a:lnTo>
                    <a:pt x="864" y="236"/>
                  </a:lnTo>
                  <a:lnTo>
                    <a:pt x="869" y="241"/>
                  </a:lnTo>
                  <a:lnTo>
                    <a:pt x="882" y="241"/>
                  </a:lnTo>
                  <a:lnTo>
                    <a:pt x="896" y="245"/>
                  </a:lnTo>
                  <a:lnTo>
                    <a:pt x="905" y="250"/>
                  </a:lnTo>
                  <a:lnTo>
                    <a:pt x="924" y="254"/>
                  </a:lnTo>
                  <a:lnTo>
                    <a:pt x="928" y="254"/>
                  </a:lnTo>
                  <a:lnTo>
                    <a:pt x="948" y="259"/>
                  </a:lnTo>
                  <a:lnTo>
                    <a:pt x="952" y="263"/>
                  </a:lnTo>
                  <a:lnTo>
                    <a:pt x="971" y="268"/>
                  </a:lnTo>
                  <a:lnTo>
                    <a:pt x="980" y="268"/>
                  </a:lnTo>
                  <a:lnTo>
                    <a:pt x="993" y="273"/>
                  </a:lnTo>
                  <a:lnTo>
                    <a:pt x="1007" y="278"/>
                  </a:lnTo>
                  <a:lnTo>
                    <a:pt x="1012" y="278"/>
                  </a:lnTo>
                  <a:lnTo>
                    <a:pt x="1035" y="283"/>
                  </a:lnTo>
                  <a:lnTo>
                    <a:pt x="1035" y="287"/>
                  </a:lnTo>
                  <a:lnTo>
                    <a:pt x="1054" y="292"/>
                  </a:lnTo>
                  <a:lnTo>
                    <a:pt x="1063" y="292"/>
                  </a:lnTo>
                  <a:lnTo>
                    <a:pt x="1077" y="297"/>
                  </a:lnTo>
                  <a:lnTo>
                    <a:pt x="1091" y="301"/>
                  </a:lnTo>
                  <a:lnTo>
                    <a:pt x="1100" y="301"/>
                  </a:lnTo>
                  <a:lnTo>
                    <a:pt x="1118" y="306"/>
                  </a:lnTo>
                  <a:lnTo>
                    <a:pt x="1142" y="315"/>
                  </a:lnTo>
                  <a:lnTo>
                    <a:pt x="1147" y="315"/>
                  </a:lnTo>
                  <a:lnTo>
                    <a:pt x="1165" y="320"/>
                  </a:lnTo>
                  <a:lnTo>
                    <a:pt x="1174" y="324"/>
                  </a:lnTo>
                  <a:lnTo>
                    <a:pt x="1184" y="324"/>
                  </a:lnTo>
                  <a:lnTo>
                    <a:pt x="1202" y="329"/>
                  </a:lnTo>
                  <a:lnTo>
                    <a:pt x="1207" y="329"/>
                  </a:lnTo>
                  <a:lnTo>
                    <a:pt x="1231" y="338"/>
                  </a:lnTo>
                  <a:lnTo>
                    <a:pt x="1254" y="343"/>
                  </a:lnTo>
                  <a:lnTo>
                    <a:pt x="1258" y="347"/>
                  </a:lnTo>
                  <a:lnTo>
                    <a:pt x="1272" y="352"/>
                  </a:lnTo>
                  <a:lnTo>
                    <a:pt x="1286" y="352"/>
                  </a:lnTo>
                  <a:lnTo>
                    <a:pt x="1295" y="356"/>
                  </a:lnTo>
                  <a:lnTo>
                    <a:pt x="1313" y="361"/>
                  </a:lnTo>
                  <a:lnTo>
                    <a:pt x="1337" y="365"/>
                  </a:lnTo>
                  <a:lnTo>
                    <a:pt x="1342" y="370"/>
                  </a:lnTo>
                  <a:lnTo>
                    <a:pt x="1360" y="376"/>
                  </a:lnTo>
                  <a:lnTo>
                    <a:pt x="1369" y="376"/>
                  </a:lnTo>
                  <a:lnTo>
                    <a:pt x="1378" y="380"/>
                  </a:lnTo>
                  <a:lnTo>
                    <a:pt x="1397" y="385"/>
                  </a:lnTo>
                  <a:lnTo>
                    <a:pt x="1401" y="385"/>
                  </a:lnTo>
                  <a:lnTo>
                    <a:pt x="1421" y="389"/>
                  </a:lnTo>
                  <a:lnTo>
                    <a:pt x="1425" y="389"/>
                  </a:lnTo>
                  <a:lnTo>
                    <a:pt x="1444" y="399"/>
                  </a:lnTo>
                  <a:lnTo>
                    <a:pt x="1453" y="399"/>
                  </a:lnTo>
                  <a:lnTo>
                    <a:pt x="1467" y="403"/>
                  </a:lnTo>
                  <a:lnTo>
                    <a:pt x="1476" y="408"/>
                  </a:lnTo>
                  <a:lnTo>
                    <a:pt x="1490" y="412"/>
                  </a:lnTo>
                  <a:lnTo>
                    <a:pt x="1503" y="417"/>
                  </a:lnTo>
                  <a:lnTo>
                    <a:pt x="1509" y="417"/>
                  </a:lnTo>
                  <a:lnTo>
                    <a:pt x="1532" y="422"/>
                  </a:lnTo>
                  <a:lnTo>
                    <a:pt x="1550" y="426"/>
                  </a:lnTo>
                  <a:lnTo>
                    <a:pt x="1559" y="431"/>
                  </a:lnTo>
                  <a:lnTo>
                    <a:pt x="1573" y="435"/>
                  </a:lnTo>
                  <a:lnTo>
                    <a:pt x="1587" y="440"/>
                  </a:lnTo>
                  <a:lnTo>
                    <a:pt x="1596" y="440"/>
                  </a:lnTo>
                  <a:lnTo>
                    <a:pt x="1616" y="445"/>
                  </a:lnTo>
                  <a:lnTo>
                    <a:pt x="1639" y="449"/>
                  </a:lnTo>
                  <a:lnTo>
                    <a:pt x="1643" y="454"/>
                  </a:lnTo>
                  <a:lnTo>
                    <a:pt x="1661" y="458"/>
                  </a:lnTo>
                  <a:lnTo>
                    <a:pt x="1671" y="458"/>
                  </a:lnTo>
                  <a:lnTo>
                    <a:pt x="1680" y="463"/>
                  </a:lnTo>
                  <a:lnTo>
                    <a:pt x="1699" y="468"/>
                  </a:lnTo>
                  <a:lnTo>
                    <a:pt x="1704" y="468"/>
                  </a:lnTo>
                  <a:lnTo>
                    <a:pt x="1722" y="473"/>
                  </a:lnTo>
                  <a:lnTo>
                    <a:pt x="1727" y="473"/>
                  </a:lnTo>
                  <a:lnTo>
                    <a:pt x="1745" y="482"/>
                  </a:lnTo>
                  <a:lnTo>
                    <a:pt x="1754" y="482"/>
                  </a:lnTo>
                  <a:lnTo>
                    <a:pt x="1768" y="487"/>
                  </a:lnTo>
                  <a:lnTo>
                    <a:pt x="1782" y="491"/>
                  </a:lnTo>
                  <a:lnTo>
                    <a:pt x="1786" y="491"/>
                  </a:lnTo>
                  <a:lnTo>
                    <a:pt x="1810" y="501"/>
                  </a:lnTo>
                  <a:lnTo>
                    <a:pt x="1833" y="505"/>
                  </a:lnTo>
                  <a:lnTo>
                    <a:pt x="1838" y="505"/>
                  </a:lnTo>
                  <a:lnTo>
                    <a:pt x="1852" y="510"/>
                  </a:lnTo>
                  <a:lnTo>
                    <a:pt x="1865" y="514"/>
                  </a:lnTo>
                  <a:lnTo>
                    <a:pt x="1875" y="514"/>
                  </a:lnTo>
                  <a:lnTo>
                    <a:pt x="1894" y="524"/>
                  </a:lnTo>
                  <a:lnTo>
                    <a:pt x="1917" y="528"/>
                  </a:lnTo>
                  <a:lnTo>
                    <a:pt x="1940" y="533"/>
                  </a:lnTo>
                  <a:lnTo>
                    <a:pt x="1944" y="537"/>
                  </a:lnTo>
                  <a:lnTo>
                    <a:pt x="1958" y="542"/>
                  </a:lnTo>
                  <a:lnTo>
                    <a:pt x="1972" y="542"/>
                  </a:lnTo>
                  <a:lnTo>
                    <a:pt x="1982" y="547"/>
                  </a:lnTo>
                  <a:lnTo>
                    <a:pt x="2001" y="551"/>
                  </a:lnTo>
                  <a:lnTo>
                    <a:pt x="2005" y="551"/>
                  </a:lnTo>
                  <a:lnTo>
                    <a:pt x="2024" y="561"/>
                  </a:lnTo>
                  <a:lnTo>
                    <a:pt x="2028" y="561"/>
                  </a:lnTo>
                  <a:lnTo>
                    <a:pt x="2046" y="566"/>
                  </a:lnTo>
                  <a:lnTo>
                    <a:pt x="2056" y="566"/>
                  </a:lnTo>
                  <a:lnTo>
                    <a:pt x="2069" y="570"/>
                  </a:lnTo>
                  <a:lnTo>
                    <a:pt x="2084" y="575"/>
                  </a:lnTo>
                  <a:lnTo>
                    <a:pt x="2089" y="575"/>
                  </a:lnTo>
                  <a:lnTo>
                    <a:pt x="2112" y="584"/>
                  </a:lnTo>
                  <a:lnTo>
                    <a:pt x="2130" y="589"/>
                  </a:lnTo>
                  <a:lnTo>
                    <a:pt x="2139" y="589"/>
                  </a:lnTo>
                  <a:lnTo>
                    <a:pt x="2153" y="593"/>
                  </a:lnTo>
                  <a:lnTo>
                    <a:pt x="2168" y="598"/>
                  </a:lnTo>
                  <a:lnTo>
                    <a:pt x="2177" y="598"/>
                  </a:lnTo>
                  <a:lnTo>
                    <a:pt x="2195" y="607"/>
                  </a:lnTo>
                  <a:lnTo>
                    <a:pt x="2200" y="607"/>
                  </a:lnTo>
                  <a:lnTo>
                    <a:pt x="2218" y="612"/>
                  </a:lnTo>
                  <a:lnTo>
                    <a:pt x="2223" y="612"/>
                  </a:lnTo>
                  <a:lnTo>
                    <a:pt x="2241" y="616"/>
                  </a:lnTo>
                  <a:lnTo>
                    <a:pt x="2250" y="621"/>
                  </a:lnTo>
                  <a:lnTo>
                    <a:pt x="2265" y="621"/>
                  </a:lnTo>
                  <a:lnTo>
                    <a:pt x="2279" y="626"/>
                  </a:lnTo>
                  <a:lnTo>
                    <a:pt x="2284" y="630"/>
                  </a:lnTo>
                  <a:lnTo>
                    <a:pt x="2307" y="635"/>
                  </a:lnTo>
                  <a:lnTo>
                    <a:pt x="2329" y="639"/>
                  </a:lnTo>
                  <a:lnTo>
                    <a:pt x="2334" y="644"/>
                  </a:lnTo>
                  <a:lnTo>
                    <a:pt x="2348" y="648"/>
                  </a:lnTo>
                  <a:lnTo>
                    <a:pt x="2363" y="648"/>
                  </a:lnTo>
                  <a:lnTo>
                    <a:pt x="2372" y="654"/>
                  </a:lnTo>
                  <a:lnTo>
                    <a:pt x="2390" y="659"/>
                  </a:lnTo>
                  <a:lnTo>
                    <a:pt x="2413" y="663"/>
                  </a:lnTo>
                  <a:lnTo>
                    <a:pt x="2418" y="668"/>
                  </a:lnTo>
                  <a:lnTo>
                    <a:pt x="2436" y="672"/>
                  </a:lnTo>
                  <a:lnTo>
                    <a:pt x="2445" y="677"/>
                  </a:lnTo>
                  <a:lnTo>
                    <a:pt x="2455" y="677"/>
                  </a:lnTo>
                  <a:lnTo>
                    <a:pt x="2474" y="682"/>
                  </a:lnTo>
                  <a:lnTo>
                    <a:pt x="2478" y="682"/>
                  </a:lnTo>
                  <a:lnTo>
                    <a:pt x="2501" y="691"/>
                  </a:lnTo>
                  <a:lnTo>
                    <a:pt x="2520" y="695"/>
                  </a:lnTo>
                  <a:lnTo>
                    <a:pt x="2529" y="695"/>
                  </a:lnTo>
                  <a:lnTo>
                    <a:pt x="2543" y="700"/>
                  </a:lnTo>
                  <a:lnTo>
                    <a:pt x="2557" y="705"/>
                  </a:lnTo>
                  <a:lnTo>
                    <a:pt x="2562" y="705"/>
                  </a:lnTo>
                  <a:lnTo>
                    <a:pt x="2585" y="709"/>
                  </a:lnTo>
                  <a:lnTo>
                    <a:pt x="2585" y="714"/>
                  </a:lnTo>
                  <a:lnTo>
                    <a:pt x="2608" y="718"/>
                  </a:lnTo>
                  <a:lnTo>
                    <a:pt x="2613" y="718"/>
                  </a:lnTo>
                  <a:lnTo>
                    <a:pt x="2626" y="723"/>
                  </a:lnTo>
                  <a:lnTo>
                    <a:pt x="2641" y="728"/>
                  </a:lnTo>
                  <a:lnTo>
                    <a:pt x="2650" y="732"/>
                  </a:lnTo>
                  <a:lnTo>
                    <a:pt x="2669" y="737"/>
                  </a:lnTo>
                  <a:lnTo>
                    <a:pt x="2673" y="737"/>
                  </a:lnTo>
                  <a:lnTo>
                    <a:pt x="2692" y="741"/>
                  </a:lnTo>
                  <a:lnTo>
                    <a:pt x="2696" y="741"/>
                  </a:lnTo>
                  <a:lnTo>
                    <a:pt x="2714" y="747"/>
                  </a:lnTo>
                  <a:lnTo>
                    <a:pt x="2719" y="751"/>
                  </a:lnTo>
                  <a:lnTo>
                    <a:pt x="2734" y="756"/>
                  </a:lnTo>
                  <a:lnTo>
                    <a:pt x="2752" y="761"/>
                  </a:lnTo>
                  <a:lnTo>
                    <a:pt x="2757" y="761"/>
                  </a:lnTo>
                  <a:lnTo>
                    <a:pt x="2780" y="765"/>
                  </a:lnTo>
                  <a:lnTo>
                    <a:pt x="2798" y="770"/>
                  </a:lnTo>
                  <a:lnTo>
                    <a:pt x="2803" y="774"/>
                  </a:lnTo>
                  <a:lnTo>
                    <a:pt x="2821" y="779"/>
                  </a:lnTo>
                  <a:lnTo>
                    <a:pt x="2831" y="779"/>
                  </a:lnTo>
                  <a:lnTo>
                    <a:pt x="2845" y="784"/>
                  </a:lnTo>
                  <a:lnTo>
                    <a:pt x="2859" y="788"/>
                  </a:lnTo>
                  <a:lnTo>
                    <a:pt x="2863" y="793"/>
                  </a:lnTo>
                  <a:lnTo>
                    <a:pt x="2886" y="793"/>
                  </a:lnTo>
                  <a:lnTo>
                    <a:pt x="2909" y="802"/>
                  </a:lnTo>
                  <a:lnTo>
                    <a:pt x="2914" y="802"/>
                  </a:lnTo>
                  <a:lnTo>
                    <a:pt x="2929" y="807"/>
                  </a:lnTo>
                  <a:lnTo>
                    <a:pt x="2942" y="811"/>
                  </a:lnTo>
                  <a:lnTo>
                    <a:pt x="2952" y="816"/>
                  </a:lnTo>
                  <a:lnTo>
                    <a:pt x="2970" y="820"/>
                  </a:lnTo>
                  <a:lnTo>
                    <a:pt x="2993" y="825"/>
                  </a:lnTo>
                  <a:lnTo>
                    <a:pt x="2998" y="825"/>
                  </a:lnTo>
                  <a:lnTo>
                    <a:pt x="3017" y="830"/>
                  </a:lnTo>
                  <a:lnTo>
                    <a:pt x="3026" y="834"/>
                  </a:lnTo>
                  <a:lnTo>
                    <a:pt x="3035" y="840"/>
                  </a:lnTo>
                  <a:lnTo>
                    <a:pt x="3054" y="844"/>
                  </a:lnTo>
                  <a:lnTo>
                    <a:pt x="3058" y="844"/>
                  </a:lnTo>
                  <a:lnTo>
                    <a:pt x="3081" y="849"/>
                  </a:lnTo>
                  <a:lnTo>
                    <a:pt x="3099" y="853"/>
                  </a:lnTo>
                  <a:lnTo>
                    <a:pt x="3110" y="858"/>
                  </a:lnTo>
                  <a:lnTo>
                    <a:pt x="3123" y="863"/>
                  </a:lnTo>
                  <a:lnTo>
                    <a:pt x="3137" y="863"/>
                  </a:lnTo>
                  <a:lnTo>
                    <a:pt x="3146" y="867"/>
                  </a:lnTo>
                  <a:lnTo>
                    <a:pt x="3169" y="872"/>
                  </a:lnTo>
                  <a:lnTo>
                    <a:pt x="3188" y="881"/>
                  </a:lnTo>
                  <a:lnTo>
                    <a:pt x="3192" y="881"/>
                  </a:lnTo>
                  <a:lnTo>
                    <a:pt x="3212" y="886"/>
                  </a:lnTo>
                  <a:lnTo>
                    <a:pt x="3221" y="886"/>
                  </a:lnTo>
                  <a:lnTo>
                    <a:pt x="3230" y="890"/>
                  </a:lnTo>
                  <a:lnTo>
                    <a:pt x="3244" y="895"/>
                  </a:lnTo>
                  <a:lnTo>
                    <a:pt x="3253" y="899"/>
                  </a:lnTo>
                  <a:lnTo>
                    <a:pt x="3271" y="904"/>
                  </a:lnTo>
                  <a:lnTo>
                    <a:pt x="3276" y="904"/>
                  </a:lnTo>
                  <a:lnTo>
                    <a:pt x="3294" y="909"/>
                  </a:lnTo>
                  <a:lnTo>
                    <a:pt x="3300" y="909"/>
                  </a:lnTo>
                  <a:lnTo>
                    <a:pt x="3318" y="913"/>
                  </a:lnTo>
                  <a:lnTo>
                    <a:pt x="3332" y="918"/>
                  </a:lnTo>
                  <a:lnTo>
                    <a:pt x="3341" y="918"/>
                  </a:lnTo>
                  <a:lnTo>
                    <a:pt x="3355" y="927"/>
                  </a:lnTo>
                  <a:lnTo>
                    <a:pt x="3360" y="927"/>
                  </a:lnTo>
                  <a:lnTo>
                    <a:pt x="3383" y="933"/>
                  </a:lnTo>
                  <a:lnTo>
                    <a:pt x="3402" y="937"/>
                  </a:lnTo>
                  <a:lnTo>
                    <a:pt x="3411" y="942"/>
                  </a:lnTo>
                  <a:lnTo>
                    <a:pt x="3425" y="946"/>
                  </a:lnTo>
                  <a:lnTo>
                    <a:pt x="3439" y="946"/>
                  </a:lnTo>
                  <a:lnTo>
                    <a:pt x="3448" y="951"/>
                  </a:lnTo>
                  <a:lnTo>
                    <a:pt x="3466" y="955"/>
                  </a:lnTo>
                  <a:lnTo>
                    <a:pt x="3490" y="965"/>
                  </a:lnTo>
                  <a:lnTo>
                    <a:pt x="3513" y="969"/>
                  </a:lnTo>
                  <a:lnTo>
                    <a:pt x="3522" y="969"/>
                  </a:lnTo>
                  <a:lnTo>
                    <a:pt x="3531" y="974"/>
                  </a:lnTo>
                  <a:lnTo>
                    <a:pt x="3550" y="978"/>
                  </a:lnTo>
                  <a:lnTo>
                    <a:pt x="3554" y="978"/>
                  </a:lnTo>
                  <a:lnTo>
                    <a:pt x="3577" y="988"/>
                  </a:lnTo>
                  <a:lnTo>
                    <a:pt x="3597" y="992"/>
                  </a:lnTo>
                  <a:lnTo>
                    <a:pt x="3606" y="997"/>
                  </a:lnTo>
                  <a:lnTo>
                    <a:pt x="3620" y="99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0" name="Freeform 5532"/>
            <p:cNvSpPr>
              <a:spLocks/>
            </p:cNvSpPr>
            <p:nvPr/>
          </p:nvSpPr>
          <p:spPr bwMode="auto">
            <a:xfrm>
              <a:off x="4871" y="1214"/>
              <a:ext cx="8" cy="3"/>
            </a:xfrm>
            <a:custGeom>
              <a:avLst/>
              <a:gdLst>
                <a:gd name="T0" fmla="*/ 0 w 37"/>
                <a:gd name="T1" fmla="*/ 0 h 15"/>
                <a:gd name="T2" fmla="*/ 19 w 37"/>
                <a:gd name="T3" fmla="*/ 9 h 15"/>
                <a:gd name="T4" fmla="*/ 23 w 37"/>
                <a:gd name="T5" fmla="*/ 9 h 15"/>
                <a:gd name="T6" fmla="*/ 37 w 37"/>
                <a:gd name="T7" fmla="*/ 15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15"/>
                <a:gd name="T14" fmla="*/ 37 w 37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15">
                  <a:moveTo>
                    <a:pt x="0" y="0"/>
                  </a:moveTo>
                  <a:lnTo>
                    <a:pt x="19" y="9"/>
                  </a:lnTo>
                  <a:lnTo>
                    <a:pt x="23" y="9"/>
                  </a:lnTo>
                  <a:lnTo>
                    <a:pt x="37" y="1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1" name="Freeform 5533"/>
            <p:cNvSpPr>
              <a:spLocks/>
            </p:cNvSpPr>
            <p:nvPr/>
          </p:nvSpPr>
          <p:spPr bwMode="auto">
            <a:xfrm>
              <a:off x="5487" y="2107"/>
              <a:ext cx="116" cy="47"/>
            </a:xfrm>
            <a:custGeom>
              <a:avLst/>
              <a:gdLst>
                <a:gd name="T0" fmla="*/ 580 w 580"/>
                <a:gd name="T1" fmla="*/ 232 h 232"/>
                <a:gd name="T2" fmla="*/ 561 w 580"/>
                <a:gd name="T3" fmla="*/ 223 h 232"/>
                <a:gd name="T4" fmla="*/ 557 w 580"/>
                <a:gd name="T5" fmla="*/ 223 h 232"/>
                <a:gd name="T6" fmla="*/ 537 w 580"/>
                <a:gd name="T7" fmla="*/ 217 h 232"/>
                <a:gd name="T8" fmla="*/ 537 w 580"/>
                <a:gd name="T9" fmla="*/ 213 h 232"/>
                <a:gd name="T10" fmla="*/ 519 w 580"/>
                <a:gd name="T11" fmla="*/ 208 h 232"/>
                <a:gd name="T12" fmla="*/ 514 w 580"/>
                <a:gd name="T13" fmla="*/ 208 h 232"/>
                <a:gd name="T14" fmla="*/ 496 w 580"/>
                <a:gd name="T15" fmla="*/ 199 h 232"/>
                <a:gd name="T16" fmla="*/ 491 w 580"/>
                <a:gd name="T17" fmla="*/ 199 h 232"/>
                <a:gd name="T18" fmla="*/ 478 w 580"/>
                <a:gd name="T19" fmla="*/ 194 h 232"/>
                <a:gd name="T20" fmla="*/ 473 w 580"/>
                <a:gd name="T21" fmla="*/ 190 h 232"/>
                <a:gd name="T22" fmla="*/ 455 w 580"/>
                <a:gd name="T23" fmla="*/ 185 h 232"/>
                <a:gd name="T24" fmla="*/ 450 w 580"/>
                <a:gd name="T25" fmla="*/ 185 h 232"/>
                <a:gd name="T26" fmla="*/ 440 w 580"/>
                <a:gd name="T27" fmla="*/ 176 h 232"/>
                <a:gd name="T28" fmla="*/ 426 w 580"/>
                <a:gd name="T29" fmla="*/ 171 h 232"/>
                <a:gd name="T30" fmla="*/ 417 w 580"/>
                <a:gd name="T31" fmla="*/ 171 h 232"/>
                <a:gd name="T32" fmla="*/ 408 w 580"/>
                <a:gd name="T33" fmla="*/ 167 h 232"/>
                <a:gd name="T34" fmla="*/ 394 w 580"/>
                <a:gd name="T35" fmla="*/ 162 h 232"/>
                <a:gd name="T36" fmla="*/ 385 w 580"/>
                <a:gd name="T37" fmla="*/ 158 h 232"/>
                <a:gd name="T38" fmla="*/ 376 w 580"/>
                <a:gd name="T39" fmla="*/ 158 h 232"/>
                <a:gd name="T40" fmla="*/ 362 w 580"/>
                <a:gd name="T41" fmla="*/ 148 h 232"/>
                <a:gd name="T42" fmla="*/ 357 w 580"/>
                <a:gd name="T43" fmla="*/ 148 h 232"/>
                <a:gd name="T44" fmla="*/ 343 w 580"/>
                <a:gd name="T45" fmla="*/ 139 h 232"/>
                <a:gd name="T46" fmla="*/ 338 w 580"/>
                <a:gd name="T47" fmla="*/ 139 h 232"/>
                <a:gd name="T48" fmla="*/ 320 w 580"/>
                <a:gd name="T49" fmla="*/ 135 h 232"/>
                <a:gd name="T50" fmla="*/ 320 w 580"/>
                <a:gd name="T51" fmla="*/ 135 h 232"/>
                <a:gd name="T52" fmla="*/ 301 w 580"/>
                <a:gd name="T53" fmla="*/ 125 h 232"/>
                <a:gd name="T54" fmla="*/ 297 w 580"/>
                <a:gd name="T55" fmla="*/ 125 h 232"/>
                <a:gd name="T56" fmla="*/ 278 w 580"/>
                <a:gd name="T57" fmla="*/ 115 h 232"/>
                <a:gd name="T58" fmla="*/ 260 w 580"/>
                <a:gd name="T59" fmla="*/ 111 h 232"/>
                <a:gd name="T60" fmla="*/ 254 w 580"/>
                <a:gd name="T61" fmla="*/ 106 h 232"/>
                <a:gd name="T62" fmla="*/ 241 w 580"/>
                <a:gd name="T63" fmla="*/ 102 h 232"/>
                <a:gd name="T64" fmla="*/ 236 w 580"/>
                <a:gd name="T65" fmla="*/ 97 h 232"/>
                <a:gd name="T66" fmla="*/ 222 w 580"/>
                <a:gd name="T67" fmla="*/ 92 h 232"/>
                <a:gd name="T68" fmla="*/ 213 w 580"/>
                <a:gd name="T69" fmla="*/ 88 h 232"/>
                <a:gd name="T70" fmla="*/ 204 w 580"/>
                <a:gd name="T71" fmla="*/ 88 h 232"/>
                <a:gd name="T72" fmla="*/ 190 w 580"/>
                <a:gd name="T73" fmla="*/ 79 h 232"/>
                <a:gd name="T74" fmla="*/ 185 w 580"/>
                <a:gd name="T75" fmla="*/ 79 h 232"/>
                <a:gd name="T76" fmla="*/ 172 w 580"/>
                <a:gd name="T77" fmla="*/ 74 h 232"/>
                <a:gd name="T78" fmla="*/ 167 w 580"/>
                <a:gd name="T79" fmla="*/ 69 h 232"/>
                <a:gd name="T80" fmla="*/ 148 w 580"/>
                <a:gd name="T81" fmla="*/ 65 h 232"/>
                <a:gd name="T82" fmla="*/ 129 w 580"/>
                <a:gd name="T83" fmla="*/ 56 h 232"/>
                <a:gd name="T84" fmla="*/ 129 w 580"/>
                <a:gd name="T85" fmla="*/ 56 h 232"/>
                <a:gd name="T86" fmla="*/ 111 w 580"/>
                <a:gd name="T87" fmla="*/ 51 h 232"/>
                <a:gd name="T88" fmla="*/ 106 w 580"/>
                <a:gd name="T89" fmla="*/ 46 h 232"/>
                <a:gd name="T90" fmla="*/ 93 w 580"/>
                <a:gd name="T91" fmla="*/ 42 h 232"/>
                <a:gd name="T92" fmla="*/ 83 w 580"/>
                <a:gd name="T93" fmla="*/ 37 h 232"/>
                <a:gd name="T94" fmla="*/ 74 w 580"/>
                <a:gd name="T95" fmla="*/ 32 h 232"/>
                <a:gd name="T96" fmla="*/ 59 w 580"/>
                <a:gd name="T97" fmla="*/ 23 h 232"/>
                <a:gd name="T98" fmla="*/ 46 w 580"/>
                <a:gd name="T99" fmla="*/ 18 h 232"/>
                <a:gd name="T100" fmla="*/ 41 w 580"/>
                <a:gd name="T101" fmla="*/ 18 h 232"/>
                <a:gd name="T102" fmla="*/ 27 w 580"/>
                <a:gd name="T103" fmla="*/ 9 h 232"/>
                <a:gd name="T104" fmla="*/ 18 w 580"/>
                <a:gd name="T105" fmla="*/ 9 h 232"/>
                <a:gd name="T106" fmla="*/ 9 w 580"/>
                <a:gd name="T107" fmla="*/ 4 h 232"/>
                <a:gd name="T108" fmla="*/ 0 w 580"/>
                <a:gd name="T109" fmla="*/ 0 h 23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0"/>
                <a:gd name="T166" fmla="*/ 0 h 232"/>
                <a:gd name="T167" fmla="*/ 580 w 580"/>
                <a:gd name="T168" fmla="*/ 232 h 23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0" h="232">
                  <a:moveTo>
                    <a:pt x="580" y="232"/>
                  </a:moveTo>
                  <a:lnTo>
                    <a:pt x="561" y="223"/>
                  </a:lnTo>
                  <a:lnTo>
                    <a:pt x="557" y="223"/>
                  </a:lnTo>
                  <a:lnTo>
                    <a:pt x="537" y="217"/>
                  </a:lnTo>
                  <a:lnTo>
                    <a:pt x="537" y="213"/>
                  </a:lnTo>
                  <a:lnTo>
                    <a:pt x="519" y="208"/>
                  </a:lnTo>
                  <a:lnTo>
                    <a:pt x="514" y="208"/>
                  </a:lnTo>
                  <a:lnTo>
                    <a:pt x="496" y="199"/>
                  </a:lnTo>
                  <a:lnTo>
                    <a:pt x="491" y="199"/>
                  </a:lnTo>
                  <a:lnTo>
                    <a:pt x="478" y="194"/>
                  </a:lnTo>
                  <a:lnTo>
                    <a:pt x="473" y="190"/>
                  </a:lnTo>
                  <a:lnTo>
                    <a:pt x="455" y="185"/>
                  </a:lnTo>
                  <a:lnTo>
                    <a:pt x="450" y="185"/>
                  </a:lnTo>
                  <a:lnTo>
                    <a:pt x="440" y="176"/>
                  </a:lnTo>
                  <a:lnTo>
                    <a:pt x="426" y="171"/>
                  </a:lnTo>
                  <a:lnTo>
                    <a:pt x="417" y="171"/>
                  </a:lnTo>
                  <a:lnTo>
                    <a:pt x="408" y="167"/>
                  </a:lnTo>
                  <a:lnTo>
                    <a:pt x="394" y="162"/>
                  </a:lnTo>
                  <a:lnTo>
                    <a:pt x="385" y="158"/>
                  </a:lnTo>
                  <a:lnTo>
                    <a:pt x="376" y="158"/>
                  </a:lnTo>
                  <a:lnTo>
                    <a:pt x="362" y="148"/>
                  </a:lnTo>
                  <a:lnTo>
                    <a:pt x="357" y="148"/>
                  </a:lnTo>
                  <a:lnTo>
                    <a:pt x="343" y="139"/>
                  </a:lnTo>
                  <a:lnTo>
                    <a:pt x="338" y="139"/>
                  </a:lnTo>
                  <a:lnTo>
                    <a:pt x="320" y="135"/>
                  </a:lnTo>
                  <a:lnTo>
                    <a:pt x="301" y="125"/>
                  </a:lnTo>
                  <a:lnTo>
                    <a:pt x="297" y="125"/>
                  </a:lnTo>
                  <a:lnTo>
                    <a:pt x="278" y="115"/>
                  </a:lnTo>
                  <a:lnTo>
                    <a:pt x="260" y="111"/>
                  </a:lnTo>
                  <a:lnTo>
                    <a:pt x="254" y="106"/>
                  </a:lnTo>
                  <a:lnTo>
                    <a:pt x="241" y="102"/>
                  </a:lnTo>
                  <a:lnTo>
                    <a:pt x="236" y="97"/>
                  </a:lnTo>
                  <a:lnTo>
                    <a:pt x="222" y="92"/>
                  </a:lnTo>
                  <a:lnTo>
                    <a:pt x="213" y="88"/>
                  </a:lnTo>
                  <a:lnTo>
                    <a:pt x="204" y="88"/>
                  </a:lnTo>
                  <a:lnTo>
                    <a:pt x="190" y="79"/>
                  </a:lnTo>
                  <a:lnTo>
                    <a:pt x="185" y="79"/>
                  </a:lnTo>
                  <a:lnTo>
                    <a:pt x="172" y="74"/>
                  </a:lnTo>
                  <a:lnTo>
                    <a:pt x="167" y="69"/>
                  </a:lnTo>
                  <a:lnTo>
                    <a:pt x="148" y="65"/>
                  </a:lnTo>
                  <a:lnTo>
                    <a:pt x="129" y="56"/>
                  </a:lnTo>
                  <a:lnTo>
                    <a:pt x="111" y="51"/>
                  </a:lnTo>
                  <a:lnTo>
                    <a:pt x="106" y="46"/>
                  </a:lnTo>
                  <a:lnTo>
                    <a:pt x="93" y="42"/>
                  </a:lnTo>
                  <a:lnTo>
                    <a:pt x="83" y="37"/>
                  </a:lnTo>
                  <a:lnTo>
                    <a:pt x="74" y="32"/>
                  </a:lnTo>
                  <a:lnTo>
                    <a:pt x="59" y="23"/>
                  </a:lnTo>
                  <a:lnTo>
                    <a:pt x="46" y="18"/>
                  </a:lnTo>
                  <a:lnTo>
                    <a:pt x="41" y="18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2" name="Freeform 5534"/>
            <p:cNvSpPr>
              <a:spLocks/>
            </p:cNvSpPr>
            <p:nvPr/>
          </p:nvSpPr>
          <p:spPr bwMode="auto">
            <a:xfrm>
              <a:off x="5270" y="1577"/>
              <a:ext cx="276" cy="316"/>
            </a:xfrm>
            <a:custGeom>
              <a:avLst/>
              <a:gdLst>
                <a:gd name="T0" fmla="*/ 115 w 1383"/>
                <a:gd name="T1" fmla="*/ 1558 h 1582"/>
                <a:gd name="T2" fmla="*/ 106 w 1383"/>
                <a:gd name="T3" fmla="*/ 1522 h 1582"/>
                <a:gd name="T4" fmla="*/ 102 w 1383"/>
                <a:gd name="T5" fmla="*/ 1485 h 1582"/>
                <a:gd name="T6" fmla="*/ 97 w 1383"/>
                <a:gd name="T7" fmla="*/ 1443 h 1582"/>
                <a:gd name="T8" fmla="*/ 88 w 1383"/>
                <a:gd name="T9" fmla="*/ 1415 h 1582"/>
                <a:gd name="T10" fmla="*/ 83 w 1383"/>
                <a:gd name="T11" fmla="*/ 1373 h 1582"/>
                <a:gd name="T12" fmla="*/ 74 w 1383"/>
                <a:gd name="T13" fmla="*/ 1336 h 1582"/>
                <a:gd name="T14" fmla="*/ 65 w 1383"/>
                <a:gd name="T15" fmla="*/ 1308 h 1582"/>
                <a:gd name="T16" fmla="*/ 56 w 1383"/>
                <a:gd name="T17" fmla="*/ 1266 h 1582"/>
                <a:gd name="T18" fmla="*/ 47 w 1383"/>
                <a:gd name="T19" fmla="*/ 1239 h 1582"/>
                <a:gd name="T20" fmla="*/ 33 w 1383"/>
                <a:gd name="T21" fmla="*/ 1197 h 1582"/>
                <a:gd name="T22" fmla="*/ 28 w 1383"/>
                <a:gd name="T23" fmla="*/ 1169 h 1582"/>
                <a:gd name="T24" fmla="*/ 13 w 1383"/>
                <a:gd name="T25" fmla="*/ 1132 h 1582"/>
                <a:gd name="T26" fmla="*/ 9 w 1383"/>
                <a:gd name="T27" fmla="*/ 1094 h 1582"/>
                <a:gd name="T28" fmla="*/ 4 w 1383"/>
                <a:gd name="T29" fmla="*/ 1062 h 1582"/>
                <a:gd name="T30" fmla="*/ 4 w 1383"/>
                <a:gd name="T31" fmla="*/ 1025 h 1582"/>
                <a:gd name="T32" fmla="*/ 4 w 1383"/>
                <a:gd name="T33" fmla="*/ 992 h 1582"/>
                <a:gd name="T34" fmla="*/ 13 w 1383"/>
                <a:gd name="T35" fmla="*/ 956 h 1582"/>
                <a:gd name="T36" fmla="*/ 18 w 1383"/>
                <a:gd name="T37" fmla="*/ 919 h 1582"/>
                <a:gd name="T38" fmla="*/ 28 w 1383"/>
                <a:gd name="T39" fmla="*/ 876 h 1582"/>
                <a:gd name="T40" fmla="*/ 37 w 1383"/>
                <a:gd name="T41" fmla="*/ 844 h 1582"/>
                <a:gd name="T42" fmla="*/ 51 w 1383"/>
                <a:gd name="T43" fmla="*/ 802 h 1582"/>
                <a:gd name="T44" fmla="*/ 65 w 1383"/>
                <a:gd name="T45" fmla="*/ 765 h 1582"/>
                <a:gd name="T46" fmla="*/ 79 w 1383"/>
                <a:gd name="T47" fmla="*/ 733 h 1582"/>
                <a:gd name="T48" fmla="*/ 97 w 1383"/>
                <a:gd name="T49" fmla="*/ 705 h 1582"/>
                <a:gd name="T50" fmla="*/ 115 w 1383"/>
                <a:gd name="T51" fmla="*/ 668 h 1582"/>
                <a:gd name="T52" fmla="*/ 135 w 1383"/>
                <a:gd name="T53" fmla="*/ 636 h 1582"/>
                <a:gd name="T54" fmla="*/ 158 w 1383"/>
                <a:gd name="T55" fmla="*/ 607 h 1582"/>
                <a:gd name="T56" fmla="*/ 176 w 1383"/>
                <a:gd name="T57" fmla="*/ 575 h 1582"/>
                <a:gd name="T58" fmla="*/ 199 w 1383"/>
                <a:gd name="T59" fmla="*/ 552 h 1582"/>
                <a:gd name="T60" fmla="*/ 228 w 1383"/>
                <a:gd name="T61" fmla="*/ 519 h 1582"/>
                <a:gd name="T62" fmla="*/ 255 w 1383"/>
                <a:gd name="T63" fmla="*/ 491 h 1582"/>
                <a:gd name="T64" fmla="*/ 287 w 1383"/>
                <a:gd name="T65" fmla="*/ 459 h 1582"/>
                <a:gd name="T66" fmla="*/ 311 w 1383"/>
                <a:gd name="T67" fmla="*/ 435 h 1582"/>
                <a:gd name="T68" fmla="*/ 343 w 1383"/>
                <a:gd name="T69" fmla="*/ 408 h 1582"/>
                <a:gd name="T70" fmla="*/ 375 w 1383"/>
                <a:gd name="T71" fmla="*/ 385 h 1582"/>
                <a:gd name="T72" fmla="*/ 409 w 1383"/>
                <a:gd name="T73" fmla="*/ 353 h 1582"/>
                <a:gd name="T74" fmla="*/ 441 w 1383"/>
                <a:gd name="T75" fmla="*/ 329 h 1582"/>
                <a:gd name="T76" fmla="*/ 487 w 1383"/>
                <a:gd name="T77" fmla="*/ 301 h 1582"/>
                <a:gd name="T78" fmla="*/ 524 w 1383"/>
                <a:gd name="T79" fmla="*/ 274 h 1582"/>
                <a:gd name="T80" fmla="*/ 566 w 1383"/>
                <a:gd name="T81" fmla="*/ 245 h 1582"/>
                <a:gd name="T82" fmla="*/ 608 w 1383"/>
                <a:gd name="T83" fmla="*/ 222 h 1582"/>
                <a:gd name="T84" fmla="*/ 649 w 1383"/>
                <a:gd name="T85" fmla="*/ 199 h 1582"/>
                <a:gd name="T86" fmla="*/ 696 w 1383"/>
                <a:gd name="T87" fmla="*/ 181 h 1582"/>
                <a:gd name="T88" fmla="*/ 738 w 1383"/>
                <a:gd name="T89" fmla="*/ 157 h 1582"/>
                <a:gd name="T90" fmla="*/ 784 w 1383"/>
                <a:gd name="T91" fmla="*/ 139 h 1582"/>
                <a:gd name="T92" fmla="*/ 830 w 1383"/>
                <a:gd name="T93" fmla="*/ 116 h 1582"/>
                <a:gd name="T94" fmla="*/ 909 w 1383"/>
                <a:gd name="T95" fmla="*/ 88 h 1582"/>
                <a:gd name="T96" fmla="*/ 955 w 1383"/>
                <a:gd name="T97" fmla="*/ 70 h 1582"/>
                <a:gd name="T98" fmla="*/ 1016 w 1383"/>
                <a:gd name="T99" fmla="*/ 55 h 1582"/>
                <a:gd name="T100" fmla="*/ 1127 w 1383"/>
                <a:gd name="T101" fmla="*/ 55 h 1582"/>
                <a:gd name="T102" fmla="*/ 1234 w 1383"/>
                <a:gd name="T103" fmla="*/ 50 h 1582"/>
                <a:gd name="T104" fmla="*/ 1340 w 1383"/>
                <a:gd name="T105" fmla="*/ 50 h 1582"/>
                <a:gd name="T106" fmla="*/ 1322 w 1383"/>
                <a:gd name="T107" fmla="*/ 46 h 1582"/>
                <a:gd name="T108" fmla="*/ 1215 w 1383"/>
                <a:gd name="T109" fmla="*/ 46 h 1582"/>
                <a:gd name="T110" fmla="*/ 1104 w 1383"/>
                <a:gd name="T111" fmla="*/ 41 h 1582"/>
                <a:gd name="T112" fmla="*/ 1067 w 1383"/>
                <a:gd name="T113" fmla="*/ 32 h 1582"/>
                <a:gd name="T114" fmla="*/ 1127 w 1383"/>
                <a:gd name="T115" fmla="*/ 14 h 1582"/>
                <a:gd name="T116" fmla="*/ 1174 w 1383"/>
                <a:gd name="T117" fmla="*/ 0 h 15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83"/>
                <a:gd name="T178" fmla="*/ 0 h 1582"/>
                <a:gd name="T179" fmla="*/ 1383 w 1383"/>
                <a:gd name="T180" fmla="*/ 1582 h 158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83" h="1582">
                  <a:moveTo>
                    <a:pt x="115" y="1582"/>
                  </a:moveTo>
                  <a:lnTo>
                    <a:pt x="115" y="1573"/>
                  </a:lnTo>
                  <a:lnTo>
                    <a:pt x="115" y="1568"/>
                  </a:lnTo>
                  <a:lnTo>
                    <a:pt x="115" y="1558"/>
                  </a:lnTo>
                  <a:lnTo>
                    <a:pt x="115" y="1549"/>
                  </a:lnTo>
                  <a:lnTo>
                    <a:pt x="111" y="1544"/>
                  </a:lnTo>
                  <a:lnTo>
                    <a:pt x="111" y="1535"/>
                  </a:lnTo>
                  <a:lnTo>
                    <a:pt x="111" y="1526"/>
                  </a:lnTo>
                  <a:lnTo>
                    <a:pt x="106" y="1522"/>
                  </a:lnTo>
                  <a:lnTo>
                    <a:pt x="106" y="1512"/>
                  </a:lnTo>
                  <a:lnTo>
                    <a:pt x="106" y="1503"/>
                  </a:lnTo>
                  <a:lnTo>
                    <a:pt x="106" y="1499"/>
                  </a:lnTo>
                  <a:lnTo>
                    <a:pt x="106" y="1489"/>
                  </a:lnTo>
                  <a:lnTo>
                    <a:pt x="102" y="1485"/>
                  </a:lnTo>
                  <a:lnTo>
                    <a:pt x="97" y="1476"/>
                  </a:lnTo>
                  <a:lnTo>
                    <a:pt x="97" y="1465"/>
                  </a:lnTo>
                  <a:lnTo>
                    <a:pt x="97" y="1456"/>
                  </a:lnTo>
                  <a:lnTo>
                    <a:pt x="97" y="1452"/>
                  </a:lnTo>
                  <a:lnTo>
                    <a:pt x="97" y="1443"/>
                  </a:lnTo>
                  <a:lnTo>
                    <a:pt x="92" y="1433"/>
                  </a:lnTo>
                  <a:lnTo>
                    <a:pt x="92" y="1429"/>
                  </a:lnTo>
                  <a:lnTo>
                    <a:pt x="92" y="1420"/>
                  </a:lnTo>
                  <a:lnTo>
                    <a:pt x="88" y="1415"/>
                  </a:lnTo>
                  <a:lnTo>
                    <a:pt x="88" y="1406"/>
                  </a:lnTo>
                  <a:lnTo>
                    <a:pt x="88" y="1401"/>
                  </a:lnTo>
                  <a:lnTo>
                    <a:pt x="88" y="1392"/>
                  </a:lnTo>
                  <a:lnTo>
                    <a:pt x="83" y="1383"/>
                  </a:lnTo>
                  <a:lnTo>
                    <a:pt x="83" y="1373"/>
                  </a:lnTo>
                  <a:lnTo>
                    <a:pt x="79" y="1368"/>
                  </a:lnTo>
                  <a:lnTo>
                    <a:pt x="79" y="1359"/>
                  </a:lnTo>
                  <a:lnTo>
                    <a:pt x="79" y="1350"/>
                  </a:lnTo>
                  <a:lnTo>
                    <a:pt x="74" y="1345"/>
                  </a:lnTo>
                  <a:lnTo>
                    <a:pt x="74" y="1336"/>
                  </a:lnTo>
                  <a:lnTo>
                    <a:pt x="74" y="1331"/>
                  </a:lnTo>
                  <a:lnTo>
                    <a:pt x="70" y="1327"/>
                  </a:lnTo>
                  <a:lnTo>
                    <a:pt x="70" y="1322"/>
                  </a:lnTo>
                  <a:lnTo>
                    <a:pt x="70" y="1313"/>
                  </a:lnTo>
                  <a:lnTo>
                    <a:pt x="65" y="1308"/>
                  </a:lnTo>
                  <a:lnTo>
                    <a:pt x="60" y="1299"/>
                  </a:lnTo>
                  <a:lnTo>
                    <a:pt x="60" y="1290"/>
                  </a:lnTo>
                  <a:lnTo>
                    <a:pt x="60" y="1285"/>
                  </a:lnTo>
                  <a:lnTo>
                    <a:pt x="56" y="1275"/>
                  </a:lnTo>
                  <a:lnTo>
                    <a:pt x="56" y="1266"/>
                  </a:lnTo>
                  <a:lnTo>
                    <a:pt x="56" y="1261"/>
                  </a:lnTo>
                  <a:lnTo>
                    <a:pt x="51" y="1252"/>
                  </a:lnTo>
                  <a:lnTo>
                    <a:pt x="51" y="1248"/>
                  </a:lnTo>
                  <a:lnTo>
                    <a:pt x="47" y="1239"/>
                  </a:lnTo>
                  <a:lnTo>
                    <a:pt x="47" y="1229"/>
                  </a:lnTo>
                  <a:lnTo>
                    <a:pt x="42" y="1225"/>
                  </a:lnTo>
                  <a:lnTo>
                    <a:pt x="42" y="1216"/>
                  </a:lnTo>
                  <a:lnTo>
                    <a:pt x="37" y="1206"/>
                  </a:lnTo>
                  <a:lnTo>
                    <a:pt x="33" y="1197"/>
                  </a:lnTo>
                  <a:lnTo>
                    <a:pt x="33" y="1193"/>
                  </a:lnTo>
                  <a:lnTo>
                    <a:pt x="28" y="1182"/>
                  </a:lnTo>
                  <a:lnTo>
                    <a:pt x="28" y="1178"/>
                  </a:lnTo>
                  <a:lnTo>
                    <a:pt x="28" y="1169"/>
                  </a:lnTo>
                  <a:lnTo>
                    <a:pt x="23" y="1164"/>
                  </a:lnTo>
                  <a:lnTo>
                    <a:pt x="18" y="1155"/>
                  </a:lnTo>
                  <a:lnTo>
                    <a:pt x="18" y="1146"/>
                  </a:lnTo>
                  <a:lnTo>
                    <a:pt x="13" y="1141"/>
                  </a:lnTo>
                  <a:lnTo>
                    <a:pt x="13" y="1132"/>
                  </a:lnTo>
                  <a:lnTo>
                    <a:pt x="13" y="1123"/>
                  </a:lnTo>
                  <a:lnTo>
                    <a:pt x="13" y="1114"/>
                  </a:lnTo>
                  <a:lnTo>
                    <a:pt x="9" y="1109"/>
                  </a:lnTo>
                  <a:lnTo>
                    <a:pt x="9" y="1100"/>
                  </a:lnTo>
                  <a:lnTo>
                    <a:pt x="9" y="1094"/>
                  </a:lnTo>
                  <a:lnTo>
                    <a:pt x="4" y="1085"/>
                  </a:lnTo>
                  <a:lnTo>
                    <a:pt x="4" y="1080"/>
                  </a:lnTo>
                  <a:lnTo>
                    <a:pt x="4" y="1071"/>
                  </a:lnTo>
                  <a:lnTo>
                    <a:pt x="4" y="1062"/>
                  </a:lnTo>
                  <a:lnTo>
                    <a:pt x="4" y="1053"/>
                  </a:lnTo>
                  <a:lnTo>
                    <a:pt x="0" y="1048"/>
                  </a:lnTo>
                  <a:lnTo>
                    <a:pt x="4" y="1039"/>
                  </a:lnTo>
                  <a:lnTo>
                    <a:pt x="4" y="1030"/>
                  </a:lnTo>
                  <a:lnTo>
                    <a:pt x="4" y="1025"/>
                  </a:lnTo>
                  <a:lnTo>
                    <a:pt x="4" y="1016"/>
                  </a:lnTo>
                  <a:lnTo>
                    <a:pt x="4" y="1012"/>
                  </a:lnTo>
                  <a:lnTo>
                    <a:pt x="4" y="1001"/>
                  </a:lnTo>
                  <a:lnTo>
                    <a:pt x="4" y="997"/>
                  </a:lnTo>
                  <a:lnTo>
                    <a:pt x="4" y="992"/>
                  </a:lnTo>
                  <a:lnTo>
                    <a:pt x="4" y="988"/>
                  </a:lnTo>
                  <a:lnTo>
                    <a:pt x="9" y="978"/>
                  </a:lnTo>
                  <a:lnTo>
                    <a:pt x="9" y="969"/>
                  </a:lnTo>
                  <a:lnTo>
                    <a:pt x="9" y="965"/>
                  </a:lnTo>
                  <a:lnTo>
                    <a:pt x="13" y="956"/>
                  </a:lnTo>
                  <a:lnTo>
                    <a:pt x="13" y="946"/>
                  </a:lnTo>
                  <a:lnTo>
                    <a:pt x="13" y="942"/>
                  </a:lnTo>
                  <a:lnTo>
                    <a:pt x="13" y="933"/>
                  </a:lnTo>
                  <a:lnTo>
                    <a:pt x="13" y="928"/>
                  </a:lnTo>
                  <a:lnTo>
                    <a:pt x="18" y="919"/>
                  </a:lnTo>
                  <a:lnTo>
                    <a:pt x="18" y="909"/>
                  </a:lnTo>
                  <a:lnTo>
                    <a:pt x="18" y="904"/>
                  </a:lnTo>
                  <a:lnTo>
                    <a:pt x="23" y="895"/>
                  </a:lnTo>
                  <a:lnTo>
                    <a:pt x="28" y="886"/>
                  </a:lnTo>
                  <a:lnTo>
                    <a:pt x="28" y="876"/>
                  </a:lnTo>
                  <a:lnTo>
                    <a:pt x="28" y="872"/>
                  </a:lnTo>
                  <a:lnTo>
                    <a:pt x="28" y="863"/>
                  </a:lnTo>
                  <a:lnTo>
                    <a:pt x="33" y="858"/>
                  </a:lnTo>
                  <a:lnTo>
                    <a:pt x="37" y="849"/>
                  </a:lnTo>
                  <a:lnTo>
                    <a:pt x="37" y="844"/>
                  </a:lnTo>
                  <a:lnTo>
                    <a:pt x="42" y="835"/>
                  </a:lnTo>
                  <a:lnTo>
                    <a:pt x="42" y="826"/>
                  </a:lnTo>
                  <a:lnTo>
                    <a:pt x="42" y="821"/>
                  </a:lnTo>
                  <a:lnTo>
                    <a:pt x="47" y="811"/>
                  </a:lnTo>
                  <a:lnTo>
                    <a:pt x="51" y="802"/>
                  </a:lnTo>
                  <a:lnTo>
                    <a:pt x="56" y="793"/>
                  </a:lnTo>
                  <a:lnTo>
                    <a:pt x="56" y="788"/>
                  </a:lnTo>
                  <a:lnTo>
                    <a:pt x="60" y="779"/>
                  </a:lnTo>
                  <a:lnTo>
                    <a:pt x="60" y="774"/>
                  </a:lnTo>
                  <a:lnTo>
                    <a:pt x="65" y="765"/>
                  </a:lnTo>
                  <a:lnTo>
                    <a:pt x="70" y="761"/>
                  </a:lnTo>
                  <a:lnTo>
                    <a:pt x="70" y="752"/>
                  </a:lnTo>
                  <a:lnTo>
                    <a:pt x="74" y="752"/>
                  </a:lnTo>
                  <a:lnTo>
                    <a:pt x="79" y="742"/>
                  </a:lnTo>
                  <a:lnTo>
                    <a:pt x="79" y="733"/>
                  </a:lnTo>
                  <a:lnTo>
                    <a:pt x="83" y="729"/>
                  </a:lnTo>
                  <a:lnTo>
                    <a:pt x="88" y="718"/>
                  </a:lnTo>
                  <a:lnTo>
                    <a:pt x="92" y="709"/>
                  </a:lnTo>
                  <a:lnTo>
                    <a:pt x="97" y="705"/>
                  </a:lnTo>
                  <a:lnTo>
                    <a:pt x="97" y="695"/>
                  </a:lnTo>
                  <a:lnTo>
                    <a:pt x="102" y="691"/>
                  </a:lnTo>
                  <a:lnTo>
                    <a:pt x="106" y="682"/>
                  </a:lnTo>
                  <a:lnTo>
                    <a:pt x="111" y="673"/>
                  </a:lnTo>
                  <a:lnTo>
                    <a:pt x="115" y="668"/>
                  </a:lnTo>
                  <a:lnTo>
                    <a:pt x="121" y="659"/>
                  </a:lnTo>
                  <a:lnTo>
                    <a:pt x="126" y="650"/>
                  </a:lnTo>
                  <a:lnTo>
                    <a:pt x="130" y="645"/>
                  </a:lnTo>
                  <a:lnTo>
                    <a:pt x="135" y="636"/>
                  </a:lnTo>
                  <a:lnTo>
                    <a:pt x="144" y="626"/>
                  </a:lnTo>
                  <a:lnTo>
                    <a:pt x="144" y="621"/>
                  </a:lnTo>
                  <a:lnTo>
                    <a:pt x="153" y="612"/>
                  </a:lnTo>
                  <a:lnTo>
                    <a:pt x="158" y="607"/>
                  </a:lnTo>
                  <a:lnTo>
                    <a:pt x="162" y="598"/>
                  </a:lnTo>
                  <a:lnTo>
                    <a:pt x="172" y="589"/>
                  </a:lnTo>
                  <a:lnTo>
                    <a:pt x="176" y="584"/>
                  </a:lnTo>
                  <a:lnTo>
                    <a:pt x="176" y="575"/>
                  </a:lnTo>
                  <a:lnTo>
                    <a:pt x="181" y="575"/>
                  </a:lnTo>
                  <a:lnTo>
                    <a:pt x="185" y="566"/>
                  </a:lnTo>
                  <a:lnTo>
                    <a:pt x="194" y="561"/>
                  </a:lnTo>
                  <a:lnTo>
                    <a:pt x="199" y="552"/>
                  </a:lnTo>
                  <a:lnTo>
                    <a:pt x="204" y="543"/>
                  </a:lnTo>
                  <a:lnTo>
                    <a:pt x="208" y="538"/>
                  </a:lnTo>
                  <a:lnTo>
                    <a:pt x="218" y="528"/>
                  </a:lnTo>
                  <a:lnTo>
                    <a:pt x="223" y="524"/>
                  </a:lnTo>
                  <a:lnTo>
                    <a:pt x="228" y="519"/>
                  </a:lnTo>
                  <a:lnTo>
                    <a:pt x="232" y="514"/>
                  </a:lnTo>
                  <a:lnTo>
                    <a:pt x="241" y="505"/>
                  </a:lnTo>
                  <a:lnTo>
                    <a:pt x="246" y="501"/>
                  </a:lnTo>
                  <a:lnTo>
                    <a:pt x="255" y="491"/>
                  </a:lnTo>
                  <a:lnTo>
                    <a:pt x="260" y="482"/>
                  </a:lnTo>
                  <a:lnTo>
                    <a:pt x="264" y="478"/>
                  </a:lnTo>
                  <a:lnTo>
                    <a:pt x="269" y="473"/>
                  </a:lnTo>
                  <a:lnTo>
                    <a:pt x="274" y="469"/>
                  </a:lnTo>
                  <a:lnTo>
                    <a:pt x="287" y="459"/>
                  </a:lnTo>
                  <a:lnTo>
                    <a:pt x="292" y="455"/>
                  </a:lnTo>
                  <a:lnTo>
                    <a:pt x="301" y="446"/>
                  </a:lnTo>
                  <a:lnTo>
                    <a:pt x="311" y="440"/>
                  </a:lnTo>
                  <a:lnTo>
                    <a:pt x="311" y="435"/>
                  </a:lnTo>
                  <a:lnTo>
                    <a:pt x="320" y="431"/>
                  </a:lnTo>
                  <a:lnTo>
                    <a:pt x="330" y="422"/>
                  </a:lnTo>
                  <a:lnTo>
                    <a:pt x="330" y="417"/>
                  </a:lnTo>
                  <a:lnTo>
                    <a:pt x="334" y="412"/>
                  </a:lnTo>
                  <a:lnTo>
                    <a:pt x="343" y="408"/>
                  </a:lnTo>
                  <a:lnTo>
                    <a:pt x="353" y="403"/>
                  </a:lnTo>
                  <a:lnTo>
                    <a:pt x="353" y="399"/>
                  </a:lnTo>
                  <a:lnTo>
                    <a:pt x="362" y="389"/>
                  </a:lnTo>
                  <a:lnTo>
                    <a:pt x="371" y="385"/>
                  </a:lnTo>
                  <a:lnTo>
                    <a:pt x="375" y="385"/>
                  </a:lnTo>
                  <a:lnTo>
                    <a:pt x="380" y="376"/>
                  </a:lnTo>
                  <a:lnTo>
                    <a:pt x="389" y="367"/>
                  </a:lnTo>
                  <a:lnTo>
                    <a:pt x="394" y="367"/>
                  </a:lnTo>
                  <a:lnTo>
                    <a:pt x="398" y="362"/>
                  </a:lnTo>
                  <a:lnTo>
                    <a:pt x="409" y="353"/>
                  </a:lnTo>
                  <a:lnTo>
                    <a:pt x="418" y="347"/>
                  </a:lnTo>
                  <a:lnTo>
                    <a:pt x="432" y="338"/>
                  </a:lnTo>
                  <a:lnTo>
                    <a:pt x="436" y="333"/>
                  </a:lnTo>
                  <a:lnTo>
                    <a:pt x="441" y="329"/>
                  </a:lnTo>
                  <a:lnTo>
                    <a:pt x="455" y="324"/>
                  </a:lnTo>
                  <a:lnTo>
                    <a:pt x="459" y="315"/>
                  </a:lnTo>
                  <a:lnTo>
                    <a:pt x="473" y="306"/>
                  </a:lnTo>
                  <a:lnTo>
                    <a:pt x="482" y="301"/>
                  </a:lnTo>
                  <a:lnTo>
                    <a:pt x="487" y="301"/>
                  </a:lnTo>
                  <a:lnTo>
                    <a:pt x="497" y="292"/>
                  </a:lnTo>
                  <a:lnTo>
                    <a:pt x="501" y="288"/>
                  </a:lnTo>
                  <a:lnTo>
                    <a:pt x="511" y="283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29" y="269"/>
                  </a:lnTo>
                  <a:lnTo>
                    <a:pt x="543" y="265"/>
                  </a:lnTo>
                  <a:lnTo>
                    <a:pt x="547" y="260"/>
                  </a:lnTo>
                  <a:lnTo>
                    <a:pt x="557" y="254"/>
                  </a:lnTo>
                  <a:lnTo>
                    <a:pt x="566" y="245"/>
                  </a:lnTo>
                  <a:lnTo>
                    <a:pt x="570" y="245"/>
                  </a:lnTo>
                  <a:lnTo>
                    <a:pt x="579" y="241"/>
                  </a:lnTo>
                  <a:lnTo>
                    <a:pt x="589" y="236"/>
                  </a:lnTo>
                  <a:lnTo>
                    <a:pt x="594" y="231"/>
                  </a:lnTo>
                  <a:lnTo>
                    <a:pt x="608" y="222"/>
                  </a:lnTo>
                  <a:lnTo>
                    <a:pt x="622" y="213"/>
                  </a:lnTo>
                  <a:lnTo>
                    <a:pt x="631" y="213"/>
                  </a:lnTo>
                  <a:lnTo>
                    <a:pt x="636" y="208"/>
                  </a:lnTo>
                  <a:lnTo>
                    <a:pt x="649" y="199"/>
                  </a:lnTo>
                  <a:lnTo>
                    <a:pt x="654" y="199"/>
                  </a:lnTo>
                  <a:lnTo>
                    <a:pt x="663" y="195"/>
                  </a:lnTo>
                  <a:lnTo>
                    <a:pt x="672" y="186"/>
                  </a:lnTo>
                  <a:lnTo>
                    <a:pt x="677" y="186"/>
                  </a:lnTo>
                  <a:lnTo>
                    <a:pt x="696" y="181"/>
                  </a:lnTo>
                  <a:lnTo>
                    <a:pt x="696" y="176"/>
                  </a:lnTo>
                  <a:lnTo>
                    <a:pt x="710" y="172"/>
                  </a:lnTo>
                  <a:lnTo>
                    <a:pt x="719" y="167"/>
                  </a:lnTo>
                  <a:lnTo>
                    <a:pt x="724" y="163"/>
                  </a:lnTo>
                  <a:lnTo>
                    <a:pt x="738" y="157"/>
                  </a:lnTo>
                  <a:lnTo>
                    <a:pt x="742" y="152"/>
                  </a:lnTo>
                  <a:lnTo>
                    <a:pt x="756" y="148"/>
                  </a:lnTo>
                  <a:lnTo>
                    <a:pt x="760" y="148"/>
                  </a:lnTo>
                  <a:lnTo>
                    <a:pt x="780" y="139"/>
                  </a:lnTo>
                  <a:lnTo>
                    <a:pt x="784" y="139"/>
                  </a:lnTo>
                  <a:lnTo>
                    <a:pt x="794" y="129"/>
                  </a:lnTo>
                  <a:lnTo>
                    <a:pt x="803" y="125"/>
                  </a:lnTo>
                  <a:lnTo>
                    <a:pt x="812" y="125"/>
                  </a:lnTo>
                  <a:lnTo>
                    <a:pt x="826" y="120"/>
                  </a:lnTo>
                  <a:lnTo>
                    <a:pt x="830" y="116"/>
                  </a:lnTo>
                  <a:lnTo>
                    <a:pt x="844" y="111"/>
                  </a:lnTo>
                  <a:lnTo>
                    <a:pt x="867" y="102"/>
                  </a:lnTo>
                  <a:lnTo>
                    <a:pt x="891" y="97"/>
                  </a:lnTo>
                  <a:lnTo>
                    <a:pt x="909" y="88"/>
                  </a:lnTo>
                  <a:lnTo>
                    <a:pt x="928" y="79"/>
                  </a:lnTo>
                  <a:lnTo>
                    <a:pt x="932" y="79"/>
                  </a:lnTo>
                  <a:lnTo>
                    <a:pt x="951" y="70"/>
                  </a:lnTo>
                  <a:lnTo>
                    <a:pt x="955" y="70"/>
                  </a:lnTo>
                  <a:lnTo>
                    <a:pt x="975" y="64"/>
                  </a:lnTo>
                  <a:lnTo>
                    <a:pt x="993" y="55"/>
                  </a:lnTo>
                  <a:lnTo>
                    <a:pt x="998" y="55"/>
                  </a:lnTo>
                  <a:lnTo>
                    <a:pt x="1016" y="55"/>
                  </a:lnTo>
                  <a:lnTo>
                    <a:pt x="1039" y="55"/>
                  </a:lnTo>
                  <a:lnTo>
                    <a:pt x="1063" y="55"/>
                  </a:lnTo>
                  <a:lnTo>
                    <a:pt x="1081" y="55"/>
                  </a:lnTo>
                  <a:lnTo>
                    <a:pt x="1104" y="55"/>
                  </a:lnTo>
                  <a:lnTo>
                    <a:pt x="1127" y="55"/>
                  </a:lnTo>
                  <a:lnTo>
                    <a:pt x="1145" y="50"/>
                  </a:lnTo>
                  <a:lnTo>
                    <a:pt x="1169" y="50"/>
                  </a:lnTo>
                  <a:lnTo>
                    <a:pt x="1192" y="50"/>
                  </a:lnTo>
                  <a:lnTo>
                    <a:pt x="1215" y="50"/>
                  </a:lnTo>
                  <a:lnTo>
                    <a:pt x="1234" y="50"/>
                  </a:lnTo>
                  <a:lnTo>
                    <a:pt x="1258" y="50"/>
                  </a:lnTo>
                  <a:lnTo>
                    <a:pt x="1276" y="50"/>
                  </a:lnTo>
                  <a:lnTo>
                    <a:pt x="1299" y="50"/>
                  </a:lnTo>
                  <a:lnTo>
                    <a:pt x="1322" y="50"/>
                  </a:lnTo>
                  <a:lnTo>
                    <a:pt x="1340" y="50"/>
                  </a:lnTo>
                  <a:lnTo>
                    <a:pt x="1364" y="50"/>
                  </a:lnTo>
                  <a:lnTo>
                    <a:pt x="1383" y="46"/>
                  </a:lnTo>
                  <a:lnTo>
                    <a:pt x="1364" y="46"/>
                  </a:lnTo>
                  <a:lnTo>
                    <a:pt x="1340" y="46"/>
                  </a:lnTo>
                  <a:lnTo>
                    <a:pt x="1322" y="46"/>
                  </a:lnTo>
                  <a:lnTo>
                    <a:pt x="1299" y="46"/>
                  </a:lnTo>
                  <a:lnTo>
                    <a:pt x="1276" y="46"/>
                  </a:lnTo>
                  <a:lnTo>
                    <a:pt x="1258" y="46"/>
                  </a:lnTo>
                  <a:lnTo>
                    <a:pt x="1234" y="46"/>
                  </a:lnTo>
                  <a:lnTo>
                    <a:pt x="1215" y="46"/>
                  </a:lnTo>
                  <a:lnTo>
                    <a:pt x="1192" y="41"/>
                  </a:lnTo>
                  <a:lnTo>
                    <a:pt x="1169" y="41"/>
                  </a:lnTo>
                  <a:lnTo>
                    <a:pt x="1145" y="41"/>
                  </a:lnTo>
                  <a:lnTo>
                    <a:pt x="1127" y="41"/>
                  </a:lnTo>
                  <a:lnTo>
                    <a:pt x="1104" y="41"/>
                  </a:lnTo>
                  <a:lnTo>
                    <a:pt x="1081" y="41"/>
                  </a:lnTo>
                  <a:lnTo>
                    <a:pt x="1063" y="41"/>
                  </a:lnTo>
                  <a:lnTo>
                    <a:pt x="1044" y="41"/>
                  </a:lnTo>
                  <a:lnTo>
                    <a:pt x="1063" y="37"/>
                  </a:lnTo>
                  <a:lnTo>
                    <a:pt x="1067" y="32"/>
                  </a:lnTo>
                  <a:lnTo>
                    <a:pt x="1081" y="27"/>
                  </a:lnTo>
                  <a:lnTo>
                    <a:pt x="1095" y="27"/>
                  </a:lnTo>
                  <a:lnTo>
                    <a:pt x="1104" y="23"/>
                  </a:lnTo>
                  <a:lnTo>
                    <a:pt x="1118" y="18"/>
                  </a:lnTo>
                  <a:lnTo>
                    <a:pt x="1127" y="14"/>
                  </a:lnTo>
                  <a:lnTo>
                    <a:pt x="1141" y="9"/>
                  </a:lnTo>
                  <a:lnTo>
                    <a:pt x="1145" y="9"/>
                  </a:lnTo>
                  <a:lnTo>
                    <a:pt x="1165" y="4"/>
                  </a:lnTo>
                  <a:lnTo>
                    <a:pt x="1169" y="4"/>
                  </a:lnTo>
                  <a:lnTo>
                    <a:pt x="117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3" name="Freeform 5535"/>
            <p:cNvSpPr>
              <a:spLocks/>
            </p:cNvSpPr>
            <p:nvPr/>
          </p:nvSpPr>
          <p:spPr bwMode="auto">
            <a:xfrm>
              <a:off x="5293" y="1893"/>
              <a:ext cx="131" cy="184"/>
            </a:xfrm>
            <a:custGeom>
              <a:avLst/>
              <a:gdLst>
                <a:gd name="T0" fmla="*/ 632 w 655"/>
                <a:gd name="T1" fmla="*/ 904 h 919"/>
                <a:gd name="T2" fmla="*/ 604 w 655"/>
                <a:gd name="T3" fmla="*/ 891 h 919"/>
                <a:gd name="T4" fmla="*/ 581 w 655"/>
                <a:gd name="T5" fmla="*/ 877 h 919"/>
                <a:gd name="T6" fmla="*/ 557 w 655"/>
                <a:gd name="T7" fmla="*/ 863 h 919"/>
                <a:gd name="T8" fmla="*/ 539 w 655"/>
                <a:gd name="T9" fmla="*/ 854 h 919"/>
                <a:gd name="T10" fmla="*/ 511 w 655"/>
                <a:gd name="T11" fmla="*/ 835 h 919"/>
                <a:gd name="T12" fmla="*/ 488 w 655"/>
                <a:gd name="T13" fmla="*/ 821 h 919"/>
                <a:gd name="T14" fmla="*/ 464 w 655"/>
                <a:gd name="T15" fmla="*/ 807 h 919"/>
                <a:gd name="T16" fmla="*/ 432 w 655"/>
                <a:gd name="T17" fmla="*/ 789 h 919"/>
                <a:gd name="T18" fmla="*/ 409 w 655"/>
                <a:gd name="T19" fmla="*/ 775 h 919"/>
                <a:gd name="T20" fmla="*/ 386 w 655"/>
                <a:gd name="T21" fmla="*/ 756 h 919"/>
                <a:gd name="T22" fmla="*/ 367 w 655"/>
                <a:gd name="T23" fmla="*/ 743 h 919"/>
                <a:gd name="T24" fmla="*/ 344 w 655"/>
                <a:gd name="T25" fmla="*/ 723 h 919"/>
                <a:gd name="T26" fmla="*/ 321 w 655"/>
                <a:gd name="T27" fmla="*/ 710 h 919"/>
                <a:gd name="T28" fmla="*/ 303 w 655"/>
                <a:gd name="T29" fmla="*/ 691 h 919"/>
                <a:gd name="T30" fmla="*/ 279 w 655"/>
                <a:gd name="T31" fmla="*/ 673 h 919"/>
                <a:gd name="T32" fmla="*/ 260 w 655"/>
                <a:gd name="T33" fmla="*/ 659 h 919"/>
                <a:gd name="T34" fmla="*/ 242 w 655"/>
                <a:gd name="T35" fmla="*/ 641 h 919"/>
                <a:gd name="T36" fmla="*/ 228 w 655"/>
                <a:gd name="T37" fmla="*/ 626 h 919"/>
                <a:gd name="T38" fmla="*/ 210 w 655"/>
                <a:gd name="T39" fmla="*/ 608 h 919"/>
                <a:gd name="T40" fmla="*/ 196 w 655"/>
                <a:gd name="T41" fmla="*/ 589 h 919"/>
                <a:gd name="T42" fmla="*/ 177 w 655"/>
                <a:gd name="T43" fmla="*/ 571 h 919"/>
                <a:gd name="T44" fmla="*/ 168 w 655"/>
                <a:gd name="T45" fmla="*/ 557 h 919"/>
                <a:gd name="T46" fmla="*/ 149 w 655"/>
                <a:gd name="T47" fmla="*/ 533 h 919"/>
                <a:gd name="T48" fmla="*/ 140 w 655"/>
                <a:gd name="T49" fmla="*/ 515 h 919"/>
                <a:gd name="T50" fmla="*/ 131 w 655"/>
                <a:gd name="T51" fmla="*/ 501 h 919"/>
                <a:gd name="T52" fmla="*/ 117 w 655"/>
                <a:gd name="T53" fmla="*/ 483 h 919"/>
                <a:gd name="T54" fmla="*/ 108 w 655"/>
                <a:gd name="T55" fmla="*/ 455 h 919"/>
                <a:gd name="T56" fmla="*/ 93 w 655"/>
                <a:gd name="T57" fmla="*/ 431 h 919"/>
                <a:gd name="T58" fmla="*/ 84 w 655"/>
                <a:gd name="T59" fmla="*/ 413 h 919"/>
                <a:gd name="T60" fmla="*/ 79 w 655"/>
                <a:gd name="T61" fmla="*/ 399 h 919"/>
                <a:gd name="T62" fmla="*/ 75 w 655"/>
                <a:gd name="T63" fmla="*/ 371 h 919"/>
                <a:gd name="T64" fmla="*/ 66 w 655"/>
                <a:gd name="T65" fmla="*/ 347 h 919"/>
                <a:gd name="T66" fmla="*/ 61 w 655"/>
                <a:gd name="T67" fmla="*/ 329 h 919"/>
                <a:gd name="T68" fmla="*/ 57 w 655"/>
                <a:gd name="T69" fmla="*/ 311 h 919"/>
                <a:gd name="T70" fmla="*/ 57 w 655"/>
                <a:gd name="T71" fmla="*/ 288 h 919"/>
                <a:gd name="T72" fmla="*/ 52 w 655"/>
                <a:gd name="T73" fmla="*/ 265 h 919"/>
                <a:gd name="T74" fmla="*/ 43 w 655"/>
                <a:gd name="T75" fmla="*/ 246 h 919"/>
                <a:gd name="T76" fmla="*/ 38 w 655"/>
                <a:gd name="T77" fmla="*/ 223 h 919"/>
                <a:gd name="T78" fmla="*/ 38 w 655"/>
                <a:gd name="T79" fmla="*/ 195 h 919"/>
                <a:gd name="T80" fmla="*/ 29 w 655"/>
                <a:gd name="T81" fmla="*/ 177 h 919"/>
                <a:gd name="T82" fmla="*/ 29 w 655"/>
                <a:gd name="T83" fmla="*/ 153 h 919"/>
                <a:gd name="T84" fmla="*/ 24 w 655"/>
                <a:gd name="T85" fmla="*/ 130 h 919"/>
                <a:gd name="T86" fmla="*/ 20 w 655"/>
                <a:gd name="T87" fmla="*/ 111 h 919"/>
                <a:gd name="T88" fmla="*/ 20 w 655"/>
                <a:gd name="T89" fmla="*/ 107 h 919"/>
                <a:gd name="T90" fmla="*/ 15 w 655"/>
                <a:gd name="T91" fmla="*/ 84 h 919"/>
                <a:gd name="T92" fmla="*/ 11 w 655"/>
                <a:gd name="T93" fmla="*/ 60 h 919"/>
                <a:gd name="T94" fmla="*/ 6 w 655"/>
                <a:gd name="T95" fmla="*/ 37 h 919"/>
                <a:gd name="T96" fmla="*/ 6 w 655"/>
                <a:gd name="T97" fmla="*/ 14 h 9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55"/>
                <a:gd name="T148" fmla="*/ 0 h 919"/>
                <a:gd name="T149" fmla="*/ 655 w 655"/>
                <a:gd name="T150" fmla="*/ 919 h 9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55" h="919">
                  <a:moveTo>
                    <a:pt x="655" y="919"/>
                  </a:moveTo>
                  <a:lnTo>
                    <a:pt x="645" y="914"/>
                  </a:lnTo>
                  <a:lnTo>
                    <a:pt x="632" y="904"/>
                  </a:lnTo>
                  <a:lnTo>
                    <a:pt x="623" y="904"/>
                  </a:lnTo>
                  <a:lnTo>
                    <a:pt x="618" y="900"/>
                  </a:lnTo>
                  <a:lnTo>
                    <a:pt x="604" y="891"/>
                  </a:lnTo>
                  <a:lnTo>
                    <a:pt x="590" y="886"/>
                  </a:lnTo>
                  <a:lnTo>
                    <a:pt x="581" y="877"/>
                  </a:lnTo>
                  <a:lnTo>
                    <a:pt x="566" y="868"/>
                  </a:lnTo>
                  <a:lnTo>
                    <a:pt x="557" y="863"/>
                  </a:lnTo>
                  <a:lnTo>
                    <a:pt x="553" y="863"/>
                  </a:lnTo>
                  <a:lnTo>
                    <a:pt x="539" y="854"/>
                  </a:lnTo>
                  <a:lnTo>
                    <a:pt x="521" y="845"/>
                  </a:lnTo>
                  <a:lnTo>
                    <a:pt x="516" y="840"/>
                  </a:lnTo>
                  <a:lnTo>
                    <a:pt x="511" y="835"/>
                  </a:lnTo>
                  <a:lnTo>
                    <a:pt x="498" y="831"/>
                  </a:lnTo>
                  <a:lnTo>
                    <a:pt x="493" y="826"/>
                  </a:lnTo>
                  <a:lnTo>
                    <a:pt x="488" y="821"/>
                  </a:lnTo>
                  <a:lnTo>
                    <a:pt x="474" y="816"/>
                  </a:lnTo>
                  <a:lnTo>
                    <a:pt x="474" y="812"/>
                  </a:lnTo>
                  <a:lnTo>
                    <a:pt x="464" y="807"/>
                  </a:lnTo>
                  <a:lnTo>
                    <a:pt x="451" y="802"/>
                  </a:lnTo>
                  <a:lnTo>
                    <a:pt x="437" y="793"/>
                  </a:lnTo>
                  <a:lnTo>
                    <a:pt x="432" y="789"/>
                  </a:lnTo>
                  <a:lnTo>
                    <a:pt x="428" y="784"/>
                  </a:lnTo>
                  <a:lnTo>
                    <a:pt x="414" y="775"/>
                  </a:lnTo>
                  <a:lnTo>
                    <a:pt x="409" y="775"/>
                  </a:lnTo>
                  <a:lnTo>
                    <a:pt x="405" y="770"/>
                  </a:lnTo>
                  <a:lnTo>
                    <a:pt x="391" y="761"/>
                  </a:lnTo>
                  <a:lnTo>
                    <a:pt x="386" y="756"/>
                  </a:lnTo>
                  <a:lnTo>
                    <a:pt x="382" y="752"/>
                  </a:lnTo>
                  <a:lnTo>
                    <a:pt x="372" y="747"/>
                  </a:lnTo>
                  <a:lnTo>
                    <a:pt x="367" y="743"/>
                  </a:lnTo>
                  <a:lnTo>
                    <a:pt x="358" y="738"/>
                  </a:lnTo>
                  <a:lnTo>
                    <a:pt x="349" y="733"/>
                  </a:lnTo>
                  <a:lnTo>
                    <a:pt x="344" y="723"/>
                  </a:lnTo>
                  <a:lnTo>
                    <a:pt x="330" y="714"/>
                  </a:lnTo>
                  <a:lnTo>
                    <a:pt x="321" y="710"/>
                  </a:lnTo>
                  <a:lnTo>
                    <a:pt x="312" y="700"/>
                  </a:lnTo>
                  <a:lnTo>
                    <a:pt x="303" y="691"/>
                  </a:lnTo>
                  <a:lnTo>
                    <a:pt x="294" y="687"/>
                  </a:lnTo>
                  <a:lnTo>
                    <a:pt x="283" y="677"/>
                  </a:lnTo>
                  <a:lnTo>
                    <a:pt x="279" y="673"/>
                  </a:lnTo>
                  <a:lnTo>
                    <a:pt x="274" y="668"/>
                  </a:lnTo>
                  <a:lnTo>
                    <a:pt x="265" y="664"/>
                  </a:lnTo>
                  <a:lnTo>
                    <a:pt x="260" y="659"/>
                  </a:lnTo>
                  <a:lnTo>
                    <a:pt x="256" y="654"/>
                  </a:lnTo>
                  <a:lnTo>
                    <a:pt x="247" y="650"/>
                  </a:lnTo>
                  <a:lnTo>
                    <a:pt x="242" y="641"/>
                  </a:lnTo>
                  <a:lnTo>
                    <a:pt x="238" y="635"/>
                  </a:lnTo>
                  <a:lnTo>
                    <a:pt x="233" y="631"/>
                  </a:lnTo>
                  <a:lnTo>
                    <a:pt x="228" y="626"/>
                  </a:lnTo>
                  <a:lnTo>
                    <a:pt x="219" y="617"/>
                  </a:lnTo>
                  <a:lnTo>
                    <a:pt x="215" y="612"/>
                  </a:lnTo>
                  <a:lnTo>
                    <a:pt x="210" y="608"/>
                  </a:lnTo>
                  <a:lnTo>
                    <a:pt x="205" y="598"/>
                  </a:lnTo>
                  <a:lnTo>
                    <a:pt x="201" y="594"/>
                  </a:lnTo>
                  <a:lnTo>
                    <a:pt x="196" y="589"/>
                  </a:lnTo>
                  <a:lnTo>
                    <a:pt x="191" y="585"/>
                  </a:lnTo>
                  <a:lnTo>
                    <a:pt x="181" y="580"/>
                  </a:lnTo>
                  <a:lnTo>
                    <a:pt x="177" y="571"/>
                  </a:lnTo>
                  <a:lnTo>
                    <a:pt x="172" y="566"/>
                  </a:lnTo>
                  <a:lnTo>
                    <a:pt x="168" y="557"/>
                  </a:lnTo>
                  <a:lnTo>
                    <a:pt x="163" y="548"/>
                  </a:lnTo>
                  <a:lnTo>
                    <a:pt x="154" y="542"/>
                  </a:lnTo>
                  <a:lnTo>
                    <a:pt x="149" y="533"/>
                  </a:lnTo>
                  <a:lnTo>
                    <a:pt x="145" y="524"/>
                  </a:lnTo>
                  <a:lnTo>
                    <a:pt x="140" y="515"/>
                  </a:lnTo>
                  <a:lnTo>
                    <a:pt x="136" y="510"/>
                  </a:lnTo>
                  <a:lnTo>
                    <a:pt x="131" y="501"/>
                  </a:lnTo>
                  <a:lnTo>
                    <a:pt x="126" y="496"/>
                  </a:lnTo>
                  <a:lnTo>
                    <a:pt x="122" y="487"/>
                  </a:lnTo>
                  <a:lnTo>
                    <a:pt x="117" y="483"/>
                  </a:lnTo>
                  <a:lnTo>
                    <a:pt x="113" y="473"/>
                  </a:lnTo>
                  <a:lnTo>
                    <a:pt x="113" y="464"/>
                  </a:lnTo>
                  <a:lnTo>
                    <a:pt x="108" y="455"/>
                  </a:lnTo>
                  <a:lnTo>
                    <a:pt x="103" y="449"/>
                  </a:lnTo>
                  <a:lnTo>
                    <a:pt x="99" y="440"/>
                  </a:lnTo>
                  <a:lnTo>
                    <a:pt x="93" y="431"/>
                  </a:lnTo>
                  <a:lnTo>
                    <a:pt x="89" y="427"/>
                  </a:lnTo>
                  <a:lnTo>
                    <a:pt x="89" y="417"/>
                  </a:lnTo>
                  <a:lnTo>
                    <a:pt x="84" y="413"/>
                  </a:lnTo>
                  <a:lnTo>
                    <a:pt x="84" y="408"/>
                  </a:lnTo>
                  <a:lnTo>
                    <a:pt x="84" y="404"/>
                  </a:lnTo>
                  <a:lnTo>
                    <a:pt x="79" y="399"/>
                  </a:lnTo>
                  <a:lnTo>
                    <a:pt x="79" y="390"/>
                  </a:lnTo>
                  <a:lnTo>
                    <a:pt x="75" y="381"/>
                  </a:lnTo>
                  <a:lnTo>
                    <a:pt x="75" y="371"/>
                  </a:lnTo>
                  <a:lnTo>
                    <a:pt x="75" y="367"/>
                  </a:lnTo>
                  <a:lnTo>
                    <a:pt x="70" y="358"/>
                  </a:lnTo>
                  <a:lnTo>
                    <a:pt x="66" y="347"/>
                  </a:lnTo>
                  <a:lnTo>
                    <a:pt x="66" y="343"/>
                  </a:lnTo>
                  <a:lnTo>
                    <a:pt x="66" y="334"/>
                  </a:lnTo>
                  <a:lnTo>
                    <a:pt x="61" y="329"/>
                  </a:lnTo>
                  <a:lnTo>
                    <a:pt x="61" y="320"/>
                  </a:lnTo>
                  <a:lnTo>
                    <a:pt x="57" y="311"/>
                  </a:lnTo>
                  <a:lnTo>
                    <a:pt x="57" y="306"/>
                  </a:lnTo>
                  <a:lnTo>
                    <a:pt x="57" y="297"/>
                  </a:lnTo>
                  <a:lnTo>
                    <a:pt x="57" y="288"/>
                  </a:lnTo>
                  <a:lnTo>
                    <a:pt x="52" y="283"/>
                  </a:lnTo>
                  <a:lnTo>
                    <a:pt x="52" y="274"/>
                  </a:lnTo>
                  <a:lnTo>
                    <a:pt x="52" y="265"/>
                  </a:lnTo>
                  <a:lnTo>
                    <a:pt x="47" y="259"/>
                  </a:lnTo>
                  <a:lnTo>
                    <a:pt x="47" y="250"/>
                  </a:lnTo>
                  <a:lnTo>
                    <a:pt x="43" y="246"/>
                  </a:lnTo>
                  <a:lnTo>
                    <a:pt x="43" y="236"/>
                  </a:lnTo>
                  <a:lnTo>
                    <a:pt x="43" y="227"/>
                  </a:lnTo>
                  <a:lnTo>
                    <a:pt x="38" y="223"/>
                  </a:lnTo>
                  <a:lnTo>
                    <a:pt x="38" y="213"/>
                  </a:lnTo>
                  <a:lnTo>
                    <a:pt x="38" y="204"/>
                  </a:lnTo>
                  <a:lnTo>
                    <a:pt x="38" y="195"/>
                  </a:lnTo>
                  <a:lnTo>
                    <a:pt x="38" y="190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66"/>
                  </a:lnTo>
                  <a:lnTo>
                    <a:pt x="29" y="162"/>
                  </a:lnTo>
                  <a:lnTo>
                    <a:pt x="29" y="153"/>
                  </a:lnTo>
                  <a:lnTo>
                    <a:pt x="29" y="144"/>
                  </a:lnTo>
                  <a:lnTo>
                    <a:pt x="24" y="134"/>
                  </a:lnTo>
                  <a:lnTo>
                    <a:pt x="24" y="130"/>
                  </a:lnTo>
                  <a:lnTo>
                    <a:pt x="24" y="121"/>
                  </a:lnTo>
                  <a:lnTo>
                    <a:pt x="20" y="121"/>
                  </a:lnTo>
                  <a:lnTo>
                    <a:pt x="20" y="111"/>
                  </a:lnTo>
                  <a:lnTo>
                    <a:pt x="20" y="107"/>
                  </a:lnTo>
                  <a:lnTo>
                    <a:pt x="24" y="107"/>
                  </a:lnTo>
                  <a:lnTo>
                    <a:pt x="20" y="107"/>
                  </a:lnTo>
                  <a:lnTo>
                    <a:pt x="20" y="98"/>
                  </a:lnTo>
                  <a:lnTo>
                    <a:pt x="15" y="93"/>
                  </a:lnTo>
                  <a:lnTo>
                    <a:pt x="15" y="84"/>
                  </a:lnTo>
                  <a:lnTo>
                    <a:pt x="15" y="74"/>
                  </a:lnTo>
                  <a:lnTo>
                    <a:pt x="15" y="69"/>
                  </a:lnTo>
                  <a:lnTo>
                    <a:pt x="11" y="60"/>
                  </a:lnTo>
                  <a:lnTo>
                    <a:pt x="11" y="51"/>
                  </a:lnTo>
                  <a:lnTo>
                    <a:pt x="11" y="46"/>
                  </a:lnTo>
                  <a:lnTo>
                    <a:pt x="6" y="37"/>
                  </a:lnTo>
                  <a:lnTo>
                    <a:pt x="6" y="28"/>
                  </a:lnTo>
                  <a:lnTo>
                    <a:pt x="6" y="23"/>
                  </a:lnTo>
                  <a:lnTo>
                    <a:pt x="6" y="14"/>
                  </a:lnTo>
                  <a:lnTo>
                    <a:pt x="6" y="5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4" name="Freeform 5536"/>
            <p:cNvSpPr>
              <a:spLocks/>
            </p:cNvSpPr>
            <p:nvPr/>
          </p:nvSpPr>
          <p:spPr bwMode="auto">
            <a:xfrm>
              <a:off x="5568" y="1553"/>
              <a:ext cx="35" cy="8"/>
            </a:xfrm>
            <a:custGeom>
              <a:avLst/>
              <a:gdLst>
                <a:gd name="T0" fmla="*/ 0 w 172"/>
                <a:gd name="T1" fmla="*/ 37 h 37"/>
                <a:gd name="T2" fmla="*/ 18 w 172"/>
                <a:gd name="T3" fmla="*/ 32 h 37"/>
                <a:gd name="T4" fmla="*/ 42 w 172"/>
                <a:gd name="T5" fmla="*/ 28 h 37"/>
                <a:gd name="T6" fmla="*/ 42 w 172"/>
                <a:gd name="T7" fmla="*/ 28 h 37"/>
                <a:gd name="T8" fmla="*/ 65 w 172"/>
                <a:gd name="T9" fmla="*/ 23 h 37"/>
                <a:gd name="T10" fmla="*/ 74 w 172"/>
                <a:gd name="T11" fmla="*/ 19 h 37"/>
                <a:gd name="T12" fmla="*/ 83 w 172"/>
                <a:gd name="T13" fmla="*/ 19 h 37"/>
                <a:gd name="T14" fmla="*/ 102 w 172"/>
                <a:gd name="T15" fmla="*/ 9 h 37"/>
                <a:gd name="T16" fmla="*/ 106 w 172"/>
                <a:gd name="T17" fmla="*/ 9 h 37"/>
                <a:gd name="T18" fmla="*/ 129 w 172"/>
                <a:gd name="T19" fmla="*/ 9 h 37"/>
                <a:gd name="T20" fmla="*/ 149 w 172"/>
                <a:gd name="T21" fmla="*/ 5 h 37"/>
                <a:gd name="T22" fmla="*/ 172 w 172"/>
                <a:gd name="T23" fmla="*/ 0 h 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2"/>
                <a:gd name="T37" fmla="*/ 0 h 37"/>
                <a:gd name="T38" fmla="*/ 172 w 172"/>
                <a:gd name="T39" fmla="*/ 37 h 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2" h="37">
                  <a:moveTo>
                    <a:pt x="0" y="37"/>
                  </a:moveTo>
                  <a:lnTo>
                    <a:pt x="18" y="32"/>
                  </a:lnTo>
                  <a:lnTo>
                    <a:pt x="42" y="28"/>
                  </a:lnTo>
                  <a:lnTo>
                    <a:pt x="65" y="23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102" y="9"/>
                  </a:lnTo>
                  <a:lnTo>
                    <a:pt x="106" y="9"/>
                  </a:lnTo>
                  <a:lnTo>
                    <a:pt x="129" y="9"/>
                  </a:lnTo>
                  <a:lnTo>
                    <a:pt x="149" y="5"/>
                  </a:lnTo>
                  <a:lnTo>
                    <a:pt x="172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5" name="Freeform 5537"/>
            <p:cNvSpPr>
              <a:spLocks/>
            </p:cNvSpPr>
            <p:nvPr/>
          </p:nvSpPr>
          <p:spPr bwMode="auto">
            <a:xfrm>
              <a:off x="3328" y="787"/>
              <a:ext cx="716" cy="155"/>
            </a:xfrm>
            <a:custGeom>
              <a:avLst/>
              <a:gdLst>
                <a:gd name="T0" fmla="*/ 47 w 3577"/>
                <a:gd name="T1" fmla="*/ 13 h 774"/>
                <a:gd name="T2" fmla="*/ 125 w 3577"/>
                <a:gd name="T3" fmla="*/ 32 h 774"/>
                <a:gd name="T4" fmla="*/ 194 w 3577"/>
                <a:gd name="T5" fmla="*/ 45 h 774"/>
                <a:gd name="T6" fmla="*/ 260 w 3577"/>
                <a:gd name="T7" fmla="*/ 59 h 774"/>
                <a:gd name="T8" fmla="*/ 325 w 3577"/>
                <a:gd name="T9" fmla="*/ 73 h 774"/>
                <a:gd name="T10" fmla="*/ 389 w 3577"/>
                <a:gd name="T11" fmla="*/ 88 h 774"/>
                <a:gd name="T12" fmla="*/ 454 w 3577"/>
                <a:gd name="T13" fmla="*/ 101 h 774"/>
                <a:gd name="T14" fmla="*/ 543 w 3577"/>
                <a:gd name="T15" fmla="*/ 120 h 774"/>
                <a:gd name="T16" fmla="*/ 608 w 3577"/>
                <a:gd name="T17" fmla="*/ 134 h 774"/>
                <a:gd name="T18" fmla="*/ 672 w 3577"/>
                <a:gd name="T19" fmla="*/ 147 h 774"/>
                <a:gd name="T20" fmla="*/ 738 w 3577"/>
                <a:gd name="T21" fmla="*/ 161 h 774"/>
                <a:gd name="T22" fmla="*/ 803 w 3577"/>
                <a:gd name="T23" fmla="*/ 175 h 774"/>
                <a:gd name="T24" fmla="*/ 867 w 3577"/>
                <a:gd name="T25" fmla="*/ 190 h 774"/>
                <a:gd name="T26" fmla="*/ 937 w 3577"/>
                <a:gd name="T27" fmla="*/ 208 h 774"/>
                <a:gd name="T28" fmla="*/ 1016 w 3577"/>
                <a:gd name="T29" fmla="*/ 222 h 774"/>
                <a:gd name="T30" fmla="*/ 1081 w 3577"/>
                <a:gd name="T31" fmla="*/ 236 h 774"/>
                <a:gd name="T32" fmla="*/ 1150 w 3577"/>
                <a:gd name="T33" fmla="*/ 249 h 774"/>
                <a:gd name="T34" fmla="*/ 1220 w 3577"/>
                <a:gd name="T35" fmla="*/ 268 h 774"/>
                <a:gd name="T36" fmla="*/ 1290 w 3577"/>
                <a:gd name="T37" fmla="*/ 283 h 774"/>
                <a:gd name="T38" fmla="*/ 1360 w 3577"/>
                <a:gd name="T39" fmla="*/ 296 h 774"/>
                <a:gd name="T40" fmla="*/ 1424 w 3577"/>
                <a:gd name="T41" fmla="*/ 310 h 774"/>
                <a:gd name="T42" fmla="*/ 1503 w 3577"/>
                <a:gd name="T43" fmla="*/ 328 h 774"/>
                <a:gd name="T44" fmla="*/ 1573 w 3577"/>
                <a:gd name="T45" fmla="*/ 342 h 774"/>
                <a:gd name="T46" fmla="*/ 1643 w 3577"/>
                <a:gd name="T47" fmla="*/ 356 h 774"/>
                <a:gd name="T48" fmla="*/ 1702 w 3577"/>
                <a:gd name="T49" fmla="*/ 371 h 774"/>
                <a:gd name="T50" fmla="*/ 1768 w 3577"/>
                <a:gd name="T51" fmla="*/ 385 h 774"/>
                <a:gd name="T52" fmla="*/ 1833 w 3577"/>
                <a:gd name="T53" fmla="*/ 398 h 774"/>
                <a:gd name="T54" fmla="*/ 1897 w 3577"/>
                <a:gd name="T55" fmla="*/ 412 h 774"/>
                <a:gd name="T56" fmla="*/ 1985 w 3577"/>
                <a:gd name="T57" fmla="*/ 430 h 774"/>
                <a:gd name="T58" fmla="*/ 2051 w 3577"/>
                <a:gd name="T59" fmla="*/ 444 h 774"/>
                <a:gd name="T60" fmla="*/ 2111 w 3577"/>
                <a:gd name="T61" fmla="*/ 458 h 774"/>
                <a:gd name="T62" fmla="*/ 2176 w 3577"/>
                <a:gd name="T63" fmla="*/ 473 h 774"/>
                <a:gd name="T64" fmla="*/ 2245 w 3577"/>
                <a:gd name="T65" fmla="*/ 486 h 774"/>
                <a:gd name="T66" fmla="*/ 2315 w 3577"/>
                <a:gd name="T67" fmla="*/ 505 h 774"/>
                <a:gd name="T68" fmla="*/ 2390 w 3577"/>
                <a:gd name="T69" fmla="*/ 519 h 774"/>
                <a:gd name="T70" fmla="*/ 2459 w 3577"/>
                <a:gd name="T71" fmla="*/ 532 h 774"/>
                <a:gd name="T72" fmla="*/ 2528 w 3577"/>
                <a:gd name="T73" fmla="*/ 551 h 774"/>
                <a:gd name="T74" fmla="*/ 2603 w 3577"/>
                <a:gd name="T75" fmla="*/ 566 h 774"/>
                <a:gd name="T76" fmla="*/ 2673 w 3577"/>
                <a:gd name="T77" fmla="*/ 579 h 774"/>
                <a:gd name="T78" fmla="*/ 2737 w 3577"/>
                <a:gd name="T79" fmla="*/ 593 h 774"/>
                <a:gd name="T80" fmla="*/ 2802 w 3577"/>
                <a:gd name="T81" fmla="*/ 607 h 774"/>
                <a:gd name="T82" fmla="*/ 2867 w 3577"/>
                <a:gd name="T83" fmla="*/ 621 h 774"/>
                <a:gd name="T84" fmla="*/ 2932 w 3577"/>
                <a:gd name="T85" fmla="*/ 634 h 774"/>
                <a:gd name="T86" fmla="*/ 3015 w 3577"/>
                <a:gd name="T87" fmla="*/ 654 h 774"/>
                <a:gd name="T88" fmla="*/ 3094 w 3577"/>
                <a:gd name="T89" fmla="*/ 672 h 774"/>
                <a:gd name="T90" fmla="*/ 3164 w 3577"/>
                <a:gd name="T91" fmla="*/ 686 h 774"/>
                <a:gd name="T92" fmla="*/ 3234 w 3577"/>
                <a:gd name="T93" fmla="*/ 700 h 774"/>
                <a:gd name="T94" fmla="*/ 3298 w 3577"/>
                <a:gd name="T95" fmla="*/ 713 h 774"/>
                <a:gd name="T96" fmla="*/ 3377 w 3577"/>
                <a:gd name="T97" fmla="*/ 732 h 774"/>
                <a:gd name="T98" fmla="*/ 3447 w 3577"/>
                <a:gd name="T99" fmla="*/ 747 h 774"/>
                <a:gd name="T100" fmla="*/ 3522 w 3577"/>
                <a:gd name="T101" fmla="*/ 765 h 77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577"/>
                <a:gd name="T154" fmla="*/ 0 h 774"/>
                <a:gd name="T155" fmla="*/ 3577 w 3577"/>
                <a:gd name="T156" fmla="*/ 774 h 77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577" h="774">
                  <a:moveTo>
                    <a:pt x="0" y="0"/>
                  </a:moveTo>
                  <a:lnTo>
                    <a:pt x="4" y="4"/>
                  </a:lnTo>
                  <a:lnTo>
                    <a:pt x="18" y="9"/>
                  </a:lnTo>
                  <a:lnTo>
                    <a:pt x="23" y="9"/>
                  </a:lnTo>
                  <a:lnTo>
                    <a:pt x="47" y="13"/>
                  </a:lnTo>
                  <a:lnTo>
                    <a:pt x="51" y="13"/>
                  </a:lnTo>
                  <a:lnTo>
                    <a:pt x="69" y="18"/>
                  </a:lnTo>
                  <a:lnTo>
                    <a:pt x="88" y="22"/>
                  </a:lnTo>
                  <a:lnTo>
                    <a:pt x="111" y="27"/>
                  </a:lnTo>
                  <a:lnTo>
                    <a:pt x="125" y="32"/>
                  </a:lnTo>
                  <a:lnTo>
                    <a:pt x="135" y="32"/>
                  </a:lnTo>
                  <a:lnTo>
                    <a:pt x="153" y="36"/>
                  </a:lnTo>
                  <a:lnTo>
                    <a:pt x="162" y="41"/>
                  </a:lnTo>
                  <a:lnTo>
                    <a:pt x="176" y="41"/>
                  </a:lnTo>
                  <a:lnTo>
                    <a:pt x="194" y="45"/>
                  </a:lnTo>
                  <a:lnTo>
                    <a:pt x="217" y="50"/>
                  </a:lnTo>
                  <a:lnTo>
                    <a:pt x="228" y="55"/>
                  </a:lnTo>
                  <a:lnTo>
                    <a:pt x="241" y="55"/>
                  </a:lnTo>
                  <a:lnTo>
                    <a:pt x="260" y="59"/>
                  </a:lnTo>
                  <a:lnTo>
                    <a:pt x="264" y="59"/>
                  </a:lnTo>
                  <a:lnTo>
                    <a:pt x="283" y="64"/>
                  </a:lnTo>
                  <a:lnTo>
                    <a:pt x="301" y="68"/>
                  </a:lnTo>
                  <a:lnTo>
                    <a:pt x="306" y="68"/>
                  </a:lnTo>
                  <a:lnTo>
                    <a:pt x="325" y="73"/>
                  </a:lnTo>
                  <a:lnTo>
                    <a:pt x="339" y="78"/>
                  </a:lnTo>
                  <a:lnTo>
                    <a:pt x="348" y="78"/>
                  </a:lnTo>
                  <a:lnTo>
                    <a:pt x="366" y="82"/>
                  </a:lnTo>
                  <a:lnTo>
                    <a:pt x="371" y="82"/>
                  </a:lnTo>
                  <a:lnTo>
                    <a:pt x="389" y="88"/>
                  </a:lnTo>
                  <a:lnTo>
                    <a:pt x="409" y="92"/>
                  </a:lnTo>
                  <a:lnTo>
                    <a:pt x="413" y="92"/>
                  </a:lnTo>
                  <a:lnTo>
                    <a:pt x="432" y="97"/>
                  </a:lnTo>
                  <a:lnTo>
                    <a:pt x="441" y="101"/>
                  </a:lnTo>
                  <a:lnTo>
                    <a:pt x="454" y="101"/>
                  </a:lnTo>
                  <a:lnTo>
                    <a:pt x="477" y="106"/>
                  </a:lnTo>
                  <a:lnTo>
                    <a:pt x="500" y="111"/>
                  </a:lnTo>
                  <a:lnTo>
                    <a:pt x="511" y="115"/>
                  </a:lnTo>
                  <a:lnTo>
                    <a:pt x="520" y="115"/>
                  </a:lnTo>
                  <a:lnTo>
                    <a:pt x="543" y="120"/>
                  </a:lnTo>
                  <a:lnTo>
                    <a:pt x="547" y="124"/>
                  </a:lnTo>
                  <a:lnTo>
                    <a:pt x="566" y="124"/>
                  </a:lnTo>
                  <a:lnTo>
                    <a:pt x="584" y="129"/>
                  </a:lnTo>
                  <a:lnTo>
                    <a:pt x="608" y="134"/>
                  </a:lnTo>
                  <a:lnTo>
                    <a:pt x="617" y="138"/>
                  </a:lnTo>
                  <a:lnTo>
                    <a:pt x="626" y="138"/>
                  </a:lnTo>
                  <a:lnTo>
                    <a:pt x="649" y="143"/>
                  </a:lnTo>
                  <a:lnTo>
                    <a:pt x="654" y="143"/>
                  </a:lnTo>
                  <a:lnTo>
                    <a:pt x="672" y="147"/>
                  </a:lnTo>
                  <a:lnTo>
                    <a:pt x="686" y="152"/>
                  </a:lnTo>
                  <a:lnTo>
                    <a:pt x="692" y="152"/>
                  </a:lnTo>
                  <a:lnTo>
                    <a:pt x="715" y="157"/>
                  </a:lnTo>
                  <a:lnTo>
                    <a:pt x="724" y="161"/>
                  </a:lnTo>
                  <a:lnTo>
                    <a:pt x="738" y="161"/>
                  </a:lnTo>
                  <a:lnTo>
                    <a:pt x="756" y="166"/>
                  </a:lnTo>
                  <a:lnTo>
                    <a:pt x="760" y="166"/>
                  </a:lnTo>
                  <a:lnTo>
                    <a:pt x="779" y="170"/>
                  </a:lnTo>
                  <a:lnTo>
                    <a:pt x="798" y="175"/>
                  </a:lnTo>
                  <a:lnTo>
                    <a:pt x="803" y="175"/>
                  </a:lnTo>
                  <a:lnTo>
                    <a:pt x="821" y="181"/>
                  </a:lnTo>
                  <a:lnTo>
                    <a:pt x="830" y="185"/>
                  </a:lnTo>
                  <a:lnTo>
                    <a:pt x="844" y="185"/>
                  </a:lnTo>
                  <a:lnTo>
                    <a:pt x="862" y="190"/>
                  </a:lnTo>
                  <a:lnTo>
                    <a:pt x="867" y="190"/>
                  </a:lnTo>
                  <a:lnTo>
                    <a:pt x="886" y="194"/>
                  </a:lnTo>
                  <a:lnTo>
                    <a:pt x="900" y="199"/>
                  </a:lnTo>
                  <a:lnTo>
                    <a:pt x="909" y="199"/>
                  </a:lnTo>
                  <a:lnTo>
                    <a:pt x="928" y="203"/>
                  </a:lnTo>
                  <a:lnTo>
                    <a:pt x="937" y="208"/>
                  </a:lnTo>
                  <a:lnTo>
                    <a:pt x="951" y="208"/>
                  </a:lnTo>
                  <a:lnTo>
                    <a:pt x="975" y="213"/>
                  </a:lnTo>
                  <a:lnTo>
                    <a:pt x="993" y="217"/>
                  </a:lnTo>
                  <a:lnTo>
                    <a:pt x="1007" y="222"/>
                  </a:lnTo>
                  <a:lnTo>
                    <a:pt x="1016" y="222"/>
                  </a:lnTo>
                  <a:lnTo>
                    <a:pt x="1034" y="226"/>
                  </a:lnTo>
                  <a:lnTo>
                    <a:pt x="1043" y="231"/>
                  </a:lnTo>
                  <a:lnTo>
                    <a:pt x="1057" y="231"/>
                  </a:lnTo>
                  <a:lnTo>
                    <a:pt x="1077" y="236"/>
                  </a:lnTo>
                  <a:lnTo>
                    <a:pt x="1081" y="236"/>
                  </a:lnTo>
                  <a:lnTo>
                    <a:pt x="1100" y="240"/>
                  </a:lnTo>
                  <a:lnTo>
                    <a:pt x="1113" y="245"/>
                  </a:lnTo>
                  <a:lnTo>
                    <a:pt x="1123" y="245"/>
                  </a:lnTo>
                  <a:lnTo>
                    <a:pt x="1145" y="249"/>
                  </a:lnTo>
                  <a:lnTo>
                    <a:pt x="1150" y="249"/>
                  </a:lnTo>
                  <a:lnTo>
                    <a:pt x="1165" y="254"/>
                  </a:lnTo>
                  <a:lnTo>
                    <a:pt x="1183" y="259"/>
                  </a:lnTo>
                  <a:lnTo>
                    <a:pt x="1188" y="259"/>
                  </a:lnTo>
                  <a:lnTo>
                    <a:pt x="1206" y="263"/>
                  </a:lnTo>
                  <a:lnTo>
                    <a:pt x="1220" y="268"/>
                  </a:lnTo>
                  <a:lnTo>
                    <a:pt x="1229" y="268"/>
                  </a:lnTo>
                  <a:lnTo>
                    <a:pt x="1252" y="272"/>
                  </a:lnTo>
                  <a:lnTo>
                    <a:pt x="1258" y="272"/>
                  </a:lnTo>
                  <a:lnTo>
                    <a:pt x="1271" y="278"/>
                  </a:lnTo>
                  <a:lnTo>
                    <a:pt x="1290" y="283"/>
                  </a:lnTo>
                  <a:lnTo>
                    <a:pt x="1294" y="283"/>
                  </a:lnTo>
                  <a:lnTo>
                    <a:pt x="1317" y="287"/>
                  </a:lnTo>
                  <a:lnTo>
                    <a:pt x="1326" y="292"/>
                  </a:lnTo>
                  <a:lnTo>
                    <a:pt x="1336" y="292"/>
                  </a:lnTo>
                  <a:lnTo>
                    <a:pt x="1360" y="296"/>
                  </a:lnTo>
                  <a:lnTo>
                    <a:pt x="1383" y="301"/>
                  </a:lnTo>
                  <a:lnTo>
                    <a:pt x="1396" y="305"/>
                  </a:lnTo>
                  <a:lnTo>
                    <a:pt x="1401" y="305"/>
                  </a:lnTo>
                  <a:lnTo>
                    <a:pt x="1424" y="310"/>
                  </a:lnTo>
                  <a:lnTo>
                    <a:pt x="1433" y="315"/>
                  </a:lnTo>
                  <a:lnTo>
                    <a:pt x="1448" y="315"/>
                  </a:lnTo>
                  <a:lnTo>
                    <a:pt x="1471" y="319"/>
                  </a:lnTo>
                  <a:lnTo>
                    <a:pt x="1489" y="324"/>
                  </a:lnTo>
                  <a:lnTo>
                    <a:pt x="1503" y="328"/>
                  </a:lnTo>
                  <a:lnTo>
                    <a:pt x="1512" y="328"/>
                  </a:lnTo>
                  <a:lnTo>
                    <a:pt x="1530" y="333"/>
                  </a:lnTo>
                  <a:lnTo>
                    <a:pt x="1541" y="333"/>
                  </a:lnTo>
                  <a:lnTo>
                    <a:pt x="1554" y="338"/>
                  </a:lnTo>
                  <a:lnTo>
                    <a:pt x="1573" y="342"/>
                  </a:lnTo>
                  <a:lnTo>
                    <a:pt x="1577" y="342"/>
                  </a:lnTo>
                  <a:lnTo>
                    <a:pt x="1596" y="347"/>
                  </a:lnTo>
                  <a:lnTo>
                    <a:pt x="1609" y="351"/>
                  </a:lnTo>
                  <a:lnTo>
                    <a:pt x="1619" y="351"/>
                  </a:lnTo>
                  <a:lnTo>
                    <a:pt x="1643" y="356"/>
                  </a:lnTo>
                  <a:lnTo>
                    <a:pt x="1643" y="361"/>
                  </a:lnTo>
                  <a:lnTo>
                    <a:pt x="1661" y="361"/>
                  </a:lnTo>
                  <a:lnTo>
                    <a:pt x="1679" y="365"/>
                  </a:lnTo>
                  <a:lnTo>
                    <a:pt x="1684" y="365"/>
                  </a:lnTo>
                  <a:lnTo>
                    <a:pt x="1702" y="371"/>
                  </a:lnTo>
                  <a:lnTo>
                    <a:pt x="1716" y="375"/>
                  </a:lnTo>
                  <a:lnTo>
                    <a:pt x="1725" y="375"/>
                  </a:lnTo>
                  <a:lnTo>
                    <a:pt x="1749" y="380"/>
                  </a:lnTo>
                  <a:lnTo>
                    <a:pt x="1749" y="385"/>
                  </a:lnTo>
                  <a:lnTo>
                    <a:pt x="1768" y="385"/>
                  </a:lnTo>
                  <a:lnTo>
                    <a:pt x="1786" y="389"/>
                  </a:lnTo>
                  <a:lnTo>
                    <a:pt x="1791" y="389"/>
                  </a:lnTo>
                  <a:lnTo>
                    <a:pt x="1813" y="394"/>
                  </a:lnTo>
                  <a:lnTo>
                    <a:pt x="1818" y="398"/>
                  </a:lnTo>
                  <a:lnTo>
                    <a:pt x="1833" y="398"/>
                  </a:lnTo>
                  <a:lnTo>
                    <a:pt x="1856" y="403"/>
                  </a:lnTo>
                  <a:lnTo>
                    <a:pt x="1874" y="407"/>
                  </a:lnTo>
                  <a:lnTo>
                    <a:pt x="1893" y="412"/>
                  </a:lnTo>
                  <a:lnTo>
                    <a:pt x="1897" y="412"/>
                  </a:lnTo>
                  <a:lnTo>
                    <a:pt x="1921" y="417"/>
                  </a:lnTo>
                  <a:lnTo>
                    <a:pt x="1930" y="417"/>
                  </a:lnTo>
                  <a:lnTo>
                    <a:pt x="1939" y="421"/>
                  </a:lnTo>
                  <a:lnTo>
                    <a:pt x="1962" y="426"/>
                  </a:lnTo>
                  <a:lnTo>
                    <a:pt x="1985" y="430"/>
                  </a:lnTo>
                  <a:lnTo>
                    <a:pt x="1999" y="435"/>
                  </a:lnTo>
                  <a:lnTo>
                    <a:pt x="2004" y="435"/>
                  </a:lnTo>
                  <a:lnTo>
                    <a:pt x="2028" y="440"/>
                  </a:lnTo>
                  <a:lnTo>
                    <a:pt x="2032" y="444"/>
                  </a:lnTo>
                  <a:lnTo>
                    <a:pt x="2051" y="444"/>
                  </a:lnTo>
                  <a:lnTo>
                    <a:pt x="2069" y="449"/>
                  </a:lnTo>
                  <a:lnTo>
                    <a:pt x="2092" y="453"/>
                  </a:lnTo>
                  <a:lnTo>
                    <a:pt x="2107" y="458"/>
                  </a:lnTo>
                  <a:lnTo>
                    <a:pt x="2111" y="458"/>
                  </a:lnTo>
                  <a:lnTo>
                    <a:pt x="2134" y="464"/>
                  </a:lnTo>
                  <a:lnTo>
                    <a:pt x="2139" y="468"/>
                  </a:lnTo>
                  <a:lnTo>
                    <a:pt x="2157" y="468"/>
                  </a:lnTo>
                  <a:lnTo>
                    <a:pt x="2176" y="473"/>
                  </a:lnTo>
                  <a:lnTo>
                    <a:pt x="2199" y="477"/>
                  </a:lnTo>
                  <a:lnTo>
                    <a:pt x="2209" y="482"/>
                  </a:lnTo>
                  <a:lnTo>
                    <a:pt x="2222" y="482"/>
                  </a:lnTo>
                  <a:lnTo>
                    <a:pt x="2241" y="486"/>
                  </a:lnTo>
                  <a:lnTo>
                    <a:pt x="2245" y="486"/>
                  </a:lnTo>
                  <a:lnTo>
                    <a:pt x="2264" y="491"/>
                  </a:lnTo>
                  <a:lnTo>
                    <a:pt x="2282" y="496"/>
                  </a:lnTo>
                  <a:lnTo>
                    <a:pt x="2306" y="500"/>
                  </a:lnTo>
                  <a:lnTo>
                    <a:pt x="2315" y="505"/>
                  </a:lnTo>
                  <a:lnTo>
                    <a:pt x="2329" y="505"/>
                  </a:lnTo>
                  <a:lnTo>
                    <a:pt x="2347" y="509"/>
                  </a:lnTo>
                  <a:lnTo>
                    <a:pt x="2352" y="509"/>
                  </a:lnTo>
                  <a:lnTo>
                    <a:pt x="2370" y="514"/>
                  </a:lnTo>
                  <a:lnTo>
                    <a:pt x="2390" y="519"/>
                  </a:lnTo>
                  <a:lnTo>
                    <a:pt x="2394" y="519"/>
                  </a:lnTo>
                  <a:lnTo>
                    <a:pt x="2417" y="523"/>
                  </a:lnTo>
                  <a:lnTo>
                    <a:pt x="2422" y="528"/>
                  </a:lnTo>
                  <a:lnTo>
                    <a:pt x="2436" y="528"/>
                  </a:lnTo>
                  <a:lnTo>
                    <a:pt x="2459" y="532"/>
                  </a:lnTo>
                  <a:lnTo>
                    <a:pt x="2482" y="537"/>
                  </a:lnTo>
                  <a:lnTo>
                    <a:pt x="2492" y="542"/>
                  </a:lnTo>
                  <a:lnTo>
                    <a:pt x="2501" y="542"/>
                  </a:lnTo>
                  <a:lnTo>
                    <a:pt x="2524" y="546"/>
                  </a:lnTo>
                  <a:lnTo>
                    <a:pt x="2528" y="551"/>
                  </a:lnTo>
                  <a:lnTo>
                    <a:pt x="2542" y="551"/>
                  </a:lnTo>
                  <a:lnTo>
                    <a:pt x="2565" y="556"/>
                  </a:lnTo>
                  <a:lnTo>
                    <a:pt x="2589" y="561"/>
                  </a:lnTo>
                  <a:lnTo>
                    <a:pt x="2603" y="566"/>
                  </a:lnTo>
                  <a:lnTo>
                    <a:pt x="2607" y="566"/>
                  </a:lnTo>
                  <a:lnTo>
                    <a:pt x="2630" y="570"/>
                  </a:lnTo>
                  <a:lnTo>
                    <a:pt x="2635" y="570"/>
                  </a:lnTo>
                  <a:lnTo>
                    <a:pt x="2653" y="575"/>
                  </a:lnTo>
                  <a:lnTo>
                    <a:pt x="2673" y="579"/>
                  </a:lnTo>
                  <a:lnTo>
                    <a:pt x="2696" y="584"/>
                  </a:lnTo>
                  <a:lnTo>
                    <a:pt x="2705" y="588"/>
                  </a:lnTo>
                  <a:lnTo>
                    <a:pt x="2719" y="588"/>
                  </a:lnTo>
                  <a:lnTo>
                    <a:pt x="2737" y="593"/>
                  </a:lnTo>
                  <a:lnTo>
                    <a:pt x="2742" y="593"/>
                  </a:lnTo>
                  <a:lnTo>
                    <a:pt x="2760" y="598"/>
                  </a:lnTo>
                  <a:lnTo>
                    <a:pt x="2775" y="602"/>
                  </a:lnTo>
                  <a:lnTo>
                    <a:pt x="2779" y="602"/>
                  </a:lnTo>
                  <a:lnTo>
                    <a:pt x="2802" y="607"/>
                  </a:lnTo>
                  <a:lnTo>
                    <a:pt x="2811" y="611"/>
                  </a:lnTo>
                  <a:lnTo>
                    <a:pt x="2825" y="611"/>
                  </a:lnTo>
                  <a:lnTo>
                    <a:pt x="2844" y="616"/>
                  </a:lnTo>
                  <a:lnTo>
                    <a:pt x="2848" y="621"/>
                  </a:lnTo>
                  <a:lnTo>
                    <a:pt x="2867" y="621"/>
                  </a:lnTo>
                  <a:lnTo>
                    <a:pt x="2881" y="625"/>
                  </a:lnTo>
                  <a:lnTo>
                    <a:pt x="2890" y="625"/>
                  </a:lnTo>
                  <a:lnTo>
                    <a:pt x="2909" y="630"/>
                  </a:lnTo>
                  <a:lnTo>
                    <a:pt x="2918" y="634"/>
                  </a:lnTo>
                  <a:lnTo>
                    <a:pt x="2932" y="634"/>
                  </a:lnTo>
                  <a:lnTo>
                    <a:pt x="2950" y="639"/>
                  </a:lnTo>
                  <a:lnTo>
                    <a:pt x="2974" y="644"/>
                  </a:lnTo>
                  <a:lnTo>
                    <a:pt x="2988" y="649"/>
                  </a:lnTo>
                  <a:lnTo>
                    <a:pt x="2997" y="649"/>
                  </a:lnTo>
                  <a:lnTo>
                    <a:pt x="3015" y="654"/>
                  </a:lnTo>
                  <a:lnTo>
                    <a:pt x="3025" y="654"/>
                  </a:lnTo>
                  <a:lnTo>
                    <a:pt x="3038" y="658"/>
                  </a:lnTo>
                  <a:lnTo>
                    <a:pt x="3062" y="663"/>
                  </a:lnTo>
                  <a:lnTo>
                    <a:pt x="3081" y="668"/>
                  </a:lnTo>
                  <a:lnTo>
                    <a:pt x="3094" y="672"/>
                  </a:lnTo>
                  <a:lnTo>
                    <a:pt x="3104" y="672"/>
                  </a:lnTo>
                  <a:lnTo>
                    <a:pt x="3122" y="677"/>
                  </a:lnTo>
                  <a:lnTo>
                    <a:pt x="3131" y="681"/>
                  </a:lnTo>
                  <a:lnTo>
                    <a:pt x="3146" y="681"/>
                  </a:lnTo>
                  <a:lnTo>
                    <a:pt x="3164" y="686"/>
                  </a:lnTo>
                  <a:lnTo>
                    <a:pt x="3169" y="686"/>
                  </a:lnTo>
                  <a:lnTo>
                    <a:pt x="3187" y="690"/>
                  </a:lnTo>
                  <a:lnTo>
                    <a:pt x="3201" y="695"/>
                  </a:lnTo>
                  <a:lnTo>
                    <a:pt x="3210" y="695"/>
                  </a:lnTo>
                  <a:lnTo>
                    <a:pt x="3234" y="700"/>
                  </a:lnTo>
                  <a:lnTo>
                    <a:pt x="3239" y="704"/>
                  </a:lnTo>
                  <a:lnTo>
                    <a:pt x="3252" y="704"/>
                  </a:lnTo>
                  <a:lnTo>
                    <a:pt x="3271" y="709"/>
                  </a:lnTo>
                  <a:lnTo>
                    <a:pt x="3275" y="709"/>
                  </a:lnTo>
                  <a:lnTo>
                    <a:pt x="3298" y="713"/>
                  </a:lnTo>
                  <a:lnTo>
                    <a:pt x="3308" y="718"/>
                  </a:lnTo>
                  <a:lnTo>
                    <a:pt x="3321" y="718"/>
                  </a:lnTo>
                  <a:lnTo>
                    <a:pt x="3341" y="723"/>
                  </a:lnTo>
                  <a:lnTo>
                    <a:pt x="3364" y="727"/>
                  </a:lnTo>
                  <a:lnTo>
                    <a:pt x="3377" y="732"/>
                  </a:lnTo>
                  <a:lnTo>
                    <a:pt x="3382" y="732"/>
                  </a:lnTo>
                  <a:lnTo>
                    <a:pt x="3405" y="736"/>
                  </a:lnTo>
                  <a:lnTo>
                    <a:pt x="3414" y="736"/>
                  </a:lnTo>
                  <a:lnTo>
                    <a:pt x="3429" y="742"/>
                  </a:lnTo>
                  <a:lnTo>
                    <a:pt x="3447" y="747"/>
                  </a:lnTo>
                  <a:lnTo>
                    <a:pt x="3470" y="751"/>
                  </a:lnTo>
                  <a:lnTo>
                    <a:pt x="3484" y="756"/>
                  </a:lnTo>
                  <a:lnTo>
                    <a:pt x="3493" y="756"/>
                  </a:lnTo>
                  <a:lnTo>
                    <a:pt x="3512" y="760"/>
                  </a:lnTo>
                  <a:lnTo>
                    <a:pt x="3522" y="765"/>
                  </a:lnTo>
                  <a:lnTo>
                    <a:pt x="3535" y="765"/>
                  </a:lnTo>
                  <a:lnTo>
                    <a:pt x="3554" y="770"/>
                  </a:lnTo>
                  <a:lnTo>
                    <a:pt x="3558" y="770"/>
                  </a:lnTo>
                  <a:lnTo>
                    <a:pt x="3577" y="77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6" name="Freeform 5538"/>
            <p:cNvSpPr>
              <a:spLocks/>
            </p:cNvSpPr>
            <p:nvPr/>
          </p:nvSpPr>
          <p:spPr bwMode="auto">
            <a:xfrm>
              <a:off x="4109" y="957"/>
              <a:ext cx="664" cy="142"/>
            </a:xfrm>
            <a:custGeom>
              <a:avLst/>
              <a:gdLst>
                <a:gd name="T0" fmla="*/ 41 w 3322"/>
                <a:gd name="T1" fmla="*/ 4 h 713"/>
                <a:gd name="T2" fmla="*/ 107 w 3322"/>
                <a:gd name="T3" fmla="*/ 18 h 713"/>
                <a:gd name="T4" fmla="*/ 171 w 3322"/>
                <a:gd name="T5" fmla="*/ 32 h 713"/>
                <a:gd name="T6" fmla="*/ 218 w 3322"/>
                <a:gd name="T7" fmla="*/ 41 h 713"/>
                <a:gd name="T8" fmla="*/ 279 w 3322"/>
                <a:gd name="T9" fmla="*/ 55 h 713"/>
                <a:gd name="T10" fmla="*/ 324 w 3322"/>
                <a:gd name="T11" fmla="*/ 64 h 713"/>
                <a:gd name="T12" fmla="*/ 385 w 3322"/>
                <a:gd name="T13" fmla="*/ 78 h 713"/>
                <a:gd name="T14" fmla="*/ 449 w 3322"/>
                <a:gd name="T15" fmla="*/ 92 h 713"/>
                <a:gd name="T16" fmla="*/ 501 w 3322"/>
                <a:gd name="T17" fmla="*/ 106 h 713"/>
                <a:gd name="T18" fmla="*/ 571 w 3322"/>
                <a:gd name="T19" fmla="*/ 120 h 713"/>
                <a:gd name="T20" fmla="*/ 621 w 3322"/>
                <a:gd name="T21" fmla="*/ 129 h 713"/>
                <a:gd name="T22" fmla="*/ 677 w 3322"/>
                <a:gd name="T23" fmla="*/ 143 h 713"/>
                <a:gd name="T24" fmla="*/ 728 w 3322"/>
                <a:gd name="T25" fmla="*/ 152 h 713"/>
                <a:gd name="T26" fmla="*/ 784 w 3322"/>
                <a:gd name="T27" fmla="*/ 166 h 713"/>
                <a:gd name="T28" fmla="*/ 840 w 3322"/>
                <a:gd name="T29" fmla="*/ 181 h 713"/>
                <a:gd name="T30" fmla="*/ 890 w 3322"/>
                <a:gd name="T31" fmla="*/ 190 h 713"/>
                <a:gd name="T32" fmla="*/ 947 w 3322"/>
                <a:gd name="T33" fmla="*/ 199 h 713"/>
                <a:gd name="T34" fmla="*/ 997 w 3322"/>
                <a:gd name="T35" fmla="*/ 208 h 713"/>
                <a:gd name="T36" fmla="*/ 1067 w 3322"/>
                <a:gd name="T37" fmla="*/ 226 h 713"/>
                <a:gd name="T38" fmla="*/ 1117 w 3322"/>
                <a:gd name="T39" fmla="*/ 236 h 713"/>
                <a:gd name="T40" fmla="*/ 1183 w 3322"/>
                <a:gd name="T41" fmla="*/ 249 h 713"/>
                <a:gd name="T42" fmla="*/ 1243 w 3322"/>
                <a:gd name="T43" fmla="*/ 263 h 713"/>
                <a:gd name="T44" fmla="*/ 1289 w 3322"/>
                <a:gd name="T45" fmla="*/ 273 h 713"/>
                <a:gd name="T46" fmla="*/ 1350 w 3322"/>
                <a:gd name="T47" fmla="*/ 287 h 713"/>
                <a:gd name="T48" fmla="*/ 1396 w 3322"/>
                <a:gd name="T49" fmla="*/ 296 h 713"/>
                <a:gd name="T50" fmla="*/ 1457 w 3322"/>
                <a:gd name="T51" fmla="*/ 310 h 713"/>
                <a:gd name="T52" fmla="*/ 1508 w 3322"/>
                <a:gd name="T53" fmla="*/ 324 h 713"/>
                <a:gd name="T54" fmla="*/ 1568 w 3322"/>
                <a:gd name="T55" fmla="*/ 333 h 713"/>
                <a:gd name="T56" fmla="*/ 1633 w 3322"/>
                <a:gd name="T57" fmla="*/ 347 h 713"/>
                <a:gd name="T58" fmla="*/ 1698 w 3322"/>
                <a:gd name="T59" fmla="*/ 362 h 713"/>
                <a:gd name="T60" fmla="*/ 1744 w 3322"/>
                <a:gd name="T61" fmla="*/ 371 h 713"/>
                <a:gd name="T62" fmla="*/ 1805 w 3322"/>
                <a:gd name="T63" fmla="*/ 385 h 713"/>
                <a:gd name="T64" fmla="*/ 1851 w 3322"/>
                <a:gd name="T65" fmla="*/ 394 h 713"/>
                <a:gd name="T66" fmla="*/ 1916 w 3322"/>
                <a:gd name="T67" fmla="*/ 412 h 713"/>
                <a:gd name="T68" fmla="*/ 1957 w 3322"/>
                <a:gd name="T69" fmla="*/ 417 h 713"/>
                <a:gd name="T70" fmla="*/ 2023 w 3322"/>
                <a:gd name="T71" fmla="*/ 430 h 713"/>
                <a:gd name="T72" fmla="*/ 2065 w 3322"/>
                <a:gd name="T73" fmla="*/ 440 h 713"/>
                <a:gd name="T74" fmla="*/ 2129 w 3322"/>
                <a:gd name="T75" fmla="*/ 454 h 713"/>
                <a:gd name="T76" fmla="*/ 2194 w 3322"/>
                <a:gd name="T77" fmla="*/ 468 h 713"/>
                <a:gd name="T78" fmla="*/ 2260 w 3322"/>
                <a:gd name="T79" fmla="*/ 482 h 713"/>
                <a:gd name="T80" fmla="*/ 2306 w 3322"/>
                <a:gd name="T81" fmla="*/ 496 h 713"/>
                <a:gd name="T82" fmla="*/ 2366 w 3322"/>
                <a:gd name="T83" fmla="*/ 505 h 713"/>
                <a:gd name="T84" fmla="*/ 2412 w 3322"/>
                <a:gd name="T85" fmla="*/ 514 h 713"/>
                <a:gd name="T86" fmla="*/ 2473 w 3322"/>
                <a:gd name="T87" fmla="*/ 528 h 713"/>
                <a:gd name="T88" fmla="*/ 2519 w 3322"/>
                <a:gd name="T89" fmla="*/ 537 h 713"/>
                <a:gd name="T90" fmla="*/ 2584 w 3322"/>
                <a:gd name="T91" fmla="*/ 556 h 713"/>
                <a:gd name="T92" fmla="*/ 2645 w 3322"/>
                <a:gd name="T93" fmla="*/ 566 h 713"/>
                <a:gd name="T94" fmla="*/ 2695 w 3322"/>
                <a:gd name="T95" fmla="*/ 579 h 713"/>
                <a:gd name="T96" fmla="*/ 2756 w 3322"/>
                <a:gd name="T97" fmla="*/ 589 h 713"/>
                <a:gd name="T98" fmla="*/ 2802 w 3322"/>
                <a:gd name="T99" fmla="*/ 602 h 713"/>
                <a:gd name="T100" fmla="*/ 2862 w 3322"/>
                <a:gd name="T101" fmla="*/ 611 h 713"/>
                <a:gd name="T102" fmla="*/ 2904 w 3322"/>
                <a:gd name="T103" fmla="*/ 621 h 713"/>
                <a:gd name="T104" fmla="*/ 2969 w 3322"/>
                <a:gd name="T105" fmla="*/ 639 h 713"/>
                <a:gd name="T106" fmla="*/ 3034 w 3322"/>
                <a:gd name="T107" fmla="*/ 649 h 713"/>
                <a:gd name="T108" fmla="*/ 3085 w 3322"/>
                <a:gd name="T109" fmla="*/ 663 h 713"/>
                <a:gd name="T110" fmla="*/ 3141 w 3322"/>
                <a:gd name="T111" fmla="*/ 672 h 713"/>
                <a:gd name="T112" fmla="*/ 3191 w 3322"/>
                <a:gd name="T113" fmla="*/ 686 h 713"/>
                <a:gd name="T114" fmla="*/ 3252 w 3322"/>
                <a:gd name="T115" fmla="*/ 700 h 713"/>
                <a:gd name="T116" fmla="*/ 3313 w 3322"/>
                <a:gd name="T117" fmla="*/ 709 h 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22"/>
                <a:gd name="T178" fmla="*/ 0 h 713"/>
                <a:gd name="T179" fmla="*/ 3322 w 3322"/>
                <a:gd name="T180" fmla="*/ 713 h 7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22" h="713">
                  <a:moveTo>
                    <a:pt x="0" y="0"/>
                  </a:moveTo>
                  <a:lnTo>
                    <a:pt x="5" y="0"/>
                  </a:lnTo>
                  <a:lnTo>
                    <a:pt x="18" y="0"/>
                  </a:lnTo>
                  <a:lnTo>
                    <a:pt x="41" y="4"/>
                  </a:lnTo>
                  <a:lnTo>
                    <a:pt x="60" y="9"/>
                  </a:lnTo>
                  <a:lnTo>
                    <a:pt x="78" y="13"/>
                  </a:lnTo>
                  <a:lnTo>
                    <a:pt x="83" y="13"/>
                  </a:lnTo>
                  <a:lnTo>
                    <a:pt x="107" y="18"/>
                  </a:lnTo>
                  <a:lnTo>
                    <a:pt x="111" y="22"/>
                  </a:lnTo>
                  <a:lnTo>
                    <a:pt x="125" y="22"/>
                  </a:lnTo>
                  <a:lnTo>
                    <a:pt x="148" y="27"/>
                  </a:lnTo>
                  <a:lnTo>
                    <a:pt x="171" y="32"/>
                  </a:lnTo>
                  <a:lnTo>
                    <a:pt x="181" y="36"/>
                  </a:lnTo>
                  <a:lnTo>
                    <a:pt x="190" y="36"/>
                  </a:lnTo>
                  <a:lnTo>
                    <a:pt x="213" y="41"/>
                  </a:lnTo>
                  <a:lnTo>
                    <a:pt x="218" y="41"/>
                  </a:lnTo>
                  <a:lnTo>
                    <a:pt x="236" y="45"/>
                  </a:lnTo>
                  <a:lnTo>
                    <a:pt x="255" y="50"/>
                  </a:lnTo>
                  <a:lnTo>
                    <a:pt x="279" y="55"/>
                  </a:lnTo>
                  <a:lnTo>
                    <a:pt x="292" y="59"/>
                  </a:lnTo>
                  <a:lnTo>
                    <a:pt x="297" y="64"/>
                  </a:lnTo>
                  <a:lnTo>
                    <a:pt x="320" y="64"/>
                  </a:lnTo>
                  <a:lnTo>
                    <a:pt x="324" y="64"/>
                  </a:lnTo>
                  <a:lnTo>
                    <a:pt x="343" y="68"/>
                  </a:lnTo>
                  <a:lnTo>
                    <a:pt x="361" y="73"/>
                  </a:lnTo>
                  <a:lnTo>
                    <a:pt x="366" y="73"/>
                  </a:lnTo>
                  <a:lnTo>
                    <a:pt x="385" y="78"/>
                  </a:lnTo>
                  <a:lnTo>
                    <a:pt x="394" y="83"/>
                  </a:lnTo>
                  <a:lnTo>
                    <a:pt x="408" y="83"/>
                  </a:lnTo>
                  <a:lnTo>
                    <a:pt x="431" y="92"/>
                  </a:lnTo>
                  <a:lnTo>
                    <a:pt x="449" y="92"/>
                  </a:lnTo>
                  <a:lnTo>
                    <a:pt x="469" y="97"/>
                  </a:lnTo>
                  <a:lnTo>
                    <a:pt x="473" y="97"/>
                  </a:lnTo>
                  <a:lnTo>
                    <a:pt x="496" y="102"/>
                  </a:lnTo>
                  <a:lnTo>
                    <a:pt x="501" y="106"/>
                  </a:lnTo>
                  <a:lnTo>
                    <a:pt x="515" y="106"/>
                  </a:lnTo>
                  <a:lnTo>
                    <a:pt x="538" y="111"/>
                  </a:lnTo>
                  <a:lnTo>
                    <a:pt x="557" y="115"/>
                  </a:lnTo>
                  <a:lnTo>
                    <a:pt x="571" y="120"/>
                  </a:lnTo>
                  <a:lnTo>
                    <a:pt x="580" y="120"/>
                  </a:lnTo>
                  <a:lnTo>
                    <a:pt x="603" y="124"/>
                  </a:lnTo>
                  <a:lnTo>
                    <a:pt x="607" y="124"/>
                  </a:lnTo>
                  <a:lnTo>
                    <a:pt x="621" y="129"/>
                  </a:lnTo>
                  <a:lnTo>
                    <a:pt x="640" y="134"/>
                  </a:lnTo>
                  <a:lnTo>
                    <a:pt x="644" y="134"/>
                  </a:lnTo>
                  <a:lnTo>
                    <a:pt x="668" y="138"/>
                  </a:lnTo>
                  <a:lnTo>
                    <a:pt x="677" y="143"/>
                  </a:lnTo>
                  <a:lnTo>
                    <a:pt x="687" y="143"/>
                  </a:lnTo>
                  <a:lnTo>
                    <a:pt x="709" y="147"/>
                  </a:lnTo>
                  <a:lnTo>
                    <a:pt x="714" y="147"/>
                  </a:lnTo>
                  <a:lnTo>
                    <a:pt x="728" y="152"/>
                  </a:lnTo>
                  <a:lnTo>
                    <a:pt x="752" y="157"/>
                  </a:lnTo>
                  <a:lnTo>
                    <a:pt x="775" y="161"/>
                  </a:lnTo>
                  <a:lnTo>
                    <a:pt x="784" y="166"/>
                  </a:lnTo>
                  <a:lnTo>
                    <a:pt x="793" y="166"/>
                  </a:lnTo>
                  <a:lnTo>
                    <a:pt x="816" y="170"/>
                  </a:lnTo>
                  <a:lnTo>
                    <a:pt x="821" y="176"/>
                  </a:lnTo>
                  <a:lnTo>
                    <a:pt x="840" y="181"/>
                  </a:lnTo>
                  <a:lnTo>
                    <a:pt x="854" y="181"/>
                  </a:lnTo>
                  <a:lnTo>
                    <a:pt x="858" y="181"/>
                  </a:lnTo>
                  <a:lnTo>
                    <a:pt x="881" y="185"/>
                  </a:lnTo>
                  <a:lnTo>
                    <a:pt x="890" y="190"/>
                  </a:lnTo>
                  <a:lnTo>
                    <a:pt x="904" y="190"/>
                  </a:lnTo>
                  <a:lnTo>
                    <a:pt x="923" y="194"/>
                  </a:lnTo>
                  <a:lnTo>
                    <a:pt x="927" y="194"/>
                  </a:lnTo>
                  <a:lnTo>
                    <a:pt x="947" y="199"/>
                  </a:lnTo>
                  <a:lnTo>
                    <a:pt x="960" y="204"/>
                  </a:lnTo>
                  <a:lnTo>
                    <a:pt x="965" y="208"/>
                  </a:lnTo>
                  <a:lnTo>
                    <a:pt x="988" y="208"/>
                  </a:lnTo>
                  <a:lnTo>
                    <a:pt x="997" y="208"/>
                  </a:lnTo>
                  <a:lnTo>
                    <a:pt x="1011" y="213"/>
                  </a:lnTo>
                  <a:lnTo>
                    <a:pt x="1030" y="217"/>
                  </a:lnTo>
                  <a:lnTo>
                    <a:pt x="1053" y="222"/>
                  </a:lnTo>
                  <a:lnTo>
                    <a:pt x="1067" y="226"/>
                  </a:lnTo>
                  <a:lnTo>
                    <a:pt x="1076" y="226"/>
                  </a:lnTo>
                  <a:lnTo>
                    <a:pt x="1094" y="236"/>
                  </a:lnTo>
                  <a:lnTo>
                    <a:pt x="1104" y="236"/>
                  </a:lnTo>
                  <a:lnTo>
                    <a:pt x="1117" y="236"/>
                  </a:lnTo>
                  <a:lnTo>
                    <a:pt x="1137" y="240"/>
                  </a:lnTo>
                  <a:lnTo>
                    <a:pt x="1160" y="245"/>
                  </a:lnTo>
                  <a:lnTo>
                    <a:pt x="1173" y="249"/>
                  </a:lnTo>
                  <a:lnTo>
                    <a:pt x="1183" y="249"/>
                  </a:lnTo>
                  <a:lnTo>
                    <a:pt x="1201" y="254"/>
                  </a:lnTo>
                  <a:lnTo>
                    <a:pt x="1210" y="259"/>
                  </a:lnTo>
                  <a:lnTo>
                    <a:pt x="1225" y="259"/>
                  </a:lnTo>
                  <a:lnTo>
                    <a:pt x="1243" y="263"/>
                  </a:lnTo>
                  <a:lnTo>
                    <a:pt x="1248" y="263"/>
                  </a:lnTo>
                  <a:lnTo>
                    <a:pt x="1266" y="269"/>
                  </a:lnTo>
                  <a:lnTo>
                    <a:pt x="1280" y="273"/>
                  </a:lnTo>
                  <a:lnTo>
                    <a:pt x="1289" y="273"/>
                  </a:lnTo>
                  <a:lnTo>
                    <a:pt x="1313" y="278"/>
                  </a:lnTo>
                  <a:lnTo>
                    <a:pt x="1336" y="283"/>
                  </a:lnTo>
                  <a:lnTo>
                    <a:pt x="1350" y="287"/>
                  </a:lnTo>
                  <a:lnTo>
                    <a:pt x="1355" y="287"/>
                  </a:lnTo>
                  <a:lnTo>
                    <a:pt x="1377" y="296"/>
                  </a:lnTo>
                  <a:lnTo>
                    <a:pt x="1387" y="296"/>
                  </a:lnTo>
                  <a:lnTo>
                    <a:pt x="1396" y="296"/>
                  </a:lnTo>
                  <a:lnTo>
                    <a:pt x="1420" y="301"/>
                  </a:lnTo>
                  <a:lnTo>
                    <a:pt x="1424" y="301"/>
                  </a:lnTo>
                  <a:lnTo>
                    <a:pt x="1443" y="306"/>
                  </a:lnTo>
                  <a:lnTo>
                    <a:pt x="1457" y="310"/>
                  </a:lnTo>
                  <a:lnTo>
                    <a:pt x="1461" y="310"/>
                  </a:lnTo>
                  <a:lnTo>
                    <a:pt x="1484" y="315"/>
                  </a:lnTo>
                  <a:lnTo>
                    <a:pt x="1489" y="319"/>
                  </a:lnTo>
                  <a:lnTo>
                    <a:pt x="1508" y="324"/>
                  </a:lnTo>
                  <a:lnTo>
                    <a:pt x="1526" y="324"/>
                  </a:lnTo>
                  <a:lnTo>
                    <a:pt x="1549" y="328"/>
                  </a:lnTo>
                  <a:lnTo>
                    <a:pt x="1563" y="333"/>
                  </a:lnTo>
                  <a:lnTo>
                    <a:pt x="1568" y="333"/>
                  </a:lnTo>
                  <a:lnTo>
                    <a:pt x="1592" y="338"/>
                  </a:lnTo>
                  <a:lnTo>
                    <a:pt x="1601" y="342"/>
                  </a:lnTo>
                  <a:lnTo>
                    <a:pt x="1615" y="342"/>
                  </a:lnTo>
                  <a:lnTo>
                    <a:pt x="1633" y="347"/>
                  </a:lnTo>
                  <a:lnTo>
                    <a:pt x="1656" y="351"/>
                  </a:lnTo>
                  <a:lnTo>
                    <a:pt x="1670" y="356"/>
                  </a:lnTo>
                  <a:lnTo>
                    <a:pt x="1679" y="356"/>
                  </a:lnTo>
                  <a:lnTo>
                    <a:pt x="1698" y="362"/>
                  </a:lnTo>
                  <a:lnTo>
                    <a:pt x="1707" y="362"/>
                  </a:lnTo>
                  <a:lnTo>
                    <a:pt x="1721" y="366"/>
                  </a:lnTo>
                  <a:lnTo>
                    <a:pt x="1740" y="371"/>
                  </a:lnTo>
                  <a:lnTo>
                    <a:pt x="1744" y="371"/>
                  </a:lnTo>
                  <a:lnTo>
                    <a:pt x="1762" y="375"/>
                  </a:lnTo>
                  <a:lnTo>
                    <a:pt x="1772" y="380"/>
                  </a:lnTo>
                  <a:lnTo>
                    <a:pt x="1786" y="380"/>
                  </a:lnTo>
                  <a:lnTo>
                    <a:pt x="1805" y="385"/>
                  </a:lnTo>
                  <a:lnTo>
                    <a:pt x="1809" y="385"/>
                  </a:lnTo>
                  <a:lnTo>
                    <a:pt x="1828" y="389"/>
                  </a:lnTo>
                  <a:lnTo>
                    <a:pt x="1846" y="394"/>
                  </a:lnTo>
                  <a:lnTo>
                    <a:pt x="1851" y="394"/>
                  </a:lnTo>
                  <a:lnTo>
                    <a:pt x="1869" y="398"/>
                  </a:lnTo>
                  <a:lnTo>
                    <a:pt x="1884" y="403"/>
                  </a:lnTo>
                  <a:lnTo>
                    <a:pt x="1893" y="403"/>
                  </a:lnTo>
                  <a:lnTo>
                    <a:pt x="1916" y="412"/>
                  </a:lnTo>
                  <a:lnTo>
                    <a:pt x="1934" y="412"/>
                  </a:lnTo>
                  <a:lnTo>
                    <a:pt x="1948" y="417"/>
                  </a:lnTo>
                  <a:lnTo>
                    <a:pt x="1957" y="417"/>
                  </a:lnTo>
                  <a:lnTo>
                    <a:pt x="1977" y="421"/>
                  </a:lnTo>
                  <a:lnTo>
                    <a:pt x="1986" y="426"/>
                  </a:lnTo>
                  <a:lnTo>
                    <a:pt x="2000" y="426"/>
                  </a:lnTo>
                  <a:lnTo>
                    <a:pt x="2023" y="430"/>
                  </a:lnTo>
                  <a:lnTo>
                    <a:pt x="2041" y="440"/>
                  </a:lnTo>
                  <a:lnTo>
                    <a:pt x="2059" y="440"/>
                  </a:lnTo>
                  <a:lnTo>
                    <a:pt x="2065" y="440"/>
                  </a:lnTo>
                  <a:lnTo>
                    <a:pt x="2088" y="444"/>
                  </a:lnTo>
                  <a:lnTo>
                    <a:pt x="2092" y="449"/>
                  </a:lnTo>
                  <a:lnTo>
                    <a:pt x="2106" y="449"/>
                  </a:lnTo>
                  <a:lnTo>
                    <a:pt x="2129" y="454"/>
                  </a:lnTo>
                  <a:lnTo>
                    <a:pt x="2147" y="459"/>
                  </a:lnTo>
                  <a:lnTo>
                    <a:pt x="2162" y="464"/>
                  </a:lnTo>
                  <a:lnTo>
                    <a:pt x="2171" y="468"/>
                  </a:lnTo>
                  <a:lnTo>
                    <a:pt x="2194" y="468"/>
                  </a:lnTo>
                  <a:lnTo>
                    <a:pt x="2199" y="468"/>
                  </a:lnTo>
                  <a:lnTo>
                    <a:pt x="2213" y="473"/>
                  </a:lnTo>
                  <a:lnTo>
                    <a:pt x="2236" y="477"/>
                  </a:lnTo>
                  <a:lnTo>
                    <a:pt x="2260" y="482"/>
                  </a:lnTo>
                  <a:lnTo>
                    <a:pt x="2269" y="487"/>
                  </a:lnTo>
                  <a:lnTo>
                    <a:pt x="2283" y="487"/>
                  </a:lnTo>
                  <a:lnTo>
                    <a:pt x="2301" y="491"/>
                  </a:lnTo>
                  <a:lnTo>
                    <a:pt x="2306" y="496"/>
                  </a:lnTo>
                  <a:lnTo>
                    <a:pt x="2324" y="496"/>
                  </a:lnTo>
                  <a:lnTo>
                    <a:pt x="2342" y="500"/>
                  </a:lnTo>
                  <a:lnTo>
                    <a:pt x="2348" y="500"/>
                  </a:lnTo>
                  <a:lnTo>
                    <a:pt x="2366" y="505"/>
                  </a:lnTo>
                  <a:lnTo>
                    <a:pt x="2375" y="509"/>
                  </a:lnTo>
                  <a:lnTo>
                    <a:pt x="2389" y="509"/>
                  </a:lnTo>
                  <a:lnTo>
                    <a:pt x="2412" y="514"/>
                  </a:lnTo>
                  <a:lnTo>
                    <a:pt x="2430" y="519"/>
                  </a:lnTo>
                  <a:lnTo>
                    <a:pt x="2445" y="523"/>
                  </a:lnTo>
                  <a:lnTo>
                    <a:pt x="2454" y="528"/>
                  </a:lnTo>
                  <a:lnTo>
                    <a:pt x="2473" y="528"/>
                  </a:lnTo>
                  <a:lnTo>
                    <a:pt x="2482" y="532"/>
                  </a:lnTo>
                  <a:lnTo>
                    <a:pt x="2496" y="532"/>
                  </a:lnTo>
                  <a:lnTo>
                    <a:pt x="2519" y="537"/>
                  </a:lnTo>
                  <a:lnTo>
                    <a:pt x="2538" y="542"/>
                  </a:lnTo>
                  <a:lnTo>
                    <a:pt x="2552" y="546"/>
                  </a:lnTo>
                  <a:lnTo>
                    <a:pt x="2561" y="546"/>
                  </a:lnTo>
                  <a:lnTo>
                    <a:pt x="2584" y="556"/>
                  </a:lnTo>
                  <a:lnTo>
                    <a:pt x="2589" y="556"/>
                  </a:lnTo>
                  <a:lnTo>
                    <a:pt x="2602" y="556"/>
                  </a:lnTo>
                  <a:lnTo>
                    <a:pt x="2625" y="561"/>
                  </a:lnTo>
                  <a:lnTo>
                    <a:pt x="2645" y="566"/>
                  </a:lnTo>
                  <a:lnTo>
                    <a:pt x="2663" y="570"/>
                  </a:lnTo>
                  <a:lnTo>
                    <a:pt x="2668" y="570"/>
                  </a:lnTo>
                  <a:lnTo>
                    <a:pt x="2691" y="575"/>
                  </a:lnTo>
                  <a:lnTo>
                    <a:pt x="2695" y="579"/>
                  </a:lnTo>
                  <a:lnTo>
                    <a:pt x="2709" y="579"/>
                  </a:lnTo>
                  <a:lnTo>
                    <a:pt x="2728" y="584"/>
                  </a:lnTo>
                  <a:lnTo>
                    <a:pt x="2733" y="584"/>
                  </a:lnTo>
                  <a:lnTo>
                    <a:pt x="2756" y="589"/>
                  </a:lnTo>
                  <a:lnTo>
                    <a:pt x="2765" y="593"/>
                  </a:lnTo>
                  <a:lnTo>
                    <a:pt x="2774" y="593"/>
                  </a:lnTo>
                  <a:lnTo>
                    <a:pt x="2797" y="598"/>
                  </a:lnTo>
                  <a:lnTo>
                    <a:pt x="2802" y="602"/>
                  </a:lnTo>
                  <a:lnTo>
                    <a:pt x="2815" y="602"/>
                  </a:lnTo>
                  <a:lnTo>
                    <a:pt x="2839" y="607"/>
                  </a:lnTo>
                  <a:lnTo>
                    <a:pt x="2862" y="611"/>
                  </a:lnTo>
                  <a:lnTo>
                    <a:pt x="2872" y="616"/>
                  </a:lnTo>
                  <a:lnTo>
                    <a:pt x="2881" y="616"/>
                  </a:lnTo>
                  <a:lnTo>
                    <a:pt x="2904" y="621"/>
                  </a:lnTo>
                  <a:lnTo>
                    <a:pt x="2928" y="625"/>
                  </a:lnTo>
                  <a:lnTo>
                    <a:pt x="2941" y="630"/>
                  </a:lnTo>
                  <a:lnTo>
                    <a:pt x="2946" y="630"/>
                  </a:lnTo>
                  <a:lnTo>
                    <a:pt x="2969" y="639"/>
                  </a:lnTo>
                  <a:lnTo>
                    <a:pt x="2978" y="639"/>
                  </a:lnTo>
                  <a:lnTo>
                    <a:pt x="2992" y="645"/>
                  </a:lnTo>
                  <a:lnTo>
                    <a:pt x="3011" y="645"/>
                  </a:lnTo>
                  <a:lnTo>
                    <a:pt x="3034" y="649"/>
                  </a:lnTo>
                  <a:lnTo>
                    <a:pt x="3048" y="654"/>
                  </a:lnTo>
                  <a:lnTo>
                    <a:pt x="3053" y="654"/>
                  </a:lnTo>
                  <a:lnTo>
                    <a:pt x="3076" y="658"/>
                  </a:lnTo>
                  <a:lnTo>
                    <a:pt x="3085" y="663"/>
                  </a:lnTo>
                  <a:lnTo>
                    <a:pt x="3099" y="663"/>
                  </a:lnTo>
                  <a:lnTo>
                    <a:pt x="3118" y="668"/>
                  </a:lnTo>
                  <a:lnTo>
                    <a:pt x="3118" y="672"/>
                  </a:lnTo>
                  <a:lnTo>
                    <a:pt x="3141" y="672"/>
                  </a:lnTo>
                  <a:lnTo>
                    <a:pt x="3155" y="677"/>
                  </a:lnTo>
                  <a:lnTo>
                    <a:pt x="3164" y="677"/>
                  </a:lnTo>
                  <a:lnTo>
                    <a:pt x="3182" y="681"/>
                  </a:lnTo>
                  <a:lnTo>
                    <a:pt x="3191" y="686"/>
                  </a:lnTo>
                  <a:lnTo>
                    <a:pt x="3206" y="686"/>
                  </a:lnTo>
                  <a:lnTo>
                    <a:pt x="3224" y="691"/>
                  </a:lnTo>
                  <a:lnTo>
                    <a:pt x="3229" y="691"/>
                  </a:lnTo>
                  <a:lnTo>
                    <a:pt x="3252" y="700"/>
                  </a:lnTo>
                  <a:lnTo>
                    <a:pt x="3257" y="700"/>
                  </a:lnTo>
                  <a:lnTo>
                    <a:pt x="3270" y="700"/>
                  </a:lnTo>
                  <a:lnTo>
                    <a:pt x="3294" y="704"/>
                  </a:lnTo>
                  <a:lnTo>
                    <a:pt x="3313" y="709"/>
                  </a:lnTo>
                  <a:lnTo>
                    <a:pt x="3322" y="7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7" name="Freeform 5539"/>
            <p:cNvSpPr>
              <a:spLocks/>
            </p:cNvSpPr>
            <p:nvPr/>
          </p:nvSpPr>
          <p:spPr bwMode="auto">
            <a:xfrm>
              <a:off x="4838" y="1113"/>
              <a:ext cx="664" cy="143"/>
            </a:xfrm>
            <a:custGeom>
              <a:avLst/>
              <a:gdLst>
                <a:gd name="T0" fmla="*/ 33 w 3318"/>
                <a:gd name="T1" fmla="*/ 5 h 715"/>
                <a:gd name="T2" fmla="*/ 75 w 3318"/>
                <a:gd name="T3" fmla="*/ 14 h 715"/>
                <a:gd name="T4" fmla="*/ 140 w 3318"/>
                <a:gd name="T5" fmla="*/ 32 h 715"/>
                <a:gd name="T6" fmla="*/ 186 w 3318"/>
                <a:gd name="T7" fmla="*/ 37 h 715"/>
                <a:gd name="T8" fmla="*/ 246 w 3318"/>
                <a:gd name="T9" fmla="*/ 52 h 715"/>
                <a:gd name="T10" fmla="*/ 292 w 3318"/>
                <a:gd name="T11" fmla="*/ 61 h 715"/>
                <a:gd name="T12" fmla="*/ 358 w 3318"/>
                <a:gd name="T13" fmla="*/ 75 h 715"/>
                <a:gd name="T14" fmla="*/ 418 w 3318"/>
                <a:gd name="T15" fmla="*/ 93 h 715"/>
                <a:gd name="T16" fmla="*/ 464 w 3318"/>
                <a:gd name="T17" fmla="*/ 98 h 715"/>
                <a:gd name="T18" fmla="*/ 529 w 3318"/>
                <a:gd name="T19" fmla="*/ 116 h 715"/>
                <a:gd name="T20" fmla="*/ 595 w 3318"/>
                <a:gd name="T21" fmla="*/ 125 h 715"/>
                <a:gd name="T22" fmla="*/ 641 w 3318"/>
                <a:gd name="T23" fmla="*/ 140 h 715"/>
                <a:gd name="T24" fmla="*/ 701 w 3318"/>
                <a:gd name="T25" fmla="*/ 149 h 715"/>
                <a:gd name="T26" fmla="*/ 766 w 3318"/>
                <a:gd name="T27" fmla="*/ 163 h 715"/>
                <a:gd name="T28" fmla="*/ 817 w 3318"/>
                <a:gd name="T29" fmla="*/ 177 h 715"/>
                <a:gd name="T30" fmla="*/ 887 w 3318"/>
                <a:gd name="T31" fmla="*/ 191 h 715"/>
                <a:gd name="T32" fmla="*/ 937 w 3318"/>
                <a:gd name="T33" fmla="*/ 204 h 715"/>
                <a:gd name="T34" fmla="*/ 993 w 3318"/>
                <a:gd name="T35" fmla="*/ 213 h 715"/>
                <a:gd name="T36" fmla="*/ 1044 w 3318"/>
                <a:gd name="T37" fmla="*/ 223 h 715"/>
                <a:gd name="T38" fmla="*/ 1109 w 3318"/>
                <a:gd name="T39" fmla="*/ 237 h 715"/>
                <a:gd name="T40" fmla="*/ 1175 w 3318"/>
                <a:gd name="T41" fmla="*/ 256 h 715"/>
                <a:gd name="T42" fmla="*/ 1239 w 3318"/>
                <a:gd name="T43" fmla="*/ 265 h 715"/>
                <a:gd name="T44" fmla="*/ 1281 w 3318"/>
                <a:gd name="T45" fmla="*/ 274 h 715"/>
                <a:gd name="T46" fmla="*/ 1346 w 3318"/>
                <a:gd name="T47" fmla="*/ 288 h 715"/>
                <a:gd name="T48" fmla="*/ 1388 w 3318"/>
                <a:gd name="T49" fmla="*/ 297 h 715"/>
                <a:gd name="T50" fmla="*/ 1458 w 3318"/>
                <a:gd name="T51" fmla="*/ 311 h 715"/>
                <a:gd name="T52" fmla="*/ 1517 w 3318"/>
                <a:gd name="T53" fmla="*/ 326 h 715"/>
                <a:gd name="T54" fmla="*/ 1564 w 3318"/>
                <a:gd name="T55" fmla="*/ 335 h 715"/>
                <a:gd name="T56" fmla="*/ 1629 w 3318"/>
                <a:gd name="T57" fmla="*/ 353 h 715"/>
                <a:gd name="T58" fmla="*/ 1671 w 3318"/>
                <a:gd name="T59" fmla="*/ 358 h 715"/>
                <a:gd name="T60" fmla="*/ 1736 w 3318"/>
                <a:gd name="T61" fmla="*/ 376 h 715"/>
                <a:gd name="T62" fmla="*/ 1800 w 3318"/>
                <a:gd name="T63" fmla="*/ 385 h 715"/>
                <a:gd name="T64" fmla="*/ 1843 w 3318"/>
                <a:gd name="T65" fmla="*/ 399 h 715"/>
                <a:gd name="T66" fmla="*/ 1908 w 3318"/>
                <a:gd name="T67" fmla="*/ 408 h 715"/>
                <a:gd name="T68" fmla="*/ 1949 w 3318"/>
                <a:gd name="T69" fmla="*/ 417 h 715"/>
                <a:gd name="T70" fmla="*/ 2014 w 3318"/>
                <a:gd name="T71" fmla="*/ 437 h 715"/>
                <a:gd name="T72" fmla="*/ 2056 w 3318"/>
                <a:gd name="T73" fmla="*/ 441 h 715"/>
                <a:gd name="T74" fmla="*/ 2121 w 3318"/>
                <a:gd name="T75" fmla="*/ 455 h 715"/>
                <a:gd name="T76" fmla="*/ 2162 w 3318"/>
                <a:gd name="T77" fmla="*/ 469 h 715"/>
                <a:gd name="T78" fmla="*/ 2228 w 3318"/>
                <a:gd name="T79" fmla="*/ 478 h 715"/>
                <a:gd name="T80" fmla="*/ 2273 w 3318"/>
                <a:gd name="T81" fmla="*/ 492 h 715"/>
                <a:gd name="T82" fmla="*/ 2334 w 3318"/>
                <a:gd name="T83" fmla="*/ 501 h 715"/>
                <a:gd name="T84" fmla="*/ 2381 w 3318"/>
                <a:gd name="T85" fmla="*/ 510 h 715"/>
                <a:gd name="T86" fmla="*/ 2445 w 3318"/>
                <a:gd name="T87" fmla="*/ 525 h 715"/>
                <a:gd name="T88" fmla="*/ 2488 w 3318"/>
                <a:gd name="T89" fmla="*/ 534 h 715"/>
                <a:gd name="T90" fmla="*/ 2547 w 3318"/>
                <a:gd name="T91" fmla="*/ 548 h 715"/>
                <a:gd name="T92" fmla="*/ 2594 w 3318"/>
                <a:gd name="T93" fmla="*/ 557 h 715"/>
                <a:gd name="T94" fmla="*/ 2655 w 3318"/>
                <a:gd name="T95" fmla="*/ 571 h 715"/>
                <a:gd name="T96" fmla="*/ 2705 w 3318"/>
                <a:gd name="T97" fmla="*/ 585 h 715"/>
                <a:gd name="T98" fmla="*/ 2766 w 3318"/>
                <a:gd name="T99" fmla="*/ 594 h 715"/>
                <a:gd name="T100" fmla="*/ 2830 w 3318"/>
                <a:gd name="T101" fmla="*/ 613 h 715"/>
                <a:gd name="T102" fmla="*/ 2877 w 3318"/>
                <a:gd name="T103" fmla="*/ 618 h 715"/>
                <a:gd name="T104" fmla="*/ 2938 w 3318"/>
                <a:gd name="T105" fmla="*/ 632 h 715"/>
                <a:gd name="T106" fmla="*/ 2984 w 3318"/>
                <a:gd name="T107" fmla="*/ 641 h 715"/>
                <a:gd name="T108" fmla="*/ 3044 w 3318"/>
                <a:gd name="T109" fmla="*/ 655 h 715"/>
                <a:gd name="T110" fmla="*/ 3090 w 3318"/>
                <a:gd name="T111" fmla="*/ 668 h 715"/>
                <a:gd name="T112" fmla="*/ 3151 w 3318"/>
                <a:gd name="T113" fmla="*/ 678 h 715"/>
                <a:gd name="T114" fmla="*/ 3197 w 3318"/>
                <a:gd name="T115" fmla="*/ 687 h 715"/>
                <a:gd name="T116" fmla="*/ 3258 w 3318"/>
                <a:gd name="T117" fmla="*/ 701 h 715"/>
                <a:gd name="T118" fmla="*/ 3303 w 3318"/>
                <a:gd name="T119" fmla="*/ 711 h 71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18"/>
                <a:gd name="T181" fmla="*/ 0 h 715"/>
                <a:gd name="T182" fmla="*/ 3318 w 3318"/>
                <a:gd name="T183" fmla="*/ 715 h 71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18" h="71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56" y="9"/>
                  </a:lnTo>
                  <a:lnTo>
                    <a:pt x="70" y="14"/>
                  </a:lnTo>
                  <a:lnTo>
                    <a:pt x="75" y="14"/>
                  </a:lnTo>
                  <a:lnTo>
                    <a:pt x="98" y="19"/>
                  </a:lnTo>
                  <a:lnTo>
                    <a:pt x="107" y="23"/>
                  </a:lnTo>
                  <a:lnTo>
                    <a:pt x="122" y="28"/>
                  </a:lnTo>
                  <a:lnTo>
                    <a:pt x="140" y="32"/>
                  </a:lnTo>
                  <a:lnTo>
                    <a:pt x="144" y="32"/>
                  </a:lnTo>
                  <a:lnTo>
                    <a:pt x="163" y="32"/>
                  </a:lnTo>
                  <a:lnTo>
                    <a:pt x="177" y="37"/>
                  </a:lnTo>
                  <a:lnTo>
                    <a:pt x="186" y="37"/>
                  </a:lnTo>
                  <a:lnTo>
                    <a:pt x="204" y="42"/>
                  </a:lnTo>
                  <a:lnTo>
                    <a:pt x="214" y="47"/>
                  </a:lnTo>
                  <a:lnTo>
                    <a:pt x="228" y="47"/>
                  </a:lnTo>
                  <a:lnTo>
                    <a:pt x="246" y="52"/>
                  </a:lnTo>
                  <a:lnTo>
                    <a:pt x="251" y="56"/>
                  </a:lnTo>
                  <a:lnTo>
                    <a:pt x="269" y="61"/>
                  </a:lnTo>
                  <a:lnTo>
                    <a:pt x="288" y="61"/>
                  </a:lnTo>
                  <a:lnTo>
                    <a:pt x="292" y="61"/>
                  </a:lnTo>
                  <a:lnTo>
                    <a:pt x="312" y="66"/>
                  </a:lnTo>
                  <a:lnTo>
                    <a:pt x="321" y="70"/>
                  </a:lnTo>
                  <a:lnTo>
                    <a:pt x="335" y="70"/>
                  </a:lnTo>
                  <a:lnTo>
                    <a:pt x="358" y="75"/>
                  </a:lnTo>
                  <a:lnTo>
                    <a:pt x="376" y="79"/>
                  </a:lnTo>
                  <a:lnTo>
                    <a:pt x="390" y="84"/>
                  </a:lnTo>
                  <a:lnTo>
                    <a:pt x="400" y="89"/>
                  </a:lnTo>
                  <a:lnTo>
                    <a:pt x="418" y="93"/>
                  </a:lnTo>
                  <a:lnTo>
                    <a:pt x="427" y="93"/>
                  </a:lnTo>
                  <a:lnTo>
                    <a:pt x="441" y="93"/>
                  </a:lnTo>
                  <a:lnTo>
                    <a:pt x="460" y="98"/>
                  </a:lnTo>
                  <a:lnTo>
                    <a:pt x="464" y="98"/>
                  </a:lnTo>
                  <a:lnTo>
                    <a:pt x="483" y="102"/>
                  </a:lnTo>
                  <a:lnTo>
                    <a:pt x="497" y="107"/>
                  </a:lnTo>
                  <a:lnTo>
                    <a:pt x="507" y="111"/>
                  </a:lnTo>
                  <a:lnTo>
                    <a:pt x="529" y="116"/>
                  </a:lnTo>
                  <a:lnTo>
                    <a:pt x="552" y="121"/>
                  </a:lnTo>
                  <a:lnTo>
                    <a:pt x="566" y="121"/>
                  </a:lnTo>
                  <a:lnTo>
                    <a:pt x="571" y="121"/>
                  </a:lnTo>
                  <a:lnTo>
                    <a:pt x="595" y="125"/>
                  </a:lnTo>
                  <a:lnTo>
                    <a:pt x="604" y="130"/>
                  </a:lnTo>
                  <a:lnTo>
                    <a:pt x="618" y="130"/>
                  </a:lnTo>
                  <a:lnTo>
                    <a:pt x="636" y="134"/>
                  </a:lnTo>
                  <a:lnTo>
                    <a:pt x="641" y="140"/>
                  </a:lnTo>
                  <a:lnTo>
                    <a:pt x="659" y="145"/>
                  </a:lnTo>
                  <a:lnTo>
                    <a:pt x="678" y="145"/>
                  </a:lnTo>
                  <a:lnTo>
                    <a:pt x="678" y="149"/>
                  </a:lnTo>
                  <a:lnTo>
                    <a:pt x="701" y="149"/>
                  </a:lnTo>
                  <a:lnTo>
                    <a:pt x="710" y="154"/>
                  </a:lnTo>
                  <a:lnTo>
                    <a:pt x="724" y="154"/>
                  </a:lnTo>
                  <a:lnTo>
                    <a:pt x="743" y="158"/>
                  </a:lnTo>
                  <a:lnTo>
                    <a:pt x="766" y="163"/>
                  </a:lnTo>
                  <a:lnTo>
                    <a:pt x="780" y="168"/>
                  </a:lnTo>
                  <a:lnTo>
                    <a:pt x="790" y="172"/>
                  </a:lnTo>
                  <a:lnTo>
                    <a:pt x="808" y="177"/>
                  </a:lnTo>
                  <a:lnTo>
                    <a:pt x="817" y="177"/>
                  </a:lnTo>
                  <a:lnTo>
                    <a:pt x="831" y="177"/>
                  </a:lnTo>
                  <a:lnTo>
                    <a:pt x="849" y="181"/>
                  </a:lnTo>
                  <a:lnTo>
                    <a:pt x="873" y="186"/>
                  </a:lnTo>
                  <a:lnTo>
                    <a:pt x="887" y="191"/>
                  </a:lnTo>
                  <a:lnTo>
                    <a:pt x="896" y="191"/>
                  </a:lnTo>
                  <a:lnTo>
                    <a:pt x="914" y="195"/>
                  </a:lnTo>
                  <a:lnTo>
                    <a:pt x="924" y="200"/>
                  </a:lnTo>
                  <a:lnTo>
                    <a:pt x="937" y="204"/>
                  </a:lnTo>
                  <a:lnTo>
                    <a:pt x="956" y="209"/>
                  </a:lnTo>
                  <a:lnTo>
                    <a:pt x="961" y="209"/>
                  </a:lnTo>
                  <a:lnTo>
                    <a:pt x="980" y="209"/>
                  </a:lnTo>
                  <a:lnTo>
                    <a:pt x="993" y="213"/>
                  </a:lnTo>
                  <a:lnTo>
                    <a:pt x="1003" y="213"/>
                  </a:lnTo>
                  <a:lnTo>
                    <a:pt x="1026" y="218"/>
                  </a:lnTo>
                  <a:lnTo>
                    <a:pt x="1030" y="223"/>
                  </a:lnTo>
                  <a:lnTo>
                    <a:pt x="1044" y="223"/>
                  </a:lnTo>
                  <a:lnTo>
                    <a:pt x="1068" y="227"/>
                  </a:lnTo>
                  <a:lnTo>
                    <a:pt x="1086" y="237"/>
                  </a:lnTo>
                  <a:lnTo>
                    <a:pt x="1100" y="237"/>
                  </a:lnTo>
                  <a:lnTo>
                    <a:pt x="1109" y="237"/>
                  </a:lnTo>
                  <a:lnTo>
                    <a:pt x="1132" y="242"/>
                  </a:lnTo>
                  <a:lnTo>
                    <a:pt x="1152" y="247"/>
                  </a:lnTo>
                  <a:lnTo>
                    <a:pt x="1170" y="251"/>
                  </a:lnTo>
                  <a:lnTo>
                    <a:pt x="1175" y="256"/>
                  </a:lnTo>
                  <a:lnTo>
                    <a:pt x="1197" y="260"/>
                  </a:lnTo>
                  <a:lnTo>
                    <a:pt x="1202" y="260"/>
                  </a:lnTo>
                  <a:lnTo>
                    <a:pt x="1216" y="265"/>
                  </a:lnTo>
                  <a:lnTo>
                    <a:pt x="1239" y="265"/>
                  </a:lnTo>
                  <a:lnTo>
                    <a:pt x="1258" y="270"/>
                  </a:lnTo>
                  <a:lnTo>
                    <a:pt x="1277" y="274"/>
                  </a:lnTo>
                  <a:lnTo>
                    <a:pt x="1281" y="274"/>
                  </a:lnTo>
                  <a:lnTo>
                    <a:pt x="1304" y="283"/>
                  </a:lnTo>
                  <a:lnTo>
                    <a:pt x="1309" y="283"/>
                  </a:lnTo>
                  <a:lnTo>
                    <a:pt x="1322" y="283"/>
                  </a:lnTo>
                  <a:lnTo>
                    <a:pt x="1346" y="288"/>
                  </a:lnTo>
                  <a:lnTo>
                    <a:pt x="1346" y="293"/>
                  </a:lnTo>
                  <a:lnTo>
                    <a:pt x="1369" y="293"/>
                  </a:lnTo>
                  <a:lnTo>
                    <a:pt x="1383" y="297"/>
                  </a:lnTo>
                  <a:lnTo>
                    <a:pt x="1388" y="297"/>
                  </a:lnTo>
                  <a:lnTo>
                    <a:pt x="1411" y="302"/>
                  </a:lnTo>
                  <a:lnTo>
                    <a:pt x="1415" y="306"/>
                  </a:lnTo>
                  <a:lnTo>
                    <a:pt x="1429" y="306"/>
                  </a:lnTo>
                  <a:lnTo>
                    <a:pt x="1458" y="311"/>
                  </a:lnTo>
                  <a:lnTo>
                    <a:pt x="1476" y="315"/>
                  </a:lnTo>
                  <a:lnTo>
                    <a:pt x="1490" y="320"/>
                  </a:lnTo>
                  <a:lnTo>
                    <a:pt x="1499" y="326"/>
                  </a:lnTo>
                  <a:lnTo>
                    <a:pt x="1517" y="326"/>
                  </a:lnTo>
                  <a:lnTo>
                    <a:pt x="1522" y="326"/>
                  </a:lnTo>
                  <a:lnTo>
                    <a:pt x="1541" y="330"/>
                  </a:lnTo>
                  <a:lnTo>
                    <a:pt x="1560" y="335"/>
                  </a:lnTo>
                  <a:lnTo>
                    <a:pt x="1564" y="335"/>
                  </a:lnTo>
                  <a:lnTo>
                    <a:pt x="1582" y="339"/>
                  </a:lnTo>
                  <a:lnTo>
                    <a:pt x="1596" y="344"/>
                  </a:lnTo>
                  <a:lnTo>
                    <a:pt x="1605" y="344"/>
                  </a:lnTo>
                  <a:lnTo>
                    <a:pt x="1629" y="353"/>
                  </a:lnTo>
                  <a:lnTo>
                    <a:pt x="1648" y="353"/>
                  </a:lnTo>
                  <a:lnTo>
                    <a:pt x="1666" y="358"/>
                  </a:lnTo>
                  <a:lnTo>
                    <a:pt x="1671" y="358"/>
                  </a:lnTo>
                  <a:lnTo>
                    <a:pt x="1694" y="362"/>
                  </a:lnTo>
                  <a:lnTo>
                    <a:pt x="1698" y="367"/>
                  </a:lnTo>
                  <a:lnTo>
                    <a:pt x="1713" y="367"/>
                  </a:lnTo>
                  <a:lnTo>
                    <a:pt x="1736" y="376"/>
                  </a:lnTo>
                  <a:lnTo>
                    <a:pt x="1754" y="381"/>
                  </a:lnTo>
                  <a:lnTo>
                    <a:pt x="1773" y="381"/>
                  </a:lnTo>
                  <a:lnTo>
                    <a:pt x="1777" y="381"/>
                  </a:lnTo>
                  <a:lnTo>
                    <a:pt x="1800" y="385"/>
                  </a:lnTo>
                  <a:lnTo>
                    <a:pt x="1805" y="390"/>
                  </a:lnTo>
                  <a:lnTo>
                    <a:pt x="1820" y="390"/>
                  </a:lnTo>
                  <a:lnTo>
                    <a:pt x="1838" y="394"/>
                  </a:lnTo>
                  <a:lnTo>
                    <a:pt x="1843" y="399"/>
                  </a:lnTo>
                  <a:lnTo>
                    <a:pt x="1865" y="404"/>
                  </a:lnTo>
                  <a:lnTo>
                    <a:pt x="1875" y="404"/>
                  </a:lnTo>
                  <a:lnTo>
                    <a:pt x="1884" y="408"/>
                  </a:lnTo>
                  <a:lnTo>
                    <a:pt x="1908" y="408"/>
                  </a:lnTo>
                  <a:lnTo>
                    <a:pt x="1912" y="408"/>
                  </a:lnTo>
                  <a:lnTo>
                    <a:pt x="1926" y="413"/>
                  </a:lnTo>
                  <a:lnTo>
                    <a:pt x="1949" y="417"/>
                  </a:lnTo>
                  <a:lnTo>
                    <a:pt x="1972" y="423"/>
                  </a:lnTo>
                  <a:lnTo>
                    <a:pt x="1981" y="428"/>
                  </a:lnTo>
                  <a:lnTo>
                    <a:pt x="1990" y="428"/>
                  </a:lnTo>
                  <a:lnTo>
                    <a:pt x="2014" y="437"/>
                  </a:lnTo>
                  <a:lnTo>
                    <a:pt x="2019" y="437"/>
                  </a:lnTo>
                  <a:lnTo>
                    <a:pt x="2037" y="441"/>
                  </a:lnTo>
                  <a:lnTo>
                    <a:pt x="2056" y="441"/>
                  </a:lnTo>
                  <a:lnTo>
                    <a:pt x="2079" y="446"/>
                  </a:lnTo>
                  <a:lnTo>
                    <a:pt x="2088" y="451"/>
                  </a:lnTo>
                  <a:lnTo>
                    <a:pt x="2098" y="451"/>
                  </a:lnTo>
                  <a:lnTo>
                    <a:pt x="2121" y="455"/>
                  </a:lnTo>
                  <a:lnTo>
                    <a:pt x="2126" y="460"/>
                  </a:lnTo>
                  <a:lnTo>
                    <a:pt x="2144" y="464"/>
                  </a:lnTo>
                  <a:lnTo>
                    <a:pt x="2158" y="464"/>
                  </a:lnTo>
                  <a:lnTo>
                    <a:pt x="2162" y="469"/>
                  </a:lnTo>
                  <a:lnTo>
                    <a:pt x="2186" y="469"/>
                  </a:lnTo>
                  <a:lnTo>
                    <a:pt x="2195" y="474"/>
                  </a:lnTo>
                  <a:lnTo>
                    <a:pt x="2209" y="474"/>
                  </a:lnTo>
                  <a:lnTo>
                    <a:pt x="2228" y="478"/>
                  </a:lnTo>
                  <a:lnTo>
                    <a:pt x="2232" y="478"/>
                  </a:lnTo>
                  <a:lnTo>
                    <a:pt x="2250" y="487"/>
                  </a:lnTo>
                  <a:lnTo>
                    <a:pt x="2264" y="487"/>
                  </a:lnTo>
                  <a:lnTo>
                    <a:pt x="2273" y="492"/>
                  </a:lnTo>
                  <a:lnTo>
                    <a:pt x="2293" y="496"/>
                  </a:lnTo>
                  <a:lnTo>
                    <a:pt x="2302" y="496"/>
                  </a:lnTo>
                  <a:lnTo>
                    <a:pt x="2316" y="496"/>
                  </a:lnTo>
                  <a:lnTo>
                    <a:pt x="2334" y="501"/>
                  </a:lnTo>
                  <a:lnTo>
                    <a:pt x="2339" y="501"/>
                  </a:lnTo>
                  <a:lnTo>
                    <a:pt x="2357" y="506"/>
                  </a:lnTo>
                  <a:lnTo>
                    <a:pt x="2376" y="510"/>
                  </a:lnTo>
                  <a:lnTo>
                    <a:pt x="2381" y="510"/>
                  </a:lnTo>
                  <a:lnTo>
                    <a:pt x="2404" y="516"/>
                  </a:lnTo>
                  <a:lnTo>
                    <a:pt x="2409" y="520"/>
                  </a:lnTo>
                  <a:lnTo>
                    <a:pt x="2422" y="525"/>
                  </a:lnTo>
                  <a:lnTo>
                    <a:pt x="2445" y="525"/>
                  </a:lnTo>
                  <a:lnTo>
                    <a:pt x="2469" y="530"/>
                  </a:lnTo>
                  <a:lnTo>
                    <a:pt x="2478" y="534"/>
                  </a:lnTo>
                  <a:lnTo>
                    <a:pt x="2488" y="534"/>
                  </a:lnTo>
                  <a:lnTo>
                    <a:pt x="2511" y="539"/>
                  </a:lnTo>
                  <a:lnTo>
                    <a:pt x="2515" y="543"/>
                  </a:lnTo>
                  <a:lnTo>
                    <a:pt x="2533" y="548"/>
                  </a:lnTo>
                  <a:lnTo>
                    <a:pt x="2547" y="548"/>
                  </a:lnTo>
                  <a:lnTo>
                    <a:pt x="2552" y="553"/>
                  </a:lnTo>
                  <a:lnTo>
                    <a:pt x="2576" y="557"/>
                  </a:lnTo>
                  <a:lnTo>
                    <a:pt x="2585" y="557"/>
                  </a:lnTo>
                  <a:lnTo>
                    <a:pt x="2594" y="557"/>
                  </a:lnTo>
                  <a:lnTo>
                    <a:pt x="2617" y="562"/>
                  </a:lnTo>
                  <a:lnTo>
                    <a:pt x="2622" y="562"/>
                  </a:lnTo>
                  <a:lnTo>
                    <a:pt x="2640" y="566"/>
                  </a:lnTo>
                  <a:lnTo>
                    <a:pt x="2655" y="571"/>
                  </a:lnTo>
                  <a:lnTo>
                    <a:pt x="2659" y="576"/>
                  </a:lnTo>
                  <a:lnTo>
                    <a:pt x="2682" y="580"/>
                  </a:lnTo>
                  <a:lnTo>
                    <a:pt x="2692" y="580"/>
                  </a:lnTo>
                  <a:lnTo>
                    <a:pt x="2705" y="585"/>
                  </a:lnTo>
                  <a:lnTo>
                    <a:pt x="2724" y="585"/>
                  </a:lnTo>
                  <a:lnTo>
                    <a:pt x="2747" y="589"/>
                  </a:lnTo>
                  <a:lnTo>
                    <a:pt x="2761" y="594"/>
                  </a:lnTo>
                  <a:lnTo>
                    <a:pt x="2766" y="594"/>
                  </a:lnTo>
                  <a:lnTo>
                    <a:pt x="2789" y="598"/>
                  </a:lnTo>
                  <a:lnTo>
                    <a:pt x="2794" y="603"/>
                  </a:lnTo>
                  <a:lnTo>
                    <a:pt x="2812" y="609"/>
                  </a:lnTo>
                  <a:lnTo>
                    <a:pt x="2830" y="613"/>
                  </a:lnTo>
                  <a:lnTo>
                    <a:pt x="2835" y="613"/>
                  </a:lnTo>
                  <a:lnTo>
                    <a:pt x="2854" y="613"/>
                  </a:lnTo>
                  <a:lnTo>
                    <a:pt x="2868" y="618"/>
                  </a:lnTo>
                  <a:lnTo>
                    <a:pt x="2877" y="618"/>
                  </a:lnTo>
                  <a:lnTo>
                    <a:pt x="2896" y="622"/>
                  </a:lnTo>
                  <a:lnTo>
                    <a:pt x="2905" y="627"/>
                  </a:lnTo>
                  <a:lnTo>
                    <a:pt x="2918" y="627"/>
                  </a:lnTo>
                  <a:lnTo>
                    <a:pt x="2938" y="632"/>
                  </a:lnTo>
                  <a:lnTo>
                    <a:pt x="2938" y="636"/>
                  </a:lnTo>
                  <a:lnTo>
                    <a:pt x="2961" y="641"/>
                  </a:lnTo>
                  <a:lnTo>
                    <a:pt x="2970" y="641"/>
                  </a:lnTo>
                  <a:lnTo>
                    <a:pt x="2984" y="641"/>
                  </a:lnTo>
                  <a:lnTo>
                    <a:pt x="3002" y="645"/>
                  </a:lnTo>
                  <a:lnTo>
                    <a:pt x="3007" y="650"/>
                  </a:lnTo>
                  <a:lnTo>
                    <a:pt x="3025" y="650"/>
                  </a:lnTo>
                  <a:lnTo>
                    <a:pt x="3044" y="655"/>
                  </a:lnTo>
                  <a:lnTo>
                    <a:pt x="3049" y="659"/>
                  </a:lnTo>
                  <a:lnTo>
                    <a:pt x="3067" y="664"/>
                  </a:lnTo>
                  <a:lnTo>
                    <a:pt x="3081" y="664"/>
                  </a:lnTo>
                  <a:lnTo>
                    <a:pt x="3090" y="668"/>
                  </a:lnTo>
                  <a:lnTo>
                    <a:pt x="3113" y="673"/>
                  </a:lnTo>
                  <a:lnTo>
                    <a:pt x="3133" y="673"/>
                  </a:lnTo>
                  <a:lnTo>
                    <a:pt x="3151" y="678"/>
                  </a:lnTo>
                  <a:lnTo>
                    <a:pt x="3156" y="678"/>
                  </a:lnTo>
                  <a:lnTo>
                    <a:pt x="3174" y="682"/>
                  </a:lnTo>
                  <a:lnTo>
                    <a:pt x="3188" y="687"/>
                  </a:lnTo>
                  <a:lnTo>
                    <a:pt x="3197" y="687"/>
                  </a:lnTo>
                  <a:lnTo>
                    <a:pt x="3221" y="696"/>
                  </a:lnTo>
                  <a:lnTo>
                    <a:pt x="3239" y="701"/>
                  </a:lnTo>
                  <a:lnTo>
                    <a:pt x="3258" y="701"/>
                  </a:lnTo>
                  <a:lnTo>
                    <a:pt x="3262" y="701"/>
                  </a:lnTo>
                  <a:lnTo>
                    <a:pt x="3285" y="706"/>
                  </a:lnTo>
                  <a:lnTo>
                    <a:pt x="3290" y="711"/>
                  </a:lnTo>
                  <a:lnTo>
                    <a:pt x="3303" y="711"/>
                  </a:lnTo>
                  <a:lnTo>
                    <a:pt x="3318" y="715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8" name="Freeform 5540"/>
            <p:cNvSpPr>
              <a:spLocks/>
            </p:cNvSpPr>
            <p:nvPr/>
          </p:nvSpPr>
          <p:spPr bwMode="auto">
            <a:xfrm>
              <a:off x="5567" y="1270"/>
              <a:ext cx="36" cy="8"/>
            </a:xfrm>
            <a:custGeom>
              <a:avLst/>
              <a:gdLst>
                <a:gd name="T0" fmla="*/ 0 w 181"/>
                <a:gd name="T1" fmla="*/ 0 h 38"/>
                <a:gd name="T2" fmla="*/ 4 w 181"/>
                <a:gd name="T3" fmla="*/ 0 h 38"/>
                <a:gd name="T4" fmla="*/ 9 w 181"/>
                <a:gd name="T5" fmla="*/ 5 h 38"/>
                <a:gd name="T6" fmla="*/ 27 w 181"/>
                <a:gd name="T7" fmla="*/ 5 h 38"/>
                <a:gd name="T8" fmla="*/ 36 w 181"/>
                <a:gd name="T9" fmla="*/ 10 h 38"/>
                <a:gd name="T10" fmla="*/ 51 w 181"/>
                <a:gd name="T11" fmla="*/ 10 h 38"/>
                <a:gd name="T12" fmla="*/ 74 w 181"/>
                <a:gd name="T13" fmla="*/ 19 h 38"/>
                <a:gd name="T14" fmla="*/ 92 w 181"/>
                <a:gd name="T15" fmla="*/ 19 h 38"/>
                <a:gd name="T16" fmla="*/ 111 w 181"/>
                <a:gd name="T17" fmla="*/ 24 h 38"/>
                <a:gd name="T18" fmla="*/ 115 w 181"/>
                <a:gd name="T19" fmla="*/ 29 h 38"/>
                <a:gd name="T20" fmla="*/ 138 w 181"/>
                <a:gd name="T21" fmla="*/ 33 h 38"/>
                <a:gd name="T22" fmla="*/ 144 w 181"/>
                <a:gd name="T23" fmla="*/ 33 h 38"/>
                <a:gd name="T24" fmla="*/ 158 w 181"/>
                <a:gd name="T25" fmla="*/ 33 h 38"/>
                <a:gd name="T26" fmla="*/ 181 w 181"/>
                <a:gd name="T27" fmla="*/ 3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1"/>
                <a:gd name="T43" fmla="*/ 0 h 38"/>
                <a:gd name="T44" fmla="*/ 181 w 181"/>
                <a:gd name="T45" fmla="*/ 38 h 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1" h="38">
                  <a:moveTo>
                    <a:pt x="0" y="0"/>
                  </a:moveTo>
                  <a:lnTo>
                    <a:pt x="4" y="0"/>
                  </a:lnTo>
                  <a:lnTo>
                    <a:pt x="9" y="5"/>
                  </a:lnTo>
                  <a:lnTo>
                    <a:pt x="27" y="5"/>
                  </a:lnTo>
                  <a:lnTo>
                    <a:pt x="36" y="10"/>
                  </a:lnTo>
                  <a:lnTo>
                    <a:pt x="51" y="10"/>
                  </a:lnTo>
                  <a:lnTo>
                    <a:pt x="74" y="19"/>
                  </a:lnTo>
                  <a:lnTo>
                    <a:pt x="92" y="19"/>
                  </a:lnTo>
                  <a:lnTo>
                    <a:pt x="111" y="24"/>
                  </a:lnTo>
                  <a:lnTo>
                    <a:pt x="115" y="29"/>
                  </a:lnTo>
                  <a:lnTo>
                    <a:pt x="138" y="33"/>
                  </a:lnTo>
                  <a:lnTo>
                    <a:pt x="144" y="33"/>
                  </a:lnTo>
                  <a:lnTo>
                    <a:pt x="158" y="33"/>
                  </a:lnTo>
                  <a:lnTo>
                    <a:pt x="181" y="3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89" name="Freeform 5541"/>
            <p:cNvSpPr>
              <a:spLocks/>
            </p:cNvSpPr>
            <p:nvPr/>
          </p:nvSpPr>
          <p:spPr bwMode="auto">
            <a:xfrm>
              <a:off x="5467" y="1752"/>
              <a:ext cx="136" cy="317"/>
            </a:xfrm>
            <a:custGeom>
              <a:avLst/>
              <a:gdLst>
                <a:gd name="T0" fmla="*/ 650 w 678"/>
                <a:gd name="T1" fmla="*/ 1574 h 1587"/>
                <a:gd name="T2" fmla="*/ 612 w 678"/>
                <a:gd name="T3" fmla="*/ 1555 h 1587"/>
                <a:gd name="T4" fmla="*/ 576 w 678"/>
                <a:gd name="T5" fmla="*/ 1537 h 1587"/>
                <a:gd name="T6" fmla="*/ 533 w 678"/>
                <a:gd name="T7" fmla="*/ 1513 h 1587"/>
                <a:gd name="T8" fmla="*/ 492 w 678"/>
                <a:gd name="T9" fmla="*/ 1490 h 1587"/>
                <a:gd name="T10" fmla="*/ 460 w 678"/>
                <a:gd name="T11" fmla="*/ 1472 h 1587"/>
                <a:gd name="T12" fmla="*/ 431 w 678"/>
                <a:gd name="T13" fmla="*/ 1453 h 1587"/>
                <a:gd name="T14" fmla="*/ 395 w 678"/>
                <a:gd name="T15" fmla="*/ 1429 h 1587"/>
                <a:gd name="T16" fmla="*/ 358 w 678"/>
                <a:gd name="T17" fmla="*/ 1406 h 1587"/>
                <a:gd name="T18" fmla="*/ 334 w 678"/>
                <a:gd name="T19" fmla="*/ 1388 h 1587"/>
                <a:gd name="T20" fmla="*/ 311 w 678"/>
                <a:gd name="T21" fmla="*/ 1370 h 1587"/>
                <a:gd name="T22" fmla="*/ 283 w 678"/>
                <a:gd name="T23" fmla="*/ 1347 h 1587"/>
                <a:gd name="T24" fmla="*/ 255 w 678"/>
                <a:gd name="T25" fmla="*/ 1323 h 1587"/>
                <a:gd name="T26" fmla="*/ 232 w 678"/>
                <a:gd name="T27" fmla="*/ 1300 h 1587"/>
                <a:gd name="T28" fmla="*/ 204 w 678"/>
                <a:gd name="T29" fmla="*/ 1272 h 1587"/>
                <a:gd name="T30" fmla="*/ 186 w 678"/>
                <a:gd name="T31" fmla="*/ 1248 h 1587"/>
                <a:gd name="T32" fmla="*/ 172 w 678"/>
                <a:gd name="T33" fmla="*/ 1221 h 1587"/>
                <a:gd name="T34" fmla="*/ 157 w 678"/>
                <a:gd name="T35" fmla="*/ 1202 h 1587"/>
                <a:gd name="T36" fmla="*/ 139 w 678"/>
                <a:gd name="T37" fmla="*/ 1170 h 1587"/>
                <a:gd name="T38" fmla="*/ 125 w 678"/>
                <a:gd name="T39" fmla="*/ 1146 h 1587"/>
                <a:gd name="T40" fmla="*/ 116 w 678"/>
                <a:gd name="T41" fmla="*/ 1119 h 1587"/>
                <a:gd name="T42" fmla="*/ 112 w 678"/>
                <a:gd name="T43" fmla="*/ 1087 h 1587"/>
                <a:gd name="T44" fmla="*/ 102 w 678"/>
                <a:gd name="T45" fmla="*/ 1053 h 1587"/>
                <a:gd name="T46" fmla="*/ 98 w 678"/>
                <a:gd name="T47" fmla="*/ 1026 h 1587"/>
                <a:gd name="T48" fmla="*/ 93 w 678"/>
                <a:gd name="T49" fmla="*/ 1003 h 1587"/>
                <a:gd name="T50" fmla="*/ 89 w 678"/>
                <a:gd name="T51" fmla="*/ 971 h 1587"/>
                <a:gd name="T52" fmla="*/ 84 w 678"/>
                <a:gd name="T53" fmla="*/ 942 h 1587"/>
                <a:gd name="T54" fmla="*/ 84 w 678"/>
                <a:gd name="T55" fmla="*/ 910 h 1587"/>
                <a:gd name="T56" fmla="*/ 79 w 678"/>
                <a:gd name="T57" fmla="*/ 883 h 1587"/>
                <a:gd name="T58" fmla="*/ 75 w 678"/>
                <a:gd name="T59" fmla="*/ 850 h 1587"/>
                <a:gd name="T60" fmla="*/ 75 w 678"/>
                <a:gd name="T61" fmla="*/ 822 h 1587"/>
                <a:gd name="T62" fmla="*/ 75 w 678"/>
                <a:gd name="T63" fmla="*/ 804 h 1587"/>
                <a:gd name="T64" fmla="*/ 69 w 678"/>
                <a:gd name="T65" fmla="*/ 780 h 1587"/>
                <a:gd name="T66" fmla="*/ 69 w 678"/>
                <a:gd name="T67" fmla="*/ 752 h 1587"/>
                <a:gd name="T68" fmla="*/ 65 w 678"/>
                <a:gd name="T69" fmla="*/ 720 h 1587"/>
                <a:gd name="T70" fmla="*/ 69 w 678"/>
                <a:gd name="T71" fmla="*/ 692 h 1587"/>
                <a:gd name="T72" fmla="*/ 65 w 678"/>
                <a:gd name="T73" fmla="*/ 659 h 1587"/>
                <a:gd name="T74" fmla="*/ 60 w 678"/>
                <a:gd name="T75" fmla="*/ 627 h 1587"/>
                <a:gd name="T76" fmla="*/ 60 w 678"/>
                <a:gd name="T77" fmla="*/ 600 h 1587"/>
                <a:gd name="T78" fmla="*/ 60 w 678"/>
                <a:gd name="T79" fmla="*/ 567 h 1587"/>
                <a:gd name="T80" fmla="*/ 56 w 678"/>
                <a:gd name="T81" fmla="*/ 539 h 1587"/>
                <a:gd name="T82" fmla="*/ 56 w 678"/>
                <a:gd name="T83" fmla="*/ 507 h 1587"/>
                <a:gd name="T84" fmla="*/ 56 w 678"/>
                <a:gd name="T85" fmla="*/ 474 h 1587"/>
                <a:gd name="T86" fmla="*/ 51 w 678"/>
                <a:gd name="T87" fmla="*/ 455 h 1587"/>
                <a:gd name="T88" fmla="*/ 46 w 678"/>
                <a:gd name="T89" fmla="*/ 423 h 1587"/>
                <a:gd name="T90" fmla="*/ 42 w 678"/>
                <a:gd name="T91" fmla="*/ 390 h 1587"/>
                <a:gd name="T92" fmla="*/ 33 w 678"/>
                <a:gd name="T93" fmla="*/ 363 h 1587"/>
                <a:gd name="T94" fmla="*/ 23 w 678"/>
                <a:gd name="T95" fmla="*/ 330 h 1587"/>
                <a:gd name="T96" fmla="*/ 19 w 678"/>
                <a:gd name="T97" fmla="*/ 302 h 1587"/>
                <a:gd name="T98" fmla="*/ 10 w 678"/>
                <a:gd name="T99" fmla="*/ 270 h 1587"/>
                <a:gd name="T100" fmla="*/ 10 w 678"/>
                <a:gd name="T101" fmla="*/ 247 h 1587"/>
                <a:gd name="T102" fmla="*/ 0 w 678"/>
                <a:gd name="T103" fmla="*/ 224 h 1587"/>
                <a:gd name="T104" fmla="*/ 5 w 678"/>
                <a:gd name="T105" fmla="*/ 195 h 1587"/>
                <a:gd name="T106" fmla="*/ 10 w 678"/>
                <a:gd name="T107" fmla="*/ 163 h 1587"/>
                <a:gd name="T108" fmla="*/ 19 w 678"/>
                <a:gd name="T109" fmla="*/ 136 h 1587"/>
                <a:gd name="T110" fmla="*/ 28 w 678"/>
                <a:gd name="T111" fmla="*/ 102 h 1587"/>
                <a:gd name="T112" fmla="*/ 33 w 678"/>
                <a:gd name="T113" fmla="*/ 80 h 1587"/>
                <a:gd name="T114" fmla="*/ 46 w 678"/>
                <a:gd name="T115" fmla="*/ 52 h 1587"/>
                <a:gd name="T116" fmla="*/ 56 w 678"/>
                <a:gd name="T117" fmla="*/ 28 h 1587"/>
                <a:gd name="T118" fmla="*/ 65 w 678"/>
                <a:gd name="T119" fmla="*/ 0 h 15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78"/>
                <a:gd name="T181" fmla="*/ 0 h 1587"/>
                <a:gd name="T182" fmla="*/ 678 w 678"/>
                <a:gd name="T183" fmla="*/ 1587 h 158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78" h="1587">
                  <a:moveTo>
                    <a:pt x="678" y="1587"/>
                  </a:moveTo>
                  <a:lnTo>
                    <a:pt x="664" y="1583"/>
                  </a:lnTo>
                  <a:lnTo>
                    <a:pt x="655" y="1578"/>
                  </a:lnTo>
                  <a:lnTo>
                    <a:pt x="650" y="1574"/>
                  </a:lnTo>
                  <a:lnTo>
                    <a:pt x="635" y="1569"/>
                  </a:lnTo>
                  <a:lnTo>
                    <a:pt x="635" y="1564"/>
                  </a:lnTo>
                  <a:lnTo>
                    <a:pt x="622" y="1560"/>
                  </a:lnTo>
                  <a:lnTo>
                    <a:pt x="612" y="1555"/>
                  </a:lnTo>
                  <a:lnTo>
                    <a:pt x="608" y="1551"/>
                  </a:lnTo>
                  <a:lnTo>
                    <a:pt x="589" y="1546"/>
                  </a:lnTo>
                  <a:lnTo>
                    <a:pt x="589" y="1541"/>
                  </a:lnTo>
                  <a:lnTo>
                    <a:pt x="576" y="1537"/>
                  </a:lnTo>
                  <a:lnTo>
                    <a:pt x="571" y="1537"/>
                  </a:lnTo>
                  <a:lnTo>
                    <a:pt x="562" y="1527"/>
                  </a:lnTo>
                  <a:lnTo>
                    <a:pt x="548" y="1522"/>
                  </a:lnTo>
                  <a:lnTo>
                    <a:pt x="533" y="1513"/>
                  </a:lnTo>
                  <a:lnTo>
                    <a:pt x="524" y="1508"/>
                  </a:lnTo>
                  <a:lnTo>
                    <a:pt x="520" y="1508"/>
                  </a:lnTo>
                  <a:lnTo>
                    <a:pt x="506" y="1499"/>
                  </a:lnTo>
                  <a:lnTo>
                    <a:pt x="492" y="1490"/>
                  </a:lnTo>
                  <a:lnTo>
                    <a:pt x="483" y="1481"/>
                  </a:lnTo>
                  <a:lnTo>
                    <a:pt x="469" y="1476"/>
                  </a:lnTo>
                  <a:lnTo>
                    <a:pt x="460" y="1472"/>
                  </a:lnTo>
                  <a:lnTo>
                    <a:pt x="455" y="1467"/>
                  </a:lnTo>
                  <a:lnTo>
                    <a:pt x="441" y="1462"/>
                  </a:lnTo>
                  <a:lnTo>
                    <a:pt x="441" y="1458"/>
                  </a:lnTo>
                  <a:lnTo>
                    <a:pt x="431" y="1453"/>
                  </a:lnTo>
                  <a:lnTo>
                    <a:pt x="418" y="1444"/>
                  </a:lnTo>
                  <a:lnTo>
                    <a:pt x="404" y="1439"/>
                  </a:lnTo>
                  <a:lnTo>
                    <a:pt x="399" y="1429"/>
                  </a:lnTo>
                  <a:lnTo>
                    <a:pt x="395" y="1429"/>
                  </a:lnTo>
                  <a:lnTo>
                    <a:pt x="381" y="1425"/>
                  </a:lnTo>
                  <a:lnTo>
                    <a:pt x="376" y="1420"/>
                  </a:lnTo>
                  <a:lnTo>
                    <a:pt x="372" y="1416"/>
                  </a:lnTo>
                  <a:lnTo>
                    <a:pt x="358" y="1406"/>
                  </a:lnTo>
                  <a:lnTo>
                    <a:pt x="352" y="1402"/>
                  </a:lnTo>
                  <a:lnTo>
                    <a:pt x="348" y="1397"/>
                  </a:lnTo>
                  <a:lnTo>
                    <a:pt x="339" y="1393"/>
                  </a:lnTo>
                  <a:lnTo>
                    <a:pt x="334" y="1388"/>
                  </a:lnTo>
                  <a:lnTo>
                    <a:pt x="329" y="1383"/>
                  </a:lnTo>
                  <a:lnTo>
                    <a:pt x="316" y="1374"/>
                  </a:lnTo>
                  <a:lnTo>
                    <a:pt x="311" y="1370"/>
                  </a:lnTo>
                  <a:lnTo>
                    <a:pt x="297" y="1360"/>
                  </a:lnTo>
                  <a:lnTo>
                    <a:pt x="288" y="1356"/>
                  </a:lnTo>
                  <a:lnTo>
                    <a:pt x="288" y="1351"/>
                  </a:lnTo>
                  <a:lnTo>
                    <a:pt x="283" y="1347"/>
                  </a:lnTo>
                  <a:lnTo>
                    <a:pt x="274" y="1337"/>
                  </a:lnTo>
                  <a:lnTo>
                    <a:pt x="270" y="1337"/>
                  </a:lnTo>
                  <a:lnTo>
                    <a:pt x="259" y="1332"/>
                  </a:lnTo>
                  <a:lnTo>
                    <a:pt x="255" y="1323"/>
                  </a:lnTo>
                  <a:lnTo>
                    <a:pt x="246" y="1314"/>
                  </a:lnTo>
                  <a:lnTo>
                    <a:pt x="241" y="1304"/>
                  </a:lnTo>
                  <a:lnTo>
                    <a:pt x="232" y="1300"/>
                  </a:lnTo>
                  <a:lnTo>
                    <a:pt x="227" y="1291"/>
                  </a:lnTo>
                  <a:lnTo>
                    <a:pt x="218" y="1286"/>
                  </a:lnTo>
                  <a:lnTo>
                    <a:pt x="209" y="1277"/>
                  </a:lnTo>
                  <a:lnTo>
                    <a:pt x="204" y="1272"/>
                  </a:lnTo>
                  <a:lnTo>
                    <a:pt x="204" y="1268"/>
                  </a:lnTo>
                  <a:lnTo>
                    <a:pt x="200" y="1263"/>
                  </a:lnTo>
                  <a:lnTo>
                    <a:pt x="195" y="1254"/>
                  </a:lnTo>
                  <a:lnTo>
                    <a:pt x="186" y="1248"/>
                  </a:lnTo>
                  <a:lnTo>
                    <a:pt x="181" y="1239"/>
                  </a:lnTo>
                  <a:lnTo>
                    <a:pt x="177" y="1230"/>
                  </a:lnTo>
                  <a:lnTo>
                    <a:pt x="172" y="1221"/>
                  </a:lnTo>
                  <a:lnTo>
                    <a:pt x="168" y="1216"/>
                  </a:lnTo>
                  <a:lnTo>
                    <a:pt x="162" y="1207"/>
                  </a:lnTo>
                  <a:lnTo>
                    <a:pt x="157" y="1207"/>
                  </a:lnTo>
                  <a:lnTo>
                    <a:pt x="157" y="1202"/>
                  </a:lnTo>
                  <a:lnTo>
                    <a:pt x="153" y="1193"/>
                  </a:lnTo>
                  <a:lnTo>
                    <a:pt x="148" y="1189"/>
                  </a:lnTo>
                  <a:lnTo>
                    <a:pt x="144" y="1179"/>
                  </a:lnTo>
                  <a:lnTo>
                    <a:pt x="139" y="1170"/>
                  </a:lnTo>
                  <a:lnTo>
                    <a:pt x="135" y="1161"/>
                  </a:lnTo>
                  <a:lnTo>
                    <a:pt x="130" y="1155"/>
                  </a:lnTo>
                  <a:lnTo>
                    <a:pt x="125" y="1146"/>
                  </a:lnTo>
                  <a:lnTo>
                    <a:pt x="125" y="1137"/>
                  </a:lnTo>
                  <a:lnTo>
                    <a:pt x="125" y="1133"/>
                  </a:lnTo>
                  <a:lnTo>
                    <a:pt x="116" y="1123"/>
                  </a:lnTo>
                  <a:lnTo>
                    <a:pt x="116" y="1119"/>
                  </a:lnTo>
                  <a:lnTo>
                    <a:pt x="116" y="1110"/>
                  </a:lnTo>
                  <a:lnTo>
                    <a:pt x="112" y="1105"/>
                  </a:lnTo>
                  <a:lnTo>
                    <a:pt x="107" y="1096"/>
                  </a:lnTo>
                  <a:lnTo>
                    <a:pt x="112" y="1087"/>
                  </a:lnTo>
                  <a:lnTo>
                    <a:pt x="107" y="1077"/>
                  </a:lnTo>
                  <a:lnTo>
                    <a:pt x="107" y="1073"/>
                  </a:lnTo>
                  <a:lnTo>
                    <a:pt x="102" y="1064"/>
                  </a:lnTo>
                  <a:lnTo>
                    <a:pt x="102" y="1053"/>
                  </a:lnTo>
                  <a:lnTo>
                    <a:pt x="102" y="1049"/>
                  </a:lnTo>
                  <a:lnTo>
                    <a:pt x="102" y="1040"/>
                  </a:lnTo>
                  <a:lnTo>
                    <a:pt x="98" y="1035"/>
                  </a:lnTo>
                  <a:lnTo>
                    <a:pt x="98" y="1026"/>
                  </a:lnTo>
                  <a:lnTo>
                    <a:pt x="98" y="1017"/>
                  </a:lnTo>
                  <a:lnTo>
                    <a:pt x="93" y="1017"/>
                  </a:lnTo>
                  <a:lnTo>
                    <a:pt x="93" y="1012"/>
                  </a:lnTo>
                  <a:lnTo>
                    <a:pt x="93" y="1003"/>
                  </a:lnTo>
                  <a:lnTo>
                    <a:pt x="93" y="994"/>
                  </a:lnTo>
                  <a:lnTo>
                    <a:pt x="93" y="989"/>
                  </a:lnTo>
                  <a:lnTo>
                    <a:pt x="84" y="980"/>
                  </a:lnTo>
                  <a:lnTo>
                    <a:pt x="89" y="971"/>
                  </a:lnTo>
                  <a:lnTo>
                    <a:pt x="84" y="965"/>
                  </a:lnTo>
                  <a:lnTo>
                    <a:pt x="84" y="956"/>
                  </a:lnTo>
                  <a:lnTo>
                    <a:pt x="84" y="952"/>
                  </a:lnTo>
                  <a:lnTo>
                    <a:pt x="84" y="942"/>
                  </a:lnTo>
                  <a:lnTo>
                    <a:pt x="84" y="933"/>
                  </a:lnTo>
                  <a:lnTo>
                    <a:pt x="84" y="929"/>
                  </a:lnTo>
                  <a:lnTo>
                    <a:pt x="84" y="919"/>
                  </a:lnTo>
                  <a:lnTo>
                    <a:pt x="84" y="910"/>
                  </a:lnTo>
                  <a:lnTo>
                    <a:pt x="84" y="901"/>
                  </a:lnTo>
                  <a:lnTo>
                    <a:pt x="84" y="896"/>
                  </a:lnTo>
                  <a:lnTo>
                    <a:pt x="79" y="887"/>
                  </a:lnTo>
                  <a:lnTo>
                    <a:pt x="79" y="883"/>
                  </a:lnTo>
                  <a:lnTo>
                    <a:pt x="79" y="872"/>
                  </a:lnTo>
                  <a:lnTo>
                    <a:pt x="79" y="868"/>
                  </a:lnTo>
                  <a:lnTo>
                    <a:pt x="75" y="859"/>
                  </a:lnTo>
                  <a:lnTo>
                    <a:pt x="75" y="850"/>
                  </a:lnTo>
                  <a:lnTo>
                    <a:pt x="75" y="845"/>
                  </a:lnTo>
                  <a:lnTo>
                    <a:pt x="75" y="836"/>
                  </a:lnTo>
                  <a:lnTo>
                    <a:pt x="75" y="827"/>
                  </a:lnTo>
                  <a:lnTo>
                    <a:pt x="75" y="822"/>
                  </a:lnTo>
                  <a:lnTo>
                    <a:pt x="75" y="817"/>
                  </a:lnTo>
                  <a:lnTo>
                    <a:pt x="69" y="813"/>
                  </a:lnTo>
                  <a:lnTo>
                    <a:pt x="75" y="808"/>
                  </a:lnTo>
                  <a:lnTo>
                    <a:pt x="75" y="804"/>
                  </a:lnTo>
                  <a:lnTo>
                    <a:pt x="75" y="799"/>
                  </a:lnTo>
                  <a:lnTo>
                    <a:pt x="69" y="790"/>
                  </a:lnTo>
                  <a:lnTo>
                    <a:pt x="69" y="780"/>
                  </a:lnTo>
                  <a:lnTo>
                    <a:pt x="69" y="775"/>
                  </a:lnTo>
                  <a:lnTo>
                    <a:pt x="69" y="766"/>
                  </a:lnTo>
                  <a:lnTo>
                    <a:pt x="69" y="757"/>
                  </a:lnTo>
                  <a:lnTo>
                    <a:pt x="69" y="752"/>
                  </a:lnTo>
                  <a:lnTo>
                    <a:pt x="69" y="743"/>
                  </a:lnTo>
                  <a:lnTo>
                    <a:pt x="69" y="734"/>
                  </a:lnTo>
                  <a:lnTo>
                    <a:pt x="69" y="729"/>
                  </a:lnTo>
                  <a:lnTo>
                    <a:pt x="65" y="720"/>
                  </a:lnTo>
                  <a:lnTo>
                    <a:pt x="65" y="711"/>
                  </a:lnTo>
                  <a:lnTo>
                    <a:pt x="69" y="706"/>
                  </a:lnTo>
                  <a:lnTo>
                    <a:pt x="69" y="697"/>
                  </a:lnTo>
                  <a:lnTo>
                    <a:pt x="69" y="692"/>
                  </a:lnTo>
                  <a:lnTo>
                    <a:pt x="65" y="682"/>
                  </a:lnTo>
                  <a:lnTo>
                    <a:pt x="65" y="673"/>
                  </a:lnTo>
                  <a:lnTo>
                    <a:pt x="65" y="668"/>
                  </a:lnTo>
                  <a:lnTo>
                    <a:pt x="65" y="659"/>
                  </a:lnTo>
                  <a:lnTo>
                    <a:pt x="65" y="650"/>
                  </a:lnTo>
                  <a:lnTo>
                    <a:pt x="65" y="646"/>
                  </a:lnTo>
                  <a:lnTo>
                    <a:pt x="65" y="636"/>
                  </a:lnTo>
                  <a:lnTo>
                    <a:pt x="60" y="627"/>
                  </a:lnTo>
                  <a:lnTo>
                    <a:pt x="65" y="623"/>
                  </a:lnTo>
                  <a:lnTo>
                    <a:pt x="60" y="613"/>
                  </a:lnTo>
                  <a:lnTo>
                    <a:pt x="60" y="609"/>
                  </a:lnTo>
                  <a:lnTo>
                    <a:pt x="60" y="600"/>
                  </a:lnTo>
                  <a:lnTo>
                    <a:pt x="60" y="589"/>
                  </a:lnTo>
                  <a:lnTo>
                    <a:pt x="60" y="580"/>
                  </a:lnTo>
                  <a:lnTo>
                    <a:pt x="60" y="576"/>
                  </a:lnTo>
                  <a:lnTo>
                    <a:pt x="60" y="567"/>
                  </a:lnTo>
                  <a:lnTo>
                    <a:pt x="60" y="557"/>
                  </a:lnTo>
                  <a:lnTo>
                    <a:pt x="60" y="553"/>
                  </a:lnTo>
                  <a:lnTo>
                    <a:pt x="60" y="544"/>
                  </a:lnTo>
                  <a:lnTo>
                    <a:pt x="56" y="539"/>
                  </a:lnTo>
                  <a:lnTo>
                    <a:pt x="56" y="530"/>
                  </a:lnTo>
                  <a:lnTo>
                    <a:pt x="56" y="525"/>
                  </a:lnTo>
                  <a:lnTo>
                    <a:pt x="56" y="516"/>
                  </a:lnTo>
                  <a:lnTo>
                    <a:pt x="56" y="507"/>
                  </a:lnTo>
                  <a:lnTo>
                    <a:pt x="56" y="497"/>
                  </a:lnTo>
                  <a:lnTo>
                    <a:pt x="56" y="492"/>
                  </a:lnTo>
                  <a:lnTo>
                    <a:pt x="56" y="483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51" y="465"/>
                  </a:lnTo>
                  <a:lnTo>
                    <a:pt x="46" y="460"/>
                  </a:lnTo>
                  <a:lnTo>
                    <a:pt x="51" y="455"/>
                  </a:lnTo>
                  <a:lnTo>
                    <a:pt x="51" y="446"/>
                  </a:lnTo>
                  <a:lnTo>
                    <a:pt x="46" y="437"/>
                  </a:lnTo>
                  <a:lnTo>
                    <a:pt x="46" y="432"/>
                  </a:lnTo>
                  <a:lnTo>
                    <a:pt x="46" y="423"/>
                  </a:lnTo>
                  <a:lnTo>
                    <a:pt x="46" y="414"/>
                  </a:lnTo>
                  <a:lnTo>
                    <a:pt x="46" y="409"/>
                  </a:lnTo>
                  <a:lnTo>
                    <a:pt x="42" y="399"/>
                  </a:lnTo>
                  <a:lnTo>
                    <a:pt x="42" y="390"/>
                  </a:lnTo>
                  <a:lnTo>
                    <a:pt x="37" y="385"/>
                  </a:lnTo>
                  <a:lnTo>
                    <a:pt x="37" y="376"/>
                  </a:lnTo>
                  <a:lnTo>
                    <a:pt x="37" y="372"/>
                  </a:lnTo>
                  <a:lnTo>
                    <a:pt x="33" y="363"/>
                  </a:lnTo>
                  <a:lnTo>
                    <a:pt x="28" y="353"/>
                  </a:lnTo>
                  <a:lnTo>
                    <a:pt x="28" y="349"/>
                  </a:lnTo>
                  <a:lnTo>
                    <a:pt x="28" y="340"/>
                  </a:lnTo>
                  <a:lnTo>
                    <a:pt x="23" y="330"/>
                  </a:lnTo>
                  <a:lnTo>
                    <a:pt x="23" y="321"/>
                  </a:lnTo>
                  <a:lnTo>
                    <a:pt x="23" y="317"/>
                  </a:lnTo>
                  <a:lnTo>
                    <a:pt x="19" y="306"/>
                  </a:lnTo>
                  <a:lnTo>
                    <a:pt x="19" y="302"/>
                  </a:lnTo>
                  <a:lnTo>
                    <a:pt x="14" y="293"/>
                  </a:lnTo>
                  <a:lnTo>
                    <a:pt x="14" y="288"/>
                  </a:lnTo>
                  <a:lnTo>
                    <a:pt x="14" y="279"/>
                  </a:lnTo>
                  <a:lnTo>
                    <a:pt x="10" y="270"/>
                  </a:lnTo>
                  <a:lnTo>
                    <a:pt x="5" y="265"/>
                  </a:lnTo>
                  <a:lnTo>
                    <a:pt x="5" y="256"/>
                  </a:lnTo>
                  <a:lnTo>
                    <a:pt x="10" y="251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38"/>
                  </a:lnTo>
                  <a:lnTo>
                    <a:pt x="5" y="233"/>
                  </a:lnTo>
                  <a:lnTo>
                    <a:pt x="0" y="224"/>
                  </a:lnTo>
                  <a:lnTo>
                    <a:pt x="5" y="218"/>
                  </a:lnTo>
                  <a:lnTo>
                    <a:pt x="5" y="209"/>
                  </a:lnTo>
                  <a:lnTo>
                    <a:pt x="5" y="204"/>
                  </a:lnTo>
                  <a:lnTo>
                    <a:pt x="5" y="195"/>
                  </a:lnTo>
                  <a:lnTo>
                    <a:pt x="10" y="186"/>
                  </a:lnTo>
                  <a:lnTo>
                    <a:pt x="10" y="177"/>
                  </a:lnTo>
                  <a:lnTo>
                    <a:pt x="10" y="172"/>
                  </a:lnTo>
                  <a:lnTo>
                    <a:pt x="10" y="163"/>
                  </a:lnTo>
                  <a:lnTo>
                    <a:pt x="10" y="154"/>
                  </a:lnTo>
                  <a:lnTo>
                    <a:pt x="10" y="149"/>
                  </a:lnTo>
                  <a:lnTo>
                    <a:pt x="14" y="140"/>
                  </a:lnTo>
                  <a:lnTo>
                    <a:pt x="19" y="136"/>
                  </a:lnTo>
                  <a:lnTo>
                    <a:pt x="19" y="125"/>
                  </a:lnTo>
                  <a:lnTo>
                    <a:pt x="19" y="116"/>
                  </a:lnTo>
                  <a:lnTo>
                    <a:pt x="23" y="112"/>
                  </a:lnTo>
                  <a:lnTo>
                    <a:pt x="28" y="102"/>
                  </a:lnTo>
                  <a:lnTo>
                    <a:pt x="28" y="93"/>
                  </a:lnTo>
                  <a:lnTo>
                    <a:pt x="28" y="89"/>
                  </a:lnTo>
                  <a:lnTo>
                    <a:pt x="33" y="89"/>
                  </a:lnTo>
                  <a:lnTo>
                    <a:pt x="33" y="80"/>
                  </a:lnTo>
                  <a:lnTo>
                    <a:pt x="37" y="70"/>
                  </a:lnTo>
                  <a:lnTo>
                    <a:pt x="37" y="66"/>
                  </a:lnTo>
                  <a:lnTo>
                    <a:pt x="42" y="57"/>
                  </a:lnTo>
                  <a:lnTo>
                    <a:pt x="46" y="52"/>
                  </a:lnTo>
                  <a:lnTo>
                    <a:pt x="51" y="43"/>
                  </a:lnTo>
                  <a:lnTo>
                    <a:pt x="51" y="33"/>
                  </a:lnTo>
                  <a:lnTo>
                    <a:pt x="56" y="28"/>
                  </a:lnTo>
                  <a:lnTo>
                    <a:pt x="56" y="19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5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0" name="Freeform 5542"/>
            <p:cNvSpPr>
              <a:spLocks/>
            </p:cNvSpPr>
            <p:nvPr/>
          </p:nvSpPr>
          <p:spPr bwMode="auto">
            <a:xfrm>
              <a:off x="5534" y="1649"/>
              <a:ext cx="69" cy="42"/>
            </a:xfrm>
            <a:custGeom>
              <a:avLst/>
              <a:gdLst>
                <a:gd name="T0" fmla="*/ 0 w 344"/>
                <a:gd name="T1" fmla="*/ 209 h 209"/>
                <a:gd name="T2" fmla="*/ 0 w 344"/>
                <a:gd name="T3" fmla="*/ 209 h 209"/>
                <a:gd name="T4" fmla="*/ 5 w 344"/>
                <a:gd name="T5" fmla="*/ 204 h 209"/>
                <a:gd name="T6" fmla="*/ 14 w 344"/>
                <a:gd name="T7" fmla="*/ 199 h 209"/>
                <a:gd name="T8" fmla="*/ 18 w 344"/>
                <a:gd name="T9" fmla="*/ 195 h 209"/>
                <a:gd name="T10" fmla="*/ 24 w 344"/>
                <a:gd name="T11" fmla="*/ 190 h 209"/>
                <a:gd name="T12" fmla="*/ 33 w 344"/>
                <a:gd name="T13" fmla="*/ 181 h 209"/>
                <a:gd name="T14" fmla="*/ 42 w 344"/>
                <a:gd name="T15" fmla="*/ 176 h 209"/>
                <a:gd name="T16" fmla="*/ 56 w 344"/>
                <a:gd name="T17" fmla="*/ 166 h 209"/>
                <a:gd name="T18" fmla="*/ 65 w 344"/>
                <a:gd name="T19" fmla="*/ 162 h 209"/>
                <a:gd name="T20" fmla="*/ 70 w 344"/>
                <a:gd name="T21" fmla="*/ 157 h 209"/>
                <a:gd name="T22" fmla="*/ 79 w 344"/>
                <a:gd name="T23" fmla="*/ 152 h 209"/>
                <a:gd name="T24" fmla="*/ 84 w 344"/>
                <a:gd name="T25" fmla="*/ 143 h 209"/>
                <a:gd name="T26" fmla="*/ 88 w 344"/>
                <a:gd name="T27" fmla="*/ 143 h 209"/>
                <a:gd name="T28" fmla="*/ 102 w 344"/>
                <a:gd name="T29" fmla="*/ 139 h 209"/>
                <a:gd name="T30" fmla="*/ 107 w 344"/>
                <a:gd name="T31" fmla="*/ 134 h 209"/>
                <a:gd name="T32" fmla="*/ 111 w 344"/>
                <a:gd name="T33" fmla="*/ 129 h 209"/>
                <a:gd name="T34" fmla="*/ 126 w 344"/>
                <a:gd name="T35" fmla="*/ 120 h 209"/>
                <a:gd name="T36" fmla="*/ 126 w 344"/>
                <a:gd name="T37" fmla="*/ 120 h 209"/>
                <a:gd name="T38" fmla="*/ 135 w 344"/>
                <a:gd name="T39" fmla="*/ 111 h 209"/>
                <a:gd name="T40" fmla="*/ 149 w 344"/>
                <a:gd name="T41" fmla="*/ 107 h 209"/>
                <a:gd name="T42" fmla="*/ 163 w 344"/>
                <a:gd name="T43" fmla="*/ 97 h 209"/>
                <a:gd name="T44" fmla="*/ 172 w 344"/>
                <a:gd name="T45" fmla="*/ 93 h 209"/>
                <a:gd name="T46" fmla="*/ 186 w 344"/>
                <a:gd name="T47" fmla="*/ 84 h 209"/>
                <a:gd name="T48" fmla="*/ 190 w 344"/>
                <a:gd name="T49" fmla="*/ 78 h 209"/>
                <a:gd name="T50" fmla="*/ 199 w 344"/>
                <a:gd name="T51" fmla="*/ 73 h 209"/>
                <a:gd name="T52" fmla="*/ 214 w 344"/>
                <a:gd name="T53" fmla="*/ 69 h 209"/>
                <a:gd name="T54" fmla="*/ 214 w 344"/>
                <a:gd name="T55" fmla="*/ 69 h 209"/>
                <a:gd name="T56" fmla="*/ 228 w 344"/>
                <a:gd name="T57" fmla="*/ 60 h 209"/>
                <a:gd name="T58" fmla="*/ 237 w 344"/>
                <a:gd name="T59" fmla="*/ 55 h 209"/>
                <a:gd name="T60" fmla="*/ 242 w 344"/>
                <a:gd name="T61" fmla="*/ 50 h 209"/>
                <a:gd name="T62" fmla="*/ 255 w 344"/>
                <a:gd name="T63" fmla="*/ 46 h 209"/>
                <a:gd name="T64" fmla="*/ 255 w 344"/>
                <a:gd name="T65" fmla="*/ 46 h 209"/>
                <a:gd name="T66" fmla="*/ 269 w 344"/>
                <a:gd name="T67" fmla="*/ 37 h 209"/>
                <a:gd name="T68" fmla="*/ 278 w 344"/>
                <a:gd name="T69" fmla="*/ 32 h 209"/>
                <a:gd name="T70" fmla="*/ 283 w 344"/>
                <a:gd name="T71" fmla="*/ 27 h 209"/>
                <a:gd name="T72" fmla="*/ 297 w 344"/>
                <a:gd name="T73" fmla="*/ 23 h 209"/>
                <a:gd name="T74" fmla="*/ 301 w 344"/>
                <a:gd name="T75" fmla="*/ 23 h 209"/>
                <a:gd name="T76" fmla="*/ 311 w 344"/>
                <a:gd name="T77" fmla="*/ 14 h 209"/>
                <a:gd name="T78" fmla="*/ 321 w 344"/>
                <a:gd name="T79" fmla="*/ 9 h 209"/>
                <a:gd name="T80" fmla="*/ 330 w 344"/>
                <a:gd name="T81" fmla="*/ 5 h 209"/>
                <a:gd name="T82" fmla="*/ 344 w 344"/>
                <a:gd name="T83" fmla="*/ 0 h 2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4"/>
                <a:gd name="T127" fmla="*/ 0 h 209"/>
                <a:gd name="T128" fmla="*/ 344 w 344"/>
                <a:gd name="T129" fmla="*/ 209 h 2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4" h="209">
                  <a:moveTo>
                    <a:pt x="0" y="209"/>
                  </a:moveTo>
                  <a:lnTo>
                    <a:pt x="0" y="209"/>
                  </a:lnTo>
                  <a:lnTo>
                    <a:pt x="5" y="204"/>
                  </a:lnTo>
                  <a:lnTo>
                    <a:pt x="14" y="199"/>
                  </a:lnTo>
                  <a:lnTo>
                    <a:pt x="18" y="195"/>
                  </a:lnTo>
                  <a:lnTo>
                    <a:pt x="24" y="190"/>
                  </a:lnTo>
                  <a:lnTo>
                    <a:pt x="33" y="181"/>
                  </a:lnTo>
                  <a:lnTo>
                    <a:pt x="42" y="176"/>
                  </a:lnTo>
                  <a:lnTo>
                    <a:pt x="56" y="166"/>
                  </a:lnTo>
                  <a:lnTo>
                    <a:pt x="65" y="162"/>
                  </a:lnTo>
                  <a:lnTo>
                    <a:pt x="70" y="157"/>
                  </a:lnTo>
                  <a:lnTo>
                    <a:pt x="79" y="152"/>
                  </a:lnTo>
                  <a:lnTo>
                    <a:pt x="84" y="143"/>
                  </a:lnTo>
                  <a:lnTo>
                    <a:pt x="88" y="143"/>
                  </a:lnTo>
                  <a:lnTo>
                    <a:pt x="102" y="139"/>
                  </a:lnTo>
                  <a:lnTo>
                    <a:pt x="107" y="134"/>
                  </a:lnTo>
                  <a:lnTo>
                    <a:pt x="111" y="129"/>
                  </a:lnTo>
                  <a:lnTo>
                    <a:pt x="126" y="120"/>
                  </a:lnTo>
                  <a:lnTo>
                    <a:pt x="135" y="111"/>
                  </a:lnTo>
                  <a:lnTo>
                    <a:pt x="149" y="107"/>
                  </a:lnTo>
                  <a:lnTo>
                    <a:pt x="163" y="97"/>
                  </a:lnTo>
                  <a:lnTo>
                    <a:pt x="172" y="93"/>
                  </a:lnTo>
                  <a:lnTo>
                    <a:pt x="186" y="84"/>
                  </a:lnTo>
                  <a:lnTo>
                    <a:pt x="190" y="78"/>
                  </a:lnTo>
                  <a:lnTo>
                    <a:pt x="199" y="73"/>
                  </a:lnTo>
                  <a:lnTo>
                    <a:pt x="214" y="69"/>
                  </a:lnTo>
                  <a:lnTo>
                    <a:pt x="228" y="60"/>
                  </a:lnTo>
                  <a:lnTo>
                    <a:pt x="237" y="55"/>
                  </a:lnTo>
                  <a:lnTo>
                    <a:pt x="242" y="50"/>
                  </a:lnTo>
                  <a:lnTo>
                    <a:pt x="255" y="46"/>
                  </a:lnTo>
                  <a:lnTo>
                    <a:pt x="269" y="37"/>
                  </a:lnTo>
                  <a:lnTo>
                    <a:pt x="278" y="32"/>
                  </a:lnTo>
                  <a:lnTo>
                    <a:pt x="283" y="27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11" y="14"/>
                  </a:lnTo>
                  <a:lnTo>
                    <a:pt x="321" y="9"/>
                  </a:lnTo>
                  <a:lnTo>
                    <a:pt x="330" y="5"/>
                  </a:lnTo>
                  <a:lnTo>
                    <a:pt x="344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1" name="Freeform 5543"/>
            <p:cNvSpPr>
              <a:spLocks/>
            </p:cNvSpPr>
            <p:nvPr/>
          </p:nvSpPr>
          <p:spPr bwMode="auto">
            <a:xfrm>
              <a:off x="3328" y="787"/>
              <a:ext cx="61" cy="10"/>
            </a:xfrm>
            <a:custGeom>
              <a:avLst/>
              <a:gdLst>
                <a:gd name="T0" fmla="*/ 0 w 301"/>
                <a:gd name="T1" fmla="*/ 0 h 50"/>
                <a:gd name="T2" fmla="*/ 4 w 301"/>
                <a:gd name="T3" fmla="*/ 4 h 50"/>
                <a:gd name="T4" fmla="*/ 23 w 301"/>
                <a:gd name="T5" fmla="*/ 9 h 50"/>
                <a:gd name="T6" fmla="*/ 33 w 301"/>
                <a:gd name="T7" fmla="*/ 9 h 50"/>
                <a:gd name="T8" fmla="*/ 47 w 301"/>
                <a:gd name="T9" fmla="*/ 13 h 50"/>
                <a:gd name="T10" fmla="*/ 69 w 301"/>
                <a:gd name="T11" fmla="*/ 13 h 50"/>
                <a:gd name="T12" fmla="*/ 79 w 301"/>
                <a:gd name="T13" fmla="*/ 13 h 50"/>
                <a:gd name="T14" fmla="*/ 88 w 301"/>
                <a:gd name="T15" fmla="*/ 18 h 50"/>
                <a:gd name="T16" fmla="*/ 111 w 301"/>
                <a:gd name="T17" fmla="*/ 22 h 50"/>
                <a:gd name="T18" fmla="*/ 125 w 301"/>
                <a:gd name="T19" fmla="*/ 22 h 50"/>
                <a:gd name="T20" fmla="*/ 135 w 301"/>
                <a:gd name="T21" fmla="*/ 22 h 50"/>
                <a:gd name="T22" fmla="*/ 153 w 301"/>
                <a:gd name="T23" fmla="*/ 27 h 50"/>
                <a:gd name="T24" fmla="*/ 176 w 301"/>
                <a:gd name="T25" fmla="*/ 32 h 50"/>
                <a:gd name="T26" fmla="*/ 194 w 301"/>
                <a:gd name="T27" fmla="*/ 36 h 50"/>
                <a:gd name="T28" fmla="*/ 217 w 301"/>
                <a:gd name="T29" fmla="*/ 41 h 50"/>
                <a:gd name="T30" fmla="*/ 223 w 301"/>
                <a:gd name="T31" fmla="*/ 41 h 50"/>
                <a:gd name="T32" fmla="*/ 241 w 301"/>
                <a:gd name="T33" fmla="*/ 41 h 50"/>
                <a:gd name="T34" fmla="*/ 260 w 301"/>
                <a:gd name="T35" fmla="*/ 45 h 50"/>
                <a:gd name="T36" fmla="*/ 269 w 301"/>
                <a:gd name="T37" fmla="*/ 45 h 50"/>
                <a:gd name="T38" fmla="*/ 283 w 301"/>
                <a:gd name="T39" fmla="*/ 45 h 50"/>
                <a:gd name="T40" fmla="*/ 301 w 301"/>
                <a:gd name="T41" fmla="*/ 5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1"/>
                <a:gd name="T64" fmla="*/ 0 h 50"/>
                <a:gd name="T65" fmla="*/ 301 w 30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1" h="50">
                  <a:moveTo>
                    <a:pt x="0" y="0"/>
                  </a:moveTo>
                  <a:lnTo>
                    <a:pt x="4" y="4"/>
                  </a:lnTo>
                  <a:lnTo>
                    <a:pt x="23" y="9"/>
                  </a:lnTo>
                  <a:lnTo>
                    <a:pt x="33" y="9"/>
                  </a:lnTo>
                  <a:lnTo>
                    <a:pt x="47" y="13"/>
                  </a:lnTo>
                  <a:lnTo>
                    <a:pt x="69" y="13"/>
                  </a:lnTo>
                  <a:lnTo>
                    <a:pt x="79" y="13"/>
                  </a:lnTo>
                  <a:lnTo>
                    <a:pt x="88" y="18"/>
                  </a:lnTo>
                  <a:lnTo>
                    <a:pt x="111" y="22"/>
                  </a:lnTo>
                  <a:lnTo>
                    <a:pt x="125" y="22"/>
                  </a:lnTo>
                  <a:lnTo>
                    <a:pt x="135" y="22"/>
                  </a:lnTo>
                  <a:lnTo>
                    <a:pt x="153" y="27"/>
                  </a:lnTo>
                  <a:lnTo>
                    <a:pt x="176" y="32"/>
                  </a:lnTo>
                  <a:lnTo>
                    <a:pt x="194" y="36"/>
                  </a:lnTo>
                  <a:lnTo>
                    <a:pt x="217" y="41"/>
                  </a:lnTo>
                  <a:lnTo>
                    <a:pt x="223" y="41"/>
                  </a:lnTo>
                  <a:lnTo>
                    <a:pt x="241" y="41"/>
                  </a:lnTo>
                  <a:lnTo>
                    <a:pt x="260" y="45"/>
                  </a:lnTo>
                  <a:lnTo>
                    <a:pt x="269" y="45"/>
                  </a:lnTo>
                  <a:lnTo>
                    <a:pt x="283" y="45"/>
                  </a:lnTo>
                  <a:lnTo>
                    <a:pt x="301" y="5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2" name="Freeform 5544"/>
            <p:cNvSpPr>
              <a:spLocks/>
            </p:cNvSpPr>
            <p:nvPr/>
          </p:nvSpPr>
          <p:spPr bwMode="auto">
            <a:xfrm>
              <a:off x="3454" y="807"/>
              <a:ext cx="667" cy="106"/>
            </a:xfrm>
            <a:custGeom>
              <a:avLst/>
              <a:gdLst>
                <a:gd name="T0" fmla="*/ 28 w 3336"/>
                <a:gd name="T1" fmla="*/ 5 h 529"/>
                <a:gd name="T2" fmla="*/ 89 w 3336"/>
                <a:gd name="T3" fmla="*/ 14 h 529"/>
                <a:gd name="T4" fmla="*/ 153 w 3336"/>
                <a:gd name="T5" fmla="*/ 28 h 529"/>
                <a:gd name="T6" fmla="*/ 218 w 3336"/>
                <a:gd name="T7" fmla="*/ 37 h 529"/>
                <a:gd name="T8" fmla="*/ 270 w 3336"/>
                <a:gd name="T9" fmla="*/ 42 h 529"/>
                <a:gd name="T10" fmla="*/ 325 w 3336"/>
                <a:gd name="T11" fmla="*/ 56 h 529"/>
                <a:gd name="T12" fmla="*/ 390 w 3336"/>
                <a:gd name="T13" fmla="*/ 60 h 529"/>
                <a:gd name="T14" fmla="*/ 455 w 3336"/>
                <a:gd name="T15" fmla="*/ 74 h 529"/>
                <a:gd name="T16" fmla="*/ 510 w 3336"/>
                <a:gd name="T17" fmla="*/ 84 h 529"/>
                <a:gd name="T18" fmla="*/ 562 w 3336"/>
                <a:gd name="T19" fmla="*/ 89 h 529"/>
                <a:gd name="T20" fmla="*/ 626 w 3336"/>
                <a:gd name="T21" fmla="*/ 102 h 529"/>
                <a:gd name="T22" fmla="*/ 691 w 3336"/>
                <a:gd name="T23" fmla="*/ 112 h 529"/>
                <a:gd name="T24" fmla="*/ 752 w 3336"/>
                <a:gd name="T25" fmla="*/ 121 h 529"/>
                <a:gd name="T26" fmla="*/ 798 w 3336"/>
                <a:gd name="T27" fmla="*/ 130 h 529"/>
                <a:gd name="T28" fmla="*/ 863 w 3336"/>
                <a:gd name="T29" fmla="*/ 139 h 529"/>
                <a:gd name="T30" fmla="*/ 928 w 3336"/>
                <a:gd name="T31" fmla="*/ 148 h 529"/>
                <a:gd name="T32" fmla="*/ 988 w 3336"/>
                <a:gd name="T33" fmla="*/ 158 h 529"/>
                <a:gd name="T34" fmla="*/ 1040 w 3336"/>
                <a:gd name="T35" fmla="*/ 167 h 529"/>
                <a:gd name="T36" fmla="*/ 1099 w 3336"/>
                <a:gd name="T37" fmla="*/ 177 h 529"/>
                <a:gd name="T38" fmla="*/ 1165 w 3336"/>
                <a:gd name="T39" fmla="*/ 186 h 529"/>
                <a:gd name="T40" fmla="*/ 1230 w 3336"/>
                <a:gd name="T41" fmla="*/ 195 h 529"/>
                <a:gd name="T42" fmla="*/ 1295 w 3336"/>
                <a:gd name="T43" fmla="*/ 204 h 529"/>
                <a:gd name="T44" fmla="*/ 1359 w 3336"/>
                <a:gd name="T45" fmla="*/ 218 h 529"/>
                <a:gd name="T46" fmla="*/ 1425 w 3336"/>
                <a:gd name="T47" fmla="*/ 227 h 529"/>
                <a:gd name="T48" fmla="*/ 1485 w 3336"/>
                <a:gd name="T49" fmla="*/ 237 h 529"/>
                <a:gd name="T50" fmla="*/ 1550 w 3336"/>
                <a:gd name="T51" fmla="*/ 246 h 529"/>
                <a:gd name="T52" fmla="*/ 1615 w 3336"/>
                <a:gd name="T53" fmla="*/ 260 h 529"/>
                <a:gd name="T54" fmla="*/ 1661 w 3336"/>
                <a:gd name="T55" fmla="*/ 264 h 529"/>
                <a:gd name="T56" fmla="*/ 1721 w 3336"/>
                <a:gd name="T57" fmla="*/ 274 h 529"/>
                <a:gd name="T58" fmla="*/ 1791 w 3336"/>
                <a:gd name="T59" fmla="*/ 288 h 529"/>
                <a:gd name="T60" fmla="*/ 1856 w 3336"/>
                <a:gd name="T61" fmla="*/ 297 h 529"/>
                <a:gd name="T62" fmla="*/ 1916 w 3336"/>
                <a:gd name="T63" fmla="*/ 306 h 529"/>
                <a:gd name="T64" fmla="*/ 1981 w 3336"/>
                <a:gd name="T65" fmla="*/ 316 h 529"/>
                <a:gd name="T66" fmla="*/ 2047 w 3336"/>
                <a:gd name="T67" fmla="*/ 325 h 529"/>
                <a:gd name="T68" fmla="*/ 2111 w 3336"/>
                <a:gd name="T69" fmla="*/ 339 h 529"/>
                <a:gd name="T70" fmla="*/ 2176 w 3336"/>
                <a:gd name="T71" fmla="*/ 343 h 529"/>
                <a:gd name="T72" fmla="*/ 2237 w 3336"/>
                <a:gd name="T73" fmla="*/ 357 h 529"/>
                <a:gd name="T74" fmla="*/ 2287 w 3336"/>
                <a:gd name="T75" fmla="*/ 367 h 529"/>
                <a:gd name="T76" fmla="*/ 2348 w 3336"/>
                <a:gd name="T77" fmla="*/ 376 h 529"/>
                <a:gd name="T78" fmla="*/ 2412 w 3336"/>
                <a:gd name="T79" fmla="*/ 385 h 529"/>
                <a:gd name="T80" fmla="*/ 2478 w 3336"/>
                <a:gd name="T81" fmla="*/ 395 h 529"/>
                <a:gd name="T82" fmla="*/ 2524 w 3336"/>
                <a:gd name="T83" fmla="*/ 404 h 529"/>
                <a:gd name="T84" fmla="*/ 2584 w 3336"/>
                <a:gd name="T85" fmla="*/ 413 h 529"/>
                <a:gd name="T86" fmla="*/ 2649 w 3336"/>
                <a:gd name="T87" fmla="*/ 422 h 529"/>
                <a:gd name="T88" fmla="*/ 2719 w 3336"/>
                <a:gd name="T89" fmla="*/ 431 h 529"/>
                <a:gd name="T90" fmla="*/ 2779 w 3336"/>
                <a:gd name="T91" fmla="*/ 441 h 529"/>
                <a:gd name="T92" fmla="*/ 2844 w 3336"/>
                <a:gd name="T93" fmla="*/ 455 h 529"/>
                <a:gd name="T94" fmla="*/ 2909 w 3336"/>
                <a:gd name="T95" fmla="*/ 460 h 529"/>
                <a:gd name="T96" fmla="*/ 2960 w 3336"/>
                <a:gd name="T97" fmla="*/ 469 h 529"/>
                <a:gd name="T98" fmla="*/ 3016 w 3336"/>
                <a:gd name="T99" fmla="*/ 478 h 529"/>
                <a:gd name="T100" fmla="*/ 3081 w 3336"/>
                <a:gd name="T101" fmla="*/ 492 h 529"/>
                <a:gd name="T102" fmla="*/ 3146 w 3336"/>
                <a:gd name="T103" fmla="*/ 501 h 529"/>
                <a:gd name="T104" fmla="*/ 3202 w 3336"/>
                <a:gd name="T105" fmla="*/ 510 h 529"/>
                <a:gd name="T106" fmla="*/ 3252 w 3336"/>
                <a:gd name="T107" fmla="*/ 520 h 529"/>
                <a:gd name="T108" fmla="*/ 3336 w 3336"/>
                <a:gd name="T109" fmla="*/ 529 h 52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36"/>
                <a:gd name="T166" fmla="*/ 0 h 529"/>
                <a:gd name="T167" fmla="*/ 3336 w 3336"/>
                <a:gd name="T168" fmla="*/ 529 h 52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36" h="529">
                  <a:moveTo>
                    <a:pt x="0" y="0"/>
                  </a:moveTo>
                  <a:lnTo>
                    <a:pt x="0" y="0"/>
                  </a:lnTo>
                  <a:lnTo>
                    <a:pt x="23" y="5"/>
                  </a:lnTo>
                  <a:lnTo>
                    <a:pt x="28" y="5"/>
                  </a:lnTo>
                  <a:lnTo>
                    <a:pt x="46" y="10"/>
                  </a:lnTo>
                  <a:lnTo>
                    <a:pt x="66" y="10"/>
                  </a:lnTo>
                  <a:lnTo>
                    <a:pt x="79" y="14"/>
                  </a:lnTo>
                  <a:lnTo>
                    <a:pt x="89" y="14"/>
                  </a:lnTo>
                  <a:lnTo>
                    <a:pt x="112" y="19"/>
                  </a:lnTo>
                  <a:lnTo>
                    <a:pt x="125" y="23"/>
                  </a:lnTo>
                  <a:lnTo>
                    <a:pt x="130" y="23"/>
                  </a:lnTo>
                  <a:lnTo>
                    <a:pt x="153" y="28"/>
                  </a:lnTo>
                  <a:lnTo>
                    <a:pt x="172" y="28"/>
                  </a:lnTo>
                  <a:lnTo>
                    <a:pt x="177" y="28"/>
                  </a:lnTo>
                  <a:lnTo>
                    <a:pt x="195" y="33"/>
                  </a:lnTo>
                  <a:lnTo>
                    <a:pt x="218" y="37"/>
                  </a:lnTo>
                  <a:lnTo>
                    <a:pt x="223" y="37"/>
                  </a:lnTo>
                  <a:lnTo>
                    <a:pt x="236" y="37"/>
                  </a:lnTo>
                  <a:lnTo>
                    <a:pt x="260" y="42"/>
                  </a:lnTo>
                  <a:lnTo>
                    <a:pt x="270" y="42"/>
                  </a:lnTo>
                  <a:lnTo>
                    <a:pt x="283" y="46"/>
                  </a:lnTo>
                  <a:lnTo>
                    <a:pt x="302" y="51"/>
                  </a:lnTo>
                  <a:lnTo>
                    <a:pt x="315" y="51"/>
                  </a:lnTo>
                  <a:lnTo>
                    <a:pt x="325" y="56"/>
                  </a:lnTo>
                  <a:lnTo>
                    <a:pt x="349" y="56"/>
                  </a:lnTo>
                  <a:lnTo>
                    <a:pt x="367" y="60"/>
                  </a:lnTo>
                  <a:lnTo>
                    <a:pt x="390" y="60"/>
                  </a:lnTo>
                  <a:lnTo>
                    <a:pt x="408" y="65"/>
                  </a:lnTo>
                  <a:lnTo>
                    <a:pt x="413" y="65"/>
                  </a:lnTo>
                  <a:lnTo>
                    <a:pt x="431" y="69"/>
                  </a:lnTo>
                  <a:lnTo>
                    <a:pt x="455" y="74"/>
                  </a:lnTo>
                  <a:lnTo>
                    <a:pt x="464" y="74"/>
                  </a:lnTo>
                  <a:lnTo>
                    <a:pt x="474" y="80"/>
                  </a:lnTo>
                  <a:lnTo>
                    <a:pt x="497" y="80"/>
                  </a:lnTo>
                  <a:lnTo>
                    <a:pt x="510" y="84"/>
                  </a:lnTo>
                  <a:lnTo>
                    <a:pt x="519" y="84"/>
                  </a:lnTo>
                  <a:lnTo>
                    <a:pt x="539" y="84"/>
                  </a:lnTo>
                  <a:lnTo>
                    <a:pt x="557" y="89"/>
                  </a:lnTo>
                  <a:lnTo>
                    <a:pt x="562" y="89"/>
                  </a:lnTo>
                  <a:lnTo>
                    <a:pt x="585" y="93"/>
                  </a:lnTo>
                  <a:lnTo>
                    <a:pt x="603" y="98"/>
                  </a:lnTo>
                  <a:lnTo>
                    <a:pt x="608" y="98"/>
                  </a:lnTo>
                  <a:lnTo>
                    <a:pt x="626" y="102"/>
                  </a:lnTo>
                  <a:lnTo>
                    <a:pt x="645" y="102"/>
                  </a:lnTo>
                  <a:lnTo>
                    <a:pt x="655" y="107"/>
                  </a:lnTo>
                  <a:lnTo>
                    <a:pt x="668" y="107"/>
                  </a:lnTo>
                  <a:lnTo>
                    <a:pt x="691" y="112"/>
                  </a:lnTo>
                  <a:lnTo>
                    <a:pt x="700" y="112"/>
                  </a:lnTo>
                  <a:lnTo>
                    <a:pt x="710" y="112"/>
                  </a:lnTo>
                  <a:lnTo>
                    <a:pt x="734" y="116"/>
                  </a:lnTo>
                  <a:lnTo>
                    <a:pt x="752" y="121"/>
                  </a:lnTo>
                  <a:lnTo>
                    <a:pt x="757" y="121"/>
                  </a:lnTo>
                  <a:lnTo>
                    <a:pt x="775" y="125"/>
                  </a:lnTo>
                  <a:lnTo>
                    <a:pt x="798" y="130"/>
                  </a:lnTo>
                  <a:lnTo>
                    <a:pt x="822" y="130"/>
                  </a:lnTo>
                  <a:lnTo>
                    <a:pt x="845" y="135"/>
                  </a:lnTo>
                  <a:lnTo>
                    <a:pt x="863" y="139"/>
                  </a:lnTo>
                  <a:lnTo>
                    <a:pt x="886" y="144"/>
                  </a:lnTo>
                  <a:lnTo>
                    <a:pt x="895" y="144"/>
                  </a:lnTo>
                  <a:lnTo>
                    <a:pt x="904" y="144"/>
                  </a:lnTo>
                  <a:lnTo>
                    <a:pt x="928" y="148"/>
                  </a:lnTo>
                  <a:lnTo>
                    <a:pt x="942" y="148"/>
                  </a:lnTo>
                  <a:lnTo>
                    <a:pt x="951" y="153"/>
                  </a:lnTo>
                  <a:lnTo>
                    <a:pt x="970" y="153"/>
                  </a:lnTo>
                  <a:lnTo>
                    <a:pt x="988" y="158"/>
                  </a:lnTo>
                  <a:lnTo>
                    <a:pt x="993" y="158"/>
                  </a:lnTo>
                  <a:lnTo>
                    <a:pt x="1017" y="162"/>
                  </a:lnTo>
                  <a:lnTo>
                    <a:pt x="1035" y="167"/>
                  </a:lnTo>
                  <a:lnTo>
                    <a:pt x="1040" y="167"/>
                  </a:lnTo>
                  <a:lnTo>
                    <a:pt x="1058" y="171"/>
                  </a:lnTo>
                  <a:lnTo>
                    <a:pt x="1076" y="171"/>
                  </a:lnTo>
                  <a:lnTo>
                    <a:pt x="1085" y="171"/>
                  </a:lnTo>
                  <a:lnTo>
                    <a:pt x="1099" y="177"/>
                  </a:lnTo>
                  <a:lnTo>
                    <a:pt x="1123" y="177"/>
                  </a:lnTo>
                  <a:lnTo>
                    <a:pt x="1132" y="182"/>
                  </a:lnTo>
                  <a:lnTo>
                    <a:pt x="1142" y="182"/>
                  </a:lnTo>
                  <a:lnTo>
                    <a:pt x="1165" y="186"/>
                  </a:lnTo>
                  <a:lnTo>
                    <a:pt x="1183" y="191"/>
                  </a:lnTo>
                  <a:lnTo>
                    <a:pt x="1187" y="191"/>
                  </a:lnTo>
                  <a:lnTo>
                    <a:pt x="1207" y="195"/>
                  </a:lnTo>
                  <a:lnTo>
                    <a:pt x="1230" y="195"/>
                  </a:lnTo>
                  <a:lnTo>
                    <a:pt x="1248" y="200"/>
                  </a:lnTo>
                  <a:lnTo>
                    <a:pt x="1271" y="204"/>
                  </a:lnTo>
                  <a:lnTo>
                    <a:pt x="1280" y="204"/>
                  </a:lnTo>
                  <a:lnTo>
                    <a:pt x="1295" y="204"/>
                  </a:lnTo>
                  <a:lnTo>
                    <a:pt x="1313" y="209"/>
                  </a:lnTo>
                  <a:lnTo>
                    <a:pt x="1327" y="214"/>
                  </a:lnTo>
                  <a:lnTo>
                    <a:pt x="1336" y="214"/>
                  </a:lnTo>
                  <a:lnTo>
                    <a:pt x="1359" y="218"/>
                  </a:lnTo>
                  <a:lnTo>
                    <a:pt x="1373" y="218"/>
                  </a:lnTo>
                  <a:lnTo>
                    <a:pt x="1378" y="223"/>
                  </a:lnTo>
                  <a:lnTo>
                    <a:pt x="1402" y="223"/>
                  </a:lnTo>
                  <a:lnTo>
                    <a:pt x="1425" y="227"/>
                  </a:lnTo>
                  <a:lnTo>
                    <a:pt x="1443" y="227"/>
                  </a:lnTo>
                  <a:lnTo>
                    <a:pt x="1466" y="232"/>
                  </a:lnTo>
                  <a:lnTo>
                    <a:pt x="1470" y="232"/>
                  </a:lnTo>
                  <a:lnTo>
                    <a:pt x="1485" y="237"/>
                  </a:lnTo>
                  <a:lnTo>
                    <a:pt x="1508" y="241"/>
                  </a:lnTo>
                  <a:lnTo>
                    <a:pt x="1517" y="241"/>
                  </a:lnTo>
                  <a:lnTo>
                    <a:pt x="1531" y="246"/>
                  </a:lnTo>
                  <a:lnTo>
                    <a:pt x="1550" y="246"/>
                  </a:lnTo>
                  <a:lnTo>
                    <a:pt x="1568" y="250"/>
                  </a:lnTo>
                  <a:lnTo>
                    <a:pt x="1573" y="250"/>
                  </a:lnTo>
                  <a:lnTo>
                    <a:pt x="1596" y="255"/>
                  </a:lnTo>
                  <a:lnTo>
                    <a:pt x="1615" y="260"/>
                  </a:lnTo>
                  <a:lnTo>
                    <a:pt x="1638" y="260"/>
                  </a:lnTo>
                  <a:lnTo>
                    <a:pt x="1656" y="264"/>
                  </a:lnTo>
                  <a:lnTo>
                    <a:pt x="1661" y="264"/>
                  </a:lnTo>
                  <a:lnTo>
                    <a:pt x="1680" y="270"/>
                  </a:lnTo>
                  <a:lnTo>
                    <a:pt x="1703" y="270"/>
                  </a:lnTo>
                  <a:lnTo>
                    <a:pt x="1712" y="274"/>
                  </a:lnTo>
                  <a:lnTo>
                    <a:pt x="1721" y="274"/>
                  </a:lnTo>
                  <a:lnTo>
                    <a:pt x="1744" y="279"/>
                  </a:lnTo>
                  <a:lnTo>
                    <a:pt x="1758" y="284"/>
                  </a:lnTo>
                  <a:lnTo>
                    <a:pt x="1768" y="284"/>
                  </a:lnTo>
                  <a:lnTo>
                    <a:pt x="1791" y="288"/>
                  </a:lnTo>
                  <a:lnTo>
                    <a:pt x="1805" y="288"/>
                  </a:lnTo>
                  <a:lnTo>
                    <a:pt x="1810" y="288"/>
                  </a:lnTo>
                  <a:lnTo>
                    <a:pt x="1833" y="293"/>
                  </a:lnTo>
                  <a:lnTo>
                    <a:pt x="1856" y="297"/>
                  </a:lnTo>
                  <a:lnTo>
                    <a:pt x="1875" y="297"/>
                  </a:lnTo>
                  <a:lnTo>
                    <a:pt x="1898" y="302"/>
                  </a:lnTo>
                  <a:lnTo>
                    <a:pt x="1902" y="302"/>
                  </a:lnTo>
                  <a:lnTo>
                    <a:pt x="1916" y="306"/>
                  </a:lnTo>
                  <a:lnTo>
                    <a:pt x="1939" y="311"/>
                  </a:lnTo>
                  <a:lnTo>
                    <a:pt x="1949" y="311"/>
                  </a:lnTo>
                  <a:lnTo>
                    <a:pt x="1963" y="311"/>
                  </a:lnTo>
                  <a:lnTo>
                    <a:pt x="1981" y="316"/>
                  </a:lnTo>
                  <a:lnTo>
                    <a:pt x="2000" y="316"/>
                  </a:lnTo>
                  <a:lnTo>
                    <a:pt x="2004" y="320"/>
                  </a:lnTo>
                  <a:lnTo>
                    <a:pt x="2027" y="320"/>
                  </a:lnTo>
                  <a:lnTo>
                    <a:pt x="2047" y="325"/>
                  </a:lnTo>
                  <a:lnTo>
                    <a:pt x="2070" y="329"/>
                  </a:lnTo>
                  <a:lnTo>
                    <a:pt x="2093" y="334"/>
                  </a:lnTo>
                  <a:lnTo>
                    <a:pt x="2111" y="339"/>
                  </a:lnTo>
                  <a:lnTo>
                    <a:pt x="2134" y="339"/>
                  </a:lnTo>
                  <a:lnTo>
                    <a:pt x="2144" y="343"/>
                  </a:lnTo>
                  <a:lnTo>
                    <a:pt x="2153" y="343"/>
                  </a:lnTo>
                  <a:lnTo>
                    <a:pt x="2176" y="343"/>
                  </a:lnTo>
                  <a:lnTo>
                    <a:pt x="2190" y="348"/>
                  </a:lnTo>
                  <a:lnTo>
                    <a:pt x="2199" y="348"/>
                  </a:lnTo>
                  <a:lnTo>
                    <a:pt x="2218" y="352"/>
                  </a:lnTo>
                  <a:lnTo>
                    <a:pt x="2237" y="357"/>
                  </a:lnTo>
                  <a:lnTo>
                    <a:pt x="2241" y="357"/>
                  </a:lnTo>
                  <a:lnTo>
                    <a:pt x="2264" y="363"/>
                  </a:lnTo>
                  <a:lnTo>
                    <a:pt x="2283" y="363"/>
                  </a:lnTo>
                  <a:lnTo>
                    <a:pt x="2287" y="367"/>
                  </a:lnTo>
                  <a:lnTo>
                    <a:pt x="2306" y="367"/>
                  </a:lnTo>
                  <a:lnTo>
                    <a:pt x="2324" y="372"/>
                  </a:lnTo>
                  <a:lnTo>
                    <a:pt x="2334" y="372"/>
                  </a:lnTo>
                  <a:lnTo>
                    <a:pt x="2348" y="376"/>
                  </a:lnTo>
                  <a:lnTo>
                    <a:pt x="2371" y="376"/>
                  </a:lnTo>
                  <a:lnTo>
                    <a:pt x="2380" y="381"/>
                  </a:lnTo>
                  <a:lnTo>
                    <a:pt x="2389" y="381"/>
                  </a:lnTo>
                  <a:lnTo>
                    <a:pt x="2412" y="385"/>
                  </a:lnTo>
                  <a:lnTo>
                    <a:pt x="2432" y="385"/>
                  </a:lnTo>
                  <a:lnTo>
                    <a:pt x="2436" y="385"/>
                  </a:lnTo>
                  <a:lnTo>
                    <a:pt x="2455" y="390"/>
                  </a:lnTo>
                  <a:lnTo>
                    <a:pt x="2478" y="395"/>
                  </a:lnTo>
                  <a:lnTo>
                    <a:pt x="2496" y="399"/>
                  </a:lnTo>
                  <a:lnTo>
                    <a:pt x="2520" y="404"/>
                  </a:lnTo>
                  <a:lnTo>
                    <a:pt x="2524" y="404"/>
                  </a:lnTo>
                  <a:lnTo>
                    <a:pt x="2543" y="404"/>
                  </a:lnTo>
                  <a:lnTo>
                    <a:pt x="2561" y="408"/>
                  </a:lnTo>
                  <a:lnTo>
                    <a:pt x="2575" y="408"/>
                  </a:lnTo>
                  <a:lnTo>
                    <a:pt x="2584" y="413"/>
                  </a:lnTo>
                  <a:lnTo>
                    <a:pt x="2608" y="413"/>
                  </a:lnTo>
                  <a:lnTo>
                    <a:pt x="2622" y="418"/>
                  </a:lnTo>
                  <a:lnTo>
                    <a:pt x="2626" y="418"/>
                  </a:lnTo>
                  <a:lnTo>
                    <a:pt x="2649" y="422"/>
                  </a:lnTo>
                  <a:lnTo>
                    <a:pt x="2672" y="427"/>
                  </a:lnTo>
                  <a:lnTo>
                    <a:pt x="2695" y="431"/>
                  </a:lnTo>
                  <a:lnTo>
                    <a:pt x="2715" y="431"/>
                  </a:lnTo>
                  <a:lnTo>
                    <a:pt x="2719" y="431"/>
                  </a:lnTo>
                  <a:lnTo>
                    <a:pt x="2738" y="436"/>
                  </a:lnTo>
                  <a:lnTo>
                    <a:pt x="2756" y="436"/>
                  </a:lnTo>
                  <a:lnTo>
                    <a:pt x="2765" y="441"/>
                  </a:lnTo>
                  <a:lnTo>
                    <a:pt x="2779" y="441"/>
                  </a:lnTo>
                  <a:lnTo>
                    <a:pt x="2803" y="445"/>
                  </a:lnTo>
                  <a:lnTo>
                    <a:pt x="2817" y="450"/>
                  </a:lnTo>
                  <a:lnTo>
                    <a:pt x="2821" y="450"/>
                  </a:lnTo>
                  <a:lnTo>
                    <a:pt x="2844" y="455"/>
                  </a:lnTo>
                  <a:lnTo>
                    <a:pt x="2863" y="455"/>
                  </a:lnTo>
                  <a:lnTo>
                    <a:pt x="2867" y="455"/>
                  </a:lnTo>
                  <a:lnTo>
                    <a:pt x="2886" y="460"/>
                  </a:lnTo>
                  <a:lnTo>
                    <a:pt x="2909" y="460"/>
                  </a:lnTo>
                  <a:lnTo>
                    <a:pt x="2909" y="465"/>
                  </a:lnTo>
                  <a:lnTo>
                    <a:pt x="2932" y="465"/>
                  </a:lnTo>
                  <a:lnTo>
                    <a:pt x="2951" y="469"/>
                  </a:lnTo>
                  <a:lnTo>
                    <a:pt x="2960" y="469"/>
                  </a:lnTo>
                  <a:lnTo>
                    <a:pt x="2974" y="474"/>
                  </a:lnTo>
                  <a:lnTo>
                    <a:pt x="2993" y="478"/>
                  </a:lnTo>
                  <a:lnTo>
                    <a:pt x="3007" y="478"/>
                  </a:lnTo>
                  <a:lnTo>
                    <a:pt x="3016" y="478"/>
                  </a:lnTo>
                  <a:lnTo>
                    <a:pt x="3039" y="483"/>
                  </a:lnTo>
                  <a:lnTo>
                    <a:pt x="3053" y="487"/>
                  </a:lnTo>
                  <a:lnTo>
                    <a:pt x="3057" y="487"/>
                  </a:lnTo>
                  <a:lnTo>
                    <a:pt x="3081" y="492"/>
                  </a:lnTo>
                  <a:lnTo>
                    <a:pt x="3104" y="492"/>
                  </a:lnTo>
                  <a:lnTo>
                    <a:pt x="3123" y="497"/>
                  </a:lnTo>
                  <a:lnTo>
                    <a:pt x="3146" y="501"/>
                  </a:lnTo>
                  <a:lnTo>
                    <a:pt x="3150" y="501"/>
                  </a:lnTo>
                  <a:lnTo>
                    <a:pt x="3164" y="506"/>
                  </a:lnTo>
                  <a:lnTo>
                    <a:pt x="3188" y="506"/>
                  </a:lnTo>
                  <a:lnTo>
                    <a:pt x="3202" y="510"/>
                  </a:lnTo>
                  <a:lnTo>
                    <a:pt x="3211" y="510"/>
                  </a:lnTo>
                  <a:lnTo>
                    <a:pt x="3229" y="515"/>
                  </a:lnTo>
                  <a:lnTo>
                    <a:pt x="3248" y="520"/>
                  </a:lnTo>
                  <a:lnTo>
                    <a:pt x="3252" y="520"/>
                  </a:lnTo>
                  <a:lnTo>
                    <a:pt x="3276" y="520"/>
                  </a:lnTo>
                  <a:lnTo>
                    <a:pt x="3294" y="524"/>
                  </a:lnTo>
                  <a:lnTo>
                    <a:pt x="3317" y="529"/>
                  </a:lnTo>
                  <a:lnTo>
                    <a:pt x="3336" y="529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3" name="Freeform 5545"/>
            <p:cNvSpPr>
              <a:spLocks/>
            </p:cNvSpPr>
            <p:nvPr/>
          </p:nvSpPr>
          <p:spPr bwMode="auto">
            <a:xfrm>
              <a:off x="4185" y="923"/>
              <a:ext cx="667" cy="106"/>
            </a:xfrm>
            <a:custGeom>
              <a:avLst/>
              <a:gdLst>
                <a:gd name="T0" fmla="*/ 27 w 3335"/>
                <a:gd name="T1" fmla="*/ 5 h 530"/>
                <a:gd name="T2" fmla="*/ 115 w 3335"/>
                <a:gd name="T3" fmla="*/ 19 h 530"/>
                <a:gd name="T4" fmla="*/ 166 w 3335"/>
                <a:gd name="T5" fmla="*/ 28 h 530"/>
                <a:gd name="T6" fmla="*/ 222 w 3335"/>
                <a:gd name="T7" fmla="*/ 37 h 530"/>
                <a:gd name="T8" fmla="*/ 306 w 3335"/>
                <a:gd name="T9" fmla="*/ 51 h 530"/>
                <a:gd name="T10" fmla="*/ 361 w 3335"/>
                <a:gd name="T11" fmla="*/ 55 h 530"/>
                <a:gd name="T12" fmla="*/ 412 w 3335"/>
                <a:gd name="T13" fmla="*/ 66 h 530"/>
                <a:gd name="T14" fmla="*/ 477 w 3335"/>
                <a:gd name="T15" fmla="*/ 79 h 530"/>
                <a:gd name="T16" fmla="*/ 542 w 3335"/>
                <a:gd name="T17" fmla="*/ 89 h 530"/>
                <a:gd name="T18" fmla="*/ 602 w 3335"/>
                <a:gd name="T19" fmla="*/ 98 h 530"/>
                <a:gd name="T20" fmla="*/ 649 w 3335"/>
                <a:gd name="T21" fmla="*/ 107 h 530"/>
                <a:gd name="T22" fmla="*/ 713 w 3335"/>
                <a:gd name="T23" fmla="*/ 116 h 530"/>
                <a:gd name="T24" fmla="*/ 779 w 3335"/>
                <a:gd name="T25" fmla="*/ 125 h 530"/>
                <a:gd name="T26" fmla="*/ 839 w 3335"/>
                <a:gd name="T27" fmla="*/ 134 h 530"/>
                <a:gd name="T28" fmla="*/ 890 w 3335"/>
                <a:gd name="T29" fmla="*/ 144 h 530"/>
                <a:gd name="T30" fmla="*/ 955 w 3335"/>
                <a:gd name="T31" fmla="*/ 154 h 530"/>
                <a:gd name="T32" fmla="*/ 1015 w 3335"/>
                <a:gd name="T33" fmla="*/ 163 h 530"/>
                <a:gd name="T34" fmla="*/ 1080 w 3335"/>
                <a:gd name="T35" fmla="*/ 172 h 530"/>
                <a:gd name="T36" fmla="*/ 1132 w 3335"/>
                <a:gd name="T37" fmla="*/ 181 h 530"/>
                <a:gd name="T38" fmla="*/ 1187 w 3335"/>
                <a:gd name="T39" fmla="*/ 190 h 530"/>
                <a:gd name="T40" fmla="*/ 1252 w 3335"/>
                <a:gd name="T41" fmla="*/ 200 h 530"/>
                <a:gd name="T42" fmla="*/ 1317 w 3335"/>
                <a:gd name="T43" fmla="*/ 209 h 530"/>
                <a:gd name="T44" fmla="*/ 1368 w 3335"/>
                <a:gd name="T45" fmla="*/ 218 h 530"/>
                <a:gd name="T46" fmla="*/ 1424 w 3335"/>
                <a:gd name="T47" fmla="*/ 227 h 530"/>
                <a:gd name="T48" fmla="*/ 1488 w 3335"/>
                <a:gd name="T49" fmla="*/ 236 h 530"/>
                <a:gd name="T50" fmla="*/ 1562 w 3335"/>
                <a:gd name="T51" fmla="*/ 251 h 530"/>
                <a:gd name="T52" fmla="*/ 1619 w 3335"/>
                <a:gd name="T53" fmla="*/ 260 h 530"/>
                <a:gd name="T54" fmla="*/ 1684 w 3335"/>
                <a:gd name="T55" fmla="*/ 270 h 530"/>
                <a:gd name="T56" fmla="*/ 1753 w 3335"/>
                <a:gd name="T57" fmla="*/ 279 h 530"/>
                <a:gd name="T58" fmla="*/ 1813 w 3335"/>
                <a:gd name="T59" fmla="*/ 288 h 530"/>
                <a:gd name="T60" fmla="*/ 1879 w 3335"/>
                <a:gd name="T61" fmla="*/ 302 h 530"/>
                <a:gd name="T62" fmla="*/ 1943 w 3335"/>
                <a:gd name="T63" fmla="*/ 311 h 530"/>
                <a:gd name="T64" fmla="*/ 1994 w 3335"/>
                <a:gd name="T65" fmla="*/ 315 h 530"/>
                <a:gd name="T66" fmla="*/ 2049 w 3335"/>
                <a:gd name="T67" fmla="*/ 325 h 530"/>
                <a:gd name="T68" fmla="*/ 2115 w 3335"/>
                <a:gd name="T69" fmla="*/ 338 h 530"/>
                <a:gd name="T70" fmla="*/ 2185 w 3335"/>
                <a:gd name="T71" fmla="*/ 349 h 530"/>
                <a:gd name="T72" fmla="*/ 2244 w 3335"/>
                <a:gd name="T73" fmla="*/ 358 h 530"/>
                <a:gd name="T74" fmla="*/ 2310 w 3335"/>
                <a:gd name="T75" fmla="*/ 367 h 530"/>
                <a:gd name="T76" fmla="*/ 2379 w 3335"/>
                <a:gd name="T77" fmla="*/ 376 h 530"/>
                <a:gd name="T78" fmla="*/ 2434 w 3335"/>
                <a:gd name="T79" fmla="*/ 390 h 530"/>
                <a:gd name="T80" fmla="*/ 2500 w 3335"/>
                <a:gd name="T81" fmla="*/ 399 h 530"/>
                <a:gd name="T82" fmla="*/ 2565 w 3335"/>
                <a:gd name="T83" fmla="*/ 408 h 530"/>
                <a:gd name="T84" fmla="*/ 2616 w 3335"/>
                <a:gd name="T85" fmla="*/ 417 h 530"/>
                <a:gd name="T86" fmla="*/ 2672 w 3335"/>
                <a:gd name="T87" fmla="*/ 427 h 530"/>
                <a:gd name="T88" fmla="*/ 2737 w 3335"/>
                <a:gd name="T89" fmla="*/ 437 h 530"/>
                <a:gd name="T90" fmla="*/ 2801 w 3335"/>
                <a:gd name="T91" fmla="*/ 446 h 530"/>
                <a:gd name="T92" fmla="*/ 2857 w 3335"/>
                <a:gd name="T93" fmla="*/ 455 h 530"/>
                <a:gd name="T94" fmla="*/ 2913 w 3335"/>
                <a:gd name="T95" fmla="*/ 464 h 530"/>
                <a:gd name="T96" fmla="*/ 2996 w 3335"/>
                <a:gd name="T97" fmla="*/ 478 h 530"/>
                <a:gd name="T98" fmla="*/ 3052 w 3335"/>
                <a:gd name="T99" fmla="*/ 487 h 530"/>
                <a:gd name="T100" fmla="*/ 3103 w 3335"/>
                <a:gd name="T101" fmla="*/ 492 h 530"/>
                <a:gd name="T102" fmla="*/ 3168 w 3335"/>
                <a:gd name="T103" fmla="*/ 506 h 530"/>
                <a:gd name="T104" fmla="*/ 3233 w 3335"/>
                <a:gd name="T105" fmla="*/ 515 h 530"/>
                <a:gd name="T106" fmla="*/ 3294 w 3335"/>
                <a:gd name="T107" fmla="*/ 524 h 5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35"/>
                <a:gd name="T163" fmla="*/ 0 h 530"/>
                <a:gd name="T164" fmla="*/ 3335 w 3335"/>
                <a:gd name="T165" fmla="*/ 530 h 5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35" h="530">
                  <a:moveTo>
                    <a:pt x="0" y="0"/>
                  </a:moveTo>
                  <a:lnTo>
                    <a:pt x="4" y="0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50" y="9"/>
                  </a:lnTo>
                  <a:lnTo>
                    <a:pt x="68" y="14"/>
                  </a:lnTo>
                  <a:lnTo>
                    <a:pt x="92" y="19"/>
                  </a:lnTo>
                  <a:lnTo>
                    <a:pt x="115" y="19"/>
                  </a:lnTo>
                  <a:lnTo>
                    <a:pt x="120" y="23"/>
                  </a:lnTo>
                  <a:lnTo>
                    <a:pt x="134" y="23"/>
                  </a:lnTo>
                  <a:lnTo>
                    <a:pt x="157" y="28"/>
                  </a:lnTo>
                  <a:lnTo>
                    <a:pt x="166" y="28"/>
                  </a:lnTo>
                  <a:lnTo>
                    <a:pt x="176" y="28"/>
                  </a:lnTo>
                  <a:lnTo>
                    <a:pt x="199" y="32"/>
                  </a:lnTo>
                  <a:lnTo>
                    <a:pt x="213" y="37"/>
                  </a:lnTo>
                  <a:lnTo>
                    <a:pt x="222" y="37"/>
                  </a:lnTo>
                  <a:lnTo>
                    <a:pt x="240" y="42"/>
                  </a:lnTo>
                  <a:lnTo>
                    <a:pt x="263" y="42"/>
                  </a:lnTo>
                  <a:lnTo>
                    <a:pt x="287" y="46"/>
                  </a:lnTo>
                  <a:lnTo>
                    <a:pt x="306" y="51"/>
                  </a:lnTo>
                  <a:lnTo>
                    <a:pt x="310" y="51"/>
                  </a:lnTo>
                  <a:lnTo>
                    <a:pt x="328" y="55"/>
                  </a:lnTo>
                  <a:lnTo>
                    <a:pt x="347" y="55"/>
                  </a:lnTo>
                  <a:lnTo>
                    <a:pt x="361" y="55"/>
                  </a:lnTo>
                  <a:lnTo>
                    <a:pt x="371" y="61"/>
                  </a:lnTo>
                  <a:lnTo>
                    <a:pt x="394" y="66"/>
                  </a:lnTo>
                  <a:lnTo>
                    <a:pt x="407" y="66"/>
                  </a:lnTo>
                  <a:lnTo>
                    <a:pt x="412" y="66"/>
                  </a:lnTo>
                  <a:lnTo>
                    <a:pt x="435" y="70"/>
                  </a:lnTo>
                  <a:lnTo>
                    <a:pt x="459" y="75"/>
                  </a:lnTo>
                  <a:lnTo>
                    <a:pt x="477" y="79"/>
                  </a:lnTo>
                  <a:lnTo>
                    <a:pt x="500" y="84"/>
                  </a:lnTo>
                  <a:lnTo>
                    <a:pt x="505" y="84"/>
                  </a:lnTo>
                  <a:lnTo>
                    <a:pt x="523" y="84"/>
                  </a:lnTo>
                  <a:lnTo>
                    <a:pt x="542" y="89"/>
                  </a:lnTo>
                  <a:lnTo>
                    <a:pt x="552" y="89"/>
                  </a:lnTo>
                  <a:lnTo>
                    <a:pt x="566" y="93"/>
                  </a:lnTo>
                  <a:lnTo>
                    <a:pt x="584" y="93"/>
                  </a:lnTo>
                  <a:lnTo>
                    <a:pt x="602" y="98"/>
                  </a:lnTo>
                  <a:lnTo>
                    <a:pt x="607" y="98"/>
                  </a:lnTo>
                  <a:lnTo>
                    <a:pt x="630" y="102"/>
                  </a:lnTo>
                  <a:lnTo>
                    <a:pt x="649" y="107"/>
                  </a:lnTo>
                  <a:lnTo>
                    <a:pt x="672" y="107"/>
                  </a:lnTo>
                  <a:lnTo>
                    <a:pt x="695" y="111"/>
                  </a:lnTo>
                  <a:lnTo>
                    <a:pt x="713" y="116"/>
                  </a:lnTo>
                  <a:lnTo>
                    <a:pt x="736" y="116"/>
                  </a:lnTo>
                  <a:lnTo>
                    <a:pt x="747" y="121"/>
                  </a:lnTo>
                  <a:lnTo>
                    <a:pt x="756" y="121"/>
                  </a:lnTo>
                  <a:lnTo>
                    <a:pt x="779" y="125"/>
                  </a:lnTo>
                  <a:lnTo>
                    <a:pt x="792" y="125"/>
                  </a:lnTo>
                  <a:lnTo>
                    <a:pt x="802" y="130"/>
                  </a:lnTo>
                  <a:lnTo>
                    <a:pt x="820" y="134"/>
                  </a:lnTo>
                  <a:lnTo>
                    <a:pt x="839" y="134"/>
                  </a:lnTo>
                  <a:lnTo>
                    <a:pt x="844" y="134"/>
                  </a:lnTo>
                  <a:lnTo>
                    <a:pt x="867" y="139"/>
                  </a:lnTo>
                  <a:lnTo>
                    <a:pt x="885" y="144"/>
                  </a:lnTo>
                  <a:lnTo>
                    <a:pt x="890" y="144"/>
                  </a:lnTo>
                  <a:lnTo>
                    <a:pt x="908" y="144"/>
                  </a:lnTo>
                  <a:lnTo>
                    <a:pt x="932" y="148"/>
                  </a:lnTo>
                  <a:lnTo>
                    <a:pt x="937" y="148"/>
                  </a:lnTo>
                  <a:lnTo>
                    <a:pt x="955" y="154"/>
                  </a:lnTo>
                  <a:lnTo>
                    <a:pt x="974" y="158"/>
                  </a:lnTo>
                  <a:lnTo>
                    <a:pt x="987" y="158"/>
                  </a:lnTo>
                  <a:lnTo>
                    <a:pt x="996" y="158"/>
                  </a:lnTo>
                  <a:lnTo>
                    <a:pt x="1015" y="163"/>
                  </a:lnTo>
                  <a:lnTo>
                    <a:pt x="1034" y="168"/>
                  </a:lnTo>
                  <a:lnTo>
                    <a:pt x="1039" y="168"/>
                  </a:lnTo>
                  <a:lnTo>
                    <a:pt x="1062" y="172"/>
                  </a:lnTo>
                  <a:lnTo>
                    <a:pt x="1080" y="172"/>
                  </a:lnTo>
                  <a:lnTo>
                    <a:pt x="1103" y="177"/>
                  </a:lnTo>
                  <a:lnTo>
                    <a:pt x="1127" y="181"/>
                  </a:lnTo>
                  <a:lnTo>
                    <a:pt x="1132" y="181"/>
                  </a:lnTo>
                  <a:lnTo>
                    <a:pt x="1145" y="181"/>
                  </a:lnTo>
                  <a:lnTo>
                    <a:pt x="1168" y="186"/>
                  </a:lnTo>
                  <a:lnTo>
                    <a:pt x="1177" y="190"/>
                  </a:lnTo>
                  <a:lnTo>
                    <a:pt x="1187" y="190"/>
                  </a:lnTo>
                  <a:lnTo>
                    <a:pt x="1211" y="195"/>
                  </a:lnTo>
                  <a:lnTo>
                    <a:pt x="1224" y="195"/>
                  </a:lnTo>
                  <a:lnTo>
                    <a:pt x="1234" y="200"/>
                  </a:lnTo>
                  <a:lnTo>
                    <a:pt x="1252" y="200"/>
                  </a:lnTo>
                  <a:lnTo>
                    <a:pt x="1275" y="204"/>
                  </a:lnTo>
                  <a:lnTo>
                    <a:pt x="1298" y="209"/>
                  </a:lnTo>
                  <a:lnTo>
                    <a:pt x="1317" y="209"/>
                  </a:lnTo>
                  <a:lnTo>
                    <a:pt x="1322" y="209"/>
                  </a:lnTo>
                  <a:lnTo>
                    <a:pt x="1340" y="213"/>
                  </a:lnTo>
                  <a:lnTo>
                    <a:pt x="1363" y="218"/>
                  </a:lnTo>
                  <a:lnTo>
                    <a:pt x="1368" y="218"/>
                  </a:lnTo>
                  <a:lnTo>
                    <a:pt x="1381" y="223"/>
                  </a:lnTo>
                  <a:lnTo>
                    <a:pt x="1405" y="227"/>
                  </a:lnTo>
                  <a:lnTo>
                    <a:pt x="1419" y="227"/>
                  </a:lnTo>
                  <a:lnTo>
                    <a:pt x="1424" y="227"/>
                  </a:lnTo>
                  <a:lnTo>
                    <a:pt x="1447" y="232"/>
                  </a:lnTo>
                  <a:lnTo>
                    <a:pt x="1465" y="232"/>
                  </a:lnTo>
                  <a:lnTo>
                    <a:pt x="1470" y="232"/>
                  </a:lnTo>
                  <a:lnTo>
                    <a:pt x="1488" y="236"/>
                  </a:lnTo>
                  <a:lnTo>
                    <a:pt x="1512" y="241"/>
                  </a:lnTo>
                  <a:lnTo>
                    <a:pt x="1535" y="246"/>
                  </a:lnTo>
                  <a:lnTo>
                    <a:pt x="1553" y="251"/>
                  </a:lnTo>
                  <a:lnTo>
                    <a:pt x="1562" y="251"/>
                  </a:lnTo>
                  <a:lnTo>
                    <a:pt x="1576" y="251"/>
                  </a:lnTo>
                  <a:lnTo>
                    <a:pt x="1596" y="256"/>
                  </a:lnTo>
                  <a:lnTo>
                    <a:pt x="1609" y="260"/>
                  </a:lnTo>
                  <a:lnTo>
                    <a:pt x="1619" y="260"/>
                  </a:lnTo>
                  <a:lnTo>
                    <a:pt x="1642" y="260"/>
                  </a:lnTo>
                  <a:lnTo>
                    <a:pt x="1655" y="265"/>
                  </a:lnTo>
                  <a:lnTo>
                    <a:pt x="1660" y="265"/>
                  </a:lnTo>
                  <a:lnTo>
                    <a:pt x="1684" y="270"/>
                  </a:lnTo>
                  <a:lnTo>
                    <a:pt x="1707" y="274"/>
                  </a:lnTo>
                  <a:lnTo>
                    <a:pt x="1725" y="274"/>
                  </a:lnTo>
                  <a:lnTo>
                    <a:pt x="1748" y="279"/>
                  </a:lnTo>
                  <a:lnTo>
                    <a:pt x="1753" y="279"/>
                  </a:lnTo>
                  <a:lnTo>
                    <a:pt x="1766" y="283"/>
                  </a:lnTo>
                  <a:lnTo>
                    <a:pt x="1790" y="288"/>
                  </a:lnTo>
                  <a:lnTo>
                    <a:pt x="1800" y="288"/>
                  </a:lnTo>
                  <a:lnTo>
                    <a:pt x="1813" y="288"/>
                  </a:lnTo>
                  <a:lnTo>
                    <a:pt x="1832" y="292"/>
                  </a:lnTo>
                  <a:lnTo>
                    <a:pt x="1850" y="292"/>
                  </a:lnTo>
                  <a:lnTo>
                    <a:pt x="1855" y="297"/>
                  </a:lnTo>
                  <a:lnTo>
                    <a:pt x="1879" y="302"/>
                  </a:lnTo>
                  <a:lnTo>
                    <a:pt x="1897" y="302"/>
                  </a:lnTo>
                  <a:lnTo>
                    <a:pt x="1902" y="302"/>
                  </a:lnTo>
                  <a:lnTo>
                    <a:pt x="1920" y="306"/>
                  </a:lnTo>
                  <a:lnTo>
                    <a:pt x="1943" y="311"/>
                  </a:lnTo>
                  <a:lnTo>
                    <a:pt x="1967" y="315"/>
                  </a:lnTo>
                  <a:lnTo>
                    <a:pt x="1985" y="315"/>
                  </a:lnTo>
                  <a:lnTo>
                    <a:pt x="1994" y="315"/>
                  </a:lnTo>
                  <a:lnTo>
                    <a:pt x="2008" y="320"/>
                  </a:lnTo>
                  <a:lnTo>
                    <a:pt x="2031" y="325"/>
                  </a:lnTo>
                  <a:lnTo>
                    <a:pt x="2040" y="325"/>
                  </a:lnTo>
                  <a:lnTo>
                    <a:pt x="2049" y="325"/>
                  </a:lnTo>
                  <a:lnTo>
                    <a:pt x="2073" y="329"/>
                  </a:lnTo>
                  <a:lnTo>
                    <a:pt x="2087" y="334"/>
                  </a:lnTo>
                  <a:lnTo>
                    <a:pt x="2092" y="334"/>
                  </a:lnTo>
                  <a:lnTo>
                    <a:pt x="2115" y="338"/>
                  </a:lnTo>
                  <a:lnTo>
                    <a:pt x="2138" y="344"/>
                  </a:lnTo>
                  <a:lnTo>
                    <a:pt x="2157" y="344"/>
                  </a:lnTo>
                  <a:lnTo>
                    <a:pt x="2180" y="349"/>
                  </a:lnTo>
                  <a:lnTo>
                    <a:pt x="2185" y="349"/>
                  </a:lnTo>
                  <a:lnTo>
                    <a:pt x="2203" y="349"/>
                  </a:lnTo>
                  <a:lnTo>
                    <a:pt x="2221" y="353"/>
                  </a:lnTo>
                  <a:lnTo>
                    <a:pt x="2231" y="358"/>
                  </a:lnTo>
                  <a:lnTo>
                    <a:pt x="2244" y="358"/>
                  </a:lnTo>
                  <a:lnTo>
                    <a:pt x="2264" y="362"/>
                  </a:lnTo>
                  <a:lnTo>
                    <a:pt x="2282" y="362"/>
                  </a:lnTo>
                  <a:lnTo>
                    <a:pt x="2287" y="367"/>
                  </a:lnTo>
                  <a:lnTo>
                    <a:pt x="2310" y="367"/>
                  </a:lnTo>
                  <a:lnTo>
                    <a:pt x="2328" y="372"/>
                  </a:lnTo>
                  <a:lnTo>
                    <a:pt x="2352" y="376"/>
                  </a:lnTo>
                  <a:lnTo>
                    <a:pt x="2375" y="376"/>
                  </a:lnTo>
                  <a:lnTo>
                    <a:pt x="2379" y="376"/>
                  </a:lnTo>
                  <a:lnTo>
                    <a:pt x="2393" y="381"/>
                  </a:lnTo>
                  <a:lnTo>
                    <a:pt x="2416" y="385"/>
                  </a:lnTo>
                  <a:lnTo>
                    <a:pt x="2425" y="385"/>
                  </a:lnTo>
                  <a:lnTo>
                    <a:pt x="2434" y="390"/>
                  </a:lnTo>
                  <a:lnTo>
                    <a:pt x="2458" y="390"/>
                  </a:lnTo>
                  <a:lnTo>
                    <a:pt x="2472" y="394"/>
                  </a:lnTo>
                  <a:lnTo>
                    <a:pt x="2481" y="394"/>
                  </a:lnTo>
                  <a:lnTo>
                    <a:pt x="2500" y="399"/>
                  </a:lnTo>
                  <a:lnTo>
                    <a:pt x="2523" y="404"/>
                  </a:lnTo>
                  <a:lnTo>
                    <a:pt x="2547" y="404"/>
                  </a:lnTo>
                  <a:lnTo>
                    <a:pt x="2565" y="408"/>
                  </a:lnTo>
                  <a:lnTo>
                    <a:pt x="2570" y="408"/>
                  </a:lnTo>
                  <a:lnTo>
                    <a:pt x="2588" y="413"/>
                  </a:lnTo>
                  <a:lnTo>
                    <a:pt x="2611" y="417"/>
                  </a:lnTo>
                  <a:lnTo>
                    <a:pt x="2616" y="417"/>
                  </a:lnTo>
                  <a:lnTo>
                    <a:pt x="2630" y="417"/>
                  </a:lnTo>
                  <a:lnTo>
                    <a:pt x="2653" y="422"/>
                  </a:lnTo>
                  <a:lnTo>
                    <a:pt x="2667" y="427"/>
                  </a:lnTo>
                  <a:lnTo>
                    <a:pt x="2672" y="427"/>
                  </a:lnTo>
                  <a:lnTo>
                    <a:pt x="2695" y="431"/>
                  </a:lnTo>
                  <a:lnTo>
                    <a:pt x="2713" y="431"/>
                  </a:lnTo>
                  <a:lnTo>
                    <a:pt x="2718" y="431"/>
                  </a:lnTo>
                  <a:lnTo>
                    <a:pt x="2737" y="437"/>
                  </a:lnTo>
                  <a:lnTo>
                    <a:pt x="2760" y="441"/>
                  </a:lnTo>
                  <a:lnTo>
                    <a:pt x="2783" y="441"/>
                  </a:lnTo>
                  <a:lnTo>
                    <a:pt x="2801" y="446"/>
                  </a:lnTo>
                  <a:lnTo>
                    <a:pt x="2810" y="446"/>
                  </a:lnTo>
                  <a:lnTo>
                    <a:pt x="2825" y="451"/>
                  </a:lnTo>
                  <a:lnTo>
                    <a:pt x="2848" y="455"/>
                  </a:lnTo>
                  <a:lnTo>
                    <a:pt x="2857" y="455"/>
                  </a:lnTo>
                  <a:lnTo>
                    <a:pt x="2871" y="460"/>
                  </a:lnTo>
                  <a:lnTo>
                    <a:pt x="2889" y="460"/>
                  </a:lnTo>
                  <a:lnTo>
                    <a:pt x="2903" y="464"/>
                  </a:lnTo>
                  <a:lnTo>
                    <a:pt x="2913" y="464"/>
                  </a:lnTo>
                  <a:lnTo>
                    <a:pt x="2932" y="464"/>
                  </a:lnTo>
                  <a:lnTo>
                    <a:pt x="2955" y="469"/>
                  </a:lnTo>
                  <a:lnTo>
                    <a:pt x="2978" y="474"/>
                  </a:lnTo>
                  <a:lnTo>
                    <a:pt x="2996" y="478"/>
                  </a:lnTo>
                  <a:lnTo>
                    <a:pt x="3006" y="478"/>
                  </a:lnTo>
                  <a:lnTo>
                    <a:pt x="3020" y="483"/>
                  </a:lnTo>
                  <a:lnTo>
                    <a:pt x="3043" y="483"/>
                  </a:lnTo>
                  <a:lnTo>
                    <a:pt x="3052" y="487"/>
                  </a:lnTo>
                  <a:lnTo>
                    <a:pt x="3061" y="487"/>
                  </a:lnTo>
                  <a:lnTo>
                    <a:pt x="3084" y="492"/>
                  </a:lnTo>
                  <a:lnTo>
                    <a:pt x="3099" y="492"/>
                  </a:lnTo>
                  <a:lnTo>
                    <a:pt x="3103" y="492"/>
                  </a:lnTo>
                  <a:lnTo>
                    <a:pt x="3126" y="496"/>
                  </a:lnTo>
                  <a:lnTo>
                    <a:pt x="3145" y="501"/>
                  </a:lnTo>
                  <a:lnTo>
                    <a:pt x="3149" y="501"/>
                  </a:lnTo>
                  <a:lnTo>
                    <a:pt x="3168" y="506"/>
                  </a:lnTo>
                  <a:lnTo>
                    <a:pt x="3192" y="510"/>
                  </a:lnTo>
                  <a:lnTo>
                    <a:pt x="3196" y="510"/>
                  </a:lnTo>
                  <a:lnTo>
                    <a:pt x="3215" y="510"/>
                  </a:lnTo>
                  <a:lnTo>
                    <a:pt x="3233" y="515"/>
                  </a:lnTo>
                  <a:lnTo>
                    <a:pt x="3242" y="515"/>
                  </a:lnTo>
                  <a:lnTo>
                    <a:pt x="3256" y="519"/>
                  </a:lnTo>
                  <a:lnTo>
                    <a:pt x="3274" y="519"/>
                  </a:lnTo>
                  <a:lnTo>
                    <a:pt x="3294" y="524"/>
                  </a:lnTo>
                  <a:lnTo>
                    <a:pt x="3298" y="524"/>
                  </a:lnTo>
                  <a:lnTo>
                    <a:pt x="3321" y="530"/>
                  </a:lnTo>
                  <a:lnTo>
                    <a:pt x="3335" y="53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4" name="Freeform 5546"/>
            <p:cNvSpPr>
              <a:spLocks/>
            </p:cNvSpPr>
            <p:nvPr/>
          </p:nvSpPr>
          <p:spPr bwMode="auto">
            <a:xfrm>
              <a:off x="4917" y="1039"/>
              <a:ext cx="686" cy="110"/>
            </a:xfrm>
            <a:custGeom>
              <a:avLst/>
              <a:gdLst>
                <a:gd name="T0" fmla="*/ 23 w 3429"/>
                <a:gd name="T1" fmla="*/ 5 h 548"/>
                <a:gd name="T2" fmla="*/ 88 w 3429"/>
                <a:gd name="T3" fmla="*/ 18 h 548"/>
                <a:gd name="T4" fmla="*/ 157 w 3429"/>
                <a:gd name="T5" fmla="*/ 28 h 548"/>
                <a:gd name="T6" fmla="*/ 213 w 3429"/>
                <a:gd name="T7" fmla="*/ 37 h 548"/>
                <a:gd name="T8" fmla="*/ 264 w 3429"/>
                <a:gd name="T9" fmla="*/ 47 h 548"/>
                <a:gd name="T10" fmla="*/ 329 w 3429"/>
                <a:gd name="T11" fmla="*/ 56 h 548"/>
                <a:gd name="T12" fmla="*/ 395 w 3429"/>
                <a:gd name="T13" fmla="*/ 65 h 548"/>
                <a:gd name="T14" fmla="*/ 450 w 3429"/>
                <a:gd name="T15" fmla="*/ 75 h 548"/>
                <a:gd name="T16" fmla="*/ 501 w 3429"/>
                <a:gd name="T17" fmla="*/ 84 h 548"/>
                <a:gd name="T18" fmla="*/ 585 w 3429"/>
                <a:gd name="T19" fmla="*/ 97 h 548"/>
                <a:gd name="T20" fmla="*/ 640 w 3429"/>
                <a:gd name="T21" fmla="*/ 102 h 548"/>
                <a:gd name="T22" fmla="*/ 691 w 3429"/>
                <a:gd name="T23" fmla="*/ 111 h 548"/>
                <a:gd name="T24" fmla="*/ 780 w 3429"/>
                <a:gd name="T25" fmla="*/ 125 h 548"/>
                <a:gd name="T26" fmla="*/ 835 w 3429"/>
                <a:gd name="T27" fmla="*/ 134 h 548"/>
                <a:gd name="T28" fmla="*/ 886 w 3429"/>
                <a:gd name="T29" fmla="*/ 144 h 548"/>
                <a:gd name="T30" fmla="*/ 951 w 3429"/>
                <a:gd name="T31" fmla="*/ 154 h 548"/>
                <a:gd name="T32" fmla="*/ 1016 w 3429"/>
                <a:gd name="T33" fmla="*/ 163 h 548"/>
                <a:gd name="T34" fmla="*/ 1067 w 3429"/>
                <a:gd name="T35" fmla="*/ 172 h 548"/>
                <a:gd name="T36" fmla="*/ 1122 w 3429"/>
                <a:gd name="T37" fmla="*/ 181 h 548"/>
                <a:gd name="T38" fmla="*/ 1187 w 3429"/>
                <a:gd name="T39" fmla="*/ 190 h 548"/>
                <a:gd name="T40" fmla="*/ 1253 w 3429"/>
                <a:gd name="T41" fmla="*/ 199 h 548"/>
                <a:gd name="T42" fmla="*/ 1312 w 3429"/>
                <a:gd name="T43" fmla="*/ 209 h 548"/>
                <a:gd name="T44" fmla="*/ 1359 w 3429"/>
                <a:gd name="T45" fmla="*/ 218 h 548"/>
                <a:gd name="T46" fmla="*/ 1425 w 3429"/>
                <a:gd name="T47" fmla="*/ 227 h 548"/>
                <a:gd name="T48" fmla="*/ 1489 w 3429"/>
                <a:gd name="T49" fmla="*/ 237 h 548"/>
                <a:gd name="T50" fmla="*/ 1550 w 3429"/>
                <a:gd name="T51" fmla="*/ 251 h 548"/>
                <a:gd name="T52" fmla="*/ 1601 w 3429"/>
                <a:gd name="T53" fmla="*/ 260 h 548"/>
                <a:gd name="T54" fmla="*/ 1661 w 3429"/>
                <a:gd name="T55" fmla="*/ 265 h 548"/>
                <a:gd name="T56" fmla="*/ 1726 w 3429"/>
                <a:gd name="T57" fmla="*/ 279 h 548"/>
                <a:gd name="T58" fmla="*/ 1791 w 3429"/>
                <a:gd name="T59" fmla="*/ 288 h 548"/>
                <a:gd name="T60" fmla="*/ 1842 w 3429"/>
                <a:gd name="T61" fmla="*/ 292 h 548"/>
                <a:gd name="T62" fmla="*/ 1898 w 3429"/>
                <a:gd name="T63" fmla="*/ 306 h 548"/>
                <a:gd name="T64" fmla="*/ 1962 w 3429"/>
                <a:gd name="T65" fmla="*/ 315 h 548"/>
                <a:gd name="T66" fmla="*/ 2037 w 3429"/>
                <a:gd name="T67" fmla="*/ 325 h 548"/>
                <a:gd name="T68" fmla="*/ 2093 w 3429"/>
                <a:gd name="T69" fmla="*/ 335 h 548"/>
                <a:gd name="T70" fmla="*/ 2157 w 3429"/>
                <a:gd name="T71" fmla="*/ 344 h 548"/>
                <a:gd name="T72" fmla="*/ 2222 w 3429"/>
                <a:gd name="T73" fmla="*/ 353 h 548"/>
                <a:gd name="T74" fmla="*/ 2274 w 3429"/>
                <a:gd name="T75" fmla="*/ 362 h 548"/>
                <a:gd name="T76" fmla="*/ 2329 w 3429"/>
                <a:gd name="T77" fmla="*/ 371 h 548"/>
                <a:gd name="T78" fmla="*/ 2394 w 3429"/>
                <a:gd name="T79" fmla="*/ 380 h 548"/>
                <a:gd name="T80" fmla="*/ 2459 w 3429"/>
                <a:gd name="T81" fmla="*/ 394 h 548"/>
                <a:gd name="T82" fmla="*/ 2514 w 3429"/>
                <a:gd name="T83" fmla="*/ 403 h 548"/>
                <a:gd name="T84" fmla="*/ 2566 w 3429"/>
                <a:gd name="T85" fmla="*/ 408 h 548"/>
                <a:gd name="T86" fmla="*/ 2654 w 3429"/>
                <a:gd name="T87" fmla="*/ 423 h 548"/>
                <a:gd name="T88" fmla="*/ 2700 w 3429"/>
                <a:gd name="T89" fmla="*/ 432 h 548"/>
                <a:gd name="T90" fmla="*/ 2761 w 3429"/>
                <a:gd name="T91" fmla="*/ 441 h 548"/>
                <a:gd name="T92" fmla="*/ 2826 w 3429"/>
                <a:gd name="T93" fmla="*/ 450 h 548"/>
                <a:gd name="T94" fmla="*/ 2890 w 3429"/>
                <a:gd name="T95" fmla="*/ 460 h 548"/>
                <a:gd name="T96" fmla="*/ 2946 w 3429"/>
                <a:gd name="T97" fmla="*/ 469 h 548"/>
                <a:gd name="T98" fmla="*/ 2997 w 3429"/>
                <a:gd name="T99" fmla="*/ 478 h 548"/>
                <a:gd name="T100" fmla="*/ 3085 w 3429"/>
                <a:gd name="T101" fmla="*/ 492 h 548"/>
                <a:gd name="T102" fmla="*/ 3136 w 3429"/>
                <a:gd name="T103" fmla="*/ 501 h 548"/>
                <a:gd name="T104" fmla="*/ 3192 w 3429"/>
                <a:gd name="T105" fmla="*/ 511 h 548"/>
                <a:gd name="T106" fmla="*/ 3257 w 3429"/>
                <a:gd name="T107" fmla="*/ 520 h 548"/>
                <a:gd name="T108" fmla="*/ 3322 w 3429"/>
                <a:gd name="T109" fmla="*/ 529 h 548"/>
                <a:gd name="T110" fmla="*/ 3377 w 3429"/>
                <a:gd name="T111" fmla="*/ 539 h 548"/>
                <a:gd name="T112" fmla="*/ 3429 w 3429"/>
                <a:gd name="T113" fmla="*/ 548 h 5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9"/>
                <a:gd name="T172" fmla="*/ 0 h 548"/>
                <a:gd name="T173" fmla="*/ 3429 w 3429"/>
                <a:gd name="T174" fmla="*/ 548 h 5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9" h="548">
                  <a:moveTo>
                    <a:pt x="0" y="0"/>
                  </a:moveTo>
                  <a:lnTo>
                    <a:pt x="5" y="5"/>
                  </a:lnTo>
                  <a:lnTo>
                    <a:pt x="14" y="5"/>
                  </a:lnTo>
                  <a:lnTo>
                    <a:pt x="23" y="5"/>
                  </a:lnTo>
                  <a:lnTo>
                    <a:pt x="46" y="9"/>
                  </a:lnTo>
                  <a:lnTo>
                    <a:pt x="60" y="14"/>
                  </a:lnTo>
                  <a:lnTo>
                    <a:pt x="69" y="14"/>
                  </a:lnTo>
                  <a:lnTo>
                    <a:pt x="88" y="18"/>
                  </a:lnTo>
                  <a:lnTo>
                    <a:pt x="112" y="18"/>
                  </a:lnTo>
                  <a:lnTo>
                    <a:pt x="112" y="23"/>
                  </a:lnTo>
                  <a:lnTo>
                    <a:pt x="134" y="23"/>
                  </a:lnTo>
                  <a:lnTo>
                    <a:pt x="157" y="28"/>
                  </a:lnTo>
                  <a:lnTo>
                    <a:pt x="162" y="28"/>
                  </a:lnTo>
                  <a:lnTo>
                    <a:pt x="176" y="28"/>
                  </a:lnTo>
                  <a:lnTo>
                    <a:pt x="200" y="32"/>
                  </a:lnTo>
                  <a:lnTo>
                    <a:pt x="213" y="37"/>
                  </a:lnTo>
                  <a:lnTo>
                    <a:pt x="223" y="37"/>
                  </a:lnTo>
                  <a:lnTo>
                    <a:pt x="241" y="42"/>
                  </a:lnTo>
                  <a:lnTo>
                    <a:pt x="255" y="42"/>
                  </a:lnTo>
                  <a:lnTo>
                    <a:pt x="264" y="47"/>
                  </a:lnTo>
                  <a:lnTo>
                    <a:pt x="283" y="47"/>
                  </a:lnTo>
                  <a:lnTo>
                    <a:pt x="306" y="52"/>
                  </a:lnTo>
                  <a:lnTo>
                    <a:pt x="329" y="56"/>
                  </a:lnTo>
                  <a:lnTo>
                    <a:pt x="348" y="56"/>
                  </a:lnTo>
                  <a:lnTo>
                    <a:pt x="352" y="56"/>
                  </a:lnTo>
                  <a:lnTo>
                    <a:pt x="371" y="61"/>
                  </a:lnTo>
                  <a:lnTo>
                    <a:pt x="395" y="65"/>
                  </a:lnTo>
                  <a:lnTo>
                    <a:pt x="399" y="65"/>
                  </a:lnTo>
                  <a:lnTo>
                    <a:pt x="413" y="70"/>
                  </a:lnTo>
                  <a:lnTo>
                    <a:pt x="436" y="70"/>
                  </a:lnTo>
                  <a:lnTo>
                    <a:pt x="450" y="75"/>
                  </a:lnTo>
                  <a:lnTo>
                    <a:pt x="459" y="75"/>
                  </a:lnTo>
                  <a:lnTo>
                    <a:pt x="478" y="79"/>
                  </a:lnTo>
                  <a:lnTo>
                    <a:pt x="497" y="84"/>
                  </a:lnTo>
                  <a:lnTo>
                    <a:pt x="501" y="84"/>
                  </a:lnTo>
                  <a:lnTo>
                    <a:pt x="519" y="84"/>
                  </a:lnTo>
                  <a:lnTo>
                    <a:pt x="542" y="88"/>
                  </a:lnTo>
                  <a:lnTo>
                    <a:pt x="566" y="93"/>
                  </a:lnTo>
                  <a:lnTo>
                    <a:pt x="585" y="97"/>
                  </a:lnTo>
                  <a:lnTo>
                    <a:pt x="589" y="97"/>
                  </a:lnTo>
                  <a:lnTo>
                    <a:pt x="608" y="97"/>
                  </a:lnTo>
                  <a:lnTo>
                    <a:pt x="631" y="102"/>
                  </a:lnTo>
                  <a:lnTo>
                    <a:pt x="640" y="102"/>
                  </a:lnTo>
                  <a:lnTo>
                    <a:pt x="649" y="107"/>
                  </a:lnTo>
                  <a:lnTo>
                    <a:pt x="673" y="111"/>
                  </a:lnTo>
                  <a:lnTo>
                    <a:pt x="687" y="111"/>
                  </a:lnTo>
                  <a:lnTo>
                    <a:pt x="691" y="111"/>
                  </a:lnTo>
                  <a:lnTo>
                    <a:pt x="714" y="116"/>
                  </a:lnTo>
                  <a:lnTo>
                    <a:pt x="737" y="120"/>
                  </a:lnTo>
                  <a:lnTo>
                    <a:pt x="757" y="120"/>
                  </a:lnTo>
                  <a:lnTo>
                    <a:pt x="780" y="125"/>
                  </a:lnTo>
                  <a:lnTo>
                    <a:pt x="784" y="125"/>
                  </a:lnTo>
                  <a:lnTo>
                    <a:pt x="802" y="130"/>
                  </a:lnTo>
                  <a:lnTo>
                    <a:pt x="821" y="134"/>
                  </a:lnTo>
                  <a:lnTo>
                    <a:pt x="835" y="134"/>
                  </a:lnTo>
                  <a:lnTo>
                    <a:pt x="844" y="140"/>
                  </a:lnTo>
                  <a:lnTo>
                    <a:pt x="863" y="140"/>
                  </a:lnTo>
                  <a:lnTo>
                    <a:pt x="882" y="144"/>
                  </a:lnTo>
                  <a:lnTo>
                    <a:pt x="886" y="144"/>
                  </a:lnTo>
                  <a:lnTo>
                    <a:pt x="909" y="144"/>
                  </a:lnTo>
                  <a:lnTo>
                    <a:pt x="927" y="149"/>
                  </a:lnTo>
                  <a:lnTo>
                    <a:pt x="951" y="154"/>
                  </a:lnTo>
                  <a:lnTo>
                    <a:pt x="974" y="158"/>
                  </a:lnTo>
                  <a:lnTo>
                    <a:pt x="979" y="158"/>
                  </a:lnTo>
                  <a:lnTo>
                    <a:pt x="993" y="163"/>
                  </a:lnTo>
                  <a:lnTo>
                    <a:pt x="1016" y="163"/>
                  </a:lnTo>
                  <a:lnTo>
                    <a:pt x="1025" y="167"/>
                  </a:lnTo>
                  <a:lnTo>
                    <a:pt x="1034" y="167"/>
                  </a:lnTo>
                  <a:lnTo>
                    <a:pt x="1063" y="172"/>
                  </a:lnTo>
                  <a:lnTo>
                    <a:pt x="1067" y="172"/>
                  </a:lnTo>
                  <a:lnTo>
                    <a:pt x="1081" y="172"/>
                  </a:lnTo>
                  <a:lnTo>
                    <a:pt x="1104" y="177"/>
                  </a:lnTo>
                  <a:lnTo>
                    <a:pt x="1122" y="181"/>
                  </a:lnTo>
                  <a:lnTo>
                    <a:pt x="1146" y="186"/>
                  </a:lnTo>
                  <a:lnTo>
                    <a:pt x="1169" y="186"/>
                  </a:lnTo>
                  <a:lnTo>
                    <a:pt x="1169" y="190"/>
                  </a:lnTo>
                  <a:lnTo>
                    <a:pt x="1187" y="190"/>
                  </a:lnTo>
                  <a:lnTo>
                    <a:pt x="1210" y="195"/>
                  </a:lnTo>
                  <a:lnTo>
                    <a:pt x="1215" y="195"/>
                  </a:lnTo>
                  <a:lnTo>
                    <a:pt x="1234" y="199"/>
                  </a:lnTo>
                  <a:lnTo>
                    <a:pt x="1253" y="199"/>
                  </a:lnTo>
                  <a:lnTo>
                    <a:pt x="1262" y="204"/>
                  </a:lnTo>
                  <a:lnTo>
                    <a:pt x="1276" y="204"/>
                  </a:lnTo>
                  <a:lnTo>
                    <a:pt x="1299" y="209"/>
                  </a:lnTo>
                  <a:lnTo>
                    <a:pt x="1312" y="209"/>
                  </a:lnTo>
                  <a:lnTo>
                    <a:pt x="1318" y="213"/>
                  </a:lnTo>
                  <a:lnTo>
                    <a:pt x="1341" y="213"/>
                  </a:lnTo>
                  <a:lnTo>
                    <a:pt x="1355" y="218"/>
                  </a:lnTo>
                  <a:lnTo>
                    <a:pt x="1359" y="218"/>
                  </a:lnTo>
                  <a:lnTo>
                    <a:pt x="1382" y="222"/>
                  </a:lnTo>
                  <a:lnTo>
                    <a:pt x="1405" y="227"/>
                  </a:lnTo>
                  <a:lnTo>
                    <a:pt x="1425" y="227"/>
                  </a:lnTo>
                  <a:lnTo>
                    <a:pt x="1448" y="233"/>
                  </a:lnTo>
                  <a:lnTo>
                    <a:pt x="1452" y="233"/>
                  </a:lnTo>
                  <a:lnTo>
                    <a:pt x="1470" y="237"/>
                  </a:lnTo>
                  <a:lnTo>
                    <a:pt x="1489" y="237"/>
                  </a:lnTo>
                  <a:lnTo>
                    <a:pt x="1503" y="242"/>
                  </a:lnTo>
                  <a:lnTo>
                    <a:pt x="1513" y="242"/>
                  </a:lnTo>
                  <a:lnTo>
                    <a:pt x="1531" y="246"/>
                  </a:lnTo>
                  <a:lnTo>
                    <a:pt x="1550" y="251"/>
                  </a:lnTo>
                  <a:lnTo>
                    <a:pt x="1554" y="251"/>
                  </a:lnTo>
                  <a:lnTo>
                    <a:pt x="1577" y="256"/>
                  </a:lnTo>
                  <a:lnTo>
                    <a:pt x="1595" y="256"/>
                  </a:lnTo>
                  <a:lnTo>
                    <a:pt x="1601" y="260"/>
                  </a:lnTo>
                  <a:lnTo>
                    <a:pt x="1619" y="260"/>
                  </a:lnTo>
                  <a:lnTo>
                    <a:pt x="1642" y="260"/>
                  </a:lnTo>
                  <a:lnTo>
                    <a:pt x="1647" y="265"/>
                  </a:lnTo>
                  <a:lnTo>
                    <a:pt x="1661" y="265"/>
                  </a:lnTo>
                  <a:lnTo>
                    <a:pt x="1684" y="269"/>
                  </a:lnTo>
                  <a:lnTo>
                    <a:pt x="1698" y="274"/>
                  </a:lnTo>
                  <a:lnTo>
                    <a:pt x="1703" y="274"/>
                  </a:lnTo>
                  <a:lnTo>
                    <a:pt x="1726" y="279"/>
                  </a:lnTo>
                  <a:lnTo>
                    <a:pt x="1744" y="279"/>
                  </a:lnTo>
                  <a:lnTo>
                    <a:pt x="1749" y="283"/>
                  </a:lnTo>
                  <a:lnTo>
                    <a:pt x="1767" y="283"/>
                  </a:lnTo>
                  <a:lnTo>
                    <a:pt x="1791" y="288"/>
                  </a:lnTo>
                  <a:lnTo>
                    <a:pt x="1814" y="288"/>
                  </a:lnTo>
                  <a:lnTo>
                    <a:pt x="1833" y="292"/>
                  </a:lnTo>
                  <a:lnTo>
                    <a:pt x="1842" y="292"/>
                  </a:lnTo>
                  <a:lnTo>
                    <a:pt x="1855" y="297"/>
                  </a:lnTo>
                  <a:lnTo>
                    <a:pt x="1878" y="301"/>
                  </a:lnTo>
                  <a:lnTo>
                    <a:pt x="1889" y="301"/>
                  </a:lnTo>
                  <a:lnTo>
                    <a:pt x="1898" y="306"/>
                  </a:lnTo>
                  <a:lnTo>
                    <a:pt x="1921" y="306"/>
                  </a:lnTo>
                  <a:lnTo>
                    <a:pt x="1935" y="311"/>
                  </a:lnTo>
                  <a:lnTo>
                    <a:pt x="1939" y="311"/>
                  </a:lnTo>
                  <a:lnTo>
                    <a:pt x="1962" y="315"/>
                  </a:lnTo>
                  <a:lnTo>
                    <a:pt x="1986" y="315"/>
                  </a:lnTo>
                  <a:lnTo>
                    <a:pt x="2009" y="320"/>
                  </a:lnTo>
                  <a:lnTo>
                    <a:pt x="2027" y="325"/>
                  </a:lnTo>
                  <a:lnTo>
                    <a:pt x="2037" y="325"/>
                  </a:lnTo>
                  <a:lnTo>
                    <a:pt x="2050" y="330"/>
                  </a:lnTo>
                  <a:lnTo>
                    <a:pt x="2074" y="330"/>
                  </a:lnTo>
                  <a:lnTo>
                    <a:pt x="2079" y="335"/>
                  </a:lnTo>
                  <a:lnTo>
                    <a:pt x="2093" y="335"/>
                  </a:lnTo>
                  <a:lnTo>
                    <a:pt x="2116" y="339"/>
                  </a:lnTo>
                  <a:lnTo>
                    <a:pt x="2125" y="344"/>
                  </a:lnTo>
                  <a:lnTo>
                    <a:pt x="2138" y="344"/>
                  </a:lnTo>
                  <a:lnTo>
                    <a:pt x="2157" y="344"/>
                  </a:lnTo>
                  <a:lnTo>
                    <a:pt x="2176" y="348"/>
                  </a:lnTo>
                  <a:lnTo>
                    <a:pt x="2181" y="348"/>
                  </a:lnTo>
                  <a:lnTo>
                    <a:pt x="2199" y="353"/>
                  </a:lnTo>
                  <a:lnTo>
                    <a:pt x="2222" y="353"/>
                  </a:lnTo>
                  <a:lnTo>
                    <a:pt x="2227" y="358"/>
                  </a:lnTo>
                  <a:lnTo>
                    <a:pt x="2245" y="358"/>
                  </a:lnTo>
                  <a:lnTo>
                    <a:pt x="2264" y="362"/>
                  </a:lnTo>
                  <a:lnTo>
                    <a:pt x="2274" y="362"/>
                  </a:lnTo>
                  <a:lnTo>
                    <a:pt x="2287" y="367"/>
                  </a:lnTo>
                  <a:lnTo>
                    <a:pt x="2310" y="371"/>
                  </a:lnTo>
                  <a:lnTo>
                    <a:pt x="2320" y="371"/>
                  </a:lnTo>
                  <a:lnTo>
                    <a:pt x="2329" y="371"/>
                  </a:lnTo>
                  <a:lnTo>
                    <a:pt x="2352" y="376"/>
                  </a:lnTo>
                  <a:lnTo>
                    <a:pt x="2371" y="376"/>
                  </a:lnTo>
                  <a:lnTo>
                    <a:pt x="2371" y="380"/>
                  </a:lnTo>
                  <a:lnTo>
                    <a:pt x="2394" y="380"/>
                  </a:lnTo>
                  <a:lnTo>
                    <a:pt x="2417" y="385"/>
                  </a:lnTo>
                  <a:lnTo>
                    <a:pt x="2422" y="385"/>
                  </a:lnTo>
                  <a:lnTo>
                    <a:pt x="2435" y="390"/>
                  </a:lnTo>
                  <a:lnTo>
                    <a:pt x="2459" y="394"/>
                  </a:lnTo>
                  <a:lnTo>
                    <a:pt x="2468" y="394"/>
                  </a:lnTo>
                  <a:lnTo>
                    <a:pt x="2482" y="394"/>
                  </a:lnTo>
                  <a:lnTo>
                    <a:pt x="2501" y="399"/>
                  </a:lnTo>
                  <a:lnTo>
                    <a:pt x="2514" y="403"/>
                  </a:lnTo>
                  <a:lnTo>
                    <a:pt x="2523" y="403"/>
                  </a:lnTo>
                  <a:lnTo>
                    <a:pt x="2543" y="403"/>
                  </a:lnTo>
                  <a:lnTo>
                    <a:pt x="2561" y="408"/>
                  </a:lnTo>
                  <a:lnTo>
                    <a:pt x="2566" y="408"/>
                  </a:lnTo>
                  <a:lnTo>
                    <a:pt x="2589" y="413"/>
                  </a:lnTo>
                  <a:lnTo>
                    <a:pt x="2607" y="418"/>
                  </a:lnTo>
                  <a:lnTo>
                    <a:pt x="2630" y="423"/>
                  </a:lnTo>
                  <a:lnTo>
                    <a:pt x="2654" y="423"/>
                  </a:lnTo>
                  <a:lnTo>
                    <a:pt x="2654" y="427"/>
                  </a:lnTo>
                  <a:lnTo>
                    <a:pt x="2672" y="427"/>
                  </a:lnTo>
                  <a:lnTo>
                    <a:pt x="2695" y="432"/>
                  </a:lnTo>
                  <a:lnTo>
                    <a:pt x="2700" y="432"/>
                  </a:lnTo>
                  <a:lnTo>
                    <a:pt x="2718" y="432"/>
                  </a:lnTo>
                  <a:lnTo>
                    <a:pt x="2738" y="437"/>
                  </a:lnTo>
                  <a:lnTo>
                    <a:pt x="2751" y="441"/>
                  </a:lnTo>
                  <a:lnTo>
                    <a:pt x="2761" y="441"/>
                  </a:lnTo>
                  <a:lnTo>
                    <a:pt x="2779" y="446"/>
                  </a:lnTo>
                  <a:lnTo>
                    <a:pt x="2802" y="446"/>
                  </a:lnTo>
                  <a:lnTo>
                    <a:pt x="2802" y="450"/>
                  </a:lnTo>
                  <a:lnTo>
                    <a:pt x="2826" y="450"/>
                  </a:lnTo>
                  <a:lnTo>
                    <a:pt x="2844" y="455"/>
                  </a:lnTo>
                  <a:lnTo>
                    <a:pt x="2849" y="455"/>
                  </a:lnTo>
                  <a:lnTo>
                    <a:pt x="2867" y="460"/>
                  </a:lnTo>
                  <a:lnTo>
                    <a:pt x="2890" y="460"/>
                  </a:lnTo>
                  <a:lnTo>
                    <a:pt x="2895" y="460"/>
                  </a:lnTo>
                  <a:lnTo>
                    <a:pt x="2908" y="464"/>
                  </a:lnTo>
                  <a:lnTo>
                    <a:pt x="2932" y="469"/>
                  </a:lnTo>
                  <a:lnTo>
                    <a:pt x="2946" y="469"/>
                  </a:lnTo>
                  <a:lnTo>
                    <a:pt x="2955" y="473"/>
                  </a:lnTo>
                  <a:lnTo>
                    <a:pt x="2978" y="473"/>
                  </a:lnTo>
                  <a:lnTo>
                    <a:pt x="2992" y="478"/>
                  </a:lnTo>
                  <a:lnTo>
                    <a:pt x="2997" y="478"/>
                  </a:lnTo>
                  <a:lnTo>
                    <a:pt x="3021" y="482"/>
                  </a:lnTo>
                  <a:lnTo>
                    <a:pt x="3039" y="487"/>
                  </a:lnTo>
                  <a:lnTo>
                    <a:pt x="3062" y="492"/>
                  </a:lnTo>
                  <a:lnTo>
                    <a:pt x="3085" y="492"/>
                  </a:lnTo>
                  <a:lnTo>
                    <a:pt x="3103" y="496"/>
                  </a:lnTo>
                  <a:lnTo>
                    <a:pt x="3127" y="496"/>
                  </a:lnTo>
                  <a:lnTo>
                    <a:pt x="3136" y="501"/>
                  </a:lnTo>
                  <a:lnTo>
                    <a:pt x="3150" y="501"/>
                  </a:lnTo>
                  <a:lnTo>
                    <a:pt x="3169" y="505"/>
                  </a:lnTo>
                  <a:lnTo>
                    <a:pt x="3182" y="511"/>
                  </a:lnTo>
                  <a:lnTo>
                    <a:pt x="3192" y="511"/>
                  </a:lnTo>
                  <a:lnTo>
                    <a:pt x="3211" y="516"/>
                  </a:lnTo>
                  <a:lnTo>
                    <a:pt x="3234" y="516"/>
                  </a:lnTo>
                  <a:lnTo>
                    <a:pt x="3257" y="520"/>
                  </a:lnTo>
                  <a:lnTo>
                    <a:pt x="3275" y="520"/>
                  </a:lnTo>
                  <a:lnTo>
                    <a:pt x="3280" y="525"/>
                  </a:lnTo>
                  <a:lnTo>
                    <a:pt x="3299" y="525"/>
                  </a:lnTo>
                  <a:lnTo>
                    <a:pt x="3322" y="529"/>
                  </a:lnTo>
                  <a:lnTo>
                    <a:pt x="3331" y="529"/>
                  </a:lnTo>
                  <a:lnTo>
                    <a:pt x="3340" y="534"/>
                  </a:lnTo>
                  <a:lnTo>
                    <a:pt x="3363" y="539"/>
                  </a:lnTo>
                  <a:lnTo>
                    <a:pt x="3377" y="539"/>
                  </a:lnTo>
                  <a:lnTo>
                    <a:pt x="3386" y="539"/>
                  </a:lnTo>
                  <a:lnTo>
                    <a:pt x="3406" y="543"/>
                  </a:lnTo>
                  <a:lnTo>
                    <a:pt x="3424" y="548"/>
                  </a:lnTo>
                  <a:lnTo>
                    <a:pt x="3429" y="5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5" name="Freeform 5547"/>
            <p:cNvSpPr>
              <a:spLocks/>
            </p:cNvSpPr>
            <p:nvPr/>
          </p:nvSpPr>
          <p:spPr bwMode="auto">
            <a:xfrm>
              <a:off x="3328" y="787"/>
              <a:ext cx="53" cy="6"/>
            </a:xfrm>
            <a:custGeom>
              <a:avLst/>
              <a:gdLst>
                <a:gd name="T0" fmla="*/ 0 w 264"/>
                <a:gd name="T1" fmla="*/ 0 h 32"/>
                <a:gd name="T2" fmla="*/ 4 w 264"/>
                <a:gd name="T3" fmla="*/ 4 h 32"/>
                <a:gd name="T4" fmla="*/ 23 w 264"/>
                <a:gd name="T5" fmla="*/ 4 h 32"/>
                <a:gd name="T6" fmla="*/ 47 w 264"/>
                <a:gd name="T7" fmla="*/ 9 h 32"/>
                <a:gd name="T8" fmla="*/ 56 w 264"/>
                <a:gd name="T9" fmla="*/ 9 h 32"/>
                <a:gd name="T10" fmla="*/ 69 w 264"/>
                <a:gd name="T11" fmla="*/ 9 h 32"/>
                <a:gd name="T12" fmla="*/ 88 w 264"/>
                <a:gd name="T13" fmla="*/ 13 h 32"/>
                <a:gd name="T14" fmla="*/ 111 w 264"/>
                <a:gd name="T15" fmla="*/ 13 h 32"/>
                <a:gd name="T16" fmla="*/ 130 w 264"/>
                <a:gd name="T17" fmla="*/ 13 h 32"/>
                <a:gd name="T18" fmla="*/ 135 w 264"/>
                <a:gd name="T19" fmla="*/ 13 h 32"/>
                <a:gd name="T20" fmla="*/ 153 w 264"/>
                <a:gd name="T21" fmla="*/ 18 h 32"/>
                <a:gd name="T22" fmla="*/ 176 w 264"/>
                <a:gd name="T23" fmla="*/ 18 h 32"/>
                <a:gd name="T24" fmla="*/ 194 w 264"/>
                <a:gd name="T25" fmla="*/ 22 h 32"/>
                <a:gd name="T26" fmla="*/ 199 w 264"/>
                <a:gd name="T27" fmla="*/ 22 h 32"/>
                <a:gd name="T28" fmla="*/ 217 w 264"/>
                <a:gd name="T29" fmla="*/ 27 h 32"/>
                <a:gd name="T30" fmla="*/ 241 w 264"/>
                <a:gd name="T31" fmla="*/ 27 h 32"/>
                <a:gd name="T32" fmla="*/ 260 w 264"/>
                <a:gd name="T33" fmla="*/ 32 h 32"/>
                <a:gd name="T34" fmla="*/ 264 w 264"/>
                <a:gd name="T35" fmla="*/ 32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4"/>
                <a:gd name="T55" fmla="*/ 0 h 32"/>
                <a:gd name="T56" fmla="*/ 264 w 264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4" h="32">
                  <a:moveTo>
                    <a:pt x="0" y="0"/>
                  </a:moveTo>
                  <a:lnTo>
                    <a:pt x="4" y="4"/>
                  </a:lnTo>
                  <a:lnTo>
                    <a:pt x="23" y="4"/>
                  </a:lnTo>
                  <a:lnTo>
                    <a:pt x="47" y="9"/>
                  </a:lnTo>
                  <a:lnTo>
                    <a:pt x="56" y="9"/>
                  </a:lnTo>
                  <a:lnTo>
                    <a:pt x="69" y="9"/>
                  </a:lnTo>
                  <a:lnTo>
                    <a:pt x="88" y="13"/>
                  </a:lnTo>
                  <a:lnTo>
                    <a:pt x="111" y="13"/>
                  </a:lnTo>
                  <a:lnTo>
                    <a:pt x="130" y="13"/>
                  </a:lnTo>
                  <a:lnTo>
                    <a:pt x="135" y="13"/>
                  </a:lnTo>
                  <a:lnTo>
                    <a:pt x="153" y="18"/>
                  </a:lnTo>
                  <a:lnTo>
                    <a:pt x="176" y="18"/>
                  </a:lnTo>
                  <a:lnTo>
                    <a:pt x="194" y="22"/>
                  </a:lnTo>
                  <a:lnTo>
                    <a:pt x="199" y="22"/>
                  </a:lnTo>
                  <a:lnTo>
                    <a:pt x="217" y="27"/>
                  </a:lnTo>
                  <a:lnTo>
                    <a:pt x="241" y="27"/>
                  </a:lnTo>
                  <a:lnTo>
                    <a:pt x="260" y="32"/>
                  </a:lnTo>
                  <a:lnTo>
                    <a:pt x="264" y="3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6" name="Freeform 5548"/>
            <p:cNvSpPr>
              <a:spLocks/>
            </p:cNvSpPr>
            <p:nvPr/>
          </p:nvSpPr>
          <p:spPr bwMode="auto">
            <a:xfrm>
              <a:off x="3447" y="800"/>
              <a:ext cx="668" cy="69"/>
            </a:xfrm>
            <a:custGeom>
              <a:avLst/>
              <a:gdLst>
                <a:gd name="T0" fmla="*/ 47 w 3341"/>
                <a:gd name="T1" fmla="*/ 4 h 348"/>
                <a:gd name="T2" fmla="*/ 122 w 3341"/>
                <a:gd name="T3" fmla="*/ 14 h 348"/>
                <a:gd name="T4" fmla="*/ 186 w 3341"/>
                <a:gd name="T5" fmla="*/ 18 h 348"/>
                <a:gd name="T6" fmla="*/ 251 w 3341"/>
                <a:gd name="T7" fmla="*/ 28 h 348"/>
                <a:gd name="T8" fmla="*/ 316 w 3341"/>
                <a:gd name="T9" fmla="*/ 33 h 348"/>
                <a:gd name="T10" fmla="*/ 382 w 3341"/>
                <a:gd name="T11" fmla="*/ 37 h 348"/>
                <a:gd name="T12" fmla="*/ 441 w 3341"/>
                <a:gd name="T13" fmla="*/ 47 h 348"/>
                <a:gd name="T14" fmla="*/ 507 w 3341"/>
                <a:gd name="T15" fmla="*/ 51 h 348"/>
                <a:gd name="T16" fmla="*/ 572 w 3341"/>
                <a:gd name="T17" fmla="*/ 60 h 348"/>
                <a:gd name="T18" fmla="*/ 636 w 3341"/>
                <a:gd name="T19" fmla="*/ 65 h 348"/>
                <a:gd name="T20" fmla="*/ 701 w 3341"/>
                <a:gd name="T21" fmla="*/ 74 h 348"/>
                <a:gd name="T22" fmla="*/ 776 w 3341"/>
                <a:gd name="T23" fmla="*/ 79 h 348"/>
                <a:gd name="T24" fmla="*/ 849 w 3341"/>
                <a:gd name="T25" fmla="*/ 88 h 348"/>
                <a:gd name="T26" fmla="*/ 919 w 3341"/>
                <a:gd name="T27" fmla="*/ 93 h 348"/>
                <a:gd name="T28" fmla="*/ 984 w 3341"/>
                <a:gd name="T29" fmla="*/ 102 h 348"/>
                <a:gd name="T30" fmla="*/ 1050 w 3341"/>
                <a:gd name="T31" fmla="*/ 111 h 348"/>
                <a:gd name="T32" fmla="*/ 1132 w 3341"/>
                <a:gd name="T33" fmla="*/ 121 h 348"/>
                <a:gd name="T34" fmla="*/ 1198 w 3341"/>
                <a:gd name="T35" fmla="*/ 126 h 348"/>
                <a:gd name="T36" fmla="*/ 1263 w 3341"/>
                <a:gd name="T37" fmla="*/ 130 h 348"/>
                <a:gd name="T38" fmla="*/ 1328 w 3341"/>
                <a:gd name="T39" fmla="*/ 139 h 348"/>
                <a:gd name="T40" fmla="*/ 1392 w 3341"/>
                <a:gd name="T41" fmla="*/ 144 h 348"/>
                <a:gd name="T42" fmla="*/ 1476 w 3341"/>
                <a:gd name="T43" fmla="*/ 153 h 348"/>
                <a:gd name="T44" fmla="*/ 1541 w 3341"/>
                <a:gd name="T45" fmla="*/ 162 h 348"/>
                <a:gd name="T46" fmla="*/ 1606 w 3341"/>
                <a:gd name="T47" fmla="*/ 167 h 348"/>
                <a:gd name="T48" fmla="*/ 1671 w 3341"/>
                <a:gd name="T49" fmla="*/ 176 h 348"/>
                <a:gd name="T50" fmla="*/ 1736 w 3341"/>
                <a:gd name="T51" fmla="*/ 181 h 348"/>
                <a:gd name="T52" fmla="*/ 1801 w 3341"/>
                <a:gd name="T53" fmla="*/ 185 h 348"/>
                <a:gd name="T54" fmla="*/ 1870 w 3341"/>
                <a:gd name="T55" fmla="*/ 195 h 348"/>
                <a:gd name="T56" fmla="*/ 1945 w 3341"/>
                <a:gd name="T57" fmla="*/ 204 h 348"/>
                <a:gd name="T58" fmla="*/ 2014 w 3341"/>
                <a:gd name="T59" fmla="*/ 208 h 348"/>
                <a:gd name="T60" fmla="*/ 2080 w 3341"/>
                <a:gd name="T61" fmla="*/ 219 h 348"/>
                <a:gd name="T62" fmla="*/ 2144 w 3341"/>
                <a:gd name="T63" fmla="*/ 223 h 348"/>
                <a:gd name="T64" fmla="*/ 2209 w 3341"/>
                <a:gd name="T65" fmla="*/ 232 h 348"/>
                <a:gd name="T66" fmla="*/ 2274 w 3341"/>
                <a:gd name="T67" fmla="*/ 237 h 348"/>
                <a:gd name="T68" fmla="*/ 2339 w 3341"/>
                <a:gd name="T69" fmla="*/ 241 h 348"/>
                <a:gd name="T70" fmla="*/ 2404 w 3341"/>
                <a:gd name="T71" fmla="*/ 251 h 348"/>
                <a:gd name="T72" fmla="*/ 2469 w 3341"/>
                <a:gd name="T73" fmla="*/ 260 h 348"/>
                <a:gd name="T74" fmla="*/ 2529 w 3341"/>
                <a:gd name="T75" fmla="*/ 264 h 348"/>
                <a:gd name="T76" fmla="*/ 2603 w 3341"/>
                <a:gd name="T77" fmla="*/ 269 h 348"/>
                <a:gd name="T78" fmla="*/ 2673 w 3341"/>
                <a:gd name="T79" fmla="*/ 278 h 348"/>
                <a:gd name="T80" fmla="*/ 2748 w 3341"/>
                <a:gd name="T81" fmla="*/ 287 h 348"/>
                <a:gd name="T82" fmla="*/ 2812 w 3341"/>
                <a:gd name="T83" fmla="*/ 292 h 348"/>
                <a:gd name="T84" fmla="*/ 2877 w 3341"/>
                <a:gd name="T85" fmla="*/ 301 h 348"/>
                <a:gd name="T86" fmla="*/ 2942 w 3341"/>
                <a:gd name="T87" fmla="*/ 307 h 348"/>
                <a:gd name="T88" fmla="*/ 3007 w 3341"/>
                <a:gd name="T89" fmla="*/ 316 h 348"/>
                <a:gd name="T90" fmla="*/ 3072 w 3341"/>
                <a:gd name="T91" fmla="*/ 321 h 348"/>
                <a:gd name="T92" fmla="*/ 3137 w 3341"/>
                <a:gd name="T93" fmla="*/ 325 h 348"/>
                <a:gd name="T94" fmla="*/ 3197 w 3341"/>
                <a:gd name="T95" fmla="*/ 334 h 348"/>
                <a:gd name="T96" fmla="*/ 3262 w 3341"/>
                <a:gd name="T97" fmla="*/ 339 h 348"/>
                <a:gd name="T98" fmla="*/ 3332 w 3341"/>
                <a:gd name="T99" fmla="*/ 348 h 3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1"/>
                <a:gd name="T151" fmla="*/ 0 h 348"/>
                <a:gd name="T152" fmla="*/ 3341 w 3341"/>
                <a:gd name="T153" fmla="*/ 348 h 3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1" h="348">
                  <a:moveTo>
                    <a:pt x="0" y="0"/>
                  </a:moveTo>
                  <a:lnTo>
                    <a:pt x="15" y="0"/>
                  </a:lnTo>
                  <a:lnTo>
                    <a:pt x="33" y="4"/>
                  </a:lnTo>
                  <a:lnTo>
                    <a:pt x="47" y="4"/>
                  </a:lnTo>
                  <a:lnTo>
                    <a:pt x="56" y="4"/>
                  </a:lnTo>
                  <a:lnTo>
                    <a:pt x="79" y="9"/>
                  </a:lnTo>
                  <a:lnTo>
                    <a:pt x="99" y="9"/>
                  </a:lnTo>
                  <a:lnTo>
                    <a:pt x="122" y="14"/>
                  </a:lnTo>
                  <a:lnTo>
                    <a:pt x="145" y="14"/>
                  </a:lnTo>
                  <a:lnTo>
                    <a:pt x="163" y="18"/>
                  </a:lnTo>
                  <a:lnTo>
                    <a:pt x="186" y="18"/>
                  </a:lnTo>
                  <a:lnTo>
                    <a:pt x="190" y="18"/>
                  </a:lnTo>
                  <a:lnTo>
                    <a:pt x="210" y="24"/>
                  </a:lnTo>
                  <a:lnTo>
                    <a:pt x="228" y="24"/>
                  </a:lnTo>
                  <a:lnTo>
                    <a:pt x="251" y="28"/>
                  </a:lnTo>
                  <a:lnTo>
                    <a:pt x="265" y="28"/>
                  </a:lnTo>
                  <a:lnTo>
                    <a:pt x="269" y="28"/>
                  </a:lnTo>
                  <a:lnTo>
                    <a:pt x="293" y="33"/>
                  </a:lnTo>
                  <a:lnTo>
                    <a:pt x="316" y="33"/>
                  </a:lnTo>
                  <a:lnTo>
                    <a:pt x="335" y="33"/>
                  </a:lnTo>
                  <a:lnTo>
                    <a:pt x="339" y="33"/>
                  </a:lnTo>
                  <a:lnTo>
                    <a:pt x="358" y="37"/>
                  </a:lnTo>
                  <a:lnTo>
                    <a:pt x="382" y="37"/>
                  </a:lnTo>
                  <a:lnTo>
                    <a:pt x="400" y="42"/>
                  </a:lnTo>
                  <a:lnTo>
                    <a:pt x="414" y="42"/>
                  </a:lnTo>
                  <a:lnTo>
                    <a:pt x="423" y="42"/>
                  </a:lnTo>
                  <a:lnTo>
                    <a:pt x="441" y="47"/>
                  </a:lnTo>
                  <a:lnTo>
                    <a:pt x="464" y="47"/>
                  </a:lnTo>
                  <a:lnTo>
                    <a:pt x="484" y="51"/>
                  </a:lnTo>
                  <a:lnTo>
                    <a:pt x="488" y="51"/>
                  </a:lnTo>
                  <a:lnTo>
                    <a:pt x="507" y="51"/>
                  </a:lnTo>
                  <a:lnTo>
                    <a:pt x="530" y="56"/>
                  </a:lnTo>
                  <a:lnTo>
                    <a:pt x="552" y="60"/>
                  </a:lnTo>
                  <a:lnTo>
                    <a:pt x="557" y="60"/>
                  </a:lnTo>
                  <a:lnTo>
                    <a:pt x="572" y="60"/>
                  </a:lnTo>
                  <a:lnTo>
                    <a:pt x="595" y="65"/>
                  </a:lnTo>
                  <a:lnTo>
                    <a:pt x="618" y="65"/>
                  </a:lnTo>
                  <a:lnTo>
                    <a:pt x="631" y="65"/>
                  </a:lnTo>
                  <a:lnTo>
                    <a:pt x="636" y="65"/>
                  </a:lnTo>
                  <a:lnTo>
                    <a:pt x="659" y="70"/>
                  </a:lnTo>
                  <a:lnTo>
                    <a:pt x="678" y="70"/>
                  </a:lnTo>
                  <a:lnTo>
                    <a:pt x="701" y="74"/>
                  </a:lnTo>
                  <a:lnTo>
                    <a:pt x="724" y="74"/>
                  </a:lnTo>
                  <a:lnTo>
                    <a:pt x="743" y="79"/>
                  </a:lnTo>
                  <a:lnTo>
                    <a:pt x="767" y="79"/>
                  </a:lnTo>
                  <a:lnTo>
                    <a:pt x="776" y="79"/>
                  </a:lnTo>
                  <a:lnTo>
                    <a:pt x="790" y="83"/>
                  </a:lnTo>
                  <a:lnTo>
                    <a:pt x="808" y="83"/>
                  </a:lnTo>
                  <a:lnTo>
                    <a:pt x="831" y="88"/>
                  </a:lnTo>
                  <a:lnTo>
                    <a:pt x="849" y="88"/>
                  </a:lnTo>
                  <a:lnTo>
                    <a:pt x="855" y="88"/>
                  </a:lnTo>
                  <a:lnTo>
                    <a:pt x="878" y="93"/>
                  </a:lnTo>
                  <a:lnTo>
                    <a:pt x="896" y="93"/>
                  </a:lnTo>
                  <a:lnTo>
                    <a:pt x="919" y="93"/>
                  </a:lnTo>
                  <a:lnTo>
                    <a:pt x="924" y="97"/>
                  </a:lnTo>
                  <a:lnTo>
                    <a:pt x="937" y="97"/>
                  </a:lnTo>
                  <a:lnTo>
                    <a:pt x="961" y="97"/>
                  </a:lnTo>
                  <a:lnTo>
                    <a:pt x="984" y="102"/>
                  </a:lnTo>
                  <a:lnTo>
                    <a:pt x="994" y="102"/>
                  </a:lnTo>
                  <a:lnTo>
                    <a:pt x="1003" y="106"/>
                  </a:lnTo>
                  <a:lnTo>
                    <a:pt x="1026" y="106"/>
                  </a:lnTo>
                  <a:lnTo>
                    <a:pt x="1050" y="111"/>
                  </a:lnTo>
                  <a:lnTo>
                    <a:pt x="1068" y="111"/>
                  </a:lnTo>
                  <a:lnTo>
                    <a:pt x="1091" y="117"/>
                  </a:lnTo>
                  <a:lnTo>
                    <a:pt x="1109" y="117"/>
                  </a:lnTo>
                  <a:lnTo>
                    <a:pt x="1132" y="121"/>
                  </a:lnTo>
                  <a:lnTo>
                    <a:pt x="1142" y="121"/>
                  </a:lnTo>
                  <a:lnTo>
                    <a:pt x="1156" y="121"/>
                  </a:lnTo>
                  <a:lnTo>
                    <a:pt x="1175" y="121"/>
                  </a:lnTo>
                  <a:lnTo>
                    <a:pt x="1198" y="126"/>
                  </a:lnTo>
                  <a:lnTo>
                    <a:pt x="1216" y="126"/>
                  </a:lnTo>
                  <a:lnTo>
                    <a:pt x="1220" y="126"/>
                  </a:lnTo>
                  <a:lnTo>
                    <a:pt x="1240" y="130"/>
                  </a:lnTo>
                  <a:lnTo>
                    <a:pt x="1263" y="130"/>
                  </a:lnTo>
                  <a:lnTo>
                    <a:pt x="1281" y="135"/>
                  </a:lnTo>
                  <a:lnTo>
                    <a:pt x="1286" y="135"/>
                  </a:lnTo>
                  <a:lnTo>
                    <a:pt x="1304" y="135"/>
                  </a:lnTo>
                  <a:lnTo>
                    <a:pt x="1328" y="139"/>
                  </a:lnTo>
                  <a:lnTo>
                    <a:pt x="1346" y="139"/>
                  </a:lnTo>
                  <a:lnTo>
                    <a:pt x="1360" y="144"/>
                  </a:lnTo>
                  <a:lnTo>
                    <a:pt x="1369" y="144"/>
                  </a:lnTo>
                  <a:lnTo>
                    <a:pt x="1392" y="144"/>
                  </a:lnTo>
                  <a:lnTo>
                    <a:pt x="1411" y="149"/>
                  </a:lnTo>
                  <a:lnTo>
                    <a:pt x="1435" y="149"/>
                  </a:lnTo>
                  <a:lnTo>
                    <a:pt x="1458" y="149"/>
                  </a:lnTo>
                  <a:lnTo>
                    <a:pt x="1476" y="153"/>
                  </a:lnTo>
                  <a:lnTo>
                    <a:pt x="1499" y="158"/>
                  </a:lnTo>
                  <a:lnTo>
                    <a:pt x="1508" y="158"/>
                  </a:lnTo>
                  <a:lnTo>
                    <a:pt x="1518" y="158"/>
                  </a:lnTo>
                  <a:lnTo>
                    <a:pt x="1541" y="162"/>
                  </a:lnTo>
                  <a:lnTo>
                    <a:pt x="1564" y="162"/>
                  </a:lnTo>
                  <a:lnTo>
                    <a:pt x="1578" y="167"/>
                  </a:lnTo>
                  <a:lnTo>
                    <a:pt x="1583" y="167"/>
                  </a:lnTo>
                  <a:lnTo>
                    <a:pt x="1606" y="167"/>
                  </a:lnTo>
                  <a:lnTo>
                    <a:pt x="1629" y="172"/>
                  </a:lnTo>
                  <a:lnTo>
                    <a:pt x="1648" y="172"/>
                  </a:lnTo>
                  <a:lnTo>
                    <a:pt x="1652" y="172"/>
                  </a:lnTo>
                  <a:lnTo>
                    <a:pt x="1671" y="176"/>
                  </a:lnTo>
                  <a:lnTo>
                    <a:pt x="1689" y="176"/>
                  </a:lnTo>
                  <a:lnTo>
                    <a:pt x="1713" y="181"/>
                  </a:lnTo>
                  <a:lnTo>
                    <a:pt x="1727" y="181"/>
                  </a:lnTo>
                  <a:lnTo>
                    <a:pt x="1736" y="181"/>
                  </a:lnTo>
                  <a:lnTo>
                    <a:pt x="1754" y="181"/>
                  </a:lnTo>
                  <a:lnTo>
                    <a:pt x="1777" y="185"/>
                  </a:lnTo>
                  <a:lnTo>
                    <a:pt x="1801" y="185"/>
                  </a:lnTo>
                  <a:lnTo>
                    <a:pt x="1824" y="190"/>
                  </a:lnTo>
                  <a:lnTo>
                    <a:pt x="1843" y="190"/>
                  </a:lnTo>
                  <a:lnTo>
                    <a:pt x="1866" y="195"/>
                  </a:lnTo>
                  <a:lnTo>
                    <a:pt x="1870" y="195"/>
                  </a:lnTo>
                  <a:lnTo>
                    <a:pt x="1889" y="195"/>
                  </a:lnTo>
                  <a:lnTo>
                    <a:pt x="1908" y="199"/>
                  </a:lnTo>
                  <a:lnTo>
                    <a:pt x="1931" y="204"/>
                  </a:lnTo>
                  <a:lnTo>
                    <a:pt x="1945" y="204"/>
                  </a:lnTo>
                  <a:lnTo>
                    <a:pt x="1949" y="204"/>
                  </a:lnTo>
                  <a:lnTo>
                    <a:pt x="1972" y="208"/>
                  </a:lnTo>
                  <a:lnTo>
                    <a:pt x="1996" y="208"/>
                  </a:lnTo>
                  <a:lnTo>
                    <a:pt x="2014" y="208"/>
                  </a:lnTo>
                  <a:lnTo>
                    <a:pt x="2019" y="208"/>
                  </a:lnTo>
                  <a:lnTo>
                    <a:pt x="2037" y="214"/>
                  </a:lnTo>
                  <a:lnTo>
                    <a:pt x="2060" y="214"/>
                  </a:lnTo>
                  <a:lnTo>
                    <a:pt x="2080" y="219"/>
                  </a:lnTo>
                  <a:lnTo>
                    <a:pt x="2093" y="219"/>
                  </a:lnTo>
                  <a:lnTo>
                    <a:pt x="2103" y="219"/>
                  </a:lnTo>
                  <a:lnTo>
                    <a:pt x="2126" y="223"/>
                  </a:lnTo>
                  <a:lnTo>
                    <a:pt x="2144" y="223"/>
                  </a:lnTo>
                  <a:lnTo>
                    <a:pt x="2162" y="228"/>
                  </a:lnTo>
                  <a:lnTo>
                    <a:pt x="2167" y="228"/>
                  </a:lnTo>
                  <a:lnTo>
                    <a:pt x="2186" y="228"/>
                  </a:lnTo>
                  <a:lnTo>
                    <a:pt x="2209" y="232"/>
                  </a:lnTo>
                  <a:lnTo>
                    <a:pt x="2232" y="232"/>
                  </a:lnTo>
                  <a:lnTo>
                    <a:pt x="2237" y="232"/>
                  </a:lnTo>
                  <a:lnTo>
                    <a:pt x="2251" y="237"/>
                  </a:lnTo>
                  <a:lnTo>
                    <a:pt x="2274" y="237"/>
                  </a:lnTo>
                  <a:lnTo>
                    <a:pt x="2297" y="237"/>
                  </a:lnTo>
                  <a:lnTo>
                    <a:pt x="2311" y="241"/>
                  </a:lnTo>
                  <a:lnTo>
                    <a:pt x="2316" y="241"/>
                  </a:lnTo>
                  <a:lnTo>
                    <a:pt x="2339" y="241"/>
                  </a:lnTo>
                  <a:lnTo>
                    <a:pt x="2357" y="246"/>
                  </a:lnTo>
                  <a:lnTo>
                    <a:pt x="2381" y="251"/>
                  </a:lnTo>
                  <a:lnTo>
                    <a:pt x="2386" y="251"/>
                  </a:lnTo>
                  <a:lnTo>
                    <a:pt x="2404" y="251"/>
                  </a:lnTo>
                  <a:lnTo>
                    <a:pt x="2422" y="255"/>
                  </a:lnTo>
                  <a:lnTo>
                    <a:pt x="2445" y="255"/>
                  </a:lnTo>
                  <a:lnTo>
                    <a:pt x="2456" y="255"/>
                  </a:lnTo>
                  <a:lnTo>
                    <a:pt x="2469" y="260"/>
                  </a:lnTo>
                  <a:lnTo>
                    <a:pt x="2488" y="260"/>
                  </a:lnTo>
                  <a:lnTo>
                    <a:pt x="2511" y="264"/>
                  </a:lnTo>
                  <a:lnTo>
                    <a:pt x="2529" y="264"/>
                  </a:lnTo>
                  <a:lnTo>
                    <a:pt x="2553" y="264"/>
                  </a:lnTo>
                  <a:lnTo>
                    <a:pt x="2576" y="269"/>
                  </a:lnTo>
                  <a:lnTo>
                    <a:pt x="2594" y="269"/>
                  </a:lnTo>
                  <a:lnTo>
                    <a:pt x="2603" y="269"/>
                  </a:lnTo>
                  <a:lnTo>
                    <a:pt x="2617" y="274"/>
                  </a:lnTo>
                  <a:lnTo>
                    <a:pt x="2641" y="274"/>
                  </a:lnTo>
                  <a:lnTo>
                    <a:pt x="2659" y="278"/>
                  </a:lnTo>
                  <a:lnTo>
                    <a:pt x="2673" y="278"/>
                  </a:lnTo>
                  <a:lnTo>
                    <a:pt x="2682" y="278"/>
                  </a:lnTo>
                  <a:lnTo>
                    <a:pt x="2705" y="283"/>
                  </a:lnTo>
                  <a:lnTo>
                    <a:pt x="2728" y="283"/>
                  </a:lnTo>
                  <a:lnTo>
                    <a:pt x="2748" y="287"/>
                  </a:lnTo>
                  <a:lnTo>
                    <a:pt x="2771" y="287"/>
                  </a:lnTo>
                  <a:lnTo>
                    <a:pt x="2789" y="292"/>
                  </a:lnTo>
                  <a:lnTo>
                    <a:pt x="2812" y="292"/>
                  </a:lnTo>
                  <a:lnTo>
                    <a:pt x="2821" y="297"/>
                  </a:lnTo>
                  <a:lnTo>
                    <a:pt x="2836" y="297"/>
                  </a:lnTo>
                  <a:lnTo>
                    <a:pt x="2854" y="297"/>
                  </a:lnTo>
                  <a:lnTo>
                    <a:pt x="2877" y="301"/>
                  </a:lnTo>
                  <a:lnTo>
                    <a:pt x="2891" y="301"/>
                  </a:lnTo>
                  <a:lnTo>
                    <a:pt x="2900" y="301"/>
                  </a:lnTo>
                  <a:lnTo>
                    <a:pt x="2919" y="307"/>
                  </a:lnTo>
                  <a:lnTo>
                    <a:pt x="2942" y="307"/>
                  </a:lnTo>
                  <a:lnTo>
                    <a:pt x="2965" y="311"/>
                  </a:lnTo>
                  <a:lnTo>
                    <a:pt x="2984" y="311"/>
                  </a:lnTo>
                  <a:lnTo>
                    <a:pt x="3007" y="316"/>
                  </a:lnTo>
                  <a:lnTo>
                    <a:pt x="3026" y="316"/>
                  </a:lnTo>
                  <a:lnTo>
                    <a:pt x="3040" y="321"/>
                  </a:lnTo>
                  <a:lnTo>
                    <a:pt x="3049" y="321"/>
                  </a:lnTo>
                  <a:lnTo>
                    <a:pt x="3072" y="321"/>
                  </a:lnTo>
                  <a:lnTo>
                    <a:pt x="3090" y="325"/>
                  </a:lnTo>
                  <a:lnTo>
                    <a:pt x="3109" y="325"/>
                  </a:lnTo>
                  <a:lnTo>
                    <a:pt x="3114" y="325"/>
                  </a:lnTo>
                  <a:lnTo>
                    <a:pt x="3137" y="325"/>
                  </a:lnTo>
                  <a:lnTo>
                    <a:pt x="3156" y="330"/>
                  </a:lnTo>
                  <a:lnTo>
                    <a:pt x="3179" y="330"/>
                  </a:lnTo>
                  <a:lnTo>
                    <a:pt x="3188" y="334"/>
                  </a:lnTo>
                  <a:lnTo>
                    <a:pt x="3197" y="334"/>
                  </a:lnTo>
                  <a:lnTo>
                    <a:pt x="3221" y="334"/>
                  </a:lnTo>
                  <a:lnTo>
                    <a:pt x="3244" y="339"/>
                  </a:lnTo>
                  <a:lnTo>
                    <a:pt x="3258" y="339"/>
                  </a:lnTo>
                  <a:lnTo>
                    <a:pt x="3262" y="339"/>
                  </a:lnTo>
                  <a:lnTo>
                    <a:pt x="3285" y="343"/>
                  </a:lnTo>
                  <a:lnTo>
                    <a:pt x="3309" y="348"/>
                  </a:lnTo>
                  <a:lnTo>
                    <a:pt x="3327" y="348"/>
                  </a:lnTo>
                  <a:lnTo>
                    <a:pt x="3332" y="348"/>
                  </a:lnTo>
                  <a:lnTo>
                    <a:pt x="3341" y="34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7" name="Freeform 5549"/>
            <p:cNvSpPr>
              <a:spLocks/>
            </p:cNvSpPr>
            <p:nvPr/>
          </p:nvSpPr>
          <p:spPr bwMode="auto">
            <a:xfrm>
              <a:off x="4180" y="877"/>
              <a:ext cx="668" cy="68"/>
            </a:xfrm>
            <a:custGeom>
              <a:avLst/>
              <a:gdLst>
                <a:gd name="T0" fmla="*/ 51 w 3341"/>
                <a:gd name="T1" fmla="*/ 0 h 343"/>
                <a:gd name="T2" fmla="*/ 116 w 3341"/>
                <a:gd name="T3" fmla="*/ 9 h 343"/>
                <a:gd name="T4" fmla="*/ 181 w 3341"/>
                <a:gd name="T5" fmla="*/ 19 h 343"/>
                <a:gd name="T6" fmla="*/ 250 w 3341"/>
                <a:gd name="T7" fmla="*/ 24 h 343"/>
                <a:gd name="T8" fmla="*/ 325 w 3341"/>
                <a:gd name="T9" fmla="*/ 33 h 343"/>
                <a:gd name="T10" fmla="*/ 395 w 3341"/>
                <a:gd name="T11" fmla="*/ 37 h 343"/>
                <a:gd name="T12" fmla="*/ 468 w 3341"/>
                <a:gd name="T13" fmla="*/ 47 h 343"/>
                <a:gd name="T14" fmla="*/ 543 w 3341"/>
                <a:gd name="T15" fmla="*/ 56 h 343"/>
                <a:gd name="T16" fmla="*/ 608 w 3341"/>
                <a:gd name="T17" fmla="*/ 60 h 343"/>
                <a:gd name="T18" fmla="*/ 673 w 3341"/>
                <a:gd name="T19" fmla="*/ 70 h 343"/>
                <a:gd name="T20" fmla="*/ 737 w 3341"/>
                <a:gd name="T21" fmla="*/ 74 h 343"/>
                <a:gd name="T22" fmla="*/ 826 w 3341"/>
                <a:gd name="T23" fmla="*/ 83 h 343"/>
                <a:gd name="T24" fmla="*/ 891 w 3341"/>
                <a:gd name="T25" fmla="*/ 88 h 343"/>
                <a:gd name="T26" fmla="*/ 956 w 3341"/>
                <a:gd name="T27" fmla="*/ 97 h 343"/>
                <a:gd name="T28" fmla="*/ 1020 w 3341"/>
                <a:gd name="T29" fmla="*/ 102 h 343"/>
                <a:gd name="T30" fmla="*/ 1086 w 3341"/>
                <a:gd name="T31" fmla="*/ 112 h 343"/>
                <a:gd name="T32" fmla="*/ 1169 w 3341"/>
                <a:gd name="T33" fmla="*/ 121 h 343"/>
                <a:gd name="T34" fmla="*/ 1235 w 3341"/>
                <a:gd name="T35" fmla="*/ 126 h 343"/>
                <a:gd name="T36" fmla="*/ 1299 w 3341"/>
                <a:gd name="T37" fmla="*/ 135 h 343"/>
                <a:gd name="T38" fmla="*/ 1364 w 3341"/>
                <a:gd name="T39" fmla="*/ 139 h 343"/>
                <a:gd name="T40" fmla="*/ 1429 w 3341"/>
                <a:gd name="T41" fmla="*/ 144 h 343"/>
                <a:gd name="T42" fmla="*/ 1494 w 3341"/>
                <a:gd name="T43" fmla="*/ 153 h 343"/>
                <a:gd name="T44" fmla="*/ 1564 w 3341"/>
                <a:gd name="T45" fmla="*/ 162 h 343"/>
                <a:gd name="T46" fmla="*/ 1638 w 3341"/>
                <a:gd name="T47" fmla="*/ 172 h 343"/>
                <a:gd name="T48" fmla="*/ 1708 w 3341"/>
                <a:gd name="T49" fmla="*/ 176 h 343"/>
                <a:gd name="T50" fmla="*/ 1772 w 3341"/>
                <a:gd name="T51" fmla="*/ 181 h 343"/>
                <a:gd name="T52" fmla="*/ 1837 w 3341"/>
                <a:gd name="T53" fmla="*/ 190 h 343"/>
                <a:gd name="T54" fmla="*/ 1903 w 3341"/>
                <a:gd name="T55" fmla="*/ 195 h 343"/>
                <a:gd name="T56" fmla="*/ 1967 w 3341"/>
                <a:gd name="T57" fmla="*/ 205 h 343"/>
                <a:gd name="T58" fmla="*/ 2032 w 3341"/>
                <a:gd name="T59" fmla="*/ 209 h 343"/>
                <a:gd name="T60" fmla="*/ 2116 w 3341"/>
                <a:gd name="T61" fmla="*/ 219 h 343"/>
                <a:gd name="T62" fmla="*/ 2181 w 3341"/>
                <a:gd name="T63" fmla="*/ 228 h 343"/>
                <a:gd name="T64" fmla="*/ 2245 w 3341"/>
                <a:gd name="T65" fmla="*/ 232 h 343"/>
                <a:gd name="T66" fmla="*/ 2311 w 3341"/>
                <a:gd name="T67" fmla="*/ 237 h 343"/>
                <a:gd name="T68" fmla="*/ 2376 w 3341"/>
                <a:gd name="T69" fmla="*/ 246 h 343"/>
                <a:gd name="T70" fmla="*/ 2445 w 3341"/>
                <a:gd name="T71" fmla="*/ 255 h 343"/>
                <a:gd name="T72" fmla="*/ 2510 w 3341"/>
                <a:gd name="T73" fmla="*/ 260 h 343"/>
                <a:gd name="T74" fmla="*/ 2589 w 3341"/>
                <a:gd name="T75" fmla="*/ 269 h 343"/>
                <a:gd name="T76" fmla="*/ 2654 w 3341"/>
                <a:gd name="T77" fmla="*/ 274 h 343"/>
                <a:gd name="T78" fmla="*/ 2719 w 3341"/>
                <a:gd name="T79" fmla="*/ 283 h 343"/>
                <a:gd name="T80" fmla="*/ 2784 w 3341"/>
                <a:gd name="T81" fmla="*/ 287 h 343"/>
                <a:gd name="T82" fmla="*/ 2849 w 3341"/>
                <a:gd name="T83" fmla="*/ 298 h 343"/>
                <a:gd name="T84" fmla="*/ 2913 w 3341"/>
                <a:gd name="T85" fmla="*/ 302 h 343"/>
                <a:gd name="T86" fmla="*/ 2979 w 3341"/>
                <a:gd name="T87" fmla="*/ 311 h 343"/>
                <a:gd name="T88" fmla="*/ 3067 w 3341"/>
                <a:gd name="T89" fmla="*/ 316 h 343"/>
                <a:gd name="T90" fmla="*/ 3127 w 3341"/>
                <a:gd name="T91" fmla="*/ 325 h 343"/>
                <a:gd name="T92" fmla="*/ 3192 w 3341"/>
                <a:gd name="T93" fmla="*/ 330 h 343"/>
                <a:gd name="T94" fmla="*/ 3257 w 3341"/>
                <a:gd name="T95" fmla="*/ 339 h 343"/>
                <a:gd name="T96" fmla="*/ 3322 w 3341"/>
                <a:gd name="T97" fmla="*/ 343 h 3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41"/>
                <a:gd name="T148" fmla="*/ 0 h 343"/>
                <a:gd name="T149" fmla="*/ 3341 w 3341"/>
                <a:gd name="T150" fmla="*/ 343 h 34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41" h="343">
                  <a:moveTo>
                    <a:pt x="0" y="0"/>
                  </a:moveTo>
                  <a:lnTo>
                    <a:pt x="9" y="0"/>
                  </a:lnTo>
                  <a:lnTo>
                    <a:pt x="28" y="0"/>
                  </a:lnTo>
                  <a:lnTo>
                    <a:pt x="51" y="0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107" y="9"/>
                  </a:lnTo>
                  <a:lnTo>
                    <a:pt x="116" y="9"/>
                  </a:lnTo>
                  <a:lnTo>
                    <a:pt x="139" y="15"/>
                  </a:lnTo>
                  <a:lnTo>
                    <a:pt x="158" y="15"/>
                  </a:lnTo>
                  <a:lnTo>
                    <a:pt x="176" y="19"/>
                  </a:lnTo>
                  <a:lnTo>
                    <a:pt x="181" y="19"/>
                  </a:lnTo>
                  <a:lnTo>
                    <a:pt x="200" y="19"/>
                  </a:lnTo>
                  <a:lnTo>
                    <a:pt x="223" y="24"/>
                  </a:lnTo>
                  <a:lnTo>
                    <a:pt x="246" y="24"/>
                  </a:lnTo>
                  <a:lnTo>
                    <a:pt x="250" y="24"/>
                  </a:lnTo>
                  <a:lnTo>
                    <a:pt x="264" y="28"/>
                  </a:lnTo>
                  <a:lnTo>
                    <a:pt x="287" y="28"/>
                  </a:lnTo>
                  <a:lnTo>
                    <a:pt x="311" y="28"/>
                  </a:lnTo>
                  <a:lnTo>
                    <a:pt x="325" y="33"/>
                  </a:lnTo>
                  <a:lnTo>
                    <a:pt x="330" y="33"/>
                  </a:lnTo>
                  <a:lnTo>
                    <a:pt x="352" y="33"/>
                  </a:lnTo>
                  <a:lnTo>
                    <a:pt x="371" y="37"/>
                  </a:lnTo>
                  <a:lnTo>
                    <a:pt x="395" y="37"/>
                  </a:lnTo>
                  <a:lnTo>
                    <a:pt x="418" y="42"/>
                  </a:lnTo>
                  <a:lnTo>
                    <a:pt x="436" y="42"/>
                  </a:lnTo>
                  <a:lnTo>
                    <a:pt x="459" y="47"/>
                  </a:lnTo>
                  <a:lnTo>
                    <a:pt x="468" y="47"/>
                  </a:lnTo>
                  <a:lnTo>
                    <a:pt x="483" y="47"/>
                  </a:lnTo>
                  <a:lnTo>
                    <a:pt x="501" y="51"/>
                  </a:lnTo>
                  <a:lnTo>
                    <a:pt x="524" y="51"/>
                  </a:lnTo>
                  <a:lnTo>
                    <a:pt x="543" y="56"/>
                  </a:lnTo>
                  <a:lnTo>
                    <a:pt x="547" y="56"/>
                  </a:lnTo>
                  <a:lnTo>
                    <a:pt x="566" y="56"/>
                  </a:lnTo>
                  <a:lnTo>
                    <a:pt x="590" y="60"/>
                  </a:lnTo>
                  <a:lnTo>
                    <a:pt x="608" y="60"/>
                  </a:lnTo>
                  <a:lnTo>
                    <a:pt x="617" y="60"/>
                  </a:lnTo>
                  <a:lnTo>
                    <a:pt x="631" y="65"/>
                  </a:lnTo>
                  <a:lnTo>
                    <a:pt x="654" y="65"/>
                  </a:lnTo>
                  <a:lnTo>
                    <a:pt x="673" y="70"/>
                  </a:lnTo>
                  <a:lnTo>
                    <a:pt x="692" y="70"/>
                  </a:lnTo>
                  <a:lnTo>
                    <a:pt x="696" y="70"/>
                  </a:lnTo>
                  <a:lnTo>
                    <a:pt x="719" y="74"/>
                  </a:lnTo>
                  <a:lnTo>
                    <a:pt x="737" y="74"/>
                  </a:lnTo>
                  <a:lnTo>
                    <a:pt x="760" y="79"/>
                  </a:lnTo>
                  <a:lnTo>
                    <a:pt x="780" y="79"/>
                  </a:lnTo>
                  <a:lnTo>
                    <a:pt x="803" y="83"/>
                  </a:lnTo>
                  <a:lnTo>
                    <a:pt x="826" y="83"/>
                  </a:lnTo>
                  <a:lnTo>
                    <a:pt x="835" y="83"/>
                  </a:lnTo>
                  <a:lnTo>
                    <a:pt x="844" y="83"/>
                  </a:lnTo>
                  <a:lnTo>
                    <a:pt x="868" y="88"/>
                  </a:lnTo>
                  <a:lnTo>
                    <a:pt x="891" y="88"/>
                  </a:lnTo>
                  <a:lnTo>
                    <a:pt x="909" y="93"/>
                  </a:lnTo>
                  <a:lnTo>
                    <a:pt x="932" y="93"/>
                  </a:lnTo>
                  <a:lnTo>
                    <a:pt x="956" y="97"/>
                  </a:lnTo>
                  <a:lnTo>
                    <a:pt x="979" y="97"/>
                  </a:lnTo>
                  <a:lnTo>
                    <a:pt x="979" y="102"/>
                  </a:lnTo>
                  <a:lnTo>
                    <a:pt x="998" y="102"/>
                  </a:lnTo>
                  <a:lnTo>
                    <a:pt x="1020" y="102"/>
                  </a:lnTo>
                  <a:lnTo>
                    <a:pt x="1039" y="107"/>
                  </a:lnTo>
                  <a:lnTo>
                    <a:pt x="1054" y="107"/>
                  </a:lnTo>
                  <a:lnTo>
                    <a:pt x="1063" y="112"/>
                  </a:lnTo>
                  <a:lnTo>
                    <a:pt x="1086" y="112"/>
                  </a:lnTo>
                  <a:lnTo>
                    <a:pt x="1104" y="112"/>
                  </a:lnTo>
                  <a:lnTo>
                    <a:pt x="1127" y="117"/>
                  </a:lnTo>
                  <a:lnTo>
                    <a:pt x="1151" y="117"/>
                  </a:lnTo>
                  <a:lnTo>
                    <a:pt x="1169" y="121"/>
                  </a:lnTo>
                  <a:lnTo>
                    <a:pt x="1192" y="121"/>
                  </a:lnTo>
                  <a:lnTo>
                    <a:pt x="1201" y="121"/>
                  </a:lnTo>
                  <a:lnTo>
                    <a:pt x="1211" y="126"/>
                  </a:lnTo>
                  <a:lnTo>
                    <a:pt x="1235" y="126"/>
                  </a:lnTo>
                  <a:lnTo>
                    <a:pt x="1258" y="130"/>
                  </a:lnTo>
                  <a:lnTo>
                    <a:pt x="1271" y="130"/>
                  </a:lnTo>
                  <a:lnTo>
                    <a:pt x="1276" y="130"/>
                  </a:lnTo>
                  <a:lnTo>
                    <a:pt x="1299" y="135"/>
                  </a:lnTo>
                  <a:lnTo>
                    <a:pt x="1322" y="135"/>
                  </a:lnTo>
                  <a:lnTo>
                    <a:pt x="1341" y="139"/>
                  </a:lnTo>
                  <a:lnTo>
                    <a:pt x="1346" y="139"/>
                  </a:lnTo>
                  <a:lnTo>
                    <a:pt x="1364" y="139"/>
                  </a:lnTo>
                  <a:lnTo>
                    <a:pt x="1387" y="144"/>
                  </a:lnTo>
                  <a:lnTo>
                    <a:pt x="1405" y="144"/>
                  </a:lnTo>
                  <a:lnTo>
                    <a:pt x="1415" y="144"/>
                  </a:lnTo>
                  <a:lnTo>
                    <a:pt x="1429" y="144"/>
                  </a:lnTo>
                  <a:lnTo>
                    <a:pt x="1448" y="149"/>
                  </a:lnTo>
                  <a:lnTo>
                    <a:pt x="1471" y="153"/>
                  </a:lnTo>
                  <a:lnTo>
                    <a:pt x="1489" y="153"/>
                  </a:lnTo>
                  <a:lnTo>
                    <a:pt x="1494" y="153"/>
                  </a:lnTo>
                  <a:lnTo>
                    <a:pt x="1512" y="158"/>
                  </a:lnTo>
                  <a:lnTo>
                    <a:pt x="1536" y="158"/>
                  </a:lnTo>
                  <a:lnTo>
                    <a:pt x="1559" y="162"/>
                  </a:lnTo>
                  <a:lnTo>
                    <a:pt x="1564" y="162"/>
                  </a:lnTo>
                  <a:lnTo>
                    <a:pt x="1577" y="162"/>
                  </a:lnTo>
                  <a:lnTo>
                    <a:pt x="1600" y="167"/>
                  </a:lnTo>
                  <a:lnTo>
                    <a:pt x="1620" y="167"/>
                  </a:lnTo>
                  <a:lnTo>
                    <a:pt x="1638" y="172"/>
                  </a:lnTo>
                  <a:lnTo>
                    <a:pt x="1643" y="172"/>
                  </a:lnTo>
                  <a:lnTo>
                    <a:pt x="1666" y="172"/>
                  </a:lnTo>
                  <a:lnTo>
                    <a:pt x="1684" y="172"/>
                  </a:lnTo>
                  <a:lnTo>
                    <a:pt x="1708" y="176"/>
                  </a:lnTo>
                  <a:lnTo>
                    <a:pt x="1731" y="176"/>
                  </a:lnTo>
                  <a:lnTo>
                    <a:pt x="1749" y="181"/>
                  </a:lnTo>
                  <a:lnTo>
                    <a:pt x="1772" y="181"/>
                  </a:lnTo>
                  <a:lnTo>
                    <a:pt x="1781" y="185"/>
                  </a:lnTo>
                  <a:lnTo>
                    <a:pt x="1790" y="185"/>
                  </a:lnTo>
                  <a:lnTo>
                    <a:pt x="1814" y="185"/>
                  </a:lnTo>
                  <a:lnTo>
                    <a:pt x="1837" y="190"/>
                  </a:lnTo>
                  <a:lnTo>
                    <a:pt x="1856" y="190"/>
                  </a:lnTo>
                  <a:lnTo>
                    <a:pt x="1879" y="195"/>
                  </a:lnTo>
                  <a:lnTo>
                    <a:pt x="1903" y="195"/>
                  </a:lnTo>
                  <a:lnTo>
                    <a:pt x="1926" y="200"/>
                  </a:lnTo>
                  <a:lnTo>
                    <a:pt x="1930" y="200"/>
                  </a:lnTo>
                  <a:lnTo>
                    <a:pt x="1944" y="200"/>
                  </a:lnTo>
                  <a:lnTo>
                    <a:pt x="1967" y="205"/>
                  </a:lnTo>
                  <a:lnTo>
                    <a:pt x="1991" y="205"/>
                  </a:lnTo>
                  <a:lnTo>
                    <a:pt x="2000" y="205"/>
                  </a:lnTo>
                  <a:lnTo>
                    <a:pt x="2009" y="209"/>
                  </a:lnTo>
                  <a:lnTo>
                    <a:pt x="2032" y="209"/>
                  </a:lnTo>
                  <a:lnTo>
                    <a:pt x="2055" y="214"/>
                  </a:lnTo>
                  <a:lnTo>
                    <a:pt x="2073" y="214"/>
                  </a:lnTo>
                  <a:lnTo>
                    <a:pt x="2097" y="219"/>
                  </a:lnTo>
                  <a:lnTo>
                    <a:pt x="2116" y="219"/>
                  </a:lnTo>
                  <a:lnTo>
                    <a:pt x="2139" y="223"/>
                  </a:lnTo>
                  <a:lnTo>
                    <a:pt x="2153" y="223"/>
                  </a:lnTo>
                  <a:lnTo>
                    <a:pt x="2162" y="223"/>
                  </a:lnTo>
                  <a:lnTo>
                    <a:pt x="2181" y="228"/>
                  </a:lnTo>
                  <a:lnTo>
                    <a:pt x="2204" y="228"/>
                  </a:lnTo>
                  <a:lnTo>
                    <a:pt x="2222" y="228"/>
                  </a:lnTo>
                  <a:lnTo>
                    <a:pt x="2227" y="228"/>
                  </a:lnTo>
                  <a:lnTo>
                    <a:pt x="2245" y="232"/>
                  </a:lnTo>
                  <a:lnTo>
                    <a:pt x="2268" y="232"/>
                  </a:lnTo>
                  <a:lnTo>
                    <a:pt x="2288" y="237"/>
                  </a:lnTo>
                  <a:lnTo>
                    <a:pt x="2297" y="237"/>
                  </a:lnTo>
                  <a:lnTo>
                    <a:pt x="2311" y="237"/>
                  </a:lnTo>
                  <a:lnTo>
                    <a:pt x="2334" y="241"/>
                  </a:lnTo>
                  <a:lnTo>
                    <a:pt x="2352" y="241"/>
                  </a:lnTo>
                  <a:lnTo>
                    <a:pt x="2367" y="246"/>
                  </a:lnTo>
                  <a:lnTo>
                    <a:pt x="2376" y="246"/>
                  </a:lnTo>
                  <a:lnTo>
                    <a:pt x="2399" y="251"/>
                  </a:lnTo>
                  <a:lnTo>
                    <a:pt x="2417" y="251"/>
                  </a:lnTo>
                  <a:lnTo>
                    <a:pt x="2440" y="251"/>
                  </a:lnTo>
                  <a:lnTo>
                    <a:pt x="2445" y="255"/>
                  </a:lnTo>
                  <a:lnTo>
                    <a:pt x="2458" y="255"/>
                  </a:lnTo>
                  <a:lnTo>
                    <a:pt x="2482" y="260"/>
                  </a:lnTo>
                  <a:lnTo>
                    <a:pt x="2505" y="260"/>
                  </a:lnTo>
                  <a:lnTo>
                    <a:pt x="2510" y="260"/>
                  </a:lnTo>
                  <a:lnTo>
                    <a:pt x="2524" y="260"/>
                  </a:lnTo>
                  <a:lnTo>
                    <a:pt x="2547" y="264"/>
                  </a:lnTo>
                  <a:lnTo>
                    <a:pt x="2571" y="264"/>
                  </a:lnTo>
                  <a:lnTo>
                    <a:pt x="2589" y="269"/>
                  </a:lnTo>
                  <a:lnTo>
                    <a:pt x="2612" y="269"/>
                  </a:lnTo>
                  <a:lnTo>
                    <a:pt x="2635" y="274"/>
                  </a:lnTo>
                  <a:lnTo>
                    <a:pt x="2654" y="274"/>
                  </a:lnTo>
                  <a:lnTo>
                    <a:pt x="2659" y="274"/>
                  </a:lnTo>
                  <a:lnTo>
                    <a:pt x="2677" y="278"/>
                  </a:lnTo>
                  <a:lnTo>
                    <a:pt x="2696" y="278"/>
                  </a:lnTo>
                  <a:lnTo>
                    <a:pt x="2719" y="283"/>
                  </a:lnTo>
                  <a:lnTo>
                    <a:pt x="2732" y="283"/>
                  </a:lnTo>
                  <a:lnTo>
                    <a:pt x="2742" y="283"/>
                  </a:lnTo>
                  <a:lnTo>
                    <a:pt x="2761" y="287"/>
                  </a:lnTo>
                  <a:lnTo>
                    <a:pt x="2784" y="287"/>
                  </a:lnTo>
                  <a:lnTo>
                    <a:pt x="2802" y="287"/>
                  </a:lnTo>
                  <a:lnTo>
                    <a:pt x="2807" y="293"/>
                  </a:lnTo>
                  <a:lnTo>
                    <a:pt x="2825" y="293"/>
                  </a:lnTo>
                  <a:lnTo>
                    <a:pt x="2849" y="298"/>
                  </a:lnTo>
                  <a:lnTo>
                    <a:pt x="2872" y="298"/>
                  </a:lnTo>
                  <a:lnTo>
                    <a:pt x="2877" y="298"/>
                  </a:lnTo>
                  <a:lnTo>
                    <a:pt x="2895" y="302"/>
                  </a:lnTo>
                  <a:lnTo>
                    <a:pt x="2913" y="302"/>
                  </a:lnTo>
                  <a:lnTo>
                    <a:pt x="2937" y="307"/>
                  </a:lnTo>
                  <a:lnTo>
                    <a:pt x="2951" y="307"/>
                  </a:lnTo>
                  <a:lnTo>
                    <a:pt x="2956" y="307"/>
                  </a:lnTo>
                  <a:lnTo>
                    <a:pt x="2979" y="311"/>
                  </a:lnTo>
                  <a:lnTo>
                    <a:pt x="3002" y="311"/>
                  </a:lnTo>
                  <a:lnTo>
                    <a:pt x="3020" y="316"/>
                  </a:lnTo>
                  <a:lnTo>
                    <a:pt x="3044" y="316"/>
                  </a:lnTo>
                  <a:lnTo>
                    <a:pt x="3067" y="316"/>
                  </a:lnTo>
                  <a:lnTo>
                    <a:pt x="3085" y="321"/>
                  </a:lnTo>
                  <a:lnTo>
                    <a:pt x="3094" y="321"/>
                  </a:lnTo>
                  <a:lnTo>
                    <a:pt x="3108" y="321"/>
                  </a:lnTo>
                  <a:lnTo>
                    <a:pt x="3127" y="325"/>
                  </a:lnTo>
                  <a:lnTo>
                    <a:pt x="3150" y="325"/>
                  </a:lnTo>
                  <a:lnTo>
                    <a:pt x="3164" y="330"/>
                  </a:lnTo>
                  <a:lnTo>
                    <a:pt x="3173" y="330"/>
                  </a:lnTo>
                  <a:lnTo>
                    <a:pt x="3192" y="330"/>
                  </a:lnTo>
                  <a:lnTo>
                    <a:pt x="3216" y="334"/>
                  </a:lnTo>
                  <a:lnTo>
                    <a:pt x="3239" y="334"/>
                  </a:lnTo>
                  <a:lnTo>
                    <a:pt x="3243" y="339"/>
                  </a:lnTo>
                  <a:lnTo>
                    <a:pt x="3257" y="339"/>
                  </a:lnTo>
                  <a:lnTo>
                    <a:pt x="3280" y="339"/>
                  </a:lnTo>
                  <a:lnTo>
                    <a:pt x="3298" y="343"/>
                  </a:lnTo>
                  <a:lnTo>
                    <a:pt x="3318" y="343"/>
                  </a:lnTo>
                  <a:lnTo>
                    <a:pt x="3322" y="343"/>
                  </a:lnTo>
                  <a:lnTo>
                    <a:pt x="3341" y="34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8" name="Freeform 5550"/>
            <p:cNvSpPr>
              <a:spLocks/>
            </p:cNvSpPr>
            <p:nvPr/>
          </p:nvSpPr>
          <p:spPr bwMode="auto">
            <a:xfrm>
              <a:off x="4913" y="953"/>
              <a:ext cx="690" cy="72"/>
            </a:xfrm>
            <a:custGeom>
              <a:avLst/>
              <a:gdLst>
                <a:gd name="T0" fmla="*/ 24 w 3448"/>
                <a:gd name="T1" fmla="*/ 0 h 362"/>
                <a:gd name="T2" fmla="*/ 88 w 3448"/>
                <a:gd name="T3" fmla="*/ 10 h 362"/>
                <a:gd name="T4" fmla="*/ 158 w 3448"/>
                <a:gd name="T5" fmla="*/ 20 h 362"/>
                <a:gd name="T6" fmla="*/ 237 w 3448"/>
                <a:gd name="T7" fmla="*/ 24 h 362"/>
                <a:gd name="T8" fmla="*/ 302 w 3448"/>
                <a:gd name="T9" fmla="*/ 33 h 362"/>
                <a:gd name="T10" fmla="*/ 380 w 3448"/>
                <a:gd name="T11" fmla="*/ 42 h 362"/>
                <a:gd name="T12" fmla="*/ 450 w 3448"/>
                <a:gd name="T13" fmla="*/ 47 h 362"/>
                <a:gd name="T14" fmla="*/ 520 w 3448"/>
                <a:gd name="T15" fmla="*/ 56 h 362"/>
                <a:gd name="T16" fmla="*/ 585 w 3448"/>
                <a:gd name="T17" fmla="*/ 61 h 362"/>
                <a:gd name="T18" fmla="*/ 650 w 3448"/>
                <a:gd name="T19" fmla="*/ 70 h 362"/>
                <a:gd name="T20" fmla="*/ 733 w 3448"/>
                <a:gd name="T21" fmla="*/ 79 h 362"/>
                <a:gd name="T22" fmla="*/ 799 w 3448"/>
                <a:gd name="T23" fmla="*/ 84 h 362"/>
                <a:gd name="T24" fmla="*/ 882 w 3448"/>
                <a:gd name="T25" fmla="*/ 93 h 362"/>
                <a:gd name="T26" fmla="*/ 946 w 3448"/>
                <a:gd name="T27" fmla="*/ 98 h 362"/>
                <a:gd name="T28" fmla="*/ 1035 w 3448"/>
                <a:gd name="T29" fmla="*/ 108 h 362"/>
                <a:gd name="T30" fmla="*/ 1100 w 3448"/>
                <a:gd name="T31" fmla="*/ 112 h 362"/>
                <a:gd name="T32" fmla="*/ 1165 w 3448"/>
                <a:gd name="T33" fmla="*/ 122 h 362"/>
                <a:gd name="T34" fmla="*/ 1229 w 3448"/>
                <a:gd name="T35" fmla="*/ 131 h 362"/>
                <a:gd name="T36" fmla="*/ 1295 w 3448"/>
                <a:gd name="T37" fmla="*/ 135 h 362"/>
                <a:gd name="T38" fmla="*/ 1360 w 3448"/>
                <a:gd name="T39" fmla="*/ 140 h 362"/>
                <a:gd name="T40" fmla="*/ 1424 w 3448"/>
                <a:gd name="T41" fmla="*/ 149 h 362"/>
                <a:gd name="T42" fmla="*/ 1489 w 3448"/>
                <a:gd name="T43" fmla="*/ 154 h 362"/>
                <a:gd name="T44" fmla="*/ 1550 w 3448"/>
                <a:gd name="T45" fmla="*/ 163 h 362"/>
                <a:gd name="T46" fmla="*/ 1625 w 3448"/>
                <a:gd name="T47" fmla="*/ 167 h 362"/>
                <a:gd name="T48" fmla="*/ 1698 w 3448"/>
                <a:gd name="T49" fmla="*/ 177 h 362"/>
                <a:gd name="T50" fmla="*/ 1768 w 3448"/>
                <a:gd name="T51" fmla="*/ 186 h 362"/>
                <a:gd name="T52" fmla="*/ 1833 w 3448"/>
                <a:gd name="T53" fmla="*/ 190 h 362"/>
                <a:gd name="T54" fmla="*/ 1897 w 3448"/>
                <a:gd name="T55" fmla="*/ 196 h 362"/>
                <a:gd name="T56" fmla="*/ 1981 w 3448"/>
                <a:gd name="T57" fmla="*/ 205 h 362"/>
                <a:gd name="T58" fmla="*/ 2046 w 3448"/>
                <a:gd name="T59" fmla="*/ 214 h 362"/>
                <a:gd name="T60" fmla="*/ 2112 w 3448"/>
                <a:gd name="T61" fmla="*/ 224 h 362"/>
                <a:gd name="T62" fmla="*/ 2176 w 3448"/>
                <a:gd name="T63" fmla="*/ 228 h 362"/>
                <a:gd name="T64" fmla="*/ 2241 w 3448"/>
                <a:gd name="T65" fmla="*/ 233 h 362"/>
                <a:gd name="T66" fmla="*/ 2306 w 3448"/>
                <a:gd name="T67" fmla="*/ 242 h 362"/>
                <a:gd name="T68" fmla="*/ 2371 w 3448"/>
                <a:gd name="T69" fmla="*/ 246 h 362"/>
                <a:gd name="T70" fmla="*/ 2436 w 3448"/>
                <a:gd name="T71" fmla="*/ 256 h 362"/>
                <a:gd name="T72" fmla="*/ 2501 w 3448"/>
                <a:gd name="T73" fmla="*/ 260 h 362"/>
                <a:gd name="T74" fmla="*/ 2566 w 3448"/>
                <a:gd name="T75" fmla="*/ 269 h 362"/>
                <a:gd name="T76" fmla="*/ 2644 w 3448"/>
                <a:gd name="T77" fmla="*/ 279 h 362"/>
                <a:gd name="T78" fmla="*/ 2714 w 3448"/>
                <a:gd name="T79" fmla="*/ 283 h 362"/>
                <a:gd name="T80" fmla="*/ 2780 w 3448"/>
                <a:gd name="T81" fmla="*/ 289 h 362"/>
                <a:gd name="T82" fmla="*/ 2845 w 3448"/>
                <a:gd name="T83" fmla="*/ 298 h 362"/>
                <a:gd name="T84" fmla="*/ 2909 w 3448"/>
                <a:gd name="T85" fmla="*/ 307 h 362"/>
                <a:gd name="T86" fmla="*/ 2974 w 3448"/>
                <a:gd name="T87" fmla="*/ 312 h 362"/>
                <a:gd name="T88" fmla="*/ 3040 w 3448"/>
                <a:gd name="T89" fmla="*/ 316 h 362"/>
                <a:gd name="T90" fmla="*/ 3104 w 3448"/>
                <a:gd name="T91" fmla="*/ 326 h 362"/>
                <a:gd name="T92" fmla="*/ 3169 w 3448"/>
                <a:gd name="T93" fmla="*/ 335 h 362"/>
                <a:gd name="T94" fmla="*/ 3230 w 3448"/>
                <a:gd name="T95" fmla="*/ 339 h 362"/>
                <a:gd name="T96" fmla="*/ 3299 w 3448"/>
                <a:gd name="T97" fmla="*/ 344 h 362"/>
                <a:gd name="T98" fmla="*/ 3378 w 3448"/>
                <a:gd name="T99" fmla="*/ 353 h 362"/>
                <a:gd name="T100" fmla="*/ 3443 w 3448"/>
                <a:gd name="T101" fmla="*/ 362 h 3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448"/>
                <a:gd name="T154" fmla="*/ 0 h 362"/>
                <a:gd name="T155" fmla="*/ 3448 w 3448"/>
                <a:gd name="T156" fmla="*/ 362 h 3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448" h="36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42" y="6"/>
                  </a:lnTo>
                  <a:lnTo>
                    <a:pt x="65" y="6"/>
                  </a:lnTo>
                  <a:lnTo>
                    <a:pt x="88" y="10"/>
                  </a:lnTo>
                  <a:lnTo>
                    <a:pt x="107" y="15"/>
                  </a:lnTo>
                  <a:lnTo>
                    <a:pt x="131" y="15"/>
                  </a:lnTo>
                  <a:lnTo>
                    <a:pt x="153" y="20"/>
                  </a:lnTo>
                  <a:lnTo>
                    <a:pt x="158" y="20"/>
                  </a:lnTo>
                  <a:lnTo>
                    <a:pt x="176" y="20"/>
                  </a:lnTo>
                  <a:lnTo>
                    <a:pt x="195" y="24"/>
                  </a:lnTo>
                  <a:lnTo>
                    <a:pt x="219" y="24"/>
                  </a:lnTo>
                  <a:lnTo>
                    <a:pt x="237" y="24"/>
                  </a:lnTo>
                  <a:lnTo>
                    <a:pt x="242" y="24"/>
                  </a:lnTo>
                  <a:lnTo>
                    <a:pt x="260" y="29"/>
                  </a:lnTo>
                  <a:lnTo>
                    <a:pt x="283" y="29"/>
                  </a:lnTo>
                  <a:lnTo>
                    <a:pt x="302" y="33"/>
                  </a:lnTo>
                  <a:lnTo>
                    <a:pt x="325" y="33"/>
                  </a:lnTo>
                  <a:lnTo>
                    <a:pt x="348" y="38"/>
                  </a:lnTo>
                  <a:lnTo>
                    <a:pt x="367" y="38"/>
                  </a:lnTo>
                  <a:lnTo>
                    <a:pt x="380" y="42"/>
                  </a:lnTo>
                  <a:lnTo>
                    <a:pt x="390" y="42"/>
                  </a:lnTo>
                  <a:lnTo>
                    <a:pt x="414" y="42"/>
                  </a:lnTo>
                  <a:lnTo>
                    <a:pt x="432" y="47"/>
                  </a:lnTo>
                  <a:lnTo>
                    <a:pt x="450" y="47"/>
                  </a:lnTo>
                  <a:lnTo>
                    <a:pt x="455" y="47"/>
                  </a:lnTo>
                  <a:lnTo>
                    <a:pt x="473" y="52"/>
                  </a:lnTo>
                  <a:lnTo>
                    <a:pt x="497" y="52"/>
                  </a:lnTo>
                  <a:lnTo>
                    <a:pt x="520" y="56"/>
                  </a:lnTo>
                  <a:lnTo>
                    <a:pt x="525" y="56"/>
                  </a:lnTo>
                  <a:lnTo>
                    <a:pt x="538" y="56"/>
                  </a:lnTo>
                  <a:lnTo>
                    <a:pt x="561" y="61"/>
                  </a:lnTo>
                  <a:lnTo>
                    <a:pt x="585" y="61"/>
                  </a:lnTo>
                  <a:lnTo>
                    <a:pt x="599" y="61"/>
                  </a:lnTo>
                  <a:lnTo>
                    <a:pt x="604" y="65"/>
                  </a:lnTo>
                  <a:lnTo>
                    <a:pt x="627" y="65"/>
                  </a:lnTo>
                  <a:lnTo>
                    <a:pt x="650" y="70"/>
                  </a:lnTo>
                  <a:lnTo>
                    <a:pt x="668" y="70"/>
                  </a:lnTo>
                  <a:lnTo>
                    <a:pt x="692" y="75"/>
                  </a:lnTo>
                  <a:lnTo>
                    <a:pt x="710" y="75"/>
                  </a:lnTo>
                  <a:lnTo>
                    <a:pt x="733" y="79"/>
                  </a:lnTo>
                  <a:lnTo>
                    <a:pt x="747" y="79"/>
                  </a:lnTo>
                  <a:lnTo>
                    <a:pt x="756" y="79"/>
                  </a:lnTo>
                  <a:lnTo>
                    <a:pt x="776" y="79"/>
                  </a:lnTo>
                  <a:lnTo>
                    <a:pt x="799" y="84"/>
                  </a:lnTo>
                  <a:lnTo>
                    <a:pt x="821" y="84"/>
                  </a:lnTo>
                  <a:lnTo>
                    <a:pt x="840" y="88"/>
                  </a:lnTo>
                  <a:lnTo>
                    <a:pt x="863" y="88"/>
                  </a:lnTo>
                  <a:lnTo>
                    <a:pt x="882" y="93"/>
                  </a:lnTo>
                  <a:lnTo>
                    <a:pt x="896" y="93"/>
                  </a:lnTo>
                  <a:lnTo>
                    <a:pt x="905" y="93"/>
                  </a:lnTo>
                  <a:lnTo>
                    <a:pt x="928" y="98"/>
                  </a:lnTo>
                  <a:lnTo>
                    <a:pt x="946" y="98"/>
                  </a:lnTo>
                  <a:lnTo>
                    <a:pt x="970" y="103"/>
                  </a:lnTo>
                  <a:lnTo>
                    <a:pt x="993" y="103"/>
                  </a:lnTo>
                  <a:lnTo>
                    <a:pt x="1012" y="108"/>
                  </a:lnTo>
                  <a:lnTo>
                    <a:pt x="1035" y="108"/>
                  </a:lnTo>
                  <a:lnTo>
                    <a:pt x="1039" y="112"/>
                  </a:lnTo>
                  <a:lnTo>
                    <a:pt x="1053" y="112"/>
                  </a:lnTo>
                  <a:lnTo>
                    <a:pt x="1082" y="112"/>
                  </a:lnTo>
                  <a:lnTo>
                    <a:pt x="1100" y="112"/>
                  </a:lnTo>
                  <a:lnTo>
                    <a:pt x="1114" y="117"/>
                  </a:lnTo>
                  <a:lnTo>
                    <a:pt x="1123" y="117"/>
                  </a:lnTo>
                  <a:lnTo>
                    <a:pt x="1141" y="122"/>
                  </a:lnTo>
                  <a:lnTo>
                    <a:pt x="1165" y="122"/>
                  </a:lnTo>
                  <a:lnTo>
                    <a:pt x="1188" y="126"/>
                  </a:lnTo>
                  <a:lnTo>
                    <a:pt x="1206" y="126"/>
                  </a:lnTo>
                  <a:lnTo>
                    <a:pt x="1229" y="131"/>
                  </a:lnTo>
                  <a:lnTo>
                    <a:pt x="1253" y="131"/>
                  </a:lnTo>
                  <a:lnTo>
                    <a:pt x="1258" y="131"/>
                  </a:lnTo>
                  <a:lnTo>
                    <a:pt x="1272" y="135"/>
                  </a:lnTo>
                  <a:lnTo>
                    <a:pt x="1295" y="135"/>
                  </a:lnTo>
                  <a:lnTo>
                    <a:pt x="1318" y="140"/>
                  </a:lnTo>
                  <a:lnTo>
                    <a:pt x="1331" y="140"/>
                  </a:lnTo>
                  <a:lnTo>
                    <a:pt x="1337" y="140"/>
                  </a:lnTo>
                  <a:lnTo>
                    <a:pt x="1360" y="140"/>
                  </a:lnTo>
                  <a:lnTo>
                    <a:pt x="1378" y="144"/>
                  </a:lnTo>
                  <a:lnTo>
                    <a:pt x="1401" y="144"/>
                  </a:lnTo>
                  <a:lnTo>
                    <a:pt x="1406" y="144"/>
                  </a:lnTo>
                  <a:lnTo>
                    <a:pt x="1424" y="149"/>
                  </a:lnTo>
                  <a:lnTo>
                    <a:pt x="1444" y="149"/>
                  </a:lnTo>
                  <a:lnTo>
                    <a:pt x="1467" y="154"/>
                  </a:lnTo>
                  <a:lnTo>
                    <a:pt x="1480" y="154"/>
                  </a:lnTo>
                  <a:lnTo>
                    <a:pt x="1489" y="154"/>
                  </a:lnTo>
                  <a:lnTo>
                    <a:pt x="1508" y="158"/>
                  </a:lnTo>
                  <a:lnTo>
                    <a:pt x="1532" y="163"/>
                  </a:lnTo>
                  <a:lnTo>
                    <a:pt x="1550" y="163"/>
                  </a:lnTo>
                  <a:lnTo>
                    <a:pt x="1573" y="167"/>
                  </a:lnTo>
                  <a:lnTo>
                    <a:pt x="1596" y="167"/>
                  </a:lnTo>
                  <a:lnTo>
                    <a:pt x="1614" y="167"/>
                  </a:lnTo>
                  <a:lnTo>
                    <a:pt x="1625" y="167"/>
                  </a:lnTo>
                  <a:lnTo>
                    <a:pt x="1638" y="172"/>
                  </a:lnTo>
                  <a:lnTo>
                    <a:pt x="1661" y="172"/>
                  </a:lnTo>
                  <a:lnTo>
                    <a:pt x="1680" y="177"/>
                  </a:lnTo>
                  <a:lnTo>
                    <a:pt x="1698" y="177"/>
                  </a:lnTo>
                  <a:lnTo>
                    <a:pt x="1703" y="177"/>
                  </a:lnTo>
                  <a:lnTo>
                    <a:pt x="1722" y="181"/>
                  </a:lnTo>
                  <a:lnTo>
                    <a:pt x="1745" y="181"/>
                  </a:lnTo>
                  <a:lnTo>
                    <a:pt x="1768" y="186"/>
                  </a:lnTo>
                  <a:lnTo>
                    <a:pt x="1772" y="186"/>
                  </a:lnTo>
                  <a:lnTo>
                    <a:pt x="1786" y="186"/>
                  </a:lnTo>
                  <a:lnTo>
                    <a:pt x="1810" y="190"/>
                  </a:lnTo>
                  <a:lnTo>
                    <a:pt x="1833" y="190"/>
                  </a:lnTo>
                  <a:lnTo>
                    <a:pt x="1838" y="196"/>
                  </a:lnTo>
                  <a:lnTo>
                    <a:pt x="1852" y="196"/>
                  </a:lnTo>
                  <a:lnTo>
                    <a:pt x="1874" y="196"/>
                  </a:lnTo>
                  <a:lnTo>
                    <a:pt x="1897" y="196"/>
                  </a:lnTo>
                  <a:lnTo>
                    <a:pt x="1917" y="201"/>
                  </a:lnTo>
                  <a:lnTo>
                    <a:pt x="1940" y="201"/>
                  </a:lnTo>
                  <a:lnTo>
                    <a:pt x="1958" y="205"/>
                  </a:lnTo>
                  <a:lnTo>
                    <a:pt x="1981" y="205"/>
                  </a:lnTo>
                  <a:lnTo>
                    <a:pt x="1990" y="210"/>
                  </a:lnTo>
                  <a:lnTo>
                    <a:pt x="2005" y="210"/>
                  </a:lnTo>
                  <a:lnTo>
                    <a:pt x="2028" y="214"/>
                  </a:lnTo>
                  <a:lnTo>
                    <a:pt x="2046" y="214"/>
                  </a:lnTo>
                  <a:lnTo>
                    <a:pt x="2069" y="214"/>
                  </a:lnTo>
                  <a:lnTo>
                    <a:pt x="2093" y="219"/>
                  </a:lnTo>
                  <a:lnTo>
                    <a:pt x="2112" y="224"/>
                  </a:lnTo>
                  <a:lnTo>
                    <a:pt x="2135" y="224"/>
                  </a:lnTo>
                  <a:lnTo>
                    <a:pt x="2144" y="224"/>
                  </a:lnTo>
                  <a:lnTo>
                    <a:pt x="2157" y="228"/>
                  </a:lnTo>
                  <a:lnTo>
                    <a:pt x="2176" y="228"/>
                  </a:lnTo>
                  <a:lnTo>
                    <a:pt x="2200" y="228"/>
                  </a:lnTo>
                  <a:lnTo>
                    <a:pt x="2209" y="228"/>
                  </a:lnTo>
                  <a:lnTo>
                    <a:pt x="2218" y="233"/>
                  </a:lnTo>
                  <a:lnTo>
                    <a:pt x="2241" y="233"/>
                  </a:lnTo>
                  <a:lnTo>
                    <a:pt x="2264" y="237"/>
                  </a:lnTo>
                  <a:lnTo>
                    <a:pt x="2273" y="237"/>
                  </a:lnTo>
                  <a:lnTo>
                    <a:pt x="2283" y="237"/>
                  </a:lnTo>
                  <a:lnTo>
                    <a:pt x="2306" y="242"/>
                  </a:lnTo>
                  <a:lnTo>
                    <a:pt x="2329" y="242"/>
                  </a:lnTo>
                  <a:lnTo>
                    <a:pt x="2348" y="246"/>
                  </a:lnTo>
                  <a:lnTo>
                    <a:pt x="2352" y="246"/>
                  </a:lnTo>
                  <a:lnTo>
                    <a:pt x="2371" y="246"/>
                  </a:lnTo>
                  <a:lnTo>
                    <a:pt x="2390" y="251"/>
                  </a:lnTo>
                  <a:lnTo>
                    <a:pt x="2413" y="251"/>
                  </a:lnTo>
                  <a:lnTo>
                    <a:pt x="2427" y="256"/>
                  </a:lnTo>
                  <a:lnTo>
                    <a:pt x="2436" y="256"/>
                  </a:lnTo>
                  <a:lnTo>
                    <a:pt x="2454" y="256"/>
                  </a:lnTo>
                  <a:lnTo>
                    <a:pt x="2478" y="260"/>
                  </a:lnTo>
                  <a:lnTo>
                    <a:pt x="2501" y="260"/>
                  </a:lnTo>
                  <a:lnTo>
                    <a:pt x="2520" y="265"/>
                  </a:lnTo>
                  <a:lnTo>
                    <a:pt x="2542" y="265"/>
                  </a:lnTo>
                  <a:lnTo>
                    <a:pt x="2562" y="269"/>
                  </a:lnTo>
                  <a:lnTo>
                    <a:pt x="2566" y="269"/>
                  </a:lnTo>
                  <a:lnTo>
                    <a:pt x="2585" y="269"/>
                  </a:lnTo>
                  <a:lnTo>
                    <a:pt x="2608" y="274"/>
                  </a:lnTo>
                  <a:lnTo>
                    <a:pt x="2626" y="274"/>
                  </a:lnTo>
                  <a:lnTo>
                    <a:pt x="2644" y="279"/>
                  </a:lnTo>
                  <a:lnTo>
                    <a:pt x="2649" y="279"/>
                  </a:lnTo>
                  <a:lnTo>
                    <a:pt x="2673" y="279"/>
                  </a:lnTo>
                  <a:lnTo>
                    <a:pt x="2691" y="283"/>
                  </a:lnTo>
                  <a:lnTo>
                    <a:pt x="2714" y="283"/>
                  </a:lnTo>
                  <a:lnTo>
                    <a:pt x="2719" y="283"/>
                  </a:lnTo>
                  <a:lnTo>
                    <a:pt x="2737" y="283"/>
                  </a:lnTo>
                  <a:lnTo>
                    <a:pt x="2757" y="289"/>
                  </a:lnTo>
                  <a:lnTo>
                    <a:pt x="2780" y="289"/>
                  </a:lnTo>
                  <a:lnTo>
                    <a:pt x="2793" y="293"/>
                  </a:lnTo>
                  <a:lnTo>
                    <a:pt x="2798" y="293"/>
                  </a:lnTo>
                  <a:lnTo>
                    <a:pt x="2821" y="293"/>
                  </a:lnTo>
                  <a:lnTo>
                    <a:pt x="2845" y="298"/>
                  </a:lnTo>
                  <a:lnTo>
                    <a:pt x="2863" y="298"/>
                  </a:lnTo>
                  <a:lnTo>
                    <a:pt x="2863" y="303"/>
                  </a:lnTo>
                  <a:lnTo>
                    <a:pt x="2886" y="303"/>
                  </a:lnTo>
                  <a:lnTo>
                    <a:pt x="2909" y="307"/>
                  </a:lnTo>
                  <a:lnTo>
                    <a:pt x="2927" y="307"/>
                  </a:lnTo>
                  <a:lnTo>
                    <a:pt x="2938" y="307"/>
                  </a:lnTo>
                  <a:lnTo>
                    <a:pt x="2951" y="312"/>
                  </a:lnTo>
                  <a:lnTo>
                    <a:pt x="2974" y="312"/>
                  </a:lnTo>
                  <a:lnTo>
                    <a:pt x="2997" y="312"/>
                  </a:lnTo>
                  <a:lnTo>
                    <a:pt x="3011" y="316"/>
                  </a:lnTo>
                  <a:lnTo>
                    <a:pt x="3016" y="316"/>
                  </a:lnTo>
                  <a:lnTo>
                    <a:pt x="3040" y="316"/>
                  </a:lnTo>
                  <a:lnTo>
                    <a:pt x="3058" y="321"/>
                  </a:lnTo>
                  <a:lnTo>
                    <a:pt x="3076" y="321"/>
                  </a:lnTo>
                  <a:lnTo>
                    <a:pt x="3081" y="321"/>
                  </a:lnTo>
                  <a:lnTo>
                    <a:pt x="3104" y="326"/>
                  </a:lnTo>
                  <a:lnTo>
                    <a:pt x="3122" y="326"/>
                  </a:lnTo>
                  <a:lnTo>
                    <a:pt x="3146" y="330"/>
                  </a:lnTo>
                  <a:lnTo>
                    <a:pt x="3151" y="330"/>
                  </a:lnTo>
                  <a:lnTo>
                    <a:pt x="3169" y="335"/>
                  </a:lnTo>
                  <a:lnTo>
                    <a:pt x="3188" y="335"/>
                  </a:lnTo>
                  <a:lnTo>
                    <a:pt x="3211" y="335"/>
                  </a:lnTo>
                  <a:lnTo>
                    <a:pt x="3230" y="339"/>
                  </a:lnTo>
                  <a:lnTo>
                    <a:pt x="3253" y="339"/>
                  </a:lnTo>
                  <a:lnTo>
                    <a:pt x="3276" y="344"/>
                  </a:lnTo>
                  <a:lnTo>
                    <a:pt x="3294" y="344"/>
                  </a:lnTo>
                  <a:lnTo>
                    <a:pt x="3299" y="344"/>
                  </a:lnTo>
                  <a:lnTo>
                    <a:pt x="3318" y="344"/>
                  </a:lnTo>
                  <a:lnTo>
                    <a:pt x="3341" y="348"/>
                  </a:lnTo>
                  <a:lnTo>
                    <a:pt x="3359" y="348"/>
                  </a:lnTo>
                  <a:lnTo>
                    <a:pt x="3378" y="353"/>
                  </a:lnTo>
                  <a:lnTo>
                    <a:pt x="3382" y="353"/>
                  </a:lnTo>
                  <a:lnTo>
                    <a:pt x="3405" y="358"/>
                  </a:lnTo>
                  <a:lnTo>
                    <a:pt x="3425" y="358"/>
                  </a:lnTo>
                  <a:lnTo>
                    <a:pt x="3443" y="362"/>
                  </a:lnTo>
                  <a:lnTo>
                    <a:pt x="3448" y="36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99" name="Rectangle 5551"/>
            <p:cNvSpPr>
              <a:spLocks noChangeArrowheads="1"/>
            </p:cNvSpPr>
            <p:nvPr/>
          </p:nvSpPr>
          <p:spPr bwMode="auto">
            <a:xfrm rot="-5400000">
              <a:off x="2537" y="2093"/>
              <a:ext cx="1058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 dirty="0">
                  <a:solidFill>
                    <a:srgbClr val="000000"/>
                  </a:solidFill>
                  <a:latin typeface="Arial" charset="0"/>
                </a:rPr>
                <a:t>Two way Time (ms)</a:t>
              </a:r>
              <a:endParaRPr lang="en-US" sz="1600" dirty="0"/>
            </a:p>
          </p:txBody>
        </p:sp>
        <p:sp>
          <p:nvSpPr>
            <p:cNvPr id="14100" name="Rectangle 5552"/>
            <p:cNvSpPr>
              <a:spLocks noChangeArrowheads="1"/>
            </p:cNvSpPr>
            <p:nvPr/>
          </p:nvSpPr>
          <p:spPr bwMode="auto">
            <a:xfrm rot="-4500000">
              <a:off x="3373" y="1275"/>
              <a:ext cx="34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4101" name="Rectangle 5553"/>
            <p:cNvSpPr>
              <a:spLocks noChangeArrowheads="1"/>
            </p:cNvSpPr>
            <p:nvPr/>
          </p:nvSpPr>
          <p:spPr bwMode="auto">
            <a:xfrm rot="-4020000">
              <a:off x="3535" y="2473"/>
              <a:ext cx="34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4102" name="Rectangle 5554"/>
            <p:cNvSpPr>
              <a:spLocks noChangeArrowheads="1"/>
            </p:cNvSpPr>
            <p:nvPr/>
          </p:nvSpPr>
          <p:spPr bwMode="auto">
            <a:xfrm rot="-3540000">
              <a:off x="3836" y="3509"/>
              <a:ext cx="35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</a:t>
              </a:r>
              <a:endParaRPr lang="en-US" sz="1600" dirty="0"/>
            </a:p>
          </p:txBody>
        </p:sp>
        <p:sp>
          <p:nvSpPr>
            <p:cNvPr id="14103" name="Rectangle 5555"/>
            <p:cNvSpPr>
              <a:spLocks noChangeArrowheads="1"/>
            </p:cNvSpPr>
            <p:nvPr/>
          </p:nvSpPr>
          <p:spPr bwMode="auto">
            <a:xfrm rot="-3780000">
              <a:off x="3312" y="848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4104" name="Rectangle 5556"/>
            <p:cNvSpPr>
              <a:spLocks noChangeArrowheads="1"/>
            </p:cNvSpPr>
            <p:nvPr/>
          </p:nvSpPr>
          <p:spPr bwMode="auto">
            <a:xfrm rot="-4200000">
              <a:off x="3566" y="2003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4105" name="Rectangle 5557"/>
            <p:cNvSpPr>
              <a:spLocks noChangeArrowheads="1"/>
            </p:cNvSpPr>
            <p:nvPr/>
          </p:nvSpPr>
          <p:spPr bwMode="auto">
            <a:xfrm rot="-2640000">
              <a:off x="4041" y="295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sz="1600" dirty="0"/>
            </a:p>
          </p:txBody>
        </p:sp>
        <p:sp>
          <p:nvSpPr>
            <p:cNvPr id="14106" name="Rectangle 5558"/>
            <p:cNvSpPr>
              <a:spLocks noChangeArrowheads="1"/>
            </p:cNvSpPr>
            <p:nvPr/>
          </p:nvSpPr>
          <p:spPr bwMode="auto">
            <a:xfrm rot="-3120000">
              <a:off x="3408" y="1019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4107" name="Rectangle 5559"/>
            <p:cNvSpPr>
              <a:spLocks noChangeArrowheads="1"/>
            </p:cNvSpPr>
            <p:nvPr/>
          </p:nvSpPr>
          <p:spPr bwMode="auto">
            <a:xfrm rot="-3120000">
              <a:off x="3749" y="2092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4108" name="Rectangle 5560"/>
            <p:cNvSpPr>
              <a:spLocks noChangeArrowheads="1"/>
            </p:cNvSpPr>
            <p:nvPr/>
          </p:nvSpPr>
          <p:spPr bwMode="auto">
            <a:xfrm rot="-1980000">
              <a:off x="4340" y="2855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4109" name="Rectangle 5561"/>
            <p:cNvSpPr>
              <a:spLocks noChangeArrowheads="1"/>
            </p:cNvSpPr>
            <p:nvPr/>
          </p:nvSpPr>
          <p:spPr bwMode="auto">
            <a:xfrm rot="-1980000">
              <a:off x="4928" y="352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15</a:t>
              </a:r>
              <a:endParaRPr lang="en-US" sz="1600" dirty="0"/>
            </a:p>
          </p:txBody>
        </p:sp>
        <p:sp>
          <p:nvSpPr>
            <p:cNvPr id="14110" name="Rectangle 5562"/>
            <p:cNvSpPr>
              <a:spLocks noChangeArrowheads="1"/>
            </p:cNvSpPr>
            <p:nvPr/>
          </p:nvSpPr>
          <p:spPr bwMode="auto">
            <a:xfrm rot="-2580000">
              <a:off x="3464" y="103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4111" name="Rectangle 5563"/>
            <p:cNvSpPr>
              <a:spLocks noChangeArrowheads="1"/>
            </p:cNvSpPr>
            <p:nvPr/>
          </p:nvSpPr>
          <p:spPr bwMode="auto">
            <a:xfrm rot="-3300000">
              <a:off x="3856" y="1998"/>
              <a:ext cx="69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4112" name="Rectangle 5564"/>
            <p:cNvSpPr>
              <a:spLocks noChangeArrowheads="1"/>
            </p:cNvSpPr>
            <p:nvPr/>
          </p:nvSpPr>
          <p:spPr bwMode="auto">
            <a:xfrm rot="-1620000">
              <a:off x="4484" y="266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4113" name="Rectangle 5565"/>
            <p:cNvSpPr>
              <a:spLocks noChangeArrowheads="1"/>
            </p:cNvSpPr>
            <p:nvPr/>
          </p:nvSpPr>
          <p:spPr bwMode="auto">
            <a:xfrm rot="-1560000">
              <a:off x="5133" y="3217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sz="1600" dirty="0"/>
            </a:p>
          </p:txBody>
        </p:sp>
        <p:sp>
          <p:nvSpPr>
            <p:cNvPr id="14114" name="Rectangle 5566"/>
            <p:cNvSpPr>
              <a:spLocks noChangeArrowheads="1"/>
            </p:cNvSpPr>
            <p:nvPr/>
          </p:nvSpPr>
          <p:spPr bwMode="auto">
            <a:xfrm rot="-2160000">
              <a:off x="3676" y="124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4115" name="Rectangle 5567"/>
            <p:cNvSpPr>
              <a:spLocks noChangeArrowheads="1"/>
            </p:cNvSpPr>
            <p:nvPr/>
          </p:nvSpPr>
          <p:spPr bwMode="auto">
            <a:xfrm rot="-2040000">
              <a:off x="4123" y="216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4116" name="Rectangle 5568"/>
            <p:cNvSpPr>
              <a:spLocks noChangeArrowheads="1"/>
            </p:cNvSpPr>
            <p:nvPr/>
          </p:nvSpPr>
          <p:spPr bwMode="auto">
            <a:xfrm rot="-1260000">
              <a:off x="4788" y="2661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4117" name="Rectangle 5569"/>
            <p:cNvSpPr>
              <a:spLocks noChangeArrowheads="1"/>
            </p:cNvSpPr>
            <p:nvPr/>
          </p:nvSpPr>
          <p:spPr bwMode="auto">
            <a:xfrm rot="-1260000">
              <a:off x="5467" y="3116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25</a:t>
              </a:r>
              <a:endParaRPr lang="en-US" sz="1600" dirty="0"/>
            </a:p>
          </p:txBody>
        </p:sp>
        <p:sp>
          <p:nvSpPr>
            <p:cNvPr id="14118" name="Rectangle 5570"/>
            <p:cNvSpPr>
              <a:spLocks noChangeArrowheads="1"/>
            </p:cNvSpPr>
            <p:nvPr/>
          </p:nvSpPr>
          <p:spPr bwMode="auto">
            <a:xfrm rot="-1860000">
              <a:off x="3632" y="1103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4119" name="Rectangle 5571"/>
            <p:cNvSpPr>
              <a:spLocks noChangeArrowheads="1"/>
            </p:cNvSpPr>
            <p:nvPr/>
          </p:nvSpPr>
          <p:spPr bwMode="auto">
            <a:xfrm rot="-3600000">
              <a:off x="4113" y="1897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4120" name="Rectangle 5572"/>
            <p:cNvSpPr>
              <a:spLocks noChangeArrowheads="1"/>
            </p:cNvSpPr>
            <p:nvPr/>
          </p:nvSpPr>
          <p:spPr bwMode="auto">
            <a:xfrm rot="-1080000">
              <a:off x="4764" y="2470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4121" name="Rectangle 5573"/>
            <p:cNvSpPr>
              <a:spLocks noChangeArrowheads="1"/>
            </p:cNvSpPr>
            <p:nvPr/>
          </p:nvSpPr>
          <p:spPr bwMode="auto">
            <a:xfrm rot="-1080000">
              <a:off x="5459" y="285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sz="1600" dirty="0"/>
            </a:p>
          </p:txBody>
        </p:sp>
        <p:sp>
          <p:nvSpPr>
            <p:cNvPr id="14122" name="Rectangle 5574"/>
            <p:cNvSpPr>
              <a:spLocks noChangeArrowheads="1"/>
            </p:cNvSpPr>
            <p:nvPr/>
          </p:nvSpPr>
          <p:spPr bwMode="auto">
            <a:xfrm rot="-1560000">
              <a:off x="3569" y="985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4123" name="Rectangle 5575"/>
            <p:cNvSpPr>
              <a:spLocks noChangeArrowheads="1"/>
            </p:cNvSpPr>
            <p:nvPr/>
          </p:nvSpPr>
          <p:spPr bwMode="auto">
            <a:xfrm rot="-4260000">
              <a:off x="4145" y="1577"/>
              <a:ext cx="69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4124" name="Rectangle 5576"/>
            <p:cNvSpPr>
              <a:spLocks noChangeArrowheads="1"/>
            </p:cNvSpPr>
            <p:nvPr/>
          </p:nvSpPr>
          <p:spPr bwMode="auto">
            <a:xfrm rot="-1020000">
              <a:off x="4710" y="2307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4125" name="Rectangle 5577"/>
            <p:cNvSpPr>
              <a:spLocks noChangeArrowheads="1"/>
            </p:cNvSpPr>
            <p:nvPr/>
          </p:nvSpPr>
          <p:spPr bwMode="auto">
            <a:xfrm rot="-840000">
              <a:off x="5414" y="2644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35</a:t>
              </a:r>
              <a:endParaRPr lang="en-US" sz="1600" dirty="0"/>
            </a:p>
          </p:txBody>
        </p:sp>
        <p:sp>
          <p:nvSpPr>
            <p:cNvPr id="14126" name="Rectangle 5578"/>
            <p:cNvSpPr>
              <a:spLocks noChangeArrowheads="1"/>
            </p:cNvSpPr>
            <p:nvPr/>
          </p:nvSpPr>
          <p:spPr bwMode="auto">
            <a:xfrm rot="-1320000">
              <a:off x="3664" y="1015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4127" name="Rectangle 5579"/>
            <p:cNvSpPr>
              <a:spLocks noChangeArrowheads="1"/>
            </p:cNvSpPr>
            <p:nvPr/>
          </p:nvSpPr>
          <p:spPr bwMode="auto">
            <a:xfrm rot="-4860000">
              <a:off x="4295" y="1508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4128" name="Rectangle 5580"/>
            <p:cNvSpPr>
              <a:spLocks noChangeArrowheads="1"/>
            </p:cNvSpPr>
            <p:nvPr/>
          </p:nvSpPr>
          <p:spPr bwMode="auto">
            <a:xfrm rot="-2400000">
              <a:off x="4725" y="2200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4129" name="Rectangle 5581"/>
            <p:cNvSpPr>
              <a:spLocks noChangeArrowheads="1"/>
            </p:cNvSpPr>
            <p:nvPr/>
          </p:nvSpPr>
          <p:spPr bwMode="auto">
            <a:xfrm rot="-780000">
              <a:off x="5378" y="2494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40</a:t>
              </a:r>
              <a:endParaRPr lang="en-US" sz="1600" dirty="0"/>
            </a:p>
          </p:txBody>
        </p:sp>
        <p:sp>
          <p:nvSpPr>
            <p:cNvPr id="14130" name="Rectangle 5582"/>
            <p:cNvSpPr>
              <a:spLocks noChangeArrowheads="1"/>
            </p:cNvSpPr>
            <p:nvPr/>
          </p:nvSpPr>
          <p:spPr bwMode="auto">
            <a:xfrm rot="-1140000">
              <a:off x="3632" y="955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4131" name="Rectangle 5583"/>
            <p:cNvSpPr>
              <a:spLocks noChangeArrowheads="1"/>
            </p:cNvSpPr>
            <p:nvPr/>
          </p:nvSpPr>
          <p:spPr bwMode="auto">
            <a:xfrm rot="-1140000">
              <a:off x="4326" y="1366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4132" name="Rectangle 5584"/>
            <p:cNvSpPr>
              <a:spLocks noChangeArrowheads="1"/>
            </p:cNvSpPr>
            <p:nvPr/>
          </p:nvSpPr>
          <p:spPr bwMode="auto">
            <a:xfrm rot="-1380000">
              <a:off x="4722" y="2081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4133" name="Rectangle 5585"/>
            <p:cNvSpPr>
              <a:spLocks noChangeArrowheads="1"/>
            </p:cNvSpPr>
            <p:nvPr/>
          </p:nvSpPr>
          <p:spPr bwMode="auto">
            <a:xfrm rot="-720000">
              <a:off x="5428" y="240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45</a:t>
              </a:r>
              <a:endParaRPr lang="en-US" sz="1600" dirty="0"/>
            </a:p>
          </p:txBody>
        </p:sp>
        <p:sp>
          <p:nvSpPr>
            <p:cNvPr id="14134" name="Rectangle 5586"/>
            <p:cNvSpPr>
              <a:spLocks noChangeArrowheads="1"/>
            </p:cNvSpPr>
            <p:nvPr/>
          </p:nvSpPr>
          <p:spPr bwMode="auto">
            <a:xfrm rot="-960000">
              <a:off x="3482" y="849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4135" name="Rectangle 5587"/>
            <p:cNvSpPr>
              <a:spLocks noChangeArrowheads="1"/>
            </p:cNvSpPr>
            <p:nvPr/>
          </p:nvSpPr>
          <p:spPr bwMode="auto">
            <a:xfrm rot="-960000">
              <a:off x="4188" y="119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4136" name="Rectangle 5588"/>
            <p:cNvSpPr>
              <a:spLocks noChangeArrowheads="1"/>
            </p:cNvSpPr>
            <p:nvPr/>
          </p:nvSpPr>
          <p:spPr bwMode="auto">
            <a:xfrm rot="3180000">
              <a:off x="4686" y="1578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4137" name="Rectangle 5589"/>
            <p:cNvSpPr>
              <a:spLocks noChangeArrowheads="1"/>
            </p:cNvSpPr>
            <p:nvPr/>
          </p:nvSpPr>
          <p:spPr bwMode="auto">
            <a:xfrm rot="-780000">
              <a:off x="5170" y="2219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50</a:t>
              </a:r>
              <a:endParaRPr lang="en-US" sz="1600" dirty="0"/>
            </a:p>
          </p:txBody>
        </p:sp>
        <p:sp>
          <p:nvSpPr>
            <p:cNvPr id="14138" name="Rectangle 5590"/>
            <p:cNvSpPr>
              <a:spLocks noChangeArrowheads="1"/>
            </p:cNvSpPr>
            <p:nvPr/>
          </p:nvSpPr>
          <p:spPr bwMode="auto">
            <a:xfrm rot="-780000">
              <a:off x="3371" y="786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4139" name="Rectangle 5591"/>
            <p:cNvSpPr>
              <a:spLocks noChangeArrowheads="1"/>
            </p:cNvSpPr>
            <p:nvPr/>
          </p:nvSpPr>
          <p:spPr bwMode="auto">
            <a:xfrm rot="-780000">
              <a:off x="4085" y="108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4140" name="Rectangle 5592"/>
            <p:cNvSpPr>
              <a:spLocks noChangeArrowheads="1"/>
            </p:cNvSpPr>
            <p:nvPr/>
          </p:nvSpPr>
          <p:spPr bwMode="auto">
            <a:xfrm rot="-780000">
              <a:off x="4799" y="1378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4141" name="Rectangle 5593"/>
            <p:cNvSpPr>
              <a:spLocks noChangeArrowheads="1"/>
            </p:cNvSpPr>
            <p:nvPr/>
          </p:nvSpPr>
          <p:spPr bwMode="auto">
            <a:xfrm rot="-3600000">
              <a:off x="4903" y="1891"/>
              <a:ext cx="68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55</a:t>
              </a:r>
              <a:endParaRPr lang="en-US" sz="1600" dirty="0"/>
            </a:p>
          </p:txBody>
        </p:sp>
        <p:sp>
          <p:nvSpPr>
            <p:cNvPr id="14142" name="Rectangle 5594"/>
            <p:cNvSpPr>
              <a:spLocks noChangeArrowheads="1"/>
            </p:cNvSpPr>
            <p:nvPr/>
          </p:nvSpPr>
          <p:spPr bwMode="auto">
            <a:xfrm rot="-660000">
              <a:off x="3494" y="820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4143" name="Rectangle 5595"/>
            <p:cNvSpPr>
              <a:spLocks noChangeArrowheads="1"/>
            </p:cNvSpPr>
            <p:nvPr/>
          </p:nvSpPr>
          <p:spPr bwMode="auto">
            <a:xfrm rot="-660000">
              <a:off x="4213" y="1068"/>
              <a:ext cx="40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4144" name="Rectangle 5596"/>
            <p:cNvSpPr>
              <a:spLocks noChangeArrowheads="1"/>
            </p:cNvSpPr>
            <p:nvPr/>
          </p:nvSpPr>
          <p:spPr bwMode="auto">
            <a:xfrm rot="-660000">
              <a:off x="4934" y="131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4145" name="Rectangle 5597"/>
            <p:cNvSpPr>
              <a:spLocks noChangeArrowheads="1"/>
            </p:cNvSpPr>
            <p:nvPr/>
          </p:nvSpPr>
          <p:spPr bwMode="auto">
            <a:xfrm rot="2460000">
              <a:off x="5175" y="1527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4146" name="Rectangle 5598"/>
            <p:cNvSpPr>
              <a:spLocks noChangeArrowheads="1"/>
            </p:cNvSpPr>
            <p:nvPr/>
          </p:nvSpPr>
          <p:spPr bwMode="auto">
            <a:xfrm rot="-780000">
              <a:off x="5402" y="213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60</a:t>
              </a:r>
              <a:endParaRPr lang="en-US" sz="1600" dirty="0"/>
            </a:p>
          </p:txBody>
        </p:sp>
        <p:sp>
          <p:nvSpPr>
            <p:cNvPr id="14147" name="Rectangle 5599"/>
            <p:cNvSpPr>
              <a:spLocks noChangeArrowheads="1"/>
            </p:cNvSpPr>
            <p:nvPr/>
          </p:nvSpPr>
          <p:spPr bwMode="auto">
            <a:xfrm rot="-540000">
              <a:off x="3358" y="77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4148" name="Rectangle 5600"/>
            <p:cNvSpPr>
              <a:spLocks noChangeArrowheads="1"/>
            </p:cNvSpPr>
            <p:nvPr/>
          </p:nvSpPr>
          <p:spPr bwMode="auto">
            <a:xfrm rot="-540000">
              <a:off x="4083" y="97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4149" name="Rectangle 5601"/>
            <p:cNvSpPr>
              <a:spLocks noChangeArrowheads="1"/>
            </p:cNvSpPr>
            <p:nvPr/>
          </p:nvSpPr>
          <p:spPr bwMode="auto">
            <a:xfrm rot="-540000">
              <a:off x="4809" y="1173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4150" name="Rectangle 5602"/>
            <p:cNvSpPr>
              <a:spLocks noChangeArrowheads="1"/>
            </p:cNvSpPr>
            <p:nvPr/>
          </p:nvSpPr>
          <p:spPr bwMode="auto">
            <a:xfrm rot="-900000">
              <a:off x="5423" y="2062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4151" name="Rectangle 5603"/>
            <p:cNvSpPr>
              <a:spLocks noChangeArrowheads="1"/>
            </p:cNvSpPr>
            <p:nvPr/>
          </p:nvSpPr>
          <p:spPr bwMode="auto">
            <a:xfrm rot="420000">
              <a:off x="5506" y="152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65</a:t>
              </a:r>
              <a:endParaRPr lang="en-US" sz="1600" dirty="0"/>
            </a:p>
          </p:txBody>
        </p:sp>
        <p:sp>
          <p:nvSpPr>
            <p:cNvPr id="14152" name="Rectangle 5604"/>
            <p:cNvSpPr>
              <a:spLocks noChangeArrowheads="1"/>
            </p:cNvSpPr>
            <p:nvPr/>
          </p:nvSpPr>
          <p:spPr bwMode="auto">
            <a:xfrm rot="-420000">
              <a:off x="4046" y="911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4153" name="Rectangle 5605"/>
            <p:cNvSpPr>
              <a:spLocks noChangeArrowheads="1"/>
            </p:cNvSpPr>
            <p:nvPr/>
          </p:nvSpPr>
          <p:spPr bwMode="auto">
            <a:xfrm rot="-420000">
              <a:off x="4775" y="1070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4154" name="Rectangle 5606"/>
            <p:cNvSpPr>
              <a:spLocks noChangeArrowheads="1"/>
            </p:cNvSpPr>
            <p:nvPr/>
          </p:nvSpPr>
          <p:spPr bwMode="auto">
            <a:xfrm rot="-420000">
              <a:off x="5504" y="122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4155" name="Rectangle 5607"/>
            <p:cNvSpPr>
              <a:spLocks noChangeArrowheads="1"/>
            </p:cNvSpPr>
            <p:nvPr/>
          </p:nvSpPr>
          <p:spPr bwMode="auto">
            <a:xfrm rot="1980000">
              <a:off x="5476" y="1670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70</a:t>
              </a:r>
              <a:endParaRPr lang="en-US" sz="1600" dirty="0"/>
            </a:p>
          </p:txBody>
        </p:sp>
        <p:sp>
          <p:nvSpPr>
            <p:cNvPr id="14156" name="Rectangle 5608"/>
            <p:cNvSpPr>
              <a:spLocks noChangeArrowheads="1"/>
            </p:cNvSpPr>
            <p:nvPr/>
          </p:nvSpPr>
          <p:spPr bwMode="auto">
            <a:xfrm rot="-300000">
              <a:off x="3392" y="765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4157" name="Rectangle 5609"/>
            <p:cNvSpPr>
              <a:spLocks noChangeArrowheads="1"/>
            </p:cNvSpPr>
            <p:nvPr/>
          </p:nvSpPr>
          <p:spPr bwMode="auto">
            <a:xfrm rot="-300000">
              <a:off x="4123" y="883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4158" name="Rectangle 5610"/>
            <p:cNvSpPr>
              <a:spLocks noChangeArrowheads="1"/>
            </p:cNvSpPr>
            <p:nvPr/>
          </p:nvSpPr>
          <p:spPr bwMode="auto">
            <a:xfrm rot="-300000">
              <a:off x="4855" y="998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75</a:t>
              </a:r>
              <a:endParaRPr lang="en-US" sz="1600" dirty="0"/>
            </a:p>
          </p:txBody>
        </p:sp>
        <p:sp>
          <p:nvSpPr>
            <p:cNvPr id="14159" name="Rectangle 5611"/>
            <p:cNvSpPr>
              <a:spLocks noChangeArrowheads="1"/>
            </p:cNvSpPr>
            <p:nvPr/>
          </p:nvSpPr>
          <p:spPr bwMode="auto">
            <a:xfrm rot="-180000">
              <a:off x="3385" y="759"/>
              <a:ext cx="40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4160" name="Rectangle 5612"/>
            <p:cNvSpPr>
              <a:spLocks noChangeArrowheads="1"/>
            </p:cNvSpPr>
            <p:nvPr/>
          </p:nvSpPr>
          <p:spPr bwMode="auto">
            <a:xfrm rot="-180000">
              <a:off x="4119" y="835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4161" name="Rectangle 5613"/>
            <p:cNvSpPr>
              <a:spLocks noChangeArrowheads="1"/>
            </p:cNvSpPr>
            <p:nvPr/>
          </p:nvSpPr>
          <p:spPr bwMode="auto">
            <a:xfrm rot="-180000">
              <a:off x="4852" y="911"/>
              <a:ext cx="39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400" dirty="0">
                  <a:solidFill>
                    <a:srgbClr val="000000"/>
                  </a:solidFill>
                  <a:latin typeface="Arial" charset="0"/>
                </a:rPr>
                <a:t>80</a:t>
              </a:r>
              <a:endParaRPr lang="en-US" sz="1600" dirty="0"/>
            </a:p>
          </p:txBody>
        </p:sp>
        <p:sp>
          <p:nvSpPr>
            <p:cNvPr id="14162" name="Freeform 5614"/>
            <p:cNvSpPr>
              <a:spLocks/>
            </p:cNvSpPr>
            <p:nvPr/>
          </p:nvSpPr>
          <p:spPr bwMode="auto">
            <a:xfrm>
              <a:off x="3438" y="1166"/>
              <a:ext cx="183" cy="1150"/>
            </a:xfrm>
            <a:custGeom>
              <a:avLst/>
              <a:gdLst>
                <a:gd name="T0" fmla="*/ 52 w 915"/>
                <a:gd name="T1" fmla="*/ 0 h 5748"/>
                <a:gd name="T2" fmla="*/ 0 w 915"/>
                <a:gd name="T3" fmla="*/ 5 h 5748"/>
                <a:gd name="T4" fmla="*/ 863 w 915"/>
                <a:gd name="T5" fmla="*/ 5725 h 5748"/>
                <a:gd name="T6" fmla="*/ 863 w 915"/>
                <a:gd name="T7" fmla="*/ 5730 h 5748"/>
                <a:gd name="T8" fmla="*/ 863 w 915"/>
                <a:gd name="T9" fmla="*/ 5735 h 5748"/>
                <a:gd name="T10" fmla="*/ 863 w 915"/>
                <a:gd name="T11" fmla="*/ 5735 h 5748"/>
                <a:gd name="T12" fmla="*/ 868 w 915"/>
                <a:gd name="T13" fmla="*/ 5739 h 5748"/>
                <a:gd name="T14" fmla="*/ 868 w 915"/>
                <a:gd name="T15" fmla="*/ 5739 h 5748"/>
                <a:gd name="T16" fmla="*/ 872 w 915"/>
                <a:gd name="T17" fmla="*/ 5744 h 5748"/>
                <a:gd name="T18" fmla="*/ 877 w 915"/>
                <a:gd name="T19" fmla="*/ 5744 h 5748"/>
                <a:gd name="T20" fmla="*/ 877 w 915"/>
                <a:gd name="T21" fmla="*/ 5748 h 5748"/>
                <a:gd name="T22" fmla="*/ 881 w 915"/>
                <a:gd name="T23" fmla="*/ 5748 h 5748"/>
                <a:gd name="T24" fmla="*/ 886 w 915"/>
                <a:gd name="T25" fmla="*/ 5748 h 5748"/>
                <a:gd name="T26" fmla="*/ 891 w 915"/>
                <a:gd name="T27" fmla="*/ 5748 h 5748"/>
                <a:gd name="T28" fmla="*/ 891 w 915"/>
                <a:gd name="T29" fmla="*/ 5748 h 5748"/>
                <a:gd name="T30" fmla="*/ 895 w 915"/>
                <a:gd name="T31" fmla="*/ 5748 h 5748"/>
                <a:gd name="T32" fmla="*/ 901 w 915"/>
                <a:gd name="T33" fmla="*/ 5744 h 5748"/>
                <a:gd name="T34" fmla="*/ 901 w 915"/>
                <a:gd name="T35" fmla="*/ 5744 h 5748"/>
                <a:gd name="T36" fmla="*/ 905 w 915"/>
                <a:gd name="T37" fmla="*/ 5739 h 5748"/>
                <a:gd name="T38" fmla="*/ 905 w 915"/>
                <a:gd name="T39" fmla="*/ 5739 h 5748"/>
                <a:gd name="T40" fmla="*/ 910 w 915"/>
                <a:gd name="T41" fmla="*/ 5735 h 5748"/>
                <a:gd name="T42" fmla="*/ 910 w 915"/>
                <a:gd name="T43" fmla="*/ 5730 h 5748"/>
                <a:gd name="T44" fmla="*/ 910 w 915"/>
                <a:gd name="T45" fmla="*/ 5730 h 5748"/>
                <a:gd name="T46" fmla="*/ 915 w 915"/>
                <a:gd name="T47" fmla="*/ 5725 h 5748"/>
                <a:gd name="T48" fmla="*/ 915 w 915"/>
                <a:gd name="T49" fmla="*/ 5721 h 5748"/>
                <a:gd name="T50" fmla="*/ 915 w 915"/>
                <a:gd name="T51" fmla="*/ 5721 h 5748"/>
                <a:gd name="T52" fmla="*/ 52 w 915"/>
                <a:gd name="T53" fmla="*/ 0 h 57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15"/>
                <a:gd name="T82" fmla="*/ 0 h 5748"/>
                <a:gd name="T83" fmla="*/ 915 w 915"/>
                <a:gd name="T84" fmla="*/ 5748 h 57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15" h="5748">
                  <a:moveTo>
                    <a:pt x="52" y="0"/>
                  </a:moveTo>
                  <a:lnTo>
                    <a:pt x="0" y="5"/>
                  </a:lnTo>
                  <a:lnTo>
                    <a:pt x="863" y="5725"/>
                  </a:lnTo>
                  <a:lnTo>
                    <a:pt x="863" y="5730"/>
                  </a:lnTo>
                  <a:lnTo>
                    <a:pt x="863" y="5735"/>
                  </a:lnTo>
                  <a:lnTo>
                    <a:pt x="868" y="5739"/>
                  </a:lnTo>
                  <a:lnTo>
                    <a:pt x="872" y="5744"/>
                  </a:lnTo>
                  <a:lnTo>
                    <a:pt x="877" y="5744"/>
                  </a:lnTo>
                  <a:lnTo>
                    <a:pt x="877" y="5748"/>
                  </a:lnTo>
                  <a:lnTo>
                    <a:pt x="881" y="5748"/>
                  </a:lnTo>
                  <a:lnTo>
                    <a:pt x="886" y="5748"/>
                  </a:lnTo>
                  <a:lnTo>
                    <a:pt x="891" y="5748"/>
                  </a:lnTo>
                  <a:lnTo>
                    <a:pt x="895" y="5748"/>
                  </a:lnTo>
                  <a:lnTo>
                    <a:pt x="901" y="5744"/>
                  </a:lnTo>
                  <a:lnTo>
                    <a:pt x="905" y="5739"/>
                  </a:lnTo>
                  <a:lnTo>
                    <a:pt x="910" y="5735"/>
                  </a:lnTo>
                  <a:lnTo>
                    <a:pt x="910" y="5730"/>
                  </a:lnTo>
                  <a:lnTo>
                    <a:pt x="915" y="5725"/>
                  </a:lnTo>
                  <a:lnTo>
                    <a:pt x="915" y="572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3" name="Freeform 5615"/>
            <p:cNvSpPr>
              <a:spLocks/>
            </p:cNvSpPr>
            <p:nvPr/>
          </p:nvSpPr>
          <p:spPr bwMode="auto">
            <a:xfrm>
              <a:off x="3610" y="2306"/>
              <a:ext cx="226" cy="296"/>
            </a:xfrm>
            <a:custGeom>
              <a:avLst/>
              <a:gdLst>
                <a:gd name="T0" fmla="*/ 47 w 1128"/>
                <a:gd name="T1" fmla="*/ 9 h 1480"/>
                <a:gd name="T2" fmla="*/ 42 w 1128"/>
                <a:gd name="T3" fmla="*/ 5 h 1480"/>
                <a:gd name="T4" fmla="*/ 38 w 1128"/>
                <a:gd name="T5" fmla="*/ 5 h 1480"/>
                <a:gd name="T6" fmla="*/ 38 w 1128"/>
                <a:gd name="T7" fmla="*/ 0 h 1480"/>
                <a:gd name="T8" fmla="*/ 32 w 1128"/>
                <a:gd name="T9" fmla="*/ 0 h 1480"/>
                <a:gd name="T10" fmla="*/ 28 w 1128"/>
                <a:gd name="T11" fmla="*/ 0 h 1480"/>
                <a:gd name="T12" fmla="*/ 28 w 1128"/>
                <a:gd name="T13" fmla="*/ 0 h 1480"/>
                <a:gd name="T14" fmla="*/ 23 w 1128"/>
                <a:gd name="T15" fmla="*/ 0 h 1480"/>
                <a:gd name="T16" fmla="*/ 18 w 1128"/>
                <a:gd name="T17" fmla="*/ 0 h 1480"/>
                <a:gd name="T18" fmla="*/ 14 w 1128"/>
                <a:gd name="T19" fmla="*/ 0 h 1480"/>
                <a:gd name="T20" fmla="*/ 14 w 1128"/>
                <a:gd name="T21" fmla="*/ 0 h 1480"/>
                <a:gd name="T22" fmla="*/ 9 w 1128"/>
                <a:gd name="T23" fmla="*/ 5 h 1480"/>
                <a:gd name="T24" fmla="*/ 5 w 1128"/>
                <a:gd name="T25" fmla="*/ 5 h 1480"/>
                <a:gd name="T26" fmla="*/ 5 w 1128"/>
                <a:gd name="T27" fmla="*/ 9 h 1480"/>
                <a:gd name="T28" fmla="*/ 0 w 1128"/>
                <a:gd name="T29" fmla="*/ 9 h 1480"/>
                <a:gd name="T30" fmla="*/ 0 w 1128"/>
                <a:gd name="T31" fmla="*/ 14 h 1480"/>
                <a:gd name="T32" fmla="*/ 0 w 1128"/>
                <a:gd name="T33" fmla="*/ 18 h 1480"/>
                <a:gd name="T34" fmla="*/ 0 w 1128"/>
                <a:gd name="T35" fmla="*/ 18 h 1480"/>
                <a:gd name="T36" fmla="*/ 0 w 1128"/>
                <a:gd name="T37" fmla="*/ 23 h 1480"/>
                <a:gd name="T38" fmla="*/ 0 w 1128"/>
                <a:gd name="T39" fmla="*/ 27 h 1480"/>
                <a:gd name="T40" fmla="*/ 0 w 1128"/>
                <a:gd name="T41" fmla="*/ 32 h 1480"/>
                <a:gd name="T42" fmla="*/ 0 w 1128"/>
                <a:gd name="T43" fmla="*/ 32 h 1480"/>
                <a:gd name="T44" fmla="*/ 0 w 1128"/>
                <a:gd name="T45" fmla="*/ 37 h 1480"/>
                <a:gd name="T46" fmla="*/ 5 w 1128"/>
                <a:gd name="T47" fmla="*/ 41 h 1480"/>
                <a:gd name="T48" fmla="*/ 1082 w 1128"/>
                <a:gd name="T49" fmla="*/ 1470 h 1480"/>
                <a:gd name="T50" fmla="*/ 1082 w 1128"/>
                <a:gd name="T51" fmla="*/ 1470 h 1480"/>
                <a:gd name="T52" fmla="*/ 1086 w 1128"/>
                <a:gd name="T53" fmla="*/ 1476 h 1480"/>
                <a:gd name="T54" fmla="*/ 1086 w 1128"/>
                <a:gd name="T55" fmla="*/ 1476 h 1480"/>
                <a:gd name="T56" fmla="*/ 1091 w 1128"/>
                <a:gd name="T57" fmla="*/ 1476 h 1480"/>
                <a:gd name="T58" fmla="*/ 1095 w 1128"/>
                <a:gd name="T59" fmla="*/ 1480 h 1480"/>
                <a:gd name="T60" fmla="*/ 1095 w 1128"/>
                <a:gd name="T61" fmla="*/ 1480 h 1480"/>
                <a:gd name="T62" fmla="*/ 1100 w 1128"/>
                <a:gd name="T63" fmla="*/ 1480 h 1480"/>
                <a:gd name="T64" fmla="*/ 1105 w 1128"/>
                <a:gd name="T65" fmla="*/ 1480 h 1480"/>
                <a:gd name="T66" fmla="*/ 1109 w 1128"/>
                <a:gd name="T67" fmla="*/ 1480 h 1480"/>
                <a:gd name="T68" fmla="*/ 1109 w 1128"/>
                <a:gd name="T69" fmla="*/ 1476 h 1480"/>
                <a:gd name="T70" fmla="*/ 1114 w 1128"/>
                <a:gd name="T71" fmla="*/ 1476 h 1480"/>
                <a:gd name="T72" fmla="*/ 1118 w 1128"/>
                <a:gd name="T73" fmla="*/ 1470 h 1480"/>
                <a:gd name="T74" fmla="*/ 1118 w 1128"/>
                <a:gd name="T75" fmla="*/ 1470 h 1480"/>
                <a:gd name="T76" fmla="*/ 1123 w 1128"/>
                <a:gd name="T77" fmla="*/ 1465 h 1480"/>
                <a:gd name="T78" fmla="*/ 1123 w 1128"/>
                <a:gd name="T79" fmla="*/ 1465 h 1480"/>
                <a:gd name="T80" fmla="*/ 1123 w 1128"/>
                <a:gd name="T81" fmla="*/ 1461 h 1480"/>
                <a:gd name="T82" fmla="*/ 1128 w 1128"/>
                <a:gd name="T83" fmla="*/ 1456 h 1480"/>
                <a:gd name="T84" fmla="*/ 1128 w 1128"/>
                <a:gd name="T85" fmla="*/ 1452 h 1480"/>
                <a:gd name="T86" fmla="*/ 1128 w 1128"/>
                <a:gd name="T87" fmla="*/ 1452 h 1480"/>
                <a:gd name="T88" fmla="*/ 1123 w 1128"/>
                <a:gd name="T89" fmla="*/ 1447 h 1480"/>
                <a:gd name="T90" fmla="*/ 1123 w 1128"/>
                <a:gd name="T91" fmla="*/ 1443 h 1480"/>
                <a:gd name="T92" fmla="*/ 1123 w 1128"/>
                <a:gd name="T93" fmla="*/ 1438 h 1480"/>
                <a:gd name="T94" fmla="*/ 1118 w 1128"/>
                <a:gd name="T95" fmla="*/ 1438 h 1480"/>
                <a:gd name="T96" fmla="*/ 47 w 1128"/>
                <a:gd name="T97" fmla="*/ 9 h 14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8"/>
                <a:gd name="T148" fmla="*/ 0 h 1480"/>
                <a:gd name="T149" fmla="*/ 1128 w 1128"/>
                <a:gd name="T150" fmla="*/ 1480 h 14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8" h="1480">
                  <a:moveTo>
                    <a:pt x="47" y="9"/>
                  </a:moveTo>
                  <a:lnTo>
                    <a:pt x="42" y="5"/>
                  </a:lnTo>
                  <a:lnTo>
                    <a:pt x="38" y="5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5"/>
                  </a:lnTo>
                  <a:lnTo>
                    <a:pt x="5" y="5"/>
                  </a:lnTo>
                  <a:lnTo>
                    <a:pt x="5" y="9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082" y="1470"/>
                  </a:lnTo>
                  <a:lnTo>
                    <a:pt x="1086" y="1476"/>
                  </a:lnTo>
                  <a:lnTo>
                    <a:pt x="1091" y="1476"/>
                  </a:lnTo>
                  <a:lnTo>
                    <a:pt x="1095" y="1480"/>
                  </a:lnTo>
                  <a:lnTo>
                    <a:pt x="1100" y="1480"/>
                  </a:lnTo>
                  <a:lnTo>
                    <a:pt x="1105" y="1480"/>
                  </a:lnTo>
                  <a:lnTo>
                    <a:pt x="1109" y="1480"/>
                  </a:lnTo>
                  <a:lnTo>
                    <a:pt x="1109" y="1476"/>
                  </a:lnTo>
                  <a:lnTo>
                    <a:pt x="1114" y="1476"/>
                  </a:lnTo>
                  <a:lnTo>
                    <a:pt x="1118" y="1470"/>
                  </a:lnTo>
                  <a:lnTo>
                    <a:pt x="1123" y="1465"/>
                  </a:lnTo>
                  <a:lnTo>
                    <a:pt x="1123" y="1461"/>
                  </a:lnTo>
                  <a:lnTo>
                    <a:pt x="1128" y="1456"/>
                  </a:lnTo>
                  <a:lnTo>
                    <a:pt x="1128" y="1452"/>
                  </a:lnTo>
                  <a:lnTo>
                    <a:pt x="1123" y="1447"/>
                  </a:lnTo>
                  <a:lnTo>
                    <a:pt x="1123" y="1443"/>
                  </a:lnTo>
                  <a:lnTo>
                    <a:pt x="1123" y="1438"/>
                  </a:lnTo>
                  <a:lnTo>
                    <a:pt x="1118" y="1438"/>
                  </a:lnTo>
                  <a:lnTo>
                    <a:pt x="47" y="9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4" name="Freeform 5616"/>
            <p:cNvSpPr>
              <a:spLocks/>
            </p:cNvSpPr>
            <p:nvPr/>
          </p:nvSpPr>
          <p:spPr bwMode="auto">
            <a:xfrm>
              <a:off x="3826" y="2592"/>
              <a:ext cx="53" cy="1244"/>
            </a:xfrm>
            <a:custGeom>
              <a:avLst/>
              <a:gdLst>
                <a:gd name="T0" fmla="*/ 51 w 264"/>
                <a:gd name="T1" fmla="*/ 23 h 6222"/>
                <a:gd name="T2" fmla="*/ 51 w 264"/>
                <a:gd name="T3" fmla="*/ 18 h 6222"/>
                <a:gd name="T4" fmla="*/ 46 w 264"/>
                <a:gd name="T5" fmla="*/ 18 h 6222"/>
                <a:gd name="T6" fmla="*/ 46 w 264"/>
                <a:gd name="T7" fmla="*/ 14 h 6222"/>
                <a:gd name="T8" fmla="*/ 46 w 264"/>
                <a:gd name="T9" fmla="*/ 9 h 6222"/>
                <a:gd name="T10" fmla="*/ 41 w 264"/>
                <a:gd name="T11" fmla="*/ 9 h 6222"/>
                <a:gd name="T12" fmla="*/ 41 w 264"/>
                <a:gd name="T13" fmla="*/ 4 h 6222"/>
                <a:gd name="T14" fmla="*/ 37 w 264"/>
                <a:gd name="T15" fmla="*/ 4 h 6222"/>
                <a:gd name="T16" fmla="*/ 32 w 264"/>
                <a:gd name="T17" fmla="*/ 0 h 6222"/>
                <a:gd name="T18" fmla="*/ 32 w 264"/>
                <a:gd name="T19" fmla="*/ 0 h 6222"/>
                <a:gd name="T20" fmla="*/ 28 w 264"/>
                <a:gd name="T21" fmla="*/ 0 h 6222"/>
                <a:gd name="T22" fmla="*/ 23 w 264"/>
                <a:gd name="T23" fmla="*/ 0 h 6222"/>
                <a:gd name="T24" fmla="*/ 18 w 264"/>
                <a:gd name="T25" fmla="*/ 0 h 6222"/>
                <a:gd name="T26" fmla="*/ 18 w 264"/>
                <a:gd name="T27" fmla="*/ 0 h 6222"/>
                <a:gd name="T28" fmla="*/ 14 w 264"/>
                <a:gd name="T29" fmla="*/ 0 h 6222"/>
                <a:gd name="T30" fmla="*/ 9 w 264"/>
                <a:gd name="T31" fmla="*/ 0 h 6222"/>
                <a:gd name="T32" fmla="*/ 9 w 264"/>
                <a:gd name="T33" fmla="*/ 4 h 6222"/>
                <a:gd name="T34" fmla="*/ 5 w 264"/>
                <a:gd name="T35" fmla="*/ 4 h 6222"/>
                <a:gd name="T36" fmla="*/ 5 w 264"/>
                <a:gd name="T37" fmla="*/ 9 h 6222"/>
                <a:gd name="T38" fmla="*/ 0 w 264"/>
                <a:gd name="T39" fmla="*/ 9 h 6222"/>
                <a:gd name="T40" fmla="*/ 0 w 264"/>
                <a:gd name="T41" fmla="*/ 14 h 6222"/>
                <a:gd name="T42" fmla="*/ 0 w 264"/>
                <a:gd name="T43" fmla="*/ 18 h 6222"/>
                <a:gd name="T44" fmla="*/ 0 w 264"/>
                <a:gd name="T45" fmla="*/ 23 h 6222"/>
                <a:gd name="T46" fmla="*/ 0 w 264"/>
                <a:gd name="T47" fmla="*/ 23 h 6222"/>
                <a:gd name="T48" fmla="*/ 213 w 264"/>
                <a:gd name="T49" fmla="*/ 6222 h 6222"/>
                <a:gd name="T50" fmla="*/ 264 w 264"/>
                <a:gd name="T51" fmla="*/ 6222 h 6222"/>
                <a:gd name="T52" fmla="*/ 51 w 264"/>
                <a:gd name="T53" fmla="*/ 23 h 622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64"/>
                <a:gd name="T82" fmla="*/ 0 h 6222"/>
                <a:gd name="T83" fmla="*/ 264 w 264"/>
                <a:gd name="T84" fmla="*/ 6222 h 622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64" h="6222">
                  <a:moveTo>
                    <a:pt x="51" y="23"/>
                  </a:moveTo>
                  <a:lnTo>
                    <a:pt x="51" y="18"/>
                  </a:lnTo>
                  <a:lnTo>
                    <a:pt x="46" y="18"/>
                  </a:lnTo>
                  <a:lnTo>
                    <a:pt x="46" y="14"/>
                  </a:lnTo>
                  <a:lnTo>
                    <a:pt x="46" y="9"/>
                  </a:lnTo>
                  <a:lnTo>
                    <a:pt x="41" y="9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9" y="4"/>
                  </a:lnTo>
                  <a:lnTo>
                    <a:pt x="5" y="4"/>
                  </a:lnTo>
                  <a:lnTo>
                    <a:pt x="5" y="9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213" y="6222"/>
                  </a:lnTo>
                  <a:lnTo>
                    <a:pt x="264" y="6222"/>
                  </a:lnTo>
                  <a:lnTo>
                    <a:pt x="51" y="23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5" name="Freeform 5617"/>
            <p:cNvSpPr>
              <a:spLocks/>
            </p:cNvSpPr>
            <p:nvPr/>
          </p:nvSpPr>
          <p:spPr bwMode="auto">
            <a:xfrm>
              <a:off x="3642" y="1162"/>
              <a:ext cx="356" cy="1149"/>
            </a:xfrm>
            <a:custGeom>
              <a:avLst/>
              <a:gdLst>
                <a:gd name="T0" fmla="*/ 51 w 1782"/>
                <a:gd name="T1" fmla="*/ 0 h 5744"/>
                <a:gd name="T2" fmla="*/ 0 w 1782"/>
                <a:gd name="T3" fmla="*/ 14 h 5744"/>
                <a:gd name="T4" fmla="*/ 1730 w 1782"/>
                <a:gd name="T5" fmla="*/ 5726 h 5744"/>
                <a:gd name="T6" fmla="*/ 1730 w 1782"/>
                <a:gd name="T7" fmla="*/ 5730 h 5744"/>
                <a:gd name="T8" fmla="*/ 1730 w 1782"/>
                <a:gd name="T9" fmla="*/ 5730 h 5744"/>
                <a:gd name="T10" fmla="*/ 1735 w 1782"/>
                <a:gd name="T11" fmla="*/ 5735 h 5744"/>
                <a:gd name="T12" fmla="*/ 1735 w 1782"/>
                <a:gd name="T13" fmla="*/ 5735 h 5744"/>
                <a:gd name="T14" fmla="*/ 1740 w 1782"/>
                <a:gd name="T15" fmla="*/ 5739 h 5744"/>
                <a:gd name="T16" fmla="*/ 1744 w 1782"/>
                <a:gd name="T17" fmla="*/ 5739 h 5744"/>
                <a:gd name="T18" fmla="*/ 1744 w 1782"/>
                <a:gd name="T19" fmla="*/ 5744 h 5744"/>
                <a:gd name="T20" fmla="*/ 1749 w 1782"/>
                <a:gd name="T21" fmla="*/ 5744 h 5744"/>
                <a:gd name="T22" fmla="*/ 1753 w 1782"/>
                <a:gd name="T23" fmla="*/ 5744 h 5744"/>
                <a:gd name="T24" fmla="*/ 1758 w 1782"/>
                <a:gd name="T25" fmla="*/ 5744 h 5744"/>
                <a:gd name="T26" fmla="*/ 1758 w 1782"/>
                <a:gd name="T27" fmla="*/ 5744 h 5744"/>
                <a:gd name="T28" fmla="*/ 1764 w 1782"/>
                <a:gd name="T29" fmla="*/ 5744 h 5744"/>
                <a:gd name="T30" fmla="*/ 1768 w 1782"/>
                <a:gd name="T31" fmla="*/ 5739 h 5744"/>
                <a:gd name="T32" fmla="*/ 1768 w 1782"/>
                <a:gd name="T33" fmla="*/ 5739 h 5744"/>
                <a:gd name="T34" fmla="*/ 1773 w 1782"/>
                <a:gd name="T35" fmla="*/ 5735 h 5744"/>
                <a:gd name="T36" fmla="*/ 1773 w 1782"/>
                <a:gd name="T37" fmla="*/ 5735 h 5744"/>
                <a:gd name="T38" fmla="*/ 1777 w 1782"/>
                <a:gd name="T39" fmla="*/ 5730 h 5744"/>
                <a:gd name="T40" fmla="*/ 1777 w 1782"/>
                <a:gd name="T41" fmla="*/ 5726 h 5744"/>
                <a:gd name="T42" fmla="*/ 1777 w 1782"/>
                <a:gd name="T43" fmla="*/ 5726 h 5744"/>
                <a:gd name="T44" fmla="*/ 1782 w 1782"/>
                <a:gd name="T45" fmla="*/ 5721 h 5744"/>
                <a:gd name="T46" fmla="*/ 1782 w 1782"/>
                <a:gd name="T47" fmla="*/ 5716 h 5744"/>
                <a:gd name="T48" fmla="*/ 1782 w 1782"/>
                <a:gd name="T49" fmla="*/ 5712 h 5744"/>
                <a:gd name="T50" fmla="*/ 1777 w 1782"/>
                <a:gd name="T51" fmla="*/ 5712 h 5744"/>
                <a:gd name="T52" fmla="*/ 51 w 1782"/>
                <a:gd name="T53" fmla="*/ 0 h 57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82"/>
                <a:gd name="T82" fmla="*/ 0 h 5744"/>
                <a:gd name="T83" fmla="*/ 1782 w 1782"/>
                <a:gd name="T84" fmla="*/ 5744 h 57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82" h="5744">
                  <a:moveTo>
                    <a:pt x="51" y="0"/>
                  </a:moveTo>
                  <a:lnTo>
                    <a:pt x="0" y="14"/>
                  </a:lnTo>
                  <a:lnTo>
                    <a:pt x="1730" y="5726"/>
                  </a:lnTo>
                  <a:lnTo>
                    <a:pt x="1730" y="5730"/>
                  </a:lnTo>
                  <a:lnTo>
                    <a:pt x="1735" y="5735"/>
                  </a:lnTo>
                  <a:lnTo>
                    <a:pt x="1740" y="5739"/>
                  </a:lnTo>
                  <a:lnTo>
                    <a:pt x="1744" y="5739"/>
                  </a:lnTo>
                  <a:lnTo>
                    <a:pt x="1744" y="5744"/>
                  </a:lnTo>
                  <a:lnTo>
                    <a:pt x="1749" y="5744"/>
                  </a:lnTo>
                  <a:lnTo>
                    <a:pt x="1753" y="5744"/>
                  </a:lnTo>
                  <a:lnTo>
                    <a:pt x="1758" y="5744"/>
                  </a:lnTo>
                  <a:lnTo>
                    <a:pt x="1764" y="5744"/>
                  </a:lnTo>
                  <a:lnTo>
                    <a:pt x="1768" y="5739"/>
                  </a:lnTo>
                  <a:lnTo>
                    <a:pt x="1773" y="5735"/>
                  </a:lnTo>
                  <a:lnTo>
                    <a:pt x="1777" y="5730"/>
                  </a:lnTo>
                  <a:lnTo>
                    <a:pt x="1777" y="5726"/>
                  </a:lnTo>
                  <a:lnTo>
                    <a:pt x="1782" y="5721"/>
                  </a:lnTo>
                  <a:lnTo>
                    <a:pt x="1782" y="5716"/>
                  </a:lnTo>
                  <a:lnTo>
                    <a:pt x="1782" y="5712"/>
                  </a:lnTo>
                  <a:lnTo>
                    <a:pt x="1777" y="571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6" name="Freeform 5618"/>
            <p:cNvSpPr>
              <a:spLocks/>
            </p:cNvSpPr>
            <p:nvPr/>
          </p:nvSpPr>
          <p:spPr bwMode="auto">
            <a:xfrm>
              <a:off x="3988" y="2300"/>
              <a:ext cx="211" cy="322"/>
            </a:xfrm>
            <a:custGeom>
              <a:avLst/>
              <a:gdLst>
                <a:gd name="T0" fmla="*/ 47 w 1053"/>
                <a:gd name="T1" fmla="*/ 11 h 1611"/>
                <a:gd name="T2" fmla="*/ 43 w 1053"/>
                <a:gd name="T3" fmla="*/ 11 h 1611"/>
                <a:gd name="T4" fmla="*/ 43 w 1053"/>
                <a:gd name="T5" fmla="*/ 6 h 1611"/>
                <a:gd name="T6" fmla="*/ 38 w 1053"/>
                <a:gd name="T7" fmla="*/ 6 h 1611"/>
                <a:gd name="T8" fmla="*/ 34 w 1053"/>
                <a:gd name="T9" fmla="*/ 0 h 1611"/>
                <a:gd name="T10" fmla="*/ 34 w 1053"/>
                <a:gd name="T11" fmla="*/ 0 h 1611"/>
                <a:gd name="T12" fmla="*/ 28 w 1053"/>
                <a:gd name="T13" fmla="*/ 0 h 1611"/>
                <a:gd name="T14" fmla="*/ 23 w 1053"/>
                <a:gd name="T15" fmla="*/ 0 h 1611"/>
                <a:gd name="T16" fmla="*/ 23 w 1053"/>
                <a:gd name="T17" fmla="*/ 0 h 1611"/>
                <a:gd name="T18" fmla="*/ 19 w 1053"/>
                <a:gd name="T19" fmla="*/ 0 h 1611"/>
                <a:gd name="T20" fmla="*/ 14 w 1053"/>
                <a:gd name="T21" fmla="*/ 0 h 1611"/>
                <a:gd name="T22" fmla="*/ 10 w 1053"/>
                <a:gd name="T23" fmla="*/ 0 h 1611"/>
                <a:gd name="T24" fmla="*/ 10 w 1053"/>
                <a:gd name="T25" fmla="*/ 6 h 1611"/>
                <a:gd name="T26" fmla="*/ 5 w 1053"/>
                <a:gd name="T27" fmla="*/ 6 h 1611"/>
                <a:gd name="T28" fmla="*/ 5 w 1053"/>
                <a:gd name="T29" fmla="*/ 11 h 1611"/>
                <a:gd name="T30" fmla="*/ 0 w 1053"/>
                <a:gd name="T31" fmla="*/ 15 h 1611"/>
                <a:gd name="T32" fmla="*/ 0 w 1053"/>
                <a:gd name="T33" fmla="*/ 15 h 1611"/>
                <a:gd name="T34" fmla="*/ 0 w 1053"/>
                <a:gd name="T35" fmla="*/ 20 h 1611"/>
                <a:gd name="T36" fmla="*/ 0 w 1053"/>
                <a:gd name="T37" fmla="*/ 24 h 1611"/>
                <a:gd name="T38" fmla="*/ 0 w 1053"/>
                <a:gd name="T39" fmla="*/ 24 h 1611"/>
                <a:gd name="T40" fmla="*/ 0 w 1053"/>
                <a:gd name="T41" fmla="*/ 29 h 1611"/>
                <a:gd name="T42" fmla="*/ 0 w 1053"/>
                <a:gd name="T43" fmla="*/ 34 h 1611"/>
                <a:gd name="T44" fmla="*/ 0 w 1053"/>
                <a:gd name="T45" fmla="*/ 38 h 1611"/>
                <a:gd name="T46" fmla="*/ 0 w 1053"/>
                <a:gd name="T47" fmla="*/ 38 h 1611"/>
                <a:gd name="T48" fmla="*/ 1007 w 1053"/>
                <a:gd name="T49" fmla="*/ 1597 h 1611"/>
                <a:gd name="T50" fmla="*/ 1007 w 1053"/>
                <a:gd name="T51" fmla="*/ 1602 h 1611"/>
                <a:gd name="T52" fmla="*/ 1012 w 1053"/>
                <a:gd name="T53" fmla="*/ 1607 h 1611"/>
                <a:gd name="T54" fmla="*/ 1012 w 1053"/>
                <a:gd name="T55" fmla="*/ 1607 h 1611"/>
                <a:gd name="T56" fmla="*/ 1017 w 1053"/>
                <a:gd name="T57" fmla="*/ 1607 h 1611"/>
                <a:gd name="T58" fmla="*/ 1021 w 1053"/>
                <a:gd name="T59" fmla="*/ 1611 h 1611"/>
                <a:gd name="T60" fmla="*/ 1021 w 1053"/>
                <a:gd name="T61" fmla="*/ 1611 h 1611"/>
                <a:gd name="T62" fmla="*/ 1026 w 1053"/>
                <a:gd name="T63" fmla="*/ 1611 h 1611"/>
                <a:gd name="T64" fmla="*/ 1030 w 1053"/>
                <a:gd name="T65" fmla="*/ 1611 h 1611"/>
                <a:gd name="T66" fmla="*/ 1035 w 1053"/>
                <a:gd name="T67" fmla="*/ 1611 h 1611"/>
                <a:gd name="T68" fmla="*/ 1035 w 1053"/>
                <a:gd name="T69" fmla="*/ 1611 h 1611"/>
                <a:gd name="T70" fmla="*/ 1040 w 1053"/>
                <a:gd name="T71" fmla="*/ 1607 h 1611"/>
                <a:gd name="T72" fmla="*/ 1044 w 1053"/>
                <a:gd name="T73" fmla="*/ 1607 h 1611"/>
                <a:gd name="T74" fmla="*/ 1044 w 1053"/>
                <a:gd name="T75" fmla="*/ 1602 h 1611"/>
                <a:gd name="T76" fmla="*/ 1049 w 1053"/>
                <a:gd name="T77" fmla="*/ 1602 h 1611"/>
                <a:gd name="T78" fmla="*/ 1049 w 1053"/>
                <a:gd name="T79" fmla="*/ 1597 h 1611"/>
                <a:gd name="T80" fmla="*/ 1049 w 1053"/>
                <a:gd name="T81" fmla="*/ 1597 h 1611"/>
                <a:gd name="T82" fmla="*/ 1053 w 1053"/>
                <a:gd name="T83" fmla="*/ 1592 h 1611"/>
                <a:gd name="T84" fmla="*/ 1053 w 1053"/>
                <a:gd name="T85" fmla="*/ 1587 h 1611"/>
                <a:gd name="T86" fmla="*/ 1053 w 1053"/>
                <a:gd name="T87" fmla="*/ 1583 h 1611"/>
                <a:gd name="T88" fmla="*/ 1053 w 1053"/>
                <a:gd name="T89" fmla="*/ 1583 h 1611"/>
                <a:gd name="T90" fmla="*/ 1053 w 1053"/>
                <a:gd name="T91" fmla="*/ 1578 h 1611"/>
                <a:gd name="T92" fmla="*/ 1049 w 1053"/>
                <a:gd name="T93" fmla="*/ 1574 h 1611"/>
                <a:gd name="T94" fmla="*/ 1049 w 1053"/>
                <a:gd name="T95" fmla="*/ 1569 h 1611"/>
                <a:gd name="T96" fmla="*/ 47 w 1053"/>
                <a:gd name="T97" fmla="*/ 11 h 161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53"/>
                <a:gd name="T148" fmla="*/ 0 h 1611"/>
                <a:gd name="T149" fmla="*/ 1053 w 1053"/>
                <a:gd name="T150" fmla="*/ 1611 h 161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53" h="1611">
                  <a:moveTo>
                    <a:pt x="47" y="11"/>
                  </a:moveTo>
                  <a:lnTo>
                    <a:pt x="43" y="11"/>
                  </a:lnTo>
                  <a:lnTo>
                    <a:pt x="43" y="6"/>
                  </a:lnTo>
                  <a:lnTo>
                    <a:pt x="38" y="6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6"/>
                  </a:lnTo>
                  <a:lnTo>
                    <a:pt x="5" y="6"/>
                  </a:lnTo>
                  <a:lnTo>
                    <a:pt x="5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1007" y="1597"/>
                  </a:lnTo>
                  <a:lnTo>
                    <a:pt x="1007" y="1602"/>
                  </a:lnTo>
                  <a:lnTo>
                    <a:pt x="1012" y="1607"/>
                  </a:lnTo>
                  <a:lnTo>
                    <a:pt x="1017" y="1607"/>
                  </a:lnTo>
                  <a:lnTo>
                    <a:pt x="1021" y="1611"/>
                  </a:lnTo>
                  <a:lnTo>
                    <a:pt x="1026" y="1611"/>
                  </a:lnTo>
                  <a:lnTo>
                    <a:pt x="1030" y="1611"/>
                  </a:lnTo>
                  <a:lnTo>
                    <a:pt x="1035" y="1611"/>
                  </a:lnTo>
                  <a:lnTo>
                    <a:pt x="1040" y="1607"/>
                  </a:lnTo>
                  <a:lnTo>
                    <a:pt x="1044" y="1607"/>
                  </a:lnTo>
                  <a:lnTo>
                    <a:pt x="1044" y="1602"/>
                  </a:lnTo>
                  <a:lnTo>
                    <a:pt x="1049" y="1602"/>
                  </a:lnTo>
                  <a:lnTo>
                    <a:pt x="1049" y="1597"/>
                  </a:lnTo>
                  <a:lnTo>
                    <a:pt x="1053" y="1592"/>
                  </a:lnTo>
                  <a:lnTo>
                    <a:pt x="1053" y="1587"/>
                  </a:lnTo>
                  <a:lnTo>
                    <a:pt x="1053" y="1583"/>
                  </a:lnTo>
                  <a:lnTo>
                    <a:pt x="1053" y="1578"/>
                  </a:lnTo>
                  <a:lnTo>
                    <a:pt x="1049" y="1574"/>
                  </a:lnTo>
                  <a:lnTo>
                    <a:pt x="1049" y="1569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7" name="Freeform 5619"/>
            <p:cNvSpPr>
              <a:spLocks/>
            </p:cNvSpPr>
            <p:nvPr/>
          </p:nvSpPr>
          <p:spPr bwMode="auto">
            <a:xfrm>
              <a:off x="4189" y="2612"/>
              <a:ext cx="62" cy="1214"/>
            </a:xfrm>
            <a:custGeom>
              <a:avLst/>
              <a:gdLst>
                <a:gd name="T0" fmla="*/ 50 w 310"/>
                <a:gd name="T1" fmla="*/ 23 h 6069"/>
                <a:gd name="T2" fmla="*/ 50 w 310"/>
                <a:gd name="T3" fmla="*/ 18 h 6069"/>
                <a:gd name="T4" fmla="*/ 50 w 310"/>
                <a:gd name="T5" fmla="*/ 18 h 6069"/>
                <a:gd name="T6" fmla="*/ 46 w 310"/>
                <a:gd name="T7" fmla="*/ 14 h 6069"/>
                <a:gd name="T8" fmla="*/ 46 w 310"/>
                <a:gd name="T9" fmla="*/ 9 h 6069"/>
                <a:gd name="T10" fmla="*/ 41 w 310"/>
                <a:gd name="T11" fmla="*/ 9 h 6069"/>
                <a:gd name="T12" fmla="*/ 41 w 310"/>
                <a:gd name="T13" fmla="*/ 4 h 6069"/>
                <a:gd name="T14" fmla="*/ 37 w 310"/>
                <a:gd name="T15" fmla="*/ 4 h 6069"/>
                <a:gd name="T16" fmla="*/ 37 w 310"/>
                <a:gd name="T17" fmla="*/ 0 h 6069"/>
                <a:gd name="T18" fmla="*/ 32 w 310"/>
                <a:gd name="T19" fmla="*/ 0 h 6069"/>
                <a:gd name="T20" fmla="*/ 27 w 310"/>
                <a:gd name="T21" fmla="*/ 0 h 6069"/>
                <a:gd name="T22" fmla="*/ 23 w 310"/>
                <a:gd name="T23" fmla="*/ 0 h 6069"/>
                <a:gd name="T24" fmla="*/ 23 w 310"/>
                <a:gd name="T25" fmla="*/ 0 h 6069"/>
                <a:gd name="T26" fmla="*/ 18 w 310"/>
                <a:gd name="T27" fmla="*/ 0 h 6069"/>
                <a:gd name="T28" fmla="*/ 14 w 310"/>
                <a:gd name="T29" fmla="*/ 0 h 6069"/>
                <a:gd name="T30" fmla="*/ 9 w 310"/>
                <a:gd name="T31" fmla="*/ 4 h 6069"/>
                <a:gd name="T32" fmla="*/ 9 w 310"/>
                <a:gd name="T33" fmla="*/ 4 h 6069"/>
                <a:gd name="T34" fmla="*/ 4 w 310"/>
                <a:gd name="T35" fmla="*/ 9 h 6069"/>
                <a:gd name="T36" fmla="*/ 4 w 310"/>
                <a:gd name="T37" fmla="*/ 9 h 6069"/>
                <a:gd name="T38" fmla="*/ 0 w 310"/>
                <a:gd name="T39" fmla="*/ 14 h 6069"/>
                <a:gd name="T40" fmla="*/ 0 w 310"/>
                <a:gd name="T41" fmla="*/ 14 h 6069"/>
                <a:gd name="T42" fmla="*/ 0 w 310"/>
                <a:gd name="T43" fmla="*/ 18 h 6069"/>
                <a:gd name="T44" fmla="*/ 0 w 310"/>
                <a:gd name="T45" fmla="*/ 23 h 6069"/>
                <a:gd name="T46" fmla="*/ 0 w 310"/>
                <a:gd name="T47" fmla="*/ 27 h 6069"/>
                <a:gd name="T48" fmla="*/ 260 w 310"/>
                <a:gd name="T49" fmla="*/ 6069 h 6069"/>
                <a:gd name="T50" fmla="*/ 310 w 310"/>
                <a:gd name="T51" fmla="*/ 6069 h 6069"/>
                <a:gd name="T52" fmla="*/ 50 w 310"/>
                <a:gd name="T53" fmla="*/ 23 h 606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10"/>
                <a:gd name="T82" fmla="*/ 0 h 6069"/>
                <a:gd name="T83" fmla="*/ 310 w 310"/>
                <a:gd name="T84" fmla="*/ 6069 h 606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10" h="6069">
                  <a:moveTo>
                    <a:pt x="50" y="23"/>
                  </a:moveTo>
                  <a:lnTo>
                    <a:pt x="50" y="18"/>
                  </a:lnTo>
                  <a:lnTo>
                    <a:pt x="46" y="14"/>
                  </a:lnTo>
                  <a:lnTo>
                    <a:pt x="46" y="9"/>
                  </a:lnTo>
                  <a:lnTo>
                    <a:pt x="41" y="9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9" y="4"/>
                  </a:lnTo>
                  <a:lnTo>
                    <a:pt x="4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260" y="6069"/>
                  </a:lnTo>
                  <a:lnTo>
                    <a:pt x="310" y="6069"/>
                  </a:lnTo>
                  <a:lnTo>
                    <a:pt x="50" y="23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8" name="Freeform 5620"/>
            <p:cNvSpPr>
              <a:spLocks/>
            </p:cNvSpPr>
            <p:nvPr/>
          </p:nvSpPr>
          <p:spPr bwMode="auto">
            <a:xfrm>
              <a:off x="3988" y="1161"/>
              <a:ext cx="289" cy="773"/>
            </a:xfrm>
            <a:custGeom>
              <a:avLst/>
              <a:gdLst>
                <a:gd name="T0" fmla="*/ 47 w 1444"/>
                <a:gd name="T1" fmla="*/ 0 h 3865"/>
                <a:gd name="T2" fmla="*/ 0 w 1444"/>
                <a:gd name="T3" fmla="*/ 19 h 3865"/>
                <a:gd name="T4" fmla="*/ 1392 w 1444"/>
                <a:gd name="T5" fmla="*/ 3851 h 3865"/>
                <a:gd name="T6" fmla="*/ 1397 w 1444"/>
                <a:gd name="T7" fmla="*/ 3851 h 3865"/>
                <a:gd name="T8" fmla="*/ 1397 w 1444"/>
                <a:gd name="T9" fmla="*/ 3856 h 3865"/>
                <a:gd name="T10" fmla="*/ 1397 w 1444"/>
                <a:gd name="T11" fmla="*/ 3861 h 3865"/>
                <a:gd name="T12" fmla="*/ 1402 w 1444"/>
                <a:gd name="T13" fmla="*/ 3861 h 3865"/>
                <a:gd name="T14" fmla="*/ 1406 w 1444"/>
                <a:gd name="T15" fmla="*/ 3865 h 3865"/>
                <a:gd name="T16" fmla="*/ 1406 w 1444"/>
                <a:gd name="T17" fmla="*/ 3865 h 3865"/>
                <a:gd name="T18" fmla="*/ 1411 w 1444"/>
                <a:gd name="T19" fmla="*/ 3865 h 3865"/>
                <a:gd name="T20" fmla="*/ 1415 w 1444"/>
                <a:gd name="T21" fmla="*/ 3865 h 3865"/>
                <a:gd name="T22" fmla="*/ 1420 w 1444"/>
                <a:gd name="T23" fmla="*/ 3865 h 3865"/>
                <a:gd name="T24" fmla="*/ 1420 w 1444"/>
                <a:gd name="T25" fmla="*/ 3865 h 3865"/>
                <a:gd name="T26" fmla="*/ 1425 w 1444"/>
                <a:gd name="T27" fmla="*/ 3865 h 3865"/>
                <a:gd name="T28" fmla="*/ 1429 w 1444"/>
                <a:gd name="T29" fmla="*/ 3865 h 3865"/>
                <a:gd name="T30" fmla="*/ 1429 w 1444"/>
                <a:gd name="T31" fmla="*/ 3861 h 3865"/>
                <a:gd name="T32" fmla="*/ 1434 w 1444"/>
                <a:gd name="T33" fmla="*/ 3861 h 3865"/>
                <a:gd name="T34" fmla="*/ 1438 w 1444"/>
                <a:gd name="T35" fmla="*/ 3861 h 3865"/>
                <a:gd name="T36" fmla="*/ 1438 w 1444"/>
                <a:gd name="T37" fmla="*/ 3856 h 3865"/>
                <a:gd name="T38" fmla="*/ 1438 w 1444"/>
                <a:gd name="T39" fmla="*/ 3851 h 3865"/>
                <a:gd name="T40" fmla="*/ 1444 w 1444"/>
                <a:gd name="T41" fmla="*/ 3851 h 3865"/>
                <a:gd name="T42" fmla="*/ 1444 w 1444"/>
                <a:gd name="T43" fmla="*/ 3847 h 3865"/>
                <a:gd name="T44" fmla="*/ 1444 w 1444"/>
                <a:gd name="T45" fmla="*/ 3842 h 3865"/>
                <a:gd name="T46" fmla="*/ 1444 w 1444"/>
                <a:gd name="T47" fmla="*/ 3838 h 3865"/>
                <a:gd name="T48" fmla="*/ 1444 w 1444"/>
                <a:gd name="T49" fmla="*/ 3838 h 3865"/>
                <a:gd name="T50" fmla="*/ 1444 w 1444"/>
                <a:gd name="T51" fmla="*/ 3833 h 3865"/>
                <a:gd name="T52" fmla="*/ 47 w 1444"/>
                <a:gd name="T53" fmla="*/ 0 h 38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4"/>
                <a:gd name="T82" fmla="*/ 0 h 3865"/>
                <a:gd name="T83" fmla="*/ 1444 w 1444"/>
                <a:gd name="T84" fmla="*/ 3865 h 38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4" h="3865">
                  <a:moveTo>
                    <a:pt x="47" y="0"/>
                  </a:moveTo>
                  <a:lnTo>
                    <a:pt x="0" y="19"/>
                  </a:lnTo>
                  <a:lnTo>
                    <a:pt x="1392" y="3851"/>
                  </a:lnTo>
                  <a:lnTo>
                    <a:pt x="1397" y="3851"/>
                  </a:lnTo>
                  <a:lnTo>
                    <a:pt x="1397" y="3856"/>
                  </a:lnTo>
                  <a:lnTo>
                    <a:pt x="1397" y="3861"/>
                  </a:lnTo>
                  <a:lnTo>
                    <a:pt x="1402" y="3861"/>
                  </a:lnTo>
                  <a:lnTo>
                    <a:pt x="1406" y="3865"/>
                  </a:lnTo>
                  <a:lnTo>
                    <a:pt x="1411" y="3865"/>
                  </a:lnTo>
                  <a:lnTo>
                    <a:pt x="1415" y="3865"/>
                  </a:lnTo>
                  <a:lnTo>
                    <a:pt x="1420" y="3865"/>
                  </a:lnTo>
                  <a:lnTo>
                    <a:pt x="1425" y="3865"/>
                  </a:lnTo>
                  <a:lnTo>
                    <a:pt x="1429" y="3865"/>
                  </a:lnTo>
                  <a:lnTo>
                    <a:pt x="1429" y="3861"/>
                  </a:lnTo>
                  <a:lnTo>
                    <a:pt x="1434" y="3861"/>
                  </a:lnTo>
                  <a:lnTo>
                    <a:pt x="1438" y="3861"/>
                  </a:lnTo>
                  <a:lnTo>
                    <a:pt x="1438" y="3856"/>
                  </a:lnTo>
                  <a:lnTo>
                    <a:pt x="1438" y="3851"/>
                  </a:lnTo>
                  <a:lnTo>
                    <a:pt x="1444" y="3851"/>
                  </a:lnTo>
                  <a:lnTo>
                    <a:pt x="1444" y="3847"/>
                  </a:lnTo>
                  <a:lnTo>
                    <a:pt x="1444" y="3842"/>
                  </a:lnTo>
                  <a:lnTo>
                    <a:pt x="1444" y="3838"/>
                  </a:lnTo>
                  <a:lnTo>
                    <a:pt x="1444" y="383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69" name="Freeform 5621"/>
            <p:cNvSpPr>
              <a:spLocks/>
            </p:cNvSpPr>
            <p:nvPr/>
          </p:nvSpPr>
          <p:spPr bwMode="auto">
            <a:xfrm>
              <a:off x="4266" y="1924"/>
              <a:ext cx="262" cy="388"/>
            </a:xfrm>
            <a:custGeom>
              <a:avLst/>
              <a:gdLst>
                <a:gd name="T0" fmla="*/ 46 w 1309"/>
                <a:gd name="T1" fmla="*/ 13 h 1944"/>
                <a:gd name="T2" fmla="*/ 46 w 1309"/>
                <a:gd name="T3" fmla="*/ 9 h 1944"/>
                <a:gd name="T4" fmla="*/ 42 w 1309"/>
                <a:gd name="T5" fmla="*/ 9 h 1944"/>
                <a:gd name="T6" fmla="*/ 42 w 1309"/>
                <a:gd name="T7" fmla="*/ 4 h 1944"/>
                <a:gd name="T8" fmla="*/ 37 w 1309"/>
                <a:gd name="T9" fmla="*/ 4 h 1944"/>
                <a:gd name="T10" fmla="*/ 33 w 1309"/>
                <a:gd name="T11" fmla="*/ 0 h 1944"/>
                <a:gd name="T12" fmla="*/ 28 w 1309"/>
                <a:gd name="T13" fmla="*/ 0 h 1944"/>
                <a:gd name="T14" fmla="*/ 28 w 1309"/>
                <a:gd name="T15" fmla="*/ 0 h 1944"/>
                <a:gd name="T16" fmla="*/ 23 w 1309"/>
                <a:gd name="T17" fmla="*/ 0 h 1944"/>
                <a:gd name="T18" fmla="*/ 19 w 1309"/>
                <a:gd name="T19" fmla="*/ 0 h 1944"/>
                <a:gd name="T20" fmla="*/ 14 w 1309"/>
                <a:gd name="T21" fmla="*/ 4 h 1944"/>
                <a:gd name="T22" fmla="*/ 14 w 1309"/>
                <a:gd name="T23" fmla="*/ 4 h 1944"/>
                <a:gd name="T24" fmla="*/ 10 w 1309"/>
                <a:gd name="T25" fmla="*/ 4 h 1944"/>
                <a:gd name="T26" fmla="*/ 10 w 1309"/>
                <a:gd name="T27" fmla="*/ 9 h 1944"/>
                <a:gd name="T28" fmla="*/ 5 w 1309"/>
                <a:gd name="T29" fmla="*/ 9 h 1944"/>
                <a:gd name="T30" fmla="*/ 5 w 1309"/>
                <a:gd name="T31" fmla="*/ 13 h 1944"/>
                <a:gd name="T32" fmla="*/ 0 w 1309"/>
                <a:gd name="T33" fmla="*/ 19 h 1944"/>
                <a:gd name="T34" fmla="*/ 0 w 1309"/>
                <a:gd name="T35" fmla="*/ 19 h 1944"/>
                <a:gd name="T36" fmla="*/ 0 w 1309"/>
                <a:gd name="T37" fmla="*/ 24 h 1944"/>
                <a:gd name="T38" fmla="*/ 0 w 1309"/>
                <a:gd name="T39" fmla="*/ 28 h 1944"/>
                <a:gd name="T40" fmla="*/ 0 w 1309"/>
                <a:gd name="T41" fmla="*/ 33 h 1944"/>
                <a:gd name="T42" fmla="*/ 0 w 1309"/>
                <a:gd name="T43" fmla="*/ 33 h 1944"/>
                <a:gd name="T44" fmla="*/ 5 w 1309"/>
                <a:gd name="T45" fmla="*/ 37 h 1944"/>
                <a:gd name="T46" fmla="*/ 5 w 1309"/>
                <a:gd name="T47" fmla="*/ 42 h 1944"/>
                <a:gd name="T48" fmla="*/ 1262 w 1309"/>
                <a:gd name="T49" fmla="*/ 1930 h 1944"/>
                <a:gd name="T50" fmla="*/ 1267 w 1309"/>
                <a:gd name="T51" fmla="*/ 1935 h 1944"/>
                <a:gd name="T52" fmla="*/ 1267 w 1309"/>
                <a:gd name="T53" fmla="*/ 1935 h 1944"/>
                <a:gd name="T54" fmla="*/ 1271 w 1309"/>
                <a:gd name="T55" fmla="*/ 1939 h 1944"/>
                <a:gd name="T56" fmla="*/ 1271 w 1309"/>
                <a:gd name="T57" fmla="*/ 1939 h 1944"/>
                <a:gd name="T58" fmla="*/ 1277 w 1309"/>
                <a:gd name="T59" fmla="*/ 1939 h 1944"/>
                <a:gd name="T60" fmla="*/ 1281 w 1309"/>
                <a:gd name="T61" fmla="*/ 1944 h 1944"/>
                <a:gd name="T62" fmla="*/ 1286 w 1309"/>
                <a:gd name="T63" fmla="*/ 1944 h 1944"/>
                <a:gd name="T64" fmla="*/ 1286 w 1309"/>
                <a:gd name="T65" fmla="*/ 1944 h 1944"/>
                <a:gd name="T66" fmla="*/ 1291 w 1309"/>
                <a:gd name="T67" fmla="*/ 1944 h 1944"/>
                <a:gd name="T68" fmla="*/ 1295 w 1309"/>
                <a:gd name="T69" fmla="*/ 1939 h 1944"/>
                <a:gd name="T70" fmla="*/ 1300 w 1309"/>
                <a:gd name="T71" fmla="*/ 1939 h 1944"/>
                <a:gd name="T72" fmla="*/ 1300 w 1309"/>
                <a:gd name="T73" fmla="*/ 1939 h 1944"/>
                <a:gd name="T74" fmla="*/ 1304 w 1309"/>
                <a:gd name="T75" fmla="*/ 1935 h 1944"/>
                <a:gd name="T76" fmla="*/ 1304 w 1309"/>
                <a:gd name="T77" fmla="*/ 1930 h 1944"/>
                <a:gd name="T78" fmla="*/ 1309 w 1309"/>
                <a:gd name="T79" fmla="*/ 1930 h 1944"/>
                <a:gd name="T80" fmla="*/ 1309 w 1309"/>
                <a:gd name="T81" fmla="*/ 1926 h 1944"/>
                <a:gd name="T82" fmla="*/ 1309 w 1309"/>
                <a:gd name="T83" fmla="*/ 1921 h 1944"/>
                <a:gd name="T84" fmla="*/ 1309 w 1309"/>
                <a:gd name="T85" fmla="*/ 1921 h 1944"/>
                <a:gd name="T86" fmla="*/ 1309 w 1309"/>
                <a:gd name="T87" fmla="*/ 1917 h 1944"/>
                <a:gd name="T88" fmla="*/ 1309 w 1309"/>
                <a:gd name="T89" fmla="*/ 1912 h 1944"/>
                <a:gd name="T90" fmla="*/ 1309 w 1309"/>
                <a:gd name="T91" fmla="*/ 1907 h 1944"/>
                <a:gd name="T92" fmla="*/ 1309 w 1309"/>
                <a:gd name="T93" fmla="*/ 1907 h 1944"/>
                <a:gd name="T94" fmla="*/ 1304 w 1309"/>
                <a:gd name="T95" fmla="*/ 1903 h 1944"/>
                <a:gd name="T96" fmla="*/ 46 w 1309"/>
                <a:gd name="T97" fmla="*/ 13 h 19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09"/>
                <a:gd name="T148" fmla="*/ 0 h 1944"/>
                <a:gd name="T149" fmla="*/ 1309 w 1309"/>
                <a:gd name="T150" fmla="*/ 1944 h 19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09" h="1944">
                  <a:moveTo>
                    <a:pt x="46" y="13"/>
                  </a:moveTo>
                  <a:lnTo>
                    <a:pt x="46" y="9"/>
                  </a:lnTo>
                  <a:lnTo>
                    <a:pt x="42" y="9"/>
                  </a:lnTo>
                  <a:lnTo>
                    <a:pt x="42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9"/>
                  </a:lnTo>
                  <a:lnTo>
                    <a:pt x="5" y="9"/>
                  </a:lnTo>
                  <a:lnTo>
                    <a:pt x="5" y="13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37"/>
                  </a:lnTo>
                  <a:lnTo>
                    <a:pt x="5" y="42"/>
                  </a:lnTo>
                  <a:lnTo>
                    <a:pt x="1262" y="1930"/>
                  </a:lnTo>
                  <a:lnTo>
                    <a:pt x="1267" y="1935"/>
                  </a:lnTo>
                  <a:lnTo>
                    <a:pt x="1271" y="1939"/>
                  </a:lnTo>
                  <a:lnTo>
                    <a:pt x="1277" y="1939"/>
                  </a:lnTo>
                  <a:lnTo>
                    <a:pt x="1281" y="1944"/>
                  </a:lnTo>
                  <a:lnTo>
                    <a:pt x="1286" y="1944"/>
                  </a:lnTo>
                  <a:lnTo>
                    <a:pt x="1291" y="1944"/>
                  </a:lnTo>
                  <a:lnTo>
                    <a:pt x="1295" y="1939"/>
                  </a:lnTo>
                  <a:lnTo>
                    <a:pt x="1300" y="1939"/>
                  </a:lnTo>
                  <a:lnTo>
                    <a:pt x="1304" y="1935"/>
                  </a:lnTo>
                  <a:lnTo>
                    <a:pt x="1304" y="1930"/>
                  </a:lnTo>
                  <a:lnTo>
                    <a:pt x="1309" y="1930"/>
                  </a:lnTo>
                  <a:lnTo>
                    <a:pt x="1309" y="1926"/>
                  </a:lnTo>
                  <a:lnTo>
                    <a:pt x="1309" y="1921"/>
                  </a:lnTo>
                  <a:lnTo>
                    <a:pt x="1309" y="1917"/>
                  </a:lnTo>
                  <a:lnTo>
                    <a:pt x="1309" y="1912"/>
                  </a:lnTo>
                  <a:lnTo>
                    <a:pt x="1309" y="1907"/>
                  </a:lnTo>
                  <a:lnTo>
                    <a:pt x="1304" y="1903"/>
                  </a:lnTo>
                  <a:lnTo>
                    <a:pt x="46" y="13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0" name="Freeform 5622"/>
            <p:cNvSpPr>
              <a:spLocks/>
            </p:cNvSpPr>
            <p:nvPr/>
          </p:nvSpPr>
          <p:spPr bwMode="auto">
            <a:xfrm>
              <a:off x="4518" y="2302"/>
              <a:ext cx="624" cy="322"/>
            </a:xfrm>
            <a:custGeom>
              <a:avLst/>
              <a:gdLst>
                <a:gd name="T0" fmla="*/ 38 w 3123"/>
                <a:gd name="T1" fmla="*/ 0 h 1609"/>
                <a:gd name="T2" fmla="*/ 38 w 3123"/>
                <a:gd name="T3" fmla="*/ 0 h 1609"/>
                <a:gd name="T4" fmla="*/ 34 w 3123"/>
                <a:gd name="T5" fmla="*/ 0 h 1609"/>
                <a:gd name="T6" fmla="*/ 29 w 3123"/>
                <a:gd name="T7" fmla="*/ 0 h 1609"/>
                <a:gd name="T8" fmla="*/ 24 w 3123"/>
                <a:gd name="T9" fmla="*/ 0 h 1609"/>
                <a:gd name="T10" fmla="*/ 24 w 3123"/>
                <a:gd name="T11" fmla="*/ 0 h 1609"/>
                <a:gd name="T12" fmla="*/ 20 w 3123"/>
                <a:gd name="T13" fmla="*/ 0 h 1609"/>
                <a:gd name="T14" fmla="*/ 14 w 3123"/>
                <a:gd name="T15" fmla="*/ 0 h 1609"/>
                <a:gd name="T16" fmla="*/ 14 w 3123"/>
                <a:gd name="T17" fmla="*/ 4 h 1609"/>
                <a:gd name="T18" fmla="*/ 10 w 3123"/>
                <a:gd name="T19" fmla="*/ 4 h 1609"/>
                <a:gd name="T20" fmla="*/ 5 w 3123"/>
                <a:gd name="T21" fmla="*/ 9 h 1609"/>
                <a:gd name="T22" fmla="*/ 5 w 3123"/>
                <a:gd name="T23" fmla="*/ 9 h 1609"/>
                <a:gd name="T24" fmla="*/ 5 w 3123"/>
                <a:gd name="T25" fmla="*/ 13 h 1609"/>
                <a:gd name="T26" fmla="*/ 0 w 3123"/>
                <a:gd name="T27" fmla="*/ 18 h 1609"/>
                <a:gd name="T28" fmla="*/ 0 w 3123"/>
                <a:gd name="T29" fmla="*/ 18 h 1609"/>
                <a:gd name="T30" fmla="*/ 0 w 3123"/>
                <a:gd name="T31" fmla="*/ 23 h 1609"/>
                <a:gd name="T32" fmla="*/ 0 w 3123"/>
                <a:gd name="T33" fmla="*/ 27 h 1609"/>
                <a:gd name="T34" fmla="*/ 0 w 3123"/>
                <a:gd name="T35" fmla="*/ 32 h 1609"/>
                <a:gd name="T36" fmla="*/ 5 w 3123"/>
                <a:gd name="T37" fmla="*/ 32 h 1609"/>
                <a:gd name="T38" fmla="*/ 5 w 3123"/>
                <a:gd name="T39" fmla="*/ 36 h 1609"/>
                <a:gd name="T40" fmla="*/ 10 w 3123"/>
                <a:gd name="T41" fmla="*/ 41 h 1609"/>
                <a:gd name="T42" fmla="*/ 10 w 3123"/>
                <a:gd name="T43" fmla="*/ 41 h 1609"/>
                <a:gd name="T44" fmla="*/ 14 w 3123"/>
                <a:gd name="T45" fmla="*/ 45 h 1609"/>
                <a:gd name="T46" fmla="*/ 14 w 3123"/>
                <a:gd name="T47" fmla="*/ 45 h 1609"/>
                <a:gd name="T48" fmla="*/ 3086 w 3123"/>
                <a:gd name="T49" fmla="*/ 1609 h 1609"/>
                <a:gd name="T50" fmla="*/ 3091 w 3123"/>
                <a:gd name="T51" fmla="*/ 1609 h 1609"/>
                <a:gd name="T52" fmla="*/ 3091 w 3123"/>
                <a:gd name="T53" fmla="*/ 1609 h 1609"/>
                <a:gd name="T54" fmla="*/ 3095 w 3123"/>
                <a:gd name="T55" fmla="*/ 1609 h 1609"/>
                <a:gd name="T56" fmla="*/ 3100 w 3123"/>
                <a:gd name="T57" fmla="*/ 1609 h 1609"/>
                <a:gd name="T58" fmla="*/ 3104 w 3123"/>
                <a:gd name="T59" fmla="*/ 1609 h 1609"/>
                <a:gd name="T60" fmla="*/ 3104 w 3123"/>
                <a:gd name="T61" fmla="*/ 1609 h 1609"/>
                <a:gd name="T62" fmla="*/ 3109 w 3123"/>
                <a:gd name="T63" fmla="*/ 1609 h 1609"/>
                <a:gd name="T64" fmla="*/ 3114 w 3123"/>
                <a:gd name="T65" fmla="*/ 1605 h 1609"/>
                <a:gd name="T66" fmla="*/ 3114 w 3123"/>
                <a:gd name="T67" fmla="*/ 1605 h 1609"/>
                <a:gd name="T68" fmla="*/ 3118 w 3123"/>
                <a:gd name="T69" fmla="*/ 1600 h 1609"/>
                <a:gd name="T70" fmla="*/ 3118 w 3123"/>
                <a:gd name="T71" fmla="*/ 1600 h 1609"/>
                <a:gd name="T72" fmla="*/ 3123 w 3123"/>
                <a:gd name="T73" fmla="*/ 1596 h 1609"/>
                <a:gd name="T74" fmla="*/ 3123 w 3123"/>
                <a:gd name="T75" fmla="*/ 1591 h 1609"/>
                <a:gd name="T76" fmla="*/ 3123 w 3123"/>
                <a:gd name="T77" fmla="*/ 1586 h 1609"/>
                <a:gd name="T78" fmla="*/ 3123 w 3123"/>
                <a:gd name="T79" fmla="*/ 1586 h 1609"/>
                <a:gd name="T80" fmla="*/ 3123 w 3123"/>
                <a:gd name="T81" fmla="*/ 1581 h 1609"/>
                <a:gd name="T82" fmla="*/ 3123 w 3123"/>
                <a:gd name="T83" fmla="*/ 1576 h 1609"/>
                <a:gd name="T84" fmla="*/ 3118 w 3123"/>
                <a:gd name="T85" fmla="*/ 1572 h 1609"/>
                <a:gd name="T86" fmla="*/ 3118 w 3123"/>
                <a:gd name="T87" fmla="*/ 1572 h 1609"/>
                <a:gd name="T88" fmla="*/ 3118 w 3123"/>
                <a:gd name="T89" fmla="*/ 1567 h 1609"/>
                <a:gd name="T90" fmla="*/ 3114 w 3123"/>
                <a:gd name="T91" fmla="*/ 1567 h 1609"/>
                <a:gd name="T92" fmla="*/ 3114 w 3123"/>
                <a:gd name="T93" fmla="*/ 1563 h 1609"/>
                <a:gd name="T94" fmla="*/ 3109 w 3123"/>
                <a:gd name="T95" fmla="*/ 1563 h 1609"/>
                <a:gd name="T96" fmla="*/ 38 w 3123"/>
                <a:gd name="T97" fmla="*/ 0 h 160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123"/>
                <a:gd name="T148" fmla="*/ 0 h 1609"/>
                <a:gd name="T149" fmla="*/ 3123 w 3123"/>
                <a:gd name="T150" fmla="*/ 1609 h 160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123" h="1609">
                  <a:moveTo>
                    <a:pt x="38" y="0"/>
                  </a:moveTo>
                  <a:lnTo>
                    <a:pt x="38" y="0"/>
                  </a:lnTo>
                  <a:lnTo>
                    <a:pt x="34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5" y="9"/>
                  </a:lnTo>
                  <a:lnTo>
                    <a:pt x="5" y="13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5" y="32"/>
                  </a:lnTo>
                  <a:lnTo>
                    <a:pt x="5" y="36"/>
                  </a:lnTo>
                  <a:lnTo>
                    <a:pt x="10" y="41"/>
                  </a:lnTo>
                  <a:lnTo>
                    <a:pt x="14" y="45"/>
                  </a:lnTo>
                  <a:lnTo>
                    <a:pt x="3086" y="1609"/>
                  </a:lnTo>
                  <a:lnTo>
                    <a:pt x="3091" y="1609"/>
                  </a:lnTo>
                  <a:lnTo>
                    <a:pt x="3095" y="1609"/>
                  </a:lnTo>
                  <a:lnTo>
                    <a:pt x="3100" y="1609"/>
                  </a:lnTo>
                  <a:lnTo>
                    <a:pt x="3104" y="1609"/>
                  </a:lnTo>
                  <a:lnTo>
                    <a:pt x="3109" y="1609"/>
                  </a:lnTo>
                  <a:lnTo>
                    <a:pt x="3114" y="1605"/>
                  </a:lnTo>
                  <a:lnTo>
                    <a:pt x="3118" y="1600"/>
                  </a:lnTo>
                  <a:lnTo>
                    <a:pt x="3123" y="1596"/>
                  </a:lnTo>
                  <a:lnTo>
                    <a:pt x="3123" y="1591"/>
                  </a:lnTo>
                  <a:lnTo>
                    <a:pt x="3123" y="1586"/>
                  </a:lnTo>
                  <a:lnTo>
                    <a:pt x="3123" y="1581"/>
                  </a:lnTo>
                  <a:lnTo>
                    <a:pt x="3123" y="1576"/>
                  </a:lnTo>
                  <a:lnTo>
                    <a:pt x="3118" y="1572"/>
                  </a:lnTo>
                  <a:lnTo>
                    <a:pt x="3118" y="1567"/>
                  </a:lnTo>
                  <a:lnTo>
                    <a:pt x="3114" y="1567"/>
                  </a:lnTo>
                  <a:lnTo>
                    <a:pt x="3114" y="1563"/>
                  </a:lnTo>
                  <a:lnTo>
                    <a:pt x="3109" y="156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1" name="Freeform 5623"/>
            <p:cNvSpPr>
              <a:spLocks/>
            </p:cNvSpPr>
            <p:nvPr/>
          </p:nvSpPr>
          <p:spPr bwMode="auto">
            <a:xfrm>
              <a:off x="5132" y="2614"/>
              <a:ext cx="74" cy="1201"/>
            </a:xfrm>
            <a:custGeom>
              <a:avLst/>
              <a:gdLst>
                <a:gd name="T0" fmla="*/ 51 w 367"/>
                <a:gd name="T1" fmla="*/ 23 h 6004"/>
                <a:gd name="T2" fmla="*/ 51 w 367"/>
                <a:gd name="T3" fmla="*/ 23 h 6004"/>
                <a:gd name="T4" fmla="*/ 51 w 367"/>
                <a:gd name="T5" fmla="*/ 18 h 6004"/>
                <a:gd name="T6" fmla="*/ 46 w 367"/>
                <a:gd name="T7" fmla="*/ 14 h 6004"/>
                <a:gd name="T8" fmla="*/ 46 w 367"/>
                <a:gd name="T9" fmla="*/ 14 h 6004"/>
                <a:gd name="T10" fmla="*/ 46 w 367"/>
                <a:gd name="T11" fmla="*/ 9 h 6004"/>
                <a:gd name="T12" fmla="*/ 42 w 367"/>
                <a:gd name="T13" fmla="*/ 5 h 6004"/>
                <a:gd name="T14" fmla="*/ 37 w 367"/>
                <a:gd name="T15" fmla="*/ 5 h 6004"/>
                <a:gd name="T16" fmla="*/ 37 w 367"/>
                <a:gd name="T17" fmla="*/ 5 h 6004"/>
                <a:gd name="T18" fmla="*/ 32 w 367"/>
                <a:gd name="T19" fmla="*/ 0 h 6004"/>
                <a:gd name="T20" fmla="*/ 28 w 367"/>
                <a:gd name="T21" fmla="*/ 0 h 6004"/>
                <a:gd name="T22" fmla="*/ 23 w 367"/>
                <a:gd name="T23" fmla="*/ 0 h 6004"/>
                <a:gd name="T24" fmla="*/ 23 w 367"/>
                <a:gd name="T25" fmla="*/ 0 h 6004"/>
                <a:gd name="T26" fmla="*/ 19 w 367"/>
                <a:gd name="T27" fmla="*/ 0 h 6004"/>
                <a:gd name="T28" fmla="*/ 14 w 367"/>
                <a:gd name="T29" fmla="*/ 5 h 6004"/>
                <a:gd name="T30" fmla="*/ 14 w 367"/>
                <a:gd name="T31" fmla="*/ 5 h 6004"/>
                <a:gd name="T32" fmla="*/ 9 w 367"/>
                <a:gd name="T33" fmla="*/ 5 h 6004"/>
                <a:gd name="T34" fmla="*/ 5 w 367"/>
                <a:gd name="T35" fmla="*/ 9 h 6004"/>
                <a:gd name="T36" fmla="*/ 5 w 367"/>
                <a:gd name="T37" fmla="*/ 9 h 6004"/>
                <a:gd name="T38" fmla="*/ 0 w 367"/>
                <a:gd name="T39" fmla="*/ 14 h 6004"/>
                <a:gd name="T40" fmla="*/ 0 w 367"/>
                <a:gd name="T41" fmla="*/ 18 h 6004"/>
                <a:gd name="T42" fmla="*/ 0 w 367"/>
                <a:gd name="T43" fmla="*/ 23 h 6004"/>
                <a:gd name="T44" fmla="*/ 0 w 367"/>
                <a:gd name="T45" fmla="*/ 23 h 6004"/>
                <a:gd name="T46" fmla="*/ 0 w 367"/>
                <a:gd name="T47" fmla="*/ 28 h 6004"/>
                <a:gd name="T48" fmla="*/ 311 w 367"/>
                <a:gd name="T49" fmla="*/ 6004 h 6004"/>
                <a:gd name="T50" fmla="*/ 367 w 367"/>
                <a:gd name="T51" fmla="*/ 5999 h 6004"/>
                <a:gd name="T52" fmla="*/ 51 w 367"/>
                <a:gd name="T53" fmla="*/ 23 h 60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7"/>
                <a:gd name="T82" fmla="*/ 0 h 6004"/>
                <a:gd name="T83" fmla="*/ 367 w 367"/>
                <a:gd name="T84" fmla="*/ 6004 h 60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7" h="6004">
                  <a:moveTo>
                    <a:pt x="51" y="23"/>
                  </a:moveTo>
                  <a:lnTo>
                    <a:pt x="51" y="23"/>
                  </a:lnTo>
                  <a:lnTo>
                    <a:pt x="51" y="18"/>
                  </a:lnTo>
                  <a:lnTo>
                    <a:pt x="46" y="14"/>
                  </a:lnTo>
                  <a:lnTo>
                    <a:pt x="46" y="9"/>
                  </a:lnTo>
                  <a:lnTo>
                    <a:pt x="42" y="5"/>
                  </a:lnTo>
                  <a:lnTo>
                    <a:pt x="37" y="5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5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311" y="6004"/>
                  </a:lnTo>
                  <a:lnTo>
                    <a:pt x="367" y="5999"/>
                  </a:lnTo>
                  <a:lnTo>
                    <a:pt x="51" y="23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2" name="Freeform 5624"/>
            <p:cNvSpPr>
              <a:spLocks/>
            </p:cNvSpPr>
            <p:nvPr/>
          </p:nvSpPr>
          <p:spPr bwMode="auto">
            <a:xfrm>
              <a:off x="4410" y="1165"/>
              <a:ext cx="200" cy="766"/>
            </a:xfrm>
            <a:custGeom>
              <a:avLst/>
              <a:gdLst>
                <a:gd name="T0" fmla="*/ 50 w 997"/>
                <a:gd name="T1" fmla="*/ 0 h 3832"/>
                <a:gd name="T2" fmla="*/ 0 w 997"/>
                <a:gd name="T3" fmla="*/ 14 h 3832"/>
                <a:gd name="T4" fmla="*/ 946 w 997"/>
                <a:gd name="T5" fmla="*/ 3808 h 3832"/>
                <a:gd name="T6" fmla="*/ 946 w 997"/>
                <a:gd name="T7" fmla="*/ 3814 h 3832"/>
                <a:gd name="T8" fmla="*/ 946 w 997"/>
                <a:gd name="T9" fmla="*/ 3819 h 3832"/>
                <a:gd name="T10" fmla="*/ 951 w 997"/>
                <a:gd name="T11" fmla="*/ 3819 h 3832"/>
                <a:gd name="T12" fmla="*/ 951 w 997"/>
                <a:gd name="T13" fmla="*/ 3823 h 3832"/>
                <a:gd name="T14" fmla="*/ 956 w 997"/>
                <a:gd name="T15" fmla="*/ 3823 h 3832"/>
                <a:gd name="T16" fmla="*/ 960 w 997"/>
                <a:gd name="T17" fmla="*/ 3828 h 3832"/>
                <a:gd name="T18" fmla="*/ 960 w 997"/>
                <a:gd name="T19" fmla="*/ 3828 h 3832"/>
                <a:gd name="T20" fmla="*/ 965 w 997"/>
                <a:gd name="T21" fmla="*/ 3828 h 3832"/>
                <a:gd name="T22" fmla="*/ 969 w 997"/>
                <a:gd name="T23" fmla="*/ 3832 h 3832"/>
                <a:gd name="T24" fmla="*/ 974 w 997"/>
                <a:gd name="T25" fmla="*/ 3832 h 3832"/>
                <a:gd name="T26" fmla="*/ 974 w 997"/>
                <a:gd name="T27" fmla="*/ 3832 h 3832"/>
                <a:gd name="T28" fmla="*/ 979 w 997"/>
                <a:gd name="T29" fmla="*/ 3828 h 3832"/>
                <a:gd name="T30" fmla="*/ 983 w 997"/>
                <a:gd name="T31" fmla="*/ 3828 h 3832"/>
                <a:gd name="T32" fmla="*/ 983 w 997"/>
                <a:gd name="T33" fmla="*/ 3828 h 3832"/>
                <a:gd name="T34" fmla="*/ 988 w 997"/>
                <a:gd name="T35" fmla="*/ 3823 h 3832"/>
                <a:gd name="T36" fmla="*/ 992 w 997"/>
                <a:gd name="T37" fmla="*/ 3823 h 3832"/>
                <a:gd name="T38" fmla="*/ 992 w 997"/>
                <a:gd name="T39" fmla="*/ 3819 h 3832"/>
                <a:gd name="T40" fmla="*/ 992 w 997"/>
                <a:gd name="T41" fmla="*/ 3814 h 3832"/>
                <a:gd name="T42" fmla="*/ 997 w 997"/>
                <a:gd name="T43" fmla="*/ 3814 h 3832"/>
                <a:gd name="T44" fmla="*/ 997 w 997"/>
                <a:gd name="T45" fmla="*/ 3808 h 3832"/>
                <a:gd name="T46" fmla="*/ 997 w 997"/>
                <a:gd name="T47" fmla="*/ 3804 h 3832"/>
                <a:gd name="T48" fmla="*/ 997 w 997"/>
                <a:gd name="T49" fmla="*/ 3799 h 3832"/>
                <a:gd name="T50" fmla="*/ 997 w 997"/>
                <a:gd name="T51" fmla="*/ 3799 h 3832"/>
                <a:gd name="T52" fmla="*/ 50 w 997"/>
                <a:gd name="T53" fmla="*/ 0 h 38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97"/>
                <a:gd name="T82" fmla="*/ 0 h 3832"/>
                <a:gd name="T83" fmla="*/ 997 w 997"/>
                <a:gd name="T84" fmla="*/ 3832 h 38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97" h="3832">
                  <a:moveTo>
                    <a:pt x="50" y="0"/>
                  </a:moveTo>
                  <a:lnTo>
                    <a:pt x="0" y="14"/>
                  </a:lnTo>
                  <a:lnTo>
                    <a:pt x="946" y="3808"/>
                  </a:lnTo>
                  <a:lnTo>
                    <a:pt x="946" y="3814"/>
                  </a:lnTo>
                  <a:lnTo>
                    <a:pt x="946" y="3819"/>
                  </a:lnTo>
                  <a:lnTo>
                    <a:pt x="951" y="3819"/>
                  </a:lnTo>
                  <a:lnTo>
                    <a:pt x="951" y="3823"/>
                  </a:lnTo>
                  <a:lnTo>
                    <a:pt x="956" y="3823"/>
                  </a:lnTo>
                  <a:lnTo>
                    <a:pt x="960" y="3828"/>
                  </a:lnTo>
                  <a:lnTo>
                    <a:pt x="965" y="3828"/>
                  </a:lnTo>
                  <a:lnTo>
                    <a:pt x="969" y="3832"/>
                  </a:lnTo>
                  <a:lnTo>
                    <a:pt x="974" y="3832"/>
                  </a:lnTo>
                  <a:lnTo>
                    <a:pt x="979" y="3828"/>
                  </a:lnTo>
                  <a:lnTo>
                    <a:pt x="983" y="3828"/>
                  </a:lnTo>
                  <a:lnTo>
                    <a:pt x="988" y="3823"/>
                  </a:lnTo>
                  <a:lnTo>
                    <a:pt x="992" y="3823"/>
                  </a:lnTo>
                  <a:lnTo>
                    <a:pt x="992" y="3819"/>
                  </a:lnTo>
                  <a:lnTo>
                    <a:pt x="992" y="3814"/>
                  </a:lnTo>
                  <a:lnTo>
                    <a:pt x="997" y="3814"/>
                  </a:lnTo>
                  <a:lnTo>
                    <a:pt x="997" y="3808"/>
                  </a:lnTo>
                  <a:lnTo>
                    <a:pt x="997" y="3804"/>
                  </a:lnTo>
                  <a:lnTo>
                    <a:pt x="997" y="37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3" name="Freeform 5625"/>
            <p:cNvSpPr>
              <a:spLocks/>
            </p:cNvSpPr>
            <p:nvPr/>
          </p:nvSpPr>
          <p:spPr bwMode="auto">
            <a:xfrm>
              <a:off x="4600" y="1921"/>
              <a:ext cx="334" cy="391"/>
            </a:xfrm>
            <a:custGeom>
              <a:avLst/>
              <a:gdLst>
                <a:gd name="T0" fmla="*/ 46 w 1670"/>
                <a:gd name="T1" fmla="*/ 5 h 1958"/>
                <a:gd name="T2" fmla="*/ 42 w 1670"/>
                <a:gd name="T3" fmla="*/ 5 h 1958"/>
                <a:gd name="T4" fmla="*/ 37 w 1670"/>
                <a:gd name="T5" fmla="*/ 0 h 1958"/>
                <a:gd name="T6" fmla="*/ 37 w 1670"/>
                <a:gd name="T7" fmla="*/ 0 h 1958"/>
                <a:gd name="T8" fmla="*/ 33 w 1670"/>
                <a:gd name="T9" fmla="*/ 0 h 1958"/>
                <a:gd name="T10" fmla="*/ 28 w 1670"/>
                <a:gd name="T11" fmla="*/ 0 h 1958"/>
                <a:gd name="T12" fmla="*/ 28 w 1670"/>
                <a:gd name="T13" fmla="*/ 0 h 1958"/>
                <a:gd name="T14" fmla="*/ 23 w 1670"/>
                <a:gd name="T15" fmla="*/ 0 h 1958"/>
                <a:gd name="T16" fmla="*/ 19 w 1670"/>
                <a:gd name="T17" fmla="*/ 0 h 1958"/>
                <a:gd name="T18" fmla="*/ 14 w 1670"/>
                <a:gd name="T19" fmla="*/ 0 h 1958"/>
                <a:gd name="T20" fmla="*/ 14 w 1670"/>
                <a:gd name="T21" fmla="*/ 0 h 1958"/>
                <a:gd name="T22" fmla="*/ 10 w 1670"/>
                <a:gd name="T23" fmla="*/ 5 h 1958"/>
                <a:gd name="T24" fmla="*/ 5 w 1670"/>
                <a:gd name="T25" fmla="*/ 5 h 1958"/>
                <a:gd name="T26" fmla="*/ 5 w 1670"/>
                <a:gd name="T27" fmla="*/ 9 h 1958"/>
                <a:gd name="T28" fmla="*/ 5 w 1670"/>
                <a:gd name="T29" fmla="*/ 9 h 1958"/>
                <a:gd name="T30" fmla="*/ 0 w 1670"/>
                <a:gd name="T31" fmla="*/ 14 h 1958"/>
                <a:gd name="T32" fmla="*/ 0 w 1670"/>
                <a:gd name="T33" fmla="*/ 18 h 1958"/>
                <a:gd name="T34" fmla="*/ 0 w 1670"/>
                <a:gd name="T35" fmla="*/ 18 h 1958"/>
                <a:gd name="T36" fmla="*/ 0 w 1670"/>
                <a:gd name="T37" fmla="*/ 23 h 1958"/>
                <a:gd name="T38" fmla="*/ 0 w 1670"/>
                <a:gd name="T39" fmla="*/ 27 h 1958"/>
                <a:gd name="T40" fmla="*/ 0 w 1670"/>
                <a:gd name="T41" fmla="*/ 33 h 1958"/>
                <a:gd name="T42" fmla="*/ 0 w 1670"/>
                <a:gd name="T43" fmla="*/ 33 h 1958"/>
                <a:gd name="T44" fmla="*/ 5 w 1670"/>
                <a:gd name="T45" fmla="*/ 38 h 1958"/>
                <a:gd name="T46" fmla="*/ 5 w 1670"/>
                <a:gd name="T47" fmla="*/ 42 h 1958"/>
                <a:gd name="T48" fmla="*/ 1629 w 1670"/>
                <a:gd name="T49" fmla="*/ 1949 h 1958"/>
                <a:gd name="T50" fmla="*/ 1629 w 1670"/>
                <a:gd name="T51" fmla="*/ 1949 h 1958"/>
                <a:gd name="T52" fmla="*/ 1633 w 1670"/>
                <a:gd name="T53" fmla="*/ 1953 h 1958"/>
                <a:gd name="T54" fmla="*/ 1633 w 1670"/>
                <a:gd name="T55" fmla="*/ 1953 h 1958"/>
                <a:gd name="T56" fmla="*/ 1638 w 1670"/>
                <a:gd name="T57" fmla="*/ 1953 h 1958"/>
                <a:gd name="T58" fmla="*/ 1642 w 1670"/>
                <a:gd name="T59" fmla="*/ 1958 h 1958"/>
                <a:gd name="T60" fmla="*/ 1647 w 1670"/>
                <a:gd name="T61" fmla="*/ 1958 h 1958"/>
                <a:gd name="T62" fmla="*/ 1647 w 1670"/>
                <a:gd name="T63" fmla="*/ 1958 h 1958"/>
                <a:gd name="T64" fmla="*/ 1652 w 1670"/>
                <a:gd name="T65" fmla="*/ 1958 h 1958"/>
                <a:gd name="T66" fmla="*/ 1656 w 1670"/>
                <a:gd name="T67" fmla="*/ 1953 h 1958"/>
                <a:gd name="T68" fmla="*/ 1661 w 1670"/>
                <a:gd name="T69" fmla="*/ 1953 h 1958"/>
                <a:gd name="T70" fmla="*/ 1661 w 1670"/>
                <a:gd name="T71" fmla="*/ 1953 h 1958"/>
                <a:gd name="T72" fmla="*/ 1665 w 1670"/>
                <a:gd name="T73" fmla="*/ 1949 h 1958"/>
                <a:gd name="T74" fmla="*/ 1665 w 1670"/>
                <a:gd name="T75" fmla="*/ 1949 h 1958"/>
                <a:gd name="T76" fmla="*/ 1670 w 1670"/>
                <a:gd name="T77" fmla="*/ 1944 h 1958"/>
                <a:gd name="T78" fmla="*/ 1670 w 1670"/>
                <a:gd name="T79" fmla="*/ 1940 h 1958"/>
                <a:gd name="T80" fmla="*/ 1670 w 1670"/>
                <a:gd name="T81" fmla="*/ 1940 h 1958"/>
                <a:gd name="T82" fmla="*/ 1670 w 1670"/>
                <a:gd name="T83" fmla="*/ 1935 h 1958"/>
                <a:gd name="T84" fmla="*/ 1670 w 1670"/>
                <a:gd name="T85" fmla="*/ 1931 h 1958"/>
                <a:gd name="T86" fmla="*/ 1670 w 1670"/>
                <a:gd name="T87" fmla="*/ 1926 h 1958"/>
                <a:gd name="T88" fmla="*/ 1670 w 1670"/>
                <a:gd name="T89" fmla="*/ 1926 h 1958"/>
                <a:gd name="T90" fmla="*/ 1670 w 1670"/>
                <a:gd name="T91" fmla="*/ 1921 h 1958"/>
                <a:gd name="T92" fmla="*/ 1670 w 1670"/>
                <a:gd name="T93" fmla="*/ 1917 h 1958"/>
                <a:gd name="T94" fmla="*/ 1665 w 1670"/>
                <a:gd name="T95" fmla="*/ 1917 h 1958"/>
                <a:gd name="T96" fmla="*/ 46 w 1670"/>
                <a:gd name="T97" fmla="*/ 5 h 19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70"/>
                <a:gd name="T148" fmla="*/ 0 h 1958"/>
                <a:gd name="T149" fmla="*/ 1670 w 1670"/>
                <a:gd name="T150" fmla="*/ 1958 h 19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70" h="1958">
                  <a:moveTo>
                    <a:pt x="46" y="5"/>
                  </a:moveTo>
                  <a:lnTo>
                    <a:pt x="42" y="5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0" y="5"/>
                  </a:lnTo>
                  <a:lnTo>
                    <a:pt x="5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5" y="42"/>
                  </a:lnTo>
                  <a:lnTo>
                    <a:pt x="1629" y="1949"/>
                  </a:lnTo>
                  <a:lnTo>
                    <a:pt x="1633" y="1953"/>
                  </a:lnTo>
                  <a:lnTo>
                    <a:pt x="1638" y="1953"/>
                  </a:lnTo>
                  <a:lnTo>
                    <a:pt x="1642" y="1958"/>
                  </a:lnTo>
                  <a:lnTo>
                    <a:pt x="1647" y="1958"/>
                  </a:lnTo>
                  <a:lnTo>
                    <a:pt x="1652" y="1958"/>
                  </a:lnTo>
                  <a:lnTo>
                    <a:pt x="1656" y="1953"/>
                  </a:lnTo>
                  <a:lnTo>
                    <a:pt x="1661" y="1953"/>
                  </a:lnTo>
                  <a:lnTo>
                    <a:pt x="1665" y="1949"/>
                  </a:lnTo>
                  <a:lnTo>
                    <a:pt x="1670" y="1944"/>
                  </a:lnTo>
                  <a:lnTo>
                    <a:pt x="1670" y="1940"/>
                  </a:lnTo>
                  <a:lnTo>
                    <a:pt x="1670" y="1935"/>
                  </a:lnTo>
                  <a:lnTo>
                    <a:pt x="1670" y="1931"/>
                  </a:lnTo>
                  <a:lnTo>
                    <a:pt x="1670" y="1926"/>
                  </a:lnTo>
                  <a:lnTo>
                    <a:pt x="1670" y="1921"/>
                  </a:lnTo>
                  <a:lnTo>
                    <a:pt x="1670" y="1917"/>
                  </a:lnTo>
                  <a:lnTo>
                    <a:pt x="1665" y="1917"/>
                  </a:lnTo>
                  <a:lnTo>
                    <a:pt x="46" y="5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4" name="Freeform 5626"/>
            <p:cNvSpPr>
              <a:spLocks/>
            </p:cNvSpPr>
            <p:nvPr/>
          </p:nvSpPr>
          <p:spPr bwMode="auto">
            <a:xfrm>
              <a:off x="4923" y="2302"/>
              <a:ext cx="721" cy="279"/>
            </a:xfrm>
            <a:custGeom>
              <a:avLst/>
              <a:gdLst>
                <a:gd name="T0" fmla="*/ 37 w 3601"/>
                <a:gd name="T1" fmla="*/ 0 h 1391"/>
                <a:gd name="T2" fmla="*/ 33 w 3601"/>
                <a:gd name="T3" fmla="*/ 0 h 1391"/>
                <a:gd name="T4" fmla="*/ 28 w 3601"/>
                <a:gd name="T5" fmla="*/ 0 h 1391"/>
                <a:gd name="T6" fmla="*/ 28 w 3601"/>
                <a:gd name="T7" fmla="*/ 0 h 1391"/>
                <a:gd name="T8" fmla="*/ 23 w 3601"/>
                <a:gd name="T9" fmla="*/ 0 h 1391"/>
                <a:gd name="T10" fmla="*/ 19 w 3601"/>
                <a:gd name="T11" fmla="*/ 0 h 1391"/>
                <a:gd name="T12" fmla="*/ 14 w 3601"/>
                <a:gd name="T13" fmla="*/ 0 h 1391"/>
                <a:gd name="T14" fmla="*/ 14 w 3601"/>
                <a:gd name="T15" fmla="*/ 4 h 1391"/>
                <a:gd name="T16" fmla="*/ 10 w 3601"/>
                <a:gd name="T17" fmla="*/ 4 h 1391"/>
                <a:gd name="T18" fmla="*/ 10 w 3601"/>
                <a:gd name="T19" fmla="*/ 9 h 1391"/>
                <a:gd name="T20" fmla="*/ 5 w 3601"/>
                <a:gd name="T21" fmla="*/ 9 h 1391"/>
                <a:gd name="T22" fmla="*/ 5 w 3601"/>
                <a:gd name="T23" fmla="*/ 13 h 1391"/>
                <a:gd name="T24" fmla="*/ 5 w 3601"/>
                <a:gd name="T25" fmla="*/ 18 h 1391"/>
                <a:gd name="T26" fmla="*/ 0 w 3601"/>
                <a:gd name="T27" fmla="*/ 18 h 1391"/>
                <a:gd name="T28" fmla="*/ 0 w 3601"/>
                <a:gd name="T29" fmla="*/ 23 h 1391"/>
                <a:gd name="T30" fmla="*/ 0 w 3601"/>
                <a:gd name="T31" fmla="*/ 27 h 1391"/>
                <a:gd name="T32" fmla="*/ 0 w 3601"/>
                <a:gd name="T33" fmla="*/ 32 h 1391"/>
                <a:gd name="T34" fmla="*/ 5 w 3601"/>
                <a:gd name="T35" fmla="*/ 32 h 1391"/>
                <a:gd name="T36" fmla="*/ 5 w 3601"/>
                <a:gd name="T37" fmla="*/ 36 h 1391"/>
                <a:gd name="T38" fmla="*/ 5 w 3601"/>
                <a:gd name="T39" fmla="*/ 41 h 1391"/>
                <a:gd name="T40" fmla="*/ 10 w 3601"/>
                <a:gd name="T41" fmla="*/ 41 h 1391"/>
                <a:gd name="T42" fmla="*/ 14 w 3601"/>
                <a:gd name="T43" fmla="*/ 45 h 1391"/>
                <a:gd name="T44" fmla="*/ 14 w 3601"/>
                <a:gd name="T45" fmla="*/ 45 h 1391"/>
                <a:gd name="T46" fmla="*/ 19 w 3601"/>
                <a:gd name="T47" fmla="*/ 45 h 1391"/>
                <a:gd name="T48" fmla="*/ 3582 w 3601"/>
                <a:gd name="T49" fmla="*/ 1391 h 1391"/>
                <a:gd name="T50" fmla="*/ 3601 w 3601"/>
                <a:gd name="T51" fmla="*/ 1345 h 1391"/>
                <a:gd name="T52" fmla="*/ 37 w 3601"/>
                <a:gd name="T53" fmla="*/ 0 h 13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601"/>
                <a:gd name="T82" fmla="*/ 0 h 1391"/>
                <a:gd name="T83" fmla="*/ 3601 w 3601"/>
                <a:gd name="T84" fmla="*/ 1391 h 13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601" h="1391">
                  <a:moveTo>
                    <a:pt x="37" y="0"/>
                  </a:moveTo>
                  <a:lnTo>
                    <a:pt x="33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9"/>
                  </a:lnTo>
                  <a:lnTo>
                    <a:pt x="5" y="9"/>
                  </a:lnTo>
                  <a:lnTo>
                    <a:pt x="5" y="13"/>
                  </a:lnTo>
                  <a:lnTo>
                    <a:pt x="5" y="18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5" y="32"/>
                  </a:lnTo>
                  <a:lnTo>
                    <a:pt x="5" y="36"/>
                  </a:lnTo>
                  <a:lnTo>
                    <a:pt x="5" y="41"/>
                  </a:lnTo>
                  <a:lnTo>
                    <a:pt x="10" y="41"/>
                  </a:lnTo>
                  <a:lnTo>
                    <a:pt x="14" y="45"/>
                  </a:lnTo>
                  <a:lnTo>
                    <a:pt x="19" y="45"/>
                  </a:lnTo>
                  <a:lnTo>
                    <a:pt x="3582" y="1391"/>
                  </a:lnTo>
                  <a:lnTo>
                    <a:pt x="3601" y="134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5" name="Freeform 5627"/>
            <p:cNvSpPr>
              <a:spLocks/>
            </p:cNvSpPr>
            <p:nvPr/>
          </p:nvSpPr>
          <p:spPr bwMode="auto">
            <a:xfrm>
              <a:off x="3336" y="796"/>
              <a:ext cx="901" cy="3046"/>
            </a:xfrm>
            <a:custGeom>
              <a:avLst/>
              <a:gdLst>
                <a:gd name="T0" fmla="*/ 0 w 901"/>
                <a:gd name="T1" fmla="*/ 0 h 3046"/>
                <a:gd name="T2" fmla="*/ 105 w 901"/>
                <a:gd name="T3" fmla="*/ 401 h 3046"/>
                <a:gd name="T4" fmla="*/ 280 w 901"/>
                <a:gd name="T5" fmla="*/ 1523 h 3046"/>
                <a:gd name="T6" fmla="*/ 506 w 901"/>
                <a:gd name="T7" fmla="*/ 1834 h 3046"/>
                <a:gd name="T8" fmla="*/ 531 w 901"/>
                <a:gd name="T9" fmla="*/ 3046 h 3046"/>
                <a:gd name="T10" fmla="*/ 901 w 901"/>
                <a:gd name="T11" fmla="*/ 3046 h 3046"/>
                <a:gd name="T12" fmla="*/ 851 w 901"/>
                <a:gd name="T13" fmla="*/ 1834 h 3046"/>
                <a:gd name="T14" fmla="*/ 641 w 901"/>
                <a:gd name="T15" fmla="*/ 1493 h 3046"/>
                <a:gd name="T16" fmla="*/ 305 w 901"/>
                <a:gd name="T17" fmla="*/ 346 h 3046"/>
                <a:gd name="T18" fmla="*/ 90 w 901"/>
                <a:gd name="T19" fmla="*/ 45 h 30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1"/>
                <a:gd name="T31" fmla="*/ 0 h 3046"/>
                <a:gd name="T32" fmla="*/ 901 w 901"/>
                <a:gd name="T33" fmla="*/ 3046 h 30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1" h="3046">
                  <a:moveTo>
                    <a:pt x="0" y="0"/>
                  </a:moveTo>
                  <a:lnTo>
                    <a:pt x="105" y="401"/>
                  </a:lnTo>
                  <a:lnTo>
                    <a:pt x="280" y="1523"/>
                  </a:lnTo>
                  <a:lnTo>
                    <a:pt x="506" y="1834"/>
                  </a:lnTo>
                  <a:lnTo>
                    <a:pt x="531" y="3046"/>
                  </a:lnTo>
                  <a:lnTo>
                    <a:pt x="901" y="3046"/>
                  </a:lnTo>
                  <a:lnTo>
                    <a:pt x="851" y="1834"/>
                  </a:lnTo>
                  <a:lnTo>
                    <a:pt x="641" y="1493"/>
                  </a:lnTo>
                  <a:lnTo>
                    <a:pt x="305" y="346"/>
                  </a:lnTo>
                  <a:lnTo>
                    <a:pt x="90" y="45"/>
                  </a:lnTo>
                </a:path>
              </a:pathLst>
            </a:custGeom>
            <a:solidFill>
              <a:srgbClr val="FF0000">
                <a:alpha val="3019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6" name="Freeform 5628"/>
            <p:cNvSpPr>
              <a:spLocks/>
            </p:cNvSpPr>
            <p:nvPr/>
          </p:nvSpPr>
          <p:spPr bwMode="auto">
            <a:xfrm>
              <a:off x="3416" y="796"/>
              <a:ext cx="1783" cy="3046"/>
            </a:xfrm>
            <a:custGeom>
              <a:avLst/>
              <a:gdLst>
                <a:gd name="T0" fmla="*/ 0 w 1783"/>
                <a:gd name="T1" fmla="*/ 0 h 3046"/>
                <a:gd name="T2" fmla="*/ 235 w 1783"/>
                <a:gd name="T3" fmla="*/ 341 h 3046"/>
                <a:gd name="T4" fmla="*/ 566 w 1783"/>
                <a:gd name="T5" fmla="*/ 1513 h 3046"/>
                <a:gd name="T6" fmla="*/ 801 w 1783"/>
                <a:gd name="T7" fmla="*/ 1834 h 3046"/>
                <a:gd name="T8" fmla="*/ 826 w 1783"/>
                <a:gd name="T9" fmla="*/ 3046 h 3046"/>
                <a:gd name="T10" fmla="*/ 1783 w 1783"/>
                <a:gd name="T11" fmla="*/ 3046 h 3046"/>
                <a:gd name="T12" fmla="*/ 1723 w 1783"/>
                <a:gd name="T13" fmla="*/ 1814 h 3046"/>
                <a:gd name="T14" fmla="*/ 1087 w 1783"/>
                <a:gd name="T15" fmla="*/ 1503 h 3046"/>
                <a:gd name="T16" fmla="*/ 866 w 1783"/>
                <a:gd name="T17" fmla="*/ 1167 h 3046"/>
                <a:gd name="T18" fmla="*/ 701 w 1783"/>
                <a:gd name="T19" fmla="*/ 727 h 3046"/>
                <a:gd name="T20" fmla="*/ 581 w 1783"/>
                <a:gd name="T21" fmla="*/ 371 h 3046"/>
                <a:gd name="T22" fmla="*/ 130 w 1783"/>
                <a:gd name="T23" fmla="*/ 5 h 30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83"/>
                <a:gd name="T37" fmla="*/ 0 h 3046"/>
                <a:gd name="T38" fmla="*/ 1783 w 1783"/>
                <a:gd name="T39" fmla="*/ 3046 h 30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83" h="3046">
                  <a:moveTo>
                    <a:pt x="0" y="0"/>
                  </a:moveTo>
                  <a:lnTo>
                    <a:pt x="235" y="341"/>
                  </a:lnTo>
                  <a:lnTo>
                    <a:pt x="566" y="1513"/>
                  </a:lnTo>
                  <a:lnTo>
                    <a:pt x="801" y="1834"/>
                  </a:lnTo>
                  <a:lnTo>
                    <a:pt x="826" y="3046"/>
                  </a:lnTo>
                  <a:lnTo>
                    <a:pt x="1783" y="3046"/>
                  </a:lnTo>
                  <a:lnTo>
                    <a:pt x="1723" y="1814"/>
                  </a:lnTo>
                  <a:lnTo>
                    <a:pt x="1087" y="1503"/>
                  </a:lnTo>
                  <a:lnTo>
                    <a:pt x="866" y="1167"/>
                  </a:lnTo>
                  <a:lnTo>
                    <a:pt x="701" y="727"/>
                  </a:lnTo>
                  <a:lnTo>
                    <a:pt x="581" y="371"/>
                  </a:lnTo>
                  <a:lnTo>
                    <a:pt x="130" y="5"/>
                  </a:lnTo>
                </a:path>
              </a:pathLst>
            </a:custGeom>
            <a:solidFill>
              <a:srgbClr val="FFE6B3">
                <a:alpha val="3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77" name="Freeform 5629"/>
            <p:cNvSpPr>
              <a:spLocks/>
            </p:cNvSpPr>
            <p:nvPr/>
          </p:nvSpPr>
          <p:spPr bwMode="auto">
            <a:xfrm>
              <a:off x="3546" y="791"/>
              <a:ext cx="2049" cy="3056"/>
            </a:xfrm>
            <a:custGeom>
              <a:avLst/>
              <a:gdLst>
                <a:gd name="T0" fmla="*/ 0 w 2049"/>
                <a:gd name="T1" fmla="*/ 0 h 3056"/>
                <a:gd name="T2" fmla="*/ 471 w 2049"/>
                <a:gd name="T3" fmla="*/ 381 h 3056"/>
                <a:gd name="T4" fmla="*/ 751 w 2049"/>
                <a:gd name="T5" fmla="*/ 1197 h 3056"/>
                <a:gd name="T6" fmla="*/ 912 w 2049"/>
                <a:gd name="T7" fmla="*/ 1428 h 3056"/>
                <a:gd name="T8" fmla="*/ 962 w 2049"/>
                <a:gd name="T9" fmla="*/ 1518 h 3056"/>
                <a:gd name="T10" fmla="*/ 1593 w 2049"/>
                <a:gd name="T11" fmla="*/ 1819 h 3056"/>
                <a:gd name="T12" fmla="*/ 1663 w 2049"/>
                <a:gd name="T13" fmla="*/ 3056 h 3056"/>
                <a:gd name="T14" fmla="*/ 2049 w 2049"/>
                <a:gd name="T15" fmla="*/ 3056 h 3056"/>
                <a:gd name="T16" fmla="*/ 2049 w 2049"/>
                <a:gd name="T17" fmla="*/ 1773 h 3056"/>
                <a:gd name="T18" fmla="*/ 1463 w 2049"/>
                <a:gd name="T19" fmla="*/ 1558 h 3056"/>
                <a:gd name="T20" fmla="*/ 1393 w 2049"/>
                <a:gd name="T21" fmla="*/ 1518 h 3056"/>
                <a:gd name="T22" fmla="*/ 1067 w 2049"/>
                <a:gd name="T23" fmla="*/ 1132 h 3056"/>
                <a:gd name="T24" fmla="*/ 947 w 2049"/>
                <a:gd name="T25" fmla="*/ 652 h 3056"/>
                <a:gd name="T26" fmla="*/ 862 w 2049"/>
                <a:gd name="T27" fmla="*/ 341 h 3056"/>
                <a:gd name="T28" fmla="*/ 130 w 2049"/>
                <a:gd name="T29" fmla="*/ 10 h 30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49"/>
                <a:gd name="T46" fmla="*/ 0 h 3056"/>
                <a:gd name="T47" fmla="*/ 2049 w 2049"/>
                <a:gd name="T48" fmla="*/ 3056 h 30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49" h="3056">
                  <a:moveTo>
                    <a:pt x="0" y="0"/>
                  </a:moveTo>
                  <a:lnTo>
                    <a:pt x="471" y="381"/>
                  </a:lnTo>
                  <a:lnTo>
                    <a:pt x="751" y="1197"/>
                  </a:lnTo>
                  <a:lnTo>
                    <a:pt x="912" y="1428"/>
                  </a:lnTo>
                  <a:lnTo>
                    <a:pt x="962" y="1518"/>
                  </a:lnTo>
                  <a:lnTo>
                    <a:pt x="1593" y="1819"/>
                  </a:lnTo>
                  <a:lnTo>
                    <a:pt x="1663" y="3056"/>
                  </a:lnTo>
                  <a:lnTo>
                    <a:pt x="2049" y="3056"/>
                  </a:lnTo>
                  <a:lnTo>
                    <a:pt x="2049" y="1773"/>
                  </a:lnTo>
                  <a:lnTo>
                    <a:pt x="1463" y="1558"/>
                  </a:lnTo>
                  <a:lnTo>
                    <a:pt x="1393" y="1518"/>
                  </a:lnTo>
                  <a:lnTo>
                    <a:pt x="1067" y="1132"/>
                  </a:lnTo>
                  <a:lnTo>
                    <a:pt x="947" y="652"/>
                  </a:lnTo>
                  <a:lnTo>
                    <a:pt x="862" y="341"/>
                  </a:lnTo>
                  <a:lnTo>
                    <a:pt x="130" y="10"/>
                  </a:lnTo>
                </a:path>
              </a:pathLst>
            </a:custGeom>
            <a:solidFill>
              <a:srgbClr val="00CC99">
                <a:alpha val="3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2294" name="WordArt 5630"/>
          <p:cNvSpPr>
            <a:spLocks noChangeArrowheads="1" noChangeShapeType="1" noTextEdit="1"/>
          </p:cNvSpPr>
          <p:nvPr/>
        </p:nvSpPr>
        <p:spPr bwMode="auto">
          <a:xfrm>
            <a:off x="1311275" y="4604239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Near</a:t>
            </a:r>
          </a:p>
        </p:txBody>
      </p:sp>
      <p:sp>
        <p:nvSpPr>
          <p:cNvPr id="12296" name="WordArt 5632"/>
          <p:cNvSpPr>
            <a:spLocks noChangeArrowheads="1" noChangeShapeType="1" noTextEdit="1"/>
          </p:cNvSpPr>
          <p:nvPr/>
        </p:nvSpPr>
        <p:spPr bwMode="auto">
          <a:xfrm>
            <a:off x="3595688" y="4604239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Far </a:t>
            </a:r>
          </a:p>
        </p:txBody>
      </p:sp>
      <p:sp>
        <p:nvSpPr>
          <p:cNvPr id="3757" name="Freeform 3756"/>
          <p:cNvSpPr/>
          <p:nvPr/>
        </p:nvSpPr>
        <p:spPr bwMode="auto">
          <a:xfrm>
            <a:off x="5600700" y="3536950"/>
            <a:ext cx="2603500" cy="2552700"/>
          </a:xfrm>
          <a:custGeom>
            <a:avLst/>
            <a:gdLst>
              <a:gd name="connsiteX0" fmla="*/ 0 w 2603500"/>
              <a:gd name="connsiteY0" fmla="*/ 0 h 2552700"/>
              <a:gd name="connsiteX1" fmla="*/ 203200 w 2603500"/>
              <a:gd name="connsiteY1" fmla="*/ 0 h 2552700"/>
              <a:gd name="connsiteX2" fmla="*/ 857250 w 2603500"/>
              <a:gd name="connsiteY2" fmla="*/ 304800 h 2552700"/>
              <a:gd name="connsiteX3" fmla="*/ 1257300 w 2603500"/>
              <a:gd name="connsiteY3" fmla="*/ 996950 h 2552700"/>
              <a:gd name="connsiteX4" fmla="*/ 1555750 w 2603500"/>
              <a:gd name="connsiteY4" fmla="*/ 1276350 h 2552700"/>
              <a:gd name="connsiteX5" fmla="*/ 2501900 w 2603500"/>
              <a:gd name="connsiteY5" fmla="*/ 1530350 h 2552700"/>
              <a:gd name="connsiteX6" fmla="*/ 2603500 w 2603500"/>
              <a:gd name="connsiteY6" fmla="*/ 2552700 h 2552700"/>
              <a:gd name="connsiteX7" fmla="*/ 1212850 w 2603500"/>
              <a:gd name="connsiteY7" fmla="*/ 2546350 h 2552700"/>
              <a:gd name="connsiteX8" fmla="*/ 1130300 w 2603500"/>
              <a:gd name="connsiteY8" fmla="*/ 1530350 h 2552700"/>
              <a:gd name="connsiteX9" fmla="*/ 825500 w 2603500"/>
              <a:gd name="connsiteY9" fmla="*/ 1263650 h 2552700"/>
              <a:gd name="connsiteX10" fmla="*/ 342900 w 2603500"/>
              <a:gd name="connsiteY10" fmla="*/ 279400 h 2552700"/>
              <a:gd name="connsiteX11" fmla="*/ 76200 w 2603500"/>
              <a:gd name="connsiteY11" fmla="*/ 4445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03500" h="2552700">
                <a:moveTo>
                  <a:pt x="0" y="0"/>
                </a:moveTo>
                <a:lnTo>
                  <a:pt x="203200" y="0"/>
                </a:lnTo>
                <a:lnTo>
                  <a:pt x="857250" y="304800"/>
                </a:lnTo>
                <a:lnTo>
                  <a:pt x="1257300" y="996950"/>
                </a:lnTo>
                <a:lnTo>
                  <a:pt x="1555750" y="1276350"/>
                </a:lnTo>
                <a:lnTo>
                  <a:pt x="2501900" y="1530350"/>
                </a:lnTo>
                <a:lnTo>
                  <a:pt x="2603500" y="2552700"/>
                </a:lnTo>
                <a:lnTo>
                  <a:pt x="1212850" y="2546350"/>
                </a:lnTo>
                <a:lnTo>
                  <a:pt x="1130300" y="1530350"/>
                </a:lnTo>
                <a:lnTo>
                  <a:pt x="825500" y="1263650"/>
                </a:lnTo>
                <a:lnTo>
                  <a:pt x="342900" y="279400"/>
                </a:lnTo>
                <a:lnTo>
                  <a:pt x="76200" y="44450"/>
                </a:lnTo>
              </a:path>
            </a:pathLst>
          </a:custGeom>
          <a:solidFill>
            <a:srgbClr val="8C6B56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297" name="WordArt 5633"/>
          <p:cNvSpPr>
            <a:spLocks noChangeArrowheads="1" noChangeShapeType="1" noTextEdit="1"/>
          </p:cNvSpPr>
          <p:nvPr/>
        </p:nvSpPr>
        <p:spPr bwMode="auto">
          <a:xfrm>
            <a:off x="6146800" y="5151926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Near</a:t>
            </a:r>
          </a:p>
        </p:txBody>
      </p:sp>
      <p:sp>
        <p:nvSpPr>
          <p:cNvPr id="12299" name="WordArt 5635"/>
          <p:cNvSpPr>
            <a:spLocks noChangeArrowheads="1" noChangeShapeType="1" noTextEdit="1"/>
          </p:cNvSpPr>
          <p:nvPr/>
        </p:nvSpPr>
        <p:spPr bwMode="auto">
          <a:xfrm>
            <a:off x="8161338" y="5151926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Far </a:t>
            </a:r>
          </a:p>
        </p:txBody>
      </p:sp>
      <p:sp>
        <p:nvSpPr>
          <p:cNvPr id="12301" name="WordArt 5637"/>
          <p:cNvSpPr>
            <a:spLocks noChangeArrowheads="1" noChangeShapeType="1" noTextEdit="1"/>
          </p:cNvSpPr>
          <p:nvPr/>
        </p:nvSpPr>
        <p:spPr bwMode="auto">
          <a:xfrm>
            <a:off x="5713413" y="5591664"/>
            <a:ext cx="245745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True AVA</a:t>
            </a:r>
          </a:p>
        </p:txBody>
      </p:sp>
      <p:sp>
        <p:nvSpPr>
          <p:cNvPr id="12298" name="WordArt 5634"/>
          <p:cNvSpPr>
            <a:spLocks noChangeArrowheads="1" noChangeShapeType="1" noTextEdit="1"/>
          </p:cNvSpPr>
          <p:nvPr/>
        </p:nvSpPr>
        <p:spPr bwMode="auto">
          <a:xfrm>
            <a:off x="7086600" y="5151926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Mid </a:t>
            </a:r>
          </a:p>
        </p:txBody>
      </p:sp>
      <p:sp>
        <p:nvSpPr>
          <p:cNvPr id="3758" name="Rectangle 3757"/>
          <p:cNvSpPr/>
          <p:nvPr/>
        </p:nvSpPr>
        <p:spPr bwMode="auto">
          <a:xfrm>
            <a:off x="2228850" y="3530600"/>
            <a:ext cx="1149350" cy="2546350"/>
          </a:xfrm>
          <a:prstGeom prst="rect">
            <a:avLst/>
          </a:prstGeom>
          <a:solidFill>
            <a:srgbClr val="8C6B56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295" name="WordArt 5631"/>
          <p:cNvSpPr>
            <a:spLocks noChangeArrowheads="1" noChangeShapeType="1" noTextEdit="1"/>
          </p:cNvSpPr>
          <p:nvPr/>
        </p:nvSpPr>
        <p:spPr bwMode="auto">
          <a:xfrm>
            <a:off x="2425700" y="4604239"/>
            <a:ext cx="638175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Mid </a:t>
            </a:r>
          </a:p>
        </p:txBody>
      </p:sp>
      <p:sp>
        <p:nvSpPr>
          <p:cNvPr id="12300" name="WordArt 5636"/>
          <p:cNvSpPr>
            <a:spLocks noChangeArrowheads="1" noChangeShapeType="1" noTextEdit="1"/>
          </p:cNvSpPr>
          <p:nvPr/>
        </p:nvSpPr>
        <p:spPr bwMode="auto">
          <a:xfrm>
            <a:off x="1546225" y="5591664"/>
            <a:ext cx="245745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True AVO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822486" y="1090747"/>
            <a:ext cx="5882316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What is AVO?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Why We Care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Difference between Offset and Angle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How We Measure AVO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AVO Classes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Summary</a:t>
            </a:r>
            <a:endParaRPr lang="en-US" sz="2600" dirty="0">
              <a:latin typeface="+mn-lt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274559" y="3216144"/>
            <a:ext cx="518161" cy="341312"/>
          </a:xfrm>
          <a:prstGeom prst="rightArrow">
            <a:avLst>
              <a:gd name="adj1" fmla="val 50000"/>
              <a:gd name="adj2" fmla="val 33854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Measure AVO?</a:t>
            </a:r>
          </a:p>
        </p:txBody>
      </p:sp>
      <p:sp>
        <p:nvSpPr>
          <p:cNvPr id="21508" name="Rectangle 12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841875" y="2303463"/>
            <a:ext cx="2898775" cy="3298825"/>
            <a:chOff x="2647" y="2854"/>
            <a:chExt cx="693" cy="694"/>
          </a:xfrm>
        </p:grpSpPr>
        <p:pic>
          <p:nvPicPr>
            <p:cNvPr id="21524" name="Picture 15" descr="fig5"/>
            <p:cNvPicPr>
              <a:picLocks noChangeAspect="1" noChangeArrowheads="1"/>
            </p:cNvPicPr>
            <p:nvPr/>
          </p:nvPicPr>
          <p:blipFill>
            <a:blip r:embed="rId3" cstate="print"/>
            <a:srcRect l="45020" t="70058" r="40010" b="9885"/>
            <a:stretch>
              <a:fillRect/>
            </a:stretch>
          </p:blipFill>
          <p:spPr bwMode="auto">
            <a:xfrm>
              <a:off x="2650" y="2854"/>
              <a:ext cx="690" cy="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5" name="Rectangle 16"/>
            <p:cNvSpPr>
              <a:spLocks noChangeArrowheads="1"/>
            </p:cNvSpPr>
            <p:nvPr/>
          </p:nvSpPr>
          <p:spPr bwMode="auto">
            <a:xfrm>
              <a:off x="2647" y="2854"/>
              <a:ext cx="693" cy="6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90481" name="Line 17"/>
          <p:cNvSpPr>
            <a:spLocks noChangeShapeType="1"/>
          </p:cNvSpPr>
          <p:nvPr/>
        </p:nvSpPr>
        <p:spPr bwMode="auto">
          <a:xfrm>
            <a:off x="3751263" y="3868738"/>
            <a:ext cx="6365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21511" name="Picture 19" descr="fig2"/>
          <p:cNvPicPr>
            <a:picLocks noChangeAspect="1" noChangeArrowheads="1"/>
          </p:cNvPicPr>
          <p:nvPr/>
        </p:nvPicPr>
        <p:blipFill>
          <a:blip r:embed="rId4" cstate="print">
            <a:lum bright="-40000" contrast="59000"/>
          </a:blip>
          <a:srcRect l="14928" t="76685" r="70036" b="16241"/>
          <a:stretch>
            <a:fillRect/>
          </a:stretch>
        </p:blipFill>
        <p:spPr bwMode="auto">
          <a:xfrm>
            <a:off x="1135063" y="2306638"/>
            <a:ext cx="250666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20"/>
          <p:cNvSpPr>
            <a:spLocks noChangeArrowheads="1"/>
          </p:cNvSpPr>
          <p:nvPr/>
        </p:nvSpPr>
        <p:spPr bwMode="auto">
          <a:xfrm>
            <a:off x="1135063" y="2306638"/>
            <a:ext cx="2506662" cy="3295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3" name="Text Box 21"/>
          <p:cNvSpPr txBox="1">
            <a:spLocks noChangeArrowheads="1"/>
          </p:cNvSpPr>
          <p:nvPr/>
        </p:nvSpPr>
        <p:spPr bwMode="auto">
          <a:xfrm>
            <a:off x="760413" y="1031875"/>
            <a:ext cx="5168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2800" b="1" dirty="0">
                <a:latin typeface="Arial" charset="0"/>
              </a:rPr>
              <a:t>CDP Gather: </a:t>
            </a:r>
            <a:r>
              <a:rPr lang="en-US" sz="2800" b="1" dirty="0">
                <a:solidFill>
                  <a:srgbClr val="FF0000"/>
                </a:solidFill>
                <a:latin typeface="Arial" charset="0"/>
              </a:rPr>
              <a:t>A Gas Reservoir</a:t>
            </a:r>
          </a:p>
        </p:txBody>
      </p:sp>
      <p:sp>
        <p:nvSpPr>
          <p:cNvPr id="21514" name="Text Box 22"/>
          <p:cNvSpPr txBox="1">
            <a:spLocks noChangeArrowheads="1"/>
          </p:cNvSpPr>
          <p:nvPr/>
        </p:nvSpPr>
        <p:spPr bwMode="auto">
          <a:xfrm rot="-5400000">
            <a:off x="349250" y="4035425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Time</a:t>
            </a:r>
          </a:p>
        </p:txBody>
      </p:sp>
      <p:sp>
        <p:nvSpPr>
          <p:cNvPr id="21515" name="Text Box 23"/>
          <p:cNvSpPr txBox="1">
            <a:spLocks noChangeArrowheads="1"/>
          </p:cNvSpPr>
          <p:nvPr/>
        </p:nvSpPr>
        <p:spPr bwMode="auto">
          <a:xfrm>
            <a:off x="1322388" y="5599113"/>
            <a:ext cx="1995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Angle/Offset</a:t>
            </a:r>
          </a:p>
        </p:txBody>
      </p:sp>
      <p:sp>
        <p:nvSpPr>
          <p:cNvPr id="21516" name="Text Box 24"/>
          <p:cNvSpPr txBox="1">
            <a:spLocks noChangeArrowheads="1"/>
          </p:cNvSpPr>
          <p:nvPr/>
        </p:nvSpPr>
        <p:spPr bwMode="auto">
          <a:xfrm>
            <a:off x="4957763" y="1476375"/>
            <a:ext cx="179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AVO Curve</a:t>
            </a:r>
          </a:p>
        </p:txBody>
      </p:sp>
      <p:sp>
        <p:nvSpPr>
          <p:cNvPr id="21517" name="Text Box 25"/>
          <p:cNvSpPr txBox="1">
            <a:spLocks noChangeArrowheads="1"/>
          </p:cNvSpPr>
          <p:nvPr/>
        </p:nvSpPr>
        <p:spPr bwMode="auto">
          <a:xfrm rot="-5400000">
            <a:off x="3751262" y="4010026"/>
            <a:ext cx="167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Amplitude</a:t>
            </a:r>
          </a:p>
        </p:txBody>
      </p:sp>
      <p:sp>
        <p:nvSpPr>
          <p:cNvPr id="21518" name="Text Box 26"/>
          <p:cNvSpPr txBox="1">
            <a:spLocks noChangeArrowheads="1"/>
          </p:cNvSpPr>
          <p:nvPr/>
        </p:nvSpPr>
        <p:spPr bwMode="auto">
          <a:xfrm>
            <a:off x="4991100" y="5599113"/>
            <a:ext cx="1995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Angle/Offset</a:t>
            </a:r>
          </a:p>
        </p:txBody>
      </p:sp>
      <p:sp>
        <p:nvSpPr>
          <p:cNvPr id="21519" name="Text Box 27"/>
          <p:cNvSpPr txBox="1">
            <a:spLocks noChangeArrowheads="1"/>
          </p:cNvSpPr>
          <p:nvPr/>
        </p:nvSpPr>
        <p:spPr bwMode="auto">
          <a:xfrm>
            <a:off x="4916945" y="2803606"/>
            <a:ext cx="2709956" cy="1015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2000" dirty="0">
                <a:latin typeface="Tahoma" pitchFamily="34" charset="0"/>
              </a:rPr>
              <a:t> </a:t>
            </a:r>
            <a:r>
              <a:rPr lang="en-US" sz="2000" b="1" dirty="0" smtClean="0">
                <a:latin typeface="Tahoma" pitchFamily="34" charset="0"/>
              </a:rPr>
              <a:t>Straight Line Fit</a:t>
            </a:r>
          </a:p>
          <a:p>
            <a:pPr marL="341313" indent="-109538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990099"/>
                </a:solidFill>
                <a:latin typeface="Tahoma" pitchFamily="34" charset="0"/>
              </a:rPr>
              <a:t> Negative </a:t>
            </a:r>
            <a:r>
              <a:rPr lang="en-US" sz="2000" dirty="0">
                <a:solidFill>
                  <a:srgbClr val="990099"/>
                </a:solidFill>
                <a:latin typeface="Tahoma" pitchFamily="34" charset="0"/>
              </a:rPr>
              <a:t>Intercept</a:t>
            </a:r>
          </a:p>
          <a:p>
            <a:pPr marL="341313" indent="-109538">
              <a:buFont typeface="Arial" pitchFamily="34" charset="0"/>
              <a:buChar char="•"/>
            </a:pPr>
            <a:r>
              <a:rPr lang="en-US" sz="2000" dirty="0">
                <a:solidFill>
                  <a:srgbClr val="990099"/>
                </a:solidFill>
                <a:latin typeface="Tahoma" pitchFamily="34" charset="0"/>
              </a:rPr>
              <a:t> Negative Slope</a:t>
            </a:r>
          </a:p>
        </p:txBody>
      </p:sp>
      <p:sp>
        <p:nvSpPr>
          <p:cNvPr id="21520" name="Text Box 23"/>
          <p:cNvSpPr txBox="1">
            <a:spLocks noChangeArrowheads="1"/>
          </p:cNvSpPr>
          <p:nvPr/>
        </p:nvSpPr>
        <p:spPr bwMode="auto">
          <a:xfrm>
            <a:off x="1033463" y="1973263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Near</a:t>
            </a:r>
          </a:p>
        </p:txBody>
      </p:sp>
      <p:sp>
        <p:nvSpPr>
          <p:cNvPr id="21521" name="Text Box 23"/>
          <p:cNvSpPr txBox="1">
            <a:spLocks noChangeArrowheads="1"/>
          </p:cNvSpPr>
          <p:nvPr/>
        </p:nvSpPr>
        <p:spPr bwMode="auto">
          <a:xfrm>
            <a:off x="3187700" y="1973263"/>
            <a:ext cx="539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Far</a:t>
            </a:r>
          </a:p>
        </p:txBody>
      </p:sp>
      <p:sp>
        <p:nvSpPr>
          <p:cNvPr id="21522" name="Text Box 23"/>
          <p:cNvSpPr txBox="1">
            <a:spLocks noChangeArrowheads="1"/>
          </p:cNvSpPr>
          <p:nvPr/>
        </p:nvSpPr>
        <p:spPr bwMode="auto">
          <a:xfrm>
            <a:off x="4822825" y="1973263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Near</a:t>
            </a:r>
          </a:p>
        </p:txBody>
      </p:sp>
      <p:sp>
        <p:nvSpPr>
          <p:cNvPr id="21523" name="Text Box 23"/>
          <p:cNvSpPr txBox="1">
            <a:spLocks noChangeArrowheads="1"/>
          </p:cNvSpPr>
          <p:nvPr/>
        </p:nvSpPr>
        <p:spPr bwMode="auto">
          <a:xfrm>
            <a:off x="7218363" y="1973263"/>
            <a:ext cx="539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Far</a:t>
            </a: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4881966" y="4494508"/>
            <a:ext cx="2851688" cy="82141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Attributes</a:t>
            </a:r>
          </a:p>
        </p:txBody>
      </p:sp>
      <p:sp>
        <p:nvSpPr>
          <p:cNvPr id="22532" name="Rectangle 12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2533" name="Text Box 13"/>
          <p:cNvSpPr txBox="1">
            <a:spLocks noChangeArrowheads="1"/>
          </p:cNvSpPr>
          <p:nvPr/>
        </p:nvSpPr>
        <p:spPr bwMode="auto">
          <a:xfrm>
            <a:off x="425450" y="930275"/>
            <a:ext cx="8012752" cy="124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Aft>
                <a:spcPct val="20000"/>
              </a:spcAft>
              <a:tabLst>
                <a:tab pos="228600" algn="l"/>
                <a:tab pos="571500" algn="l"/>
              </a:tabLst>
            </a:pPr>
            <a:r>
              <a:rPr lang="en-US" sz="2200" dirty="0">
                <a:latin typeface="+mn-lt"/>
                <a:sym typeface="Symbol" pitchFamily="18" charset="2"/>
              </a:rPr>
              <a:t>We q</a:t>
            </a:r>
            <a:r>
              <a:rPr lang="en-US" sz="2200" dirty="0">
                <a:latin typeface="+mn-lt"/>
              </a:rPr>
              <a:t>uantify the AVO response in terms of two </a:t>
            </a:r>
            <a:r>
              <a:rPr lang="en-US" sz="2200" dirty="0" smtClean="0">
                <a:latin typeface="+mn-lt"/>
              </a:rPr>
              <a:t>(2) parameters</a:t>
            </a:r>
            <a:r>
              <a:rPr lang="en-US" sz="2200" dirty="0">
                <a:latin typeface="+mn-lt"/>
              </a:rPr>
              <a:t>:</a:t>
            </a:r>
          </a:p>
          <a:p>
            <a:pPr lvl="1">
              <a:spcAft>
                <a:spcPct val="20000"/>
              </a:spcAft>
              <a:buFontTx/>
              <a:buChar char="•"/>
              <a:tabLst>
                <a:tab pos="228600" algn="l"/>
                <a:tab pos="571500" algn="l"/>
              </a:tabLst>
            </a:pPr>
            <a:r>
              <a:rPr lang="en-US" sz="2200" dirty="0">
                <a:latin typeface="+mn-lt"/>
              </a:rPr>
              <a:t> Intercept (A) - where  the curve intersects 0º </a:t>
            </a:r>
          </a:p>
          <a:p>
            <a:pPr lvl="1">
              <a:spcAft>
                <a:spcPct val="20000"/>
              </a:spcAft>
              <a:buFontTx/>
              <a:buChar char="•"/>
              <a:tabLst>
                <a:tab pos="228600" algn="l"/>
                <a:tab pos="571500" algn="l"/>
              </a:tabLst>
            </a:pPr>
            <a:r>
              <a:rPr lang="en-US" sz="2200" dirty="0">
                <a:latin typeface="+mn-lt"/>
              </a:rPr>
              <a:t> Slope (B) - a linear fit to the AVO data	 </a:t>
            </a:r>
          </a:p>
        </p:txBody>
      </p:sp>
      <p:sp>
        <p:nvSpPr>
          <p:cNvPr id="22534" name="Text Box 26"/>
          <p:cNvSpPr txBox="1">
            <a:spLocks noChangeArrowheads="1"/>
          </p:cNvSpPr>
          <p:nvPr/>
        </p:nvSpPr>
        <p:spPr bwMode="auto">
          <a:xfrm>
            <a:off x="1050007" y="4670205"/>
            <a:ext cx="1406138" cy="33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600" b="1" dirty="0">
                <a:latin typeface="Arial" charset="0"/>
              </a:rPr>
              <a:t>Angle/Offset</a:t>
            </a:r>
          </a:p>
        </p:txBody>
      </p:sp>
      <p:sp>
        <p:nvSpPr>
          <p:cNvPr id="22554" name="Text Box 24"/>
          <p:cNvSpPr txBox="1">
            <a:spLocks noChangeArrowheads="1"/>
          </p:cNvSpPr>
          <p:nvPr/>
        </p:nvSpPr>
        <p:spPr bwMode="auto">
          <a:xfrm>
            <a:off x="1363663" y="2339975"/>
            <a:ext cx="1787268" cy="46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b="1" dirty="0">
                <a:latin typeface="Arial" charset="0"/>
              </a:rPr>
              <a:t>AVO Curve</a:t>
            </a:r>
          </a:p>
        </p:txBody>
      </p:sp>
      <p:sp>
        <p:nvSpPr>
          <p:cNvPr id="22555" name="Text Box 25"/>
          <p:cNvSpPr txBox="1">
            <a:spLocks noChangeArrowheads="1"/>
          </p:cNvSpPr>
          <p:nvPr/>
        </p:nvSpPr>
        <p:spPr bwMode="auto">
          <a:xfrm rot="16200000">
            <a:off x="235797" y="3824152"/>
            <a:ext cx="1188130" cy="33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600" b="1" dirty="0">
                <a:latin typeface="Arial" charset="0"/>
              </a:rPr>
              <a:t>Amplitude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4247501" y="2254033"/>
            <a:ext cx="4300557" cy="4102318"/>
            <a:chOff x="5366720" y="2594250"/>
            <a:chExt cx="3242293" cy="3546798"/>
          </a:xfrm>
        </p:grpSpPr>
        <p:sp>
          <p:nvSpPr>
            <p:cNvPr id="22540" name="Rectangle 2"/>
            <p:cNvSpPr>
              <a:spLocks noChangeArrowheads="1"/>
            </p:cNvSpPr>
            <p:nvPr/>
          </p:nvSpPr>
          <p:spPr bwMode="auto">
            <a:xfrm>
              <a:off x="5719763" y="2994025"/>
              <a:ext cx="2881312" cy="282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/>
            </a:p>
          </p:txBody>
        </p:sp>
        <p:sp>
          <p:nvSpPr>
            <p:cNvPr id="22541" name="Rectangle 3"/>
            <p:cNvSpPr>
              <a:spLocks noChangeArrowheads="1"/>
            </p:cNvSpPr>
            <p:nvPr/>
          </p:nvSpPr>
          <p:spPr bwMode="auto">
            <a:xfrm>
              <a:off x="5702300" y="2990850"/>
              <a:ext cx="2900363" cy="28289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800" dirty="0"/>
            </a:p>
          </p:txBody>
        </p:sp>
        <p:sp>
          <p:nvSpPr>
            <p:cNvPr id="22542" name="Text Box 4"/>
            <p:cNvSpPr txBox="1">
              <a:spLocks noChangeArrowheads="1"/>
            </p:cNvSpPr>
            <p:nvPr/>
          </p:nvSpPr>
          <p:spPr bwMode="auto">
            <a:xfrm>
              <a:off x="6278045" y="2594250"/>
              <a:ext cx="1771663" cy="399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b="1" dirty="0">
                  <a:latin typeface="Arial" charset="0"/>
                </a:rPr>
                <a:t>AVO Crossplot</a:t>
              </a:r>
            </a:p>
          </p:txBody>
        </p:sp>
        <p:sp>
          <p:nvSpPr>
            <p:cNvPr id="22543" name="Text Box 5"/>
            <p:cNvSpPr txBox="1">
              <a:spLocks noChangeArrowheads="1"/>
            </p:cNvSpPr>
            <p:nvPr/>
          </p:nvSpPr>
          <p:spPr bwMode="auto">
            <a:xfrm>
              <a:off x="6313488" y="5848350"/>
              <a:ext cx="1418247" cy="292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600" b="1" dirty="0">
                  <a:latin typeface="Arial" charset="0"/>
                </a:rPr>
                <a:t>AVO Intercept (A)</a:t>
              </a:r>
            </a:p>
          </p:txBody>
        </p:sp>
        <p:sp>
          <p:nvSpPr>
            <p:cNvPr id="22544" name="Text Box 6"/>
            <p:cNvSpPr txBox="1">
              <a:spLocks noChangeArrowheads="1"/>
            </p:cNvSpPr>
            <p:nvPr/>
          </p:nvSpPr>
          <p:spPr bwMode="auto">
            <a:xfrm rot="16200000">
              <a:off x="4814768" y="4292775"/>
              <a:ext cx="1359141" cy="255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600" b="1" dirty="0">
                  <a:latin typeface="Arial" charset="0"/>
                </a:rPr>
                <a:t>AVO </a:t>
              </a:r>
              <a:r>
                <a:rPr lang="en-US" sz="1600" b="1" dirty="0" smtClean="0">
                  <a:latin typeface="Arial" charset="0"/>
                </a:rPr>
                <a:t>Slope </a:t>
              </a:r>
              <a:r>
                <a:rPr lang="en-US" sz="1600" b="1" dirty="0">
                  <a:latin typeface="Arial" charset="0"/>
                </a:rPr>
                <a:t>(B)</a:t>
              </a:r>
            </a:p>
          </p:txBody>
        </p:sp>
        <p:sp>
          <p:nvSpPr>
            <p:cNvPr id="22545" name="Line 7"/>
            <p:cNvSpPr>
              <a:spLocks noChangeShapeType="1"/>
            </p:cNvSpPr>
            <p:nvPr/>
          </p:nvSpPr>
          <p:spPr bwMode="auto">
            <a:xfrm>
              <a:off x="5711825" y="4410075"/>
              <a:ext cx="28971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46" name="Line 8"/>
            <p:cNvSpPr>
              <a:spLocks noChangeShapeType="1"/>
            </p:cNvSpPr>
            <p:nvPr/>
          </p:nvSpPr>
          <p:spPr bwMode="auto">
            <a:xfrm rot="-5400000">
              <a:off x="5757862" y="4395788"/>
              <a:ext cx="28035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47" name="Oval 9"/>
            <p:cNvSpPr>
              <a:spLocks noChangeAspect="1" noChangeArrowheads="1"/>
            </p:cNvSpPr>
            <p:nvPr/>
          </p:nvSpPr>
          <p:spPr bwMode="auto">
            <a:xfrm>
              <a:off x="6348413" y="5067300"/>
              <a:ext cx="155575" cy="14128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800" dirty="0"/>
            </a:p>
          </p:txBody>
        </p:sp>
        <p:sp>
          <p:nvSpPr>
            <p:cNvPr id="22548" name="Text Box 10"/>
            <p:cNvSpPr txBox="1">
              <a:spLocks noChangeArrowheads="1"/>
            </p:cNvSpPr>
            <p:nvPr/>
          </p:nvSpPr>
          <p:spPr bwMode="auto">
            <a:xfrm>
              <a:off x="6259514" y="5203824"/>
              <a:ext cx="1123950" cy="292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Arial" charset="0"/>
                </a:rPr>
                <a:t>Gas</a:t>
              </a:r>
            </a:p>
          </p:txBody>
        </p:sp>
        <p:sp>
          <p:nvSpPr>
            <p:cNvPr id="22549" name="Oval 29"/>
            <p:cNvSpPr>
              <a:spLocks noChangeAspect="1" noChangeArrowheads="1"/>
            </p:cNvSpPr>
            <p:nvPr/>
          </p:nvSpPr>
          <p:spPr bwMode="auto">
            <a:xfrm>
              <a:off x="6915151" y="4629150"/>
              <a:ext cx="155575" cy="141288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800" dirty="0"/>
            </a:p>
          </p:txBody>
        </p:sp>
        <p:sp>
          <p:nvSpPr>
            <p:cNvPr id="22550" name="Oval 30"/>
            <p:cNvSpPr>
              <a:spLocks noChangeAspect="1" noChangeArrowheads="1"/>
            </p:cNvSpPr>
            <p:nvPr/>
          </p:nvSpPr>
          <p:spPr bwMode="auto">
            <a:xfrm>
              <a:off x="6630988" y="4837113"/>
              <a:ext cx="157163" cy="141288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800" dirty="0"/>
            </a:p>
          </p:txBody>
        </p:sp>
        <p:sp>
          <p:nvSpPr>
            <p:cNvPr id="22551" name="Text Box 31"/>
            <p:cNvSpPr txBox="1">
              <a:spLocks noChangeArrowheads="1"/>
            </p:cNvSpPr>
            <p:nvPr/>
          </p:nvSpPr>
          <p:spPr bwMode="auto">
            <a:xfrm>
              <a:off x="6692902" y="4906963"/>
              <a:ext cx="1123950" cy="292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600" b="1" dirty="0">
                  <a:solidFill>
                    <a:srgbClr val="006600"/>
                  </a:solidFill>
                  <a:latin typeface="Arial" charset="0"/>
                </a:rPr>
                <a:t>Oil</a:t>
              </a:r>
            </a:p>
          </p:txBody>
        </p:sp>
        <p:sp>
          <p:nvSpPr>
            <p:cNvPr id="22552" name="Text Box 32"/>
            <p:cNvSpPr txBox="1">
              <a:spLocks noChangeArrowheads="1"/>
            </p:cNvSpPr>
            <p:nvPr/>
          </p:nvSpPr>
          <p:spPr bwMode="auto">
            <a:xfrm>
              <a:off x="7078664" y="4635499"/>
              <a:ext cx="1123950" cy="292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600" b="1" dirty="0">
                  <a:solidFill>
                    <a:srgbClr val="0000CC"/>
                  </a:solidFill>
                  <a:latin typeface="Arial" charset="0"/>
                </a:rPr>
                <a:t>Water</a:t>
              </a:r>
            </a:p>
          </p:txBody>
        </p:sp>
      </p:grpSp>
      <p:sp>
        <p:nvSpPr>
          <p:cNvPr id="22537" name="Text Box 33"/>
          <p:cNvSpPr txBox="1">
            <a:spLocks noChangeArrowheads="1"/>
          </p:cNvSpPr>
          <p:nvPr/>
        </p:nvSpPr>
        <p:spPr bwMode="auto">
          <a:xfrm>
            <a:off x="247974" y="5039794"/>
            <a:ext cx="3894138" cy="126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en-US" sz="1900" b="1" dirty="0">
                <a:solidFill>
                  <a:srgbClr val="0000FF"/>
                </a:solidFill>
                <a:latin typeface="Arial" charset="0"/>
              </a:rPr>
              <a:t>For some reservoirs, the AVO response differs depending on whether the pore space is filled with gas, oil or water </a:t>
            </a:r>
          </a:p>
        </p:txBody>
      </p:sp>
      <p:sp>
        <p:nvSpPr>
          <p:cNvPr id="22538" name="Freeform 34"/>
          <p:cNvSpPr>
            <a:spLocks/>
          </p:cNvSpPr>
          <p:nvPr/>
        </p:nvSpPr>
        <p:spPr bwMode="auto">
          <a:xfrm>
            <a:off x="2381250" y="3175000"/>
            <a:ext cx="3184525" cy="1885950"/>
          </a:xfrm>
          <a:custGeom>
            <a:avLst/>
            <a:gdLst>
              <a:gd name="T0" fmla="*/ 2147483647 w 1488"/>
              <a:gd name="T1" fmla="*/ 2147483647 h 1130"/>
              <a:gd name="T2" fmla="*/ 2147483647 w 1488"/>
              <a:gd name="T3" fmla="*/ 392709801 h 1130"/>
              <a:gd name="T4" fmla="*/ 2147483647 w 1488"/>
              <a:gd name="T5" fmla="*/ 793776193 h 1130"/>
              <a:gd name="T6" fmla="*/ 0 w 1488"/>
              <a:gd name="T7" fmla="*/ 1114070656 h 1130"/>
              <a:gd name="T8" fmla="*/ 0 60000 65536"/>
              <a:gd name="T9" fmla="*/ 0 60000 65536"/>
              <a:gd name="T10" fmla="*/ 0 60000 65536"/>
              <a:gd name="T11" fmla="*/ 0 60000 65536"/>
              <a:gd name="T12" fmla="*/ 0 w 1488"/>
              <a:gd name="T13" fmla="*/ 0 h 1130"/>
              <a:gd name="T14" fmla="*/ 1488 w 1488"/>
              <a:gd name="T15" fmla="*/ 1130 h 11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8" h="1130">
                <a:moveTo>
                  <a:pt x="1488" y="1130"/>
                </a:moveTo>
                <a:cubicBezTo>
                  <a:pt x="1430" y="706"/>
                  <a:pt x="1372" y="282"/>
                  <a:pt x="1210" y="141"/>
                </a:cubicBezTo>
                <a:cubicBezTo>
                  <a:pt x="1048" y="0"/>
                  <a:pt x="720" y="242"/>
                  <a:pt x="518" y="285"/>
                </a:cubicBezTo>
                <a:cubicBezTo>
                  <a:pt x="316" y="328"/>
                  <a:pt x="158" y="364"/>
                  <a:pt x="0" y="400"/>
                </a:cubicBezTo>
              </a:path>
            </a:pathLst>
          </a:custGeom>
          <a:noFill/>
          <a:ln w="57150" cmpd="sng">
            <a:solidFill>
              <a:srgbClr val="FF33CC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3" name="Group 31"/>
          <p:cNvGrpSpPr/>
          <p:nvPr/>
        </p:nvGrpSpPr>
        <p:grpSpPr>
          <a:xfrm>
            <a:off x="1007390" y="2728913"/>
            <a:ext cx="2278251" cy="1889582"/>
            <a:chOff x="1273175" y="2728913"/>
            <a:chExt cx="1782763" cy="1552575"/>
          </a:xfrm>
        </p:grpSpPr>
        <p:pic>
          <p:nvPicPr>
            <p:cNvPr id="22557" name="Picture 15" descr="fig5"/>
            <p:cNvPicPr>
              <a:picLocks noChangeAspect="1" noChangeArrowheads="1"/>
            </p:cNvPicPr>
            <p:nvPr/>
          </p:nvPicPr>
          <p:blipFill>
            <a:blip r:embed="rId3" cstate="print"/>
            <a:srcRect l="45020" t="70058" r="40010" b="9885"/>
            <a:stretch>
              <a:fillRect/>
            </a:stretch>
          </p:blipFill>
          <p:spPr bwMode="auto">
            <a:xfrm>
              <a:off x="1301441" y="2728913"/>
              <a:ext cx="1754497" cy="1552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58" name="Rectangle 16"/>
            <p:cNvSpPr>
              <a:spLocks noChangeArrowheads="1"/>
            </p:cNvSpPr>
            <p:nvPr/>
          </p:nvSpPr>
          <p:spPr bwMode="auto">
            <a:xfrm>
              <a:off x="1293813" y="2728913"/>
              <a:ext cx="1762125" cy="15525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56" name="Text Box 27"/>
            <p:cNvSpPr txBox="1">
              <a:spLocks noChangeArrowheads="1"/>
            </p:cNvSpPr>
            <p:nvPr/>
          </p:nvSpPr>
          <p:spPr bwMode="auto">
            <a:xfrm>
              <a:off x="1311275" y="2935288"/>
              <a:ext cx="1557133" cy="49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>
                <a:buFontTx/>
                <a:buChar char="•"/>
              </a:pPr>
              <a:r>
                <a:rPr lang="en-US" sz="1800" dirty="0">
                  <a:latin typeface="Tahoma" pitchFamily="34" charset="0"/>
                </a:rPr>
                <a:t> Negative Intercept</a:t>
              </a:r>
            </a:p>
            <a:p>
              <a:pPr>
                <a:buFontTx/>
                <a:buChar char="•"/>
              </a:pPr>
              <a:r>
                <a:rPr lang="en-US" sz="1800" dirty="0">
                  <a:latin typeface="Tahoma" pitchFamily="34" charset="0"/>
                </a:rPr>
                <a:t> Negative Slope</a:t>
              </a:r>
            </a:p>
          </p:txBody>
        </p:sp>
        <p:sp>
          <p:nvSpPr>
            <p:cNvPr id="22539" name="Line 31"/>
            <p:cNvSpPr>
              <a:spLocks noChangeShapeType="1"/>
            </p:cNvSpPr>
            <p:nvPr/>
          </p:nvSpPr>
          <p:spPr bwMode="auto">
            <a:xfrm>
              <a:off x="1273175" y="3735388"/>
              <a:ext cx="1733550" cy="420687"/>
            </a:xfrm>
            <a:prstGeom prst="line">
              <a:avLst/>
            </a:prstGeom>
            <a:noFill/>
            <a:ln w="38100">
              <a:solidFill>
                <a:srgbClr val="7030A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cxnSp>
        <p:nvCxnSpPr>
          <p:cNvPr id="30" name="Straight Connector 29"/>
          <p:cNvCxnSpPr/>
          <p:nvPr/>
        </p:nvCxnSpPr>
        <p:spPr bwMode="auto">
          <a:xfrm>
            <a:off x="5037826" y="2984740"/>
            <a:ext cx="2760453" cy="234638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6633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 Box 31"/>
          <p:cNvSpPr txBox="1">
            <a:spLocks noChangeArrowheads="1"/>
          </p:cNvSpPr>
          <p:nvPr/>
        </p:nvSpPr>
        <p:spPr bwMode="auto">
          <a:xfrm rot="2460000">
            <a:off x="5641356" y="3735654"/>
            <a:ext cx="1490800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663300"/>
                </a:solidFill>
                <a:latin typeface="Arial" charset="0"/>
              </a:rPr>
              <a:t>Shale</a:t>
            </a:r>
            <a:endParaRPr lang="en-US" sz="1600" b="1" dirty="0">
              <a:solidFill>
                <a:srgbClr val="6633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 cstate="print"/>
          <a:srcRect l="5653" t="7735" r="65045" b="63075"/>
          <a:stretch>
            <a:fillRect/>
          </a:stretch>
        </p:blipFill>
        <p:spPr bwMode="auto">
          <a:xfrm>
            <a:off x="737805" y="4467814"/>
            <a:ext cx="2067388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print"/>
          <a:srcRect l="36310" t="7735" r="34475" b="63075"/>
          <a:stretch>
            <a:fillRect/>
          </a:stretch>
        </p:blipFill>
        <p:spPr bwMode="auto">
          <a:xfrm>
            <a:off x="3053166" y="4467814"/>
            <a:ext cx="2061275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3" cstate="print"/>
          <a:srcRect l="66221" t="7735" r="3758" b="63075"/>
          <a:stretch>
            <a:fillRect/>
          </a:stretch>
        </p:blipFill>
        <p:spPr bwMode="auto">
          <a:xfrm>
            <a:off x="5362414" y="4467814"/>
            <a:ext cx="2118101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1275" t="36555" r="13336" b="21136"/>
          <a:stretch>
            <a:fillRect/>
          </a:stretch>
        </p:blipFill>
        <p:spPr bwMode="auto">
          <a:xfrm>
            <a:off x="635430" y="1411241"/>
            <a:ext cx="6183824" cy="292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Real Gathers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617085" y="6049141"/>
            <a:ext cx="8056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Lucida Sans" pitchFamily="34" charset="0"/>
                <a:cs typeface="Shruti" pitchFamily="2" charset="0"/>
              </a:rPr>
              <a:t>www.apexgeophysical.com/avaanalysis.html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7773" y="950182"/>
            <a:ext cx="792204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Gather</a:t>
            </a:r>
          </a:p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1230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1287" y="950182"/>
            <a:ext cx="792204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Gather</a:t>
            </a:r>
          </a:p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1250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71829" y="950182"/>
            <a:ext cx="792204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Gather</a:t>
            </a:r>
          </a:p>
          <a:p>
            <a:pPr algn="ctr">
              <a:lnSpc>
                <a:spcPct val="80000"/>
              </a:lnSpc>
            </a:pP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1240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5752" y="4687609"/>
            <a:ext cx="75715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AVO</a:t>
            </a:r>
          </a:p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Curve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9977" y="4687609"/>
            <a:ext cx="75715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AVO</a:t>
            </a:r>
          </a:p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Curve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32865" y="4687609"/>
            <a:ext cx="757151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AVO</a:t>
            </a:r>
          </a:p>
          <a:p>
            <a:pPr algn="ctr">
              <a:lnSpc>
                <a:spcPct val="80000"/>
              </a:lnSpc>
            </a:pP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Curve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 flipH="1">
            <a:off x="6586517" y="3353784"/>
            <a:ext cx="595086" cy="246743"/>
          </a:xfrm>
          <a:prstGeom prst="rightArrow">
            <a:avLst/>
          </a:prstGeom>
          <a:solidFill>
            <a:srgbClr val="FFFF00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3305" y="3281212"/>
            <a:ext cx="193033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Reservoir Zone</a:t>
            </a:r>
          </a:p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shows amplitude</a:t>
            </a:r>
          </a:p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increase with offset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56069" y="4756135"/>
            <a:ext cx="1593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 the Reservoir Trough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 l="50880" t="7560" r="1613" b="7173"/>
          <a:stretch>
            <a:fillRect/>
          </a:stretch>
        </p:blipFill>
        <p:spPr bwMode="auto">
          <a:xfrm>
            <a:off x="676605" y="1514963"/>
            <a:ext cx="5914798" cy="449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of the AVO Attributes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7085" y="6049141"/>
            <a:ext cx="4593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Lucida Sans" pitchFamily="34" charset="0"/>
                <a:cs typeface="Shruti" pitchFamily="2" charset="0"/>
              </a:rPr>
              <a:t>www.apexgeophysical.com/avaanalysis.html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057" y="1117601"/>
            <a:ext cx="50702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AVO Intercept and Slope Cross-Plot Results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942920" y="2486781"/>
            <a:ext cx="1064381" cy="2063448"/>
          </a:xfrm>
          <a:custGeom>
            <a:avLst/>
            <a:gdLst>
              <a:gd name="connsiteX0" fmla="*/ 437847 w 1064381"/>
              <a:gd name="connsiteY0" fmla="*/ 227390 h 2063448"/>
              <a:gd name="connsiteX1" fmla="*/ 205618 w 1064381"/>
              <a:gd name="connsiteY1" fmla="*/ 866019 h 2063448"/>
              <a:gd name="connsiteX2" fmla="*/ 16933 w 1064381"/>
              <a:gd name="connsiteY2" fmla="*/ 1490133 h 2063448"/>
              <a:gd name="connsiteX3" fmla="*/ 104018 w 1064381"/>
              <a:gd name="connsiteY3" fmla="*/ 1983619 h 2063448"/>
              <a:gd name="connsiteX4" fmla="*/ 582990 w 1064381"/>
              <a:gd name="connsiteY4" fmla="*/ 1969105 h 2063448"/>
              <a:gd name="connsiteX5" fmla="*/ 829733 w 1064381"/>
              <a:gd name="connsiteY5" fmla="*/ 1562705 h 2063448"/>
              <a:gd name="connsiteX6" fmla="*/ 1032933 w 1064381"/>
              <a:gd name="connsiteY6" fmla="*/ 982133 h 2063448"/>
              <a:gd name="connsiteX7" fmla="*/ 641047 w 1064381"/>
              <a:gd name="connsiteY7" fmla="*/ 140305 h 2063448"/>
              <a:gd name="connsiteX8" fmla="*/ 481390 w 1064381"/>
              <a:gd name="connsiteY8" fmla="*/ 140305 h 206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4381" h="2063448">
                <a:moveTo>
                  <a:pt x="437847" y="227390"/>
                </a:moveTo>
                <a:cubicBezTo>
                  <a:pt x="356808" y="441476"/>
                  <a:pt x="275770" y="655562"/>
                  <a:pt x="205618" y="866019"/>
                </a:cubicBezTo>
                <a:cubicBezTo>
                  <a:pt x="135466" y="1076476"/>
                  <a:pt x="33866" y="1303866"/>
                  <a:pt x="16933" y="1490133"/>
                </a:cubicBezTo>
                <a:cubicBezTo>
                  <a:pt x="0" y="1676400"/>
                  <a:pt x="9675" y="1903790"/>
                  <a:pt x="104018" y="1983619"/>
                </a:cubicBezTo>
                <a:cubicBezTo>
                  <a:pt x="198361" y="2063448"/>
                  <a:pt x="462037" y="2039257"/>
                  <a:pt x="582990" y="1969105"/>
                </a:cubicBezTo>
                <a:cubicBezTo>
                  <a:pt x="703943" y="1898953"/>
                  <a:pt x="754743" y="1727200"/>
                  <a:pt x="829733" y="1562705"/>
                </a:cubicBezTo>
                <a:cubicBezTo>
                  <a:pt x="904724" y="1398210"/>
                  <a:pt x="1064381" y="1219200"/>
                  <a:pt x="1032933" y="982133"/>
                </a:cubicBezTo>
                <a:cubicBezTo>
                  <a:pt x="1001485" y="745066"/>
                  <a:pt x="732971" y="280610"/>
                  <a:pt x="641047" y="140305"/>
                </a:cubicBezTo>
                <a:cubicBezTo>
                  <a:pt x="549123" y="0"/>
                  <a:pt x="515256" y="70152"/>
                  <a:pt x="481390" y="140305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2769300" y="2631924"/>
            <a:ext cx="1195009" cy="1942495"/>
          </a:xfrm>
          <a:custGeom>
            <a:avLst/>
            <a:gdLst>
              <a:gd name="connsiteX0" fmla="*/ 1195009 w 1195009"/>
              <a:gd name="connsiteY0" fmla="*/ 1098247 h 1942495"/>
              <a:gd name="connsiteX1" fmla="*/ 919238 w 1195009"/>
              <a:gd name="connsiteY1" fmla="*/ 938590 h 1942495"/>
              <a:gd name="connsiteX2" fmla="*/ 745066 w 1195009"/>
              <a:gd name="connsiteY2" fmla="*/ 720876 h 1942495"/>
              <a:gd name="connsiteX3" fmla="*/ 730552 w 1195009"/>
              <a:gd name="connsiteY3" fmla="*/ 488647 h 1942495"/>
              <a:gd name="connsiteX4" fmla="*/ 730552 w 1195009"/>
              <a:gd name="connsiteY4" fmla="*/ 285447 h 1942495"/>
              <a:gd name="connsiteX5" fmla="*/ 614438 w 1195009"/>
              <a:gd name="connsiteY5" fmla="*/ 38705 h 1942495"/>
              <a:gd name="connsiteX6" fmla="*/ 309638 w 1195009"/>
              <a:gd name="connsiteY6" fmla="*/ 53219 h 1942495"/>
              <a:gd name="connsiteX7" fmla="*/ 106438 w 1195009"/>
              <a:gd name="connsiteY7" fmla="*/ 343505 h 1942495"/>
              <a:gd name="connsiteX8" fmla="*/ 4838 w 1195009"/>
              <a:gd name="connsiteY8" fmla="*/ 677333 h 1942495"/>
              <a:gd name="connsiteX9" fmla="*/ 77409 w 1195009"/>
              <a:gd name="connsiteY9" fmla="*/ 836990 h 1942495"/>
              <a:gd name="connsiteX10" fmla="*/ 33866 w 1195009"/>
              <a:gd name="connsiteY10" fmla="*/ 1069219 h 1942495"/>
              <a:gd name="connsiteX11" fmla="*/ 120952 w 1195009"/>
              <a:gd name="connsiteY11" fmla="*/ 1185333 h 1942495"/>
              <a:gd name="connsiteX12" fmla="*/ 280609 w 1195009"/>
              <a:gd name="connsiteY12" fmla="*/ 1185333 h 1942495"/>
              <a:gd name="connsiteX13" fmla="*/ 382209 w 1195009"/>
              <a:gd name="connsiteY13" fmla="*/ 1344990 h 1942495"/>
              <a:gd name="connsiteX14" fmla="*/ 570895 w 1195009"/>
              <a:gd name="connsiteY14" fmla="*/ 1620762 h 1942495"/>
              <a:gd name="connsiteX15" fmla="*/ 774095 w 1195009"/>
              <a:gd name="connsiteY15" fmla="*/ 1751390 h 1942495"/>
              <a:gd name="connsiteX16" fmla="*/ 1093409 w 1195009"/>
              <a:gd name="connsiteY16" fmla="*/ 1940076 h 1942495"/>
              <a:gd name="connsiteX17" fmla="*/ 1151466 w 1195009"/>
              <a:gd name="connsiteY17" fmla="*/ 1765905 h 1942495"/>
              <a:gd name="connsiteX18" fmla="*/ 1122438 w 1195009"/>
              <a:gd name="connsiteY18" fmla="*/ 1635276 h 1942495"/>
              <a:gd name="connsiteX19" fmla="*/ 1006323 w 1195009"/>
              <a:gd name="connsiteY19" fmla="*/ 1577219 h 1942495"/>
              <a:gd name="connsiteX20" fmla="*/ 977295 w 1195009"/>
              <a:gd name="connsiteY20" fmla="*/ 1446590 h 1942495"/>
              <a:gd name="connsiteX21" fmla="*/ 1049866 w 1195009"/>
              <a:gd name="connsiteY21" fmla="*/ 1359505 h 1942495"/>
              <a:gd name="connsiteX22" fmla="*/ 1151466 w 1195009"/>
              <a:gd name="connsiteY22" fmla="*/ 1257905 h 194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5009" h="1942495">
                <a:moveTo>
                  <a:pt x="1195009" y="1098247"/>
                </a:moveTo>
                <a:cubicBezTo>
                  <a:pt x="1094618" y="1049866"/>
                  <a:pt x="994228" y="1001485"/>
                  <a:pt x="919238" y="938590"/>
                </a:cubicBezTo>
                <a:cubicBezTo>
                  <a:pt x="844248" y="875695"/>
                  <a:pt x="776514" y="795866"/>
                  <a:pt x="745066" y="720876"/>
                </a:cubicBezTo>
                <a:cubicBezTo>
                  <a:pt x="713618" y="645886"/>
                  <a:pt x="732971" y="561218"/>
                  <a:pt x="730552" y="488647"/>
                </a:cubicBezTo>
                <a:cubicBezTo>
                  <a:pt x="728133" y="416076"/>
                  <a:pt x="749904" y="360437"/>
                  <a:pt x="730552" y="285447"/>
                </a:cubicBezTo>
                <a:cubicBezTo>
                  <a:pt x="711200" y="210457"/>
                  <a:pt x="684590" y="77410"/>
                  <a:pt x="614438" y="38705"/>
                </a:cubicBezTo>
                <a:cubicBezTo>
                  <a:pt x="544286" y="0"/>
                  <a:pt x="394305" y="2419"/>
                  <a:pt x="309638" y="53219"/>
                </a:cubicBezTo>
                <a:cubicBezTo>
                  <a:pt x="224971" y="104019"/>
                  <a:pt x="157238" y="239486"/>
                  <a:pt x="106438" y="343505"/>
                </a:cubicBezTo>
                <a:cubicBezTo>
                  <a:pt x="55638" y="447524"/>
                  <a:pt x="9676" y="595086"/>
                  <a:pt x="4838" y="677333"/>
                </a:cubicBezTo>
                <a:cubicBezTo>
                  <a:pt x="0" y="759580"/>
                  <a:pt x="72571" y="771676"/>
                  <a:pt x="77409" y="836990"/>
                </a:cubicBezTo>
                <a:cubicBezTo>
                  <a:pt x="82247" y="902304"/>
                  <a:pt x="26609" y="1011162"/>
                  <a:pt x="33866" y="1069219"/>
                </a:cubicBezTo>
                <a:cubicBezTo>
                  <a:pt x="41123" y="1127276"/>
                  <a:pt x="79828" y="1165981"/>
                  <a:pt x="120952" y="1185333"/>
                </a:cubicBezTo>
                <a:cubicBezTo>
                  <a:pt x="162076" y="1204685"/>
                  <a:pt x="237066" y="1158724"/>
                  <a:pt x="280609" y="1185333"/>
                </a:cubicBezTo>
                <a:cubicBezTo>
                  <a:pt x="324152" y="1211943"/>
                  <a:pt x="333828" y="1272419"/>
                  <a:pt x="382209" y="1344990"/>
                </a:cubicBezTo>
                <a:cubicBezTo>
                  <a:pt x="430590" y="1417561"/>
                  <a:pt x="505581" y="1553029"/>
                  <a:pt x="570895" y="1620762"/>
                </a:cubicBezTo>
                <a:cubicBezTo>
                  <a:pt x="636209" y="1688495"/>
                  <a:pt x="687009" y="1698171"/>
                  <a:pt x="774095" y="1751390"/>
                </a:cubicBezTo>
                <a:cubicBezTo>
                  <a:pt x="861181" y="1804609"/>
                  <a:pt x="1030514" y="1937657"/>
                  <a:pt x="1093409" y="1940076"/>
                </a:cubicBezTo>
                <a:cubicBezTo>
                  <a:pt x="1156304" y="1942495"/>
                  <a:pt x="1146628" y="1816705"/>
                  <a:pt x="1151466" y="1765905"/>
                </a:cubicBezTo>
                <a:cubicBezTo>
                  <a:pt x="1156304" y="1715105"/>
                  <a:pt x="1146628" y="1666724"/>
                  <a:pt x="1122438" y="1635276"/>
                </a:cubicBezTo>
                <a:cubicBezTo>
                  <a:pt x="1098248" y="1603828"/>
                  <a:pt x="1030513" y="1608667"/>
                  <a:pt x="1006323" y="1577219"/>
                </a:cubicBezTo>
                <a:cubicBezTo>
                  <a:pt x="982133" y="1545771"/>
                  <a:pt x="970038" y="1482876"/>
                  <a:pt x="977295" y="1446590"/>
                </a:cubicBezTo>
                <a:cubicBezTo>
                  <a:pt x="984552" y="1410304"/>
                  <a:pt x="1020838" y="1390953"/>
                  <a:pt x="1049866" y="1359505"/>
                </a:cubicBezTo>
                <a:cubicBezTo>
                  <a:pt x="1078895" y="1328058"/>
                  <a:pt x="1115180" y="1292981"/>
                  <a:pt x="1151466" y="1257905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4346519" y="2743200"/>
            <a:ext cx="1615924" cy="1584476"/>
          </a:xfrm>
          <a:custGeom>
            <a:avLst/>
            <a:gdLst>
              <a:gd name="connsiteX0" fmla="*/ 1069219 w 1615924"/>
              <a:gd name="connsiteY0" fmla="*/ 58057 h 1584476"/>
              <a:gd name="connsiteX1" fmla="*/ 633790 w 1615924"/>
              <a:gd name="connsiteY1" fmla="*/ 391886 h 1584476"/>
              <a:gd name="connsiteX2" fmla="*/ 459619 w 1615924"/>
              <a:gd name="connsiteY2" fmla="*/ 638629 h 1584476"/>
              <a:gd name="connsiteX3" fmla="*/ 67733 w 1615924"/>
              <a:gd name="connsiteY3" fmla="*/ 841829 h 1584476"/>
              <a:gd name="connsiteX4" fmla="*/ 53219 w 1615924"/>
              <a:gd name="connsiteY4" fmla="*/ 1001486 h 1584476"/>
              <a:gd name="connsiteX5" fmla="*/ 169333 w 1615924"/>
              <a:gd name="connsiteY5" fmla="*/ 1248229 h 1584476"/>
              <a:gd name="connsiteX6" fmla="*/ 241904 w 1615924"/>
              <a:gd name="connsiteY6" fmla="*/ 1335314 h 1584476"/>
              <a:gd name="connsiteX7" fmla="*/ 488647 w 1615924"/>
              <a:gd name="connsiteY7" fmla="*/ 1219200 h 1584476"/>
              <a:gd name="connsiteX8" fmla="*/ 633790 w 1615924"/>
              <a:gd name="connsiteY8" fmla="*/ 957943 h 1584476"/>
              <a:gd name="connsiteX9" fmla="*/ 691847 w 1615924"/>
              <a:gd name="connsiteY9" fmla="*/ 827314 h 1584476"/>
              <a:gd name="connsiteX10" fmla="*/ 793447 w 1615924"/>
              <a:gd name="connsiteY10" fmla="*/ 928914 h 1584476"/>
              <a:gd name="connsiteX11" fmla="*/ 851504 w 1615924"/>
              <a:gd name="connsiteY11" fmla="*/ 1117600 h 1584476"/>
              <a:gd name="connsiteX12" fmla="*/ 1083733 w 1615924"/>
              <a:gd name="connsiteY12" fmla="*/ 1306286 h 1584476"/>
              <a:gd name="connsiteX13" fmla="*/ 1112761 w 1615924"/>
              <a:gd name="connsiteY13" fmla="*/ 1349829 h 1584476"/>
              <a:gd name="connsiteX14" fmla="*/ 1214361 w 1615924"/>
              <a:gd name="connsiteY14" fmla="*/ 1553029 h 1584476"/>
              <a:gd name="connsiteX15" fmla="*/ 1330476 w 1615924"/>
              <a:gd name="connsiteY15" fmla="*/ 1538514 h 1584476"/>
              <a:gd name="connsiteX16" fmla="*/ 1359504 w 1615924"/>
              <a:gd name="connsiteY16" fmla="*/ 1378857 h 1584476"/>
              <a:gd name="connsiteX17" fmla="*/ 1388533 w 1615924"/>
              <a:gd name="connsiteY17" fmla="*/ 1233714 h 1584476"/>
              <a:gd name="connsiteX18" fmla="*/ 1591733 w 1615924"/>
              <a:gd name="connsiteY18" fmla="*/ 957943 h 1584476"/>
              <a:gd name="connsiteX19" fmla="*/ 1533676 w 1615924"/>
              <a:gd name="connsiteY19" fmla="*/ 711200 h 1584476"/>
              <a:gd name="connsiteX20" fmla="*/ 1301447 w 1615924"/>
              <a:gd name="connsiteY20" fmla="*/ 522514 h 1584476"/>
              <a:gd name="connsiteX21" fmla="*/ 1127276 w 1615924"/>
              <a:gd name="connsiteY21" fmla="*/ 522514 h 1584476"/>
              <a:gd name="connsiteX22" fmla="*/ 1054704 w 1615924"/>
              <a:gd name="connsiteY22" fmla="*/ 406400 h 1584476"/>
              <a:gd name="connsiteX23" fmla="*/ 1170819 w 1615924"/>
              <a:gd name="connsiteY23" fmla="*/ 333829 h 1584476"/>
              <a:gd name="connsiteX24" fmla="*/ 1286933 w 1615924"/>
              <a:gd name="connsiteY24" fmla="*/ 217714 h 1584476"/>
              <a:gd name="connsiteX25" fmla="*/ 1214361 w 1615924"/>
              <a:gd name="connsiteY25" fmla="*/ 72571 h 1584476"/>
              <a:gd name="connsiteX26" fmla="*/ 1170819 w 1615924"/>
              <a:gd name="connsiteY26" fmla="*/ 0 h 158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615924" h="1584476">
                <a:moveTo>
                  <a:pt x="1069219" y="58057"/>
                </a:moveTo>
                <a:cubicBezTo>
                  <a:pt x="902304" y="176590"/>
                  <a:pt x="735390" y="295124"/>
                  <a:pt x="633790" y="391886"/>
                </a:cubicBezTo>
                <a:cubicBezTo>
                  <a:pt x="532190" y="488648"/>
                  <a:pt x="553962" y="563639"/>
                  <a:pt x="459619" y="638629"/>
                </a:cubicBezTo>
                <a:cubicBezTo>
                  <a:pt x="365276" y="713619"/>
                  <a:pt x="135466" y="781353"/>
                  <a:pt x="67733" y="841829"/>
                </a:cubicBezTo>
                <a:cubicBezTo>
                  <a:pt x="0" y="902305"/>
                  <a:pt x="36286" y="933753"/>
                  <a:pt x="53219" y="1001486"/>
                </a:cubicBezTo>
                <a:cubicBezTo>
                  <a:pt x="70152" y="1069219"/>
                  <a:pt x="137886" y="1192591"/>
                  <a:pt x="169333" y="1248229"/>
                </a:cubicBezTo>
                <a:cubicBezTo>
                  <a:pt x="200780" y="1303867"/>
                  <a:pt x="188685" y="1340152"/>
                  <a:pt x="241904" y="1335314"/>
                </a:cubicBezTo>
                <a:cubicBezTo>
                  <a:pt x="295123" y="1330476"/>
                  <a:pt x="423333" y="1282095"/>
                  <a:pt x="488647" y="1219200"/>
                </a:cubicBezTo>
                <a:cubicBezTo>
                  <a:pt x="553961" y="1156305"/>
                  <a:pt x="599923" y="1023257"/>
                  <a:pt x="633790" y="957943"/>
                </a:cubicBezTo>
                <a:cubicBezTo>
                  <a:pt x="667657" y="892629"/>
                  <a:pt x="665238" y="832152"/>
                  <a:pt x="691847" y="827314"/>
                </a:cubicBezTo>
                <a:cubicBezTo>
                  <a:pt x="718456" y="822476"/>
                  <a:pt x="766838" y="880533"/>
                  <a:pt x="793447" y="928914"/>
                </a:cubicBezTo>
                <a:cubicBezTo>
                  <a:pt x="820056" y="977295"/>
                  <a:pt x="803123" y="1054705"/>
                  <a:pt x="851504" y="1117600"/>
                </a:cubicBezTo>
                <a:cubicBezTo>
                  <a:pt x="899885" y="1180495"/>
                  <a:pt x="1040190" y="1267581"/>
                  <a:pt x="1083733" y="1306286"/>
                </a:cubicBezTo>
                <a:cubicBezTo>
                  <a:pt x="1127276" y="1344991"/>
                  <a:pt x="1090990" y="1308705"/>
                  <a:pt x="1112761" y="1349829"/>
                </a:cubicBezTo>
                <a:cubicBezTo>
                  <a:pt x="1134532" y="1390953"/>
                  <a:pt x="1178075" y="1521582"/>
                  <a:pt x="1214361" y="1553029"/>
                </a:cubicBezTo>
                <a:cubicBezTo>
                  <a:pt x="1250647" y="1584476"/>
                  <a:pt x="1306286" y="1567543"/>
                  <a:pt x="1330476" y="1538514"/>
                </a:cubicBezTo>
                <a:cubicBezTo>
                  <a:pt x="1354666" y="1509485"/>
                  <a:pt x="1349828" y="1429657"/>
                  <a:pt x="1359504" y="1378857"/>
                </a:cubicBezTo>
                <a:cubicBezTo>
                  <a:pt x="1369180" y="1328057"/>
                  <a:pt x="1349828" y="1303866"/>
                  <a:pt x="1388533" y="1233714"/>
                </a:cubicBezTo>
                <a:cubicBezTo>
                  <a:pt x="1427238" y="1163562"/>
                  <a:pt x="1567543" y="1045029"/>
                  <a:pt x="1591733" y="957943"/>
                </a:cubicBezTo>
                <a:cubicBezTo>
                  <a:pt x="1615924" y="870857"/>
                  <a:pt x="1582057" y="783771"/>
                  <a:pt x="1533676" y="711200"/>
                </a:cubicBezTo>
                <a:cubicBezTo>
                  <a:pt x="1485295" y="638629"/>
                  <a:pt x="1369180" y="553962"/>
                  <a:pt x="1301447" y="522514"/>
                </a:cubicBezTo>
                <a:cubicBezTo>
                  <a:pt x="1233714" y="491066"/>
                  <a:pt x="1168400" y="541866"/>
                  <a:pt x="1127276" y="522514"/>
                </a:cubicBezTo>
                <a:cubicBezTo>
                  <a:pt x="1086152" y="503162"/>
                  <a:pt x="1047447" y="437848"/>
                  <a:pt x="1054704" y="406400"/>
                </a:cubicBezTo>
                <a:cubicBezTo>
                  <a:pt x="1061961" y="374953"/>
                  <a:pt x="1132114" y="365277"/>
                  <a:pt x="1170819" y="333829"/>
                </a:cubicBezTo>
                <a:cubicBezTo>
                  <a:pt x="1209524" y="302381"/>
                  <a:pt x="1279676" y="261257"/>
                  <a:pt x="1286933" y="217714"/>
                </a:cubicBezTo>
                <a:cubicBezTo>
                  <a:pt x="1294190" y="174171"/>
                  <a:pt x="1233713" y="108857"/>
                  <a:pt x="1214361" y="72571"/>
                </a:cubicBezTo>
                <a:cubicBezTo>
                  <a:pt x="1195009" y="36285"/>
                  <a:pt x="1182914" y="18142"/>
                  <a:pt x="1170819" y="0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15746" y="1243186"/>
            <a:ext cx="1959206" cy="2424671"/>
            <a:chOff x="4607384" y="2364620"/>
            <a:chExt cx="1959206" cy="2424671"/>
          </a:xfrm>
        </p:grpSpPr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4899804" y="2760453"/>
              <a:ext cx="1656272" cy="17320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 dirty="0"/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4917057" y="2760453"/>
              <a:ext cx="1629794" cy="173201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 dirty="0"/>
            </a:p>
          </p:txBody>
        </p:sp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4757585" y="2364620"/>
              <a:ext cx="1809005" cy="369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800" b="1" dirty="0">
                  <a:latin typeface="Arial" charset="0"/>
                </a:rPr>
                <a:t>AVO Crossplot</a:t>
              </a: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5000973" y="4512300"/>
              <a:ext cx="1455639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200" b="1" dirty="0">
                  <a:latin typeface="Arial" charset="0"/>
                </a:rPr>
                <a:t>AVO Intercept (A)</a:t>
              </a:r>
            </a:p>
          </p:txBody>
        </p:sp>
        <p:sp>
          <p:nvSpPr>
            <p:cNvPr id="16" name="Text Box 6"/>
            <p:cNvSpPr txBox="1">
              <a:spLocks noChangeArrowheads="1"/>
            </p:cNvSpPr>
            <p:nvPr/>
          </p:nvSpPr>
          <p:spPr bwMode="auto">
            <a:xfrm rot="16200000">
              <a:off x="4132675" y="3400090"/>
              <a:ext cx="122641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r>
                <a:rPr lang="en-US" sz="1200" b="1" dirty="0">
                  <a:latin typeface="Arial" charset="0"/>
                </a:rPr>
                <a:t>AVO </a:t>
              </a:r>
              <a:r>
                <a:rPr lang="en-US" sz="1200" b="1" dirty="0" smtClean="0">
                  <a:latin typeface="Arial" charset="0"/>
                </a:rPr>
                <a:t>Slope </a:t>
              </a:r>
              <a:r>
                <a:rPr lang="en-US" sz="1200" b="1" dirty="0">
                  <a:latin typeface="Arial" charset="0"/>
                </a:rPr>
                <a:t>(B)</a:t>
              </a: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>
              <a:off x="4895851" y="3514172"/>
              <a:ext cx="16637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8" name="Line 8"/>
            <p:cNvSpPr>
              <a:spLocks noChangeShapeType="1"/>
            </p:cNvSpPr>
            <p:nvPr/>
          </p:nvSpPr>
          <p:spPr bwMode="auto">
            <a:xfrm rot="16200000">
              <a:off x="4820136" y="3622823"/>
              <a:ext cx="170844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19" name="Oval 9"/>
            <p:cNvSpPr>
              <a:spLocks noChangeAspect="1" noChangeArrowheads="1"/>
            </p:cNvSpPr>
            <p:nvPr/>
          </p:nvSpPr>
          <p:spPr bwMode="auto">
            <a:xfrm>
              <a:off x="5028768" y="3970270"/>
              <a:ext cx="123812" cy="980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 dirty="0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4958019" y="4039614"/>
              <a:ext cx="89448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200" b="1" dirty="0">
                  <a:solidFill>
                    <a:srgbClr val="FF0000"/>
                  </a:solidFill>
                  <a:latin typeface="Arial" charset="0"/>
                </a:rPr>
                <a:t>Gas</a:t>
              </a:r>
            </a:p>
          </p:txBody>
        </p:sp>
        <p:sp>
          <p:nvSpPr>
            <p:cNvPr id="21" name="Oval 29"/>
            <p:cNvSpPr>
              <a:spLocks noChangeAspect="1" noChangeArrowheads="1"/>
            </p:cNvSpPr>
            <p:nvPr/>
          </p:nvSpPr>
          <p:spPr bwMode="auto">
            <a:xfrm>
              <a:off x="5479798" y="3666205"/>
              <a:ext cx="123812" cy="98050"/>
            </a:xfrm>
            <a:prstGeom prst="ellipse">
              <a:avLst/>
            </a:prstGeom>
            <a:solidFill>
              <a:srgbClr val="0000CC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 dirty="0"/>
            </a:p>
          </p:txBody>
        </p:sp>
        <p:sp>
          <p:nvSpPr>
            <p:cNvPr id="22" name="Oval 30"/>
            <p:cNvSpPr>
              <a:spLocks noChangeAspect="1" noChangeArrowheads="1"/>
            </p:cNvSpPr>
            <p:nvPr/>
          </p:nvSpPr>
          <p:spPr bwMode="auto">
            <a:xfrm>
              <a:off x="5253651" y="3810526"/>
              <a:ext cx="125076" cy="98050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 dirty="0"/>
            </a:p>
          </p:txBody>
        </p:sp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5226725" y="3852650"/>
              <a:ext cx="89448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200" b="1" dirty="0">
                  <a:solidFill>
                    <a:srgbClr val="006600"/>
                  </a:solidFill>
                  <a:latin typeface="Arial" charset="0"/>
                </a:rPr>
                <a:t>Oil</a:t>
              </a:r>
            </a:p>
          </p:txBody>
        </p:sp>
        <p:sp>
          <p:nvSpPr>
            <p:cNvPr id="24" name="Text Box 32"/>
            <p:cNvSpPr txBox="1">
              <a:spLocks noChangeArrowheads="1"/>
            </p:cNvSpPr>
            <p:nvPr/>
          </p:nvSpPr>
          <p:spPr bwMode="auto">
            <a:xfrm>
              <a:off x="5457528" y="3696011"/>
              <a:ext cx="89448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r>
                <a:rPr lang="en-US" sz="1200" b="1" dirty="0">
                  <a:solidFill>
                    <a:srgbClr val="0000CC"/>
                  </a:solidFill>
                  <a:latin typeface="Arial" charset="0"/>
                </a:rPr>
                <a:t>Water</a:t>
              </a:r>
            </a:p>
          </p:txBody>
        </p:sp>
        <p:cxnSp>
          <p:nvCxnSpPr>
            <p:cNvPr id="25" name="Straight Connector 24"/>
            <p:cNvCxnSpPr>
              <a:cxnSpLocks noChangeAspect="1"/>
            </p:cNvCxnSpPr>
            <p:nvPr/>
          </p:nvCxnSpPr>
          <p:spPr bwMode="auto">
            <a:xfrm>
              <a:off x="5037826" y="2984740"/>
              <a:ext cx="1483624" cy="126108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6633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Text Box 31"/>
            <p:cNvSpPr txBox="1">
              <a:spLocks noChangeAspect="1" noChangeArrowheads="1"/>
            </p:cNvSpPr>
            <p:nvPr/>
          </p:nvSpPr>
          <p:spPr bwMode="auto">
            <a:xfrm rot="2460000">
              <a:off x="5051544" y="3071146"/>
              <a:ext cx="89448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663300"/>
                  </a:solidFill>
                  <a:latin typeface="Arial" charset="0"/>
                </a:rPr>
                <a:t>Shale</a:t>
              </a:r>
              <a:endParaRPr lang="en-US" sz="1200" b="1" dirty="0">
                <a:solidFill>
                  <a:srgbClr val="663300"/>
                </a:solidFill>
                <a:latin typeface="Arial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 bwMode="auto">
            <a:xfrm flipV="1">
              <a:off x="5074024" y="3448050"/>
              <a:ext cx="463176" cy="5080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8" name="Text Box 31"/>
            <p:cNvSpPr txBox="1">
              <a:spLocks noChangeAspect="1" noChangeArrowheads="1"/>
            </p:cNvSpPr>
            <p:nvPr/>
          </p:nvSpPr>
          <p:spPr bwMode="auto">
            <a:xfrm rot="18780000">
              <a:off x="4753093" y="3464846"/>
              <a:ext cx="894480" cy="276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pPr algn="ctr"/>
              <a:r>
                <a:rPr lang="en-US" sz="1200" b="1" dirty="0" smtClean="0">
                  <a:latin typeface="Arial" charset="0"/>
                </a:rPr>
                <a:t>Distance</a:t>
              </a:r>
              <a:endParaRPr lang="en-US" sz="1200" b="1" dirty="0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Key Question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509588" y="1238250"/>
            <a:ext cx="798830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spcAft>
                <a:spcPts val="3000"/>
              </a:spcAft>
            </a:pPr>
            <a:r>
              <a:rPr lang="en-US" dirty="0">
                <a:latin typeface="+mn-lt"/>
              </a:rPr>
              <a:t>At the depth that </a:t>
            </a:r>
            <a:r>
              <a:rPr lang="en-US" dirty="0" smtClean="0">
                <a:latin typeface="+mn-lt"/>
              </a:rPr>
              <a:t>we are interested </a:t>
            </a:r>
            <a:r>
              <a:rPr lang="en-US" dirty="0">
                <a:latin typeface="+mn-lt"/>
              </a:rPr>
              <a:t>in within </a:t>
            </a:r>
            <a:r>
              <a:rPr lang="en-US" dirty="0" smtClean="0">
                <a:latin typeface="+mn-lt"/>
              </a:rPr>
              <a:t>the </a:t>
            </a:r>
            <a:r>
              <a:rPr lang="en-US" dirty="0">
                <a:latin typeface="+mn-lt"/>
              </a:rPr>
              <a:t>study area, should </a:t>
            </a:r>
            <a:r>
              <a:rPr lang="en-US" dirty="0" smtClean="0">
                <a:latin typeface="+mn-lt"/>
              </a:rPr>
              <a:t>we </a:t>
            </a:r>
            <a:r>
              <a:rPr lang="en-US" dirty="0">
                <a:latin typeface="+mn-lt"/>
              </a:rPr>
              <a:t>expect a distinct AVO response as a function of fluid fill?</a:t>
            </a:r>
          </a:p>
          <a:p>
            <a:pPr lvl="1">
              <a:spcAft>
                <a:spcPts val="3000"/>
              </a:spcAft>
              <a:buFont typeface="Arial" charset="0"/>
              <a:buChar char="•"/>
            </a:pPr>
            <a:r>
              <a:rPr lang="en-US" dirty="0">
                <a:latin typeface="+mn-lt"/>
              </a:rPr>
              <a:t> What is the AVO response for a brine sand?</a:t>
            </a:r>
          </a:p>
          <a:p>
            <a:pPr lvl="1">
              <a:spcAft>
                <a:spcPts val="3000"/>
              </a:spcAft>
              <a:buFont typeface="Arial" charset="0"/>
              <a:buChar char="•"/>
            </a:pPr>
            <a:r>
              <a:rPr lang="en-US" dirty="0">
                <a:latin typeface="+mn-lt"/>
              </a:rPr>
              <a:t> What is the AVO response for an oil sand?</a:t>
            </a:r>
          </a:p>
          <a:p>
            <a:pPr lvl="1">
              <a:spcAft>
                <a:spcPts val="3000"/>
              </a:spcAft>
              <a:buFont typeface="Arial" charset="0"/>
              <a:buChar char="•"/>
            </a:pPr>
            <a:r>
              <a:rPr lang="en-US" dirty="0">
                <a:latin typeface="+mn-lt"/>
              </a:rPr>
              <a:t> What is the AVO response for a gas sand?</a:t>
            </a:r>
          </a:p>
          <a:p>
            <a:pPr lvl="1">
              <a:spcAft>
                <a:spcPts val="3000"/>
              </a:spcAft>
              <a:buFont typeface="Arial" charset="0"/>
              <a:buChar char="•"/>
            </a:pPr>
            <a:r>
              <a:rPr lang="en-US" dirty="0">
                <a:latin typeface="+mn-lt"/>
              </a:rPr>
              <a:t> Are the responses distinguishable?</a:t>
            </a:r>
          </a:p>
          <a:p>
            <a:pPr lvl="1">
              <a:spcAft>
                <a:spcPts val="3000"/>
              </a:spcAft>
              <a:buFont typeface="Arial" charset="0"/>
              <a:buChar char="•"/>
            </a:pP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822486" y="1090747"/>
            <a:ext cx="5882316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What is AVO?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Why We Care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Difference between Offset and Angle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How We Measure AVO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AVO Classes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Summary</a:t>
            </a:r>
            <a:endParaRPr lang="en-US" sz="2600" dirty="0">
              <a:latin typeface="+mn-lt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274559" y="1163057"/>
            <a:ext cx="518161" cy="341312"/>
          </a:xfrm>
          <a:prstGeom prst="rightArrow">
            <a:avLst>
              <a:gd name="adj1" fmla="val 50000"/>
              <a:gd name="adj2" fmla="val 33854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Can Build Reservoir Models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7456488" y="2901950"/>
            <a:ext cx="128591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Reservoir</a:t>
            </a:r>
          </a:p>
          <a:p>
            <a:r>
              <a:rPr lang="en-US" sz="1200" b="1" dirty="0">
                <a:latin typeface="Tahoma" pitchFamily="34" charset="0"/>
              </a:rPr>
              <a:t>(Fluid </a:t>
            </a:r>
          </a:p>
          <a:p>
            <a:r>
              <a:rPr lang="en-US" sz="1200" b="1" dirty="0">
                <a:latin typeface="Tahoma" pitchFamily="34" charset="0"/>
              </a:rPr>
              <a:t>   Substituted)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7121525" y="2711450"/>
            <a:ext cx="3937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r>
              <a:rPr lang="en-US" sz="4200" b="1" dirty="0">
                <a:latin typeface="Tahoma" pitchFamily="34" charset="0"/>
              </a:rPr>
              <a:t>}</a:t>
            </a: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4321175" y="5213350"/>
            <a:ext cx="3273425" cy="11699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tabLst>
                <a:tab pos="1371600" algn="l"/>
                <a:tab pos="1493838" algn="l"/>
              </a:tabLst>
            </a:pPr>
            <a:r>
              <a:rPr lang="en-US" sz="1400" b="1" i="1" u="sng" dirty="0">
                <a:solidFill>
                  <a:schemeClr val="accent2"/>
                </a:solidFill>
                <a:latin typeface="Tahoma" pitchFamily="34" charset="0"/>
              </a:rPr>
              <a:t>Distributions:</a:t>
            </a:r>
            <a:r>
              <a:rPr lang="en-US" sz="1400" b="1" i="1" dirty="0">
                <a:solidFill>
                  <a:schemeClr val="accent2"/>
                </a:solidFill>
                <a:latin typeface="Tahoma" pitchFamily="34" charset="0"/>
              </a:rPr>
              <a:t>		Gaussian</a:t>
            </a:r>
          </a:p>
          <a:p>
            <a:pPr>
              <a:tabLst>
                <a:tab pos="1371600" algn="l"/>
                <a:tab pos="1493838" algn="l"/>
              </a:tabLst>
            </a:pPr>
            <a:r>
              <a:rPr lang="en-US" sz="1400" b="1" i="1" dirty="0">
                <a:solidFill>
                  <a:schemeClr val="accent2"/>
                </a:solidFill>
                <a:latin typeface="Tahoma" pitchFamily="34" charset="0"/>
              </a:rPr>
              <a:t>		Skewed Gaussian</a:t>
            </a:r>
          </a:p>
          <a:p>
            <a:pPr>
              <a:tabLst>
                <a:tab pos="1371600" algn="l"/>
                <a:tab pos="1493838" algn="l"/>
              </a:tabLst>
            </a:pPr>
            <a:r>
              <a:rPr lang="en-US" sz="1400" b="1" i="1" dirty="0">
                <a:solidFill>
                  <a:schemeClr val="accent2"/>
                </a:solidFill>
                <a:latin typeface="Tahoma" pitchFamily="34" charset="0"/>
              </a:rPr>
              <a:t>		Uniform</a:t>
            </a:r>
          </a:p>
          <a:p>
            <a:pPr>
              <a:tabLst>
                <a:tab pos="1371600" algn="l"/>
                <a:tab pos="1493838" algn="l"/>
              </a:tabLst>
            </a:pPr>
            <a:r>
              <a:rPr lang="en-US" sz="1400" b="1" i="1" dirty="0">
                <a:solidFill>
                  <a:schemeClr val="accent2"/>
                </a:solidFill>
                <a:latin typeface="Tahoma" pitchFamily="34" charset="0"/>
              </a:rPr>
              <a:t>		Triangular</a:t>
            </a:r>
          </a:p>
          <a:p>
            <a:pPr>
              <a:tabLst>
                <a:tab pos="1371600" algn="l"/>
                <a:tab pos="1493838" algn="l"/>
              </a:tabLst>
            </a:pPr>
            <a:r>
              <a:rPr lang="en-US" sz="1400" b="1" i="1" dirty="0">
                <a:solidFill>
                  <a:schemeClr val="accent2"/>
                </a:solidFill>
                <a:latin typeface="Tahoma" pitchFamily="34" charset="0"/>
              </a:rPr>
              <a:t>		Exact Value</a:t>
            </a:r>
          </a:p>
        </p:txBody>
      </p:sp>
      <p:sp>
        <p:nvSpPr>
          <p:cNvPr id="17415" name="Rectangle 6"/>
          <p:cNvSpPr>
            <a:spLocks noChangeArrowheads="1"/>
          </p:cNvSpPr>
          <p:nvPr/>
        </p:nvSpPr>
        <p:spPr bwMode="auto">
          <a:xfrm>
            <a:off x="355600" y="3465513"/>
            <a:ext cx="1987550" cy="6953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r>
              <a:rPr lang="en-US" sz="1400" b="1" dirty="0">
                <a:latin typeface="Tahoma" pitchFamily="34" charset="0"/>
              </a:rPr>
              <a:t>Reservoir Conditions</a:t>
            </a:r>
          </a:p>
          <a:p>
            <a:pPr marL="396875" lvl="1" indent="-168275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Pressure</a:t>
            </a:r>
          </a:p>
          <a:p>
            <a:pPr marL="396875" lvl="1" indent="-168275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Temperature</a:t>
            </a:r>
          </a:p>
        </p:txBody>
      </p:sp>
      <p:sp>
        <p:nvSpPr>
          <p:cNvPr id="17416" name="Rectangle 7"/>
          <p:cNvSpPr>
            <a:spLocks noChangeArrowheads="1"/>
          </p:cNvSpPr>
          <p:nvPr/>
        </p:nvSpPr>
        <p:spPr bwMode="auto">
          <a:xfrm>
            <a:off x="355600" y="4792663"/>
            <a:ext cx="1914525" cy="11509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r>
              <a:rPr lang="en-US" sz="1400" b="1" dirty="0">
                <a:latin typeface="Tahoma" pitchFamily="34" charset="0"/>
              </a:rPr>
              <a:t>Fluid Properties</a:t>
            </a:r>
          </a:p>
          <a:p>
            <a:pPr marL="350838" lvl="1" indent="-122238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GOR</a:t>
            </a:r>
          </a:p>
          <a:p>
            <a:pPr marL="350838" lvl="1" indent="-122238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API</a:t>
            </a:r>
          </a:p>
          <a:p>
            <a:pPr marL="350838" lvl="1" indent="-122238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Specific Gravity</a:t>
            </a:r>
          </a:p>
          <a:p>
            <a:pPr marL="350838" lvl="1" indent="-122238">
              <a:buFont typeface="Arial" charset="0"/>
              <a:buChar char="•"/>
            </a:pPr>
            <a:r>
              <a:rPr lang="en-US" sz="1400" b="1" dirty="0">
                <a:latin typeface="Tahoma" pitchFamily="34" charset="0"/>
              </a:rPr>
              <a:t>Salinity</a:t>
            </a:r>
          </a:p>
        </p:txBody>
      </p:sp>
      <p:sp>
        <p:nvSpPr>
          <p:cNvPr id="17417" name="Rectangle 8"/>
          <p:cNvSpPr>
            <a:spLocks noChangeArrowheads="1"/>
          </p:cNvSpPr>
          <p:nvPr/>
        </p:nvSpPr>
        <p:spPr bwMode="auto">
          <a:xfrm>
            <a:off x="2416175" y="4178300"/>
            <a:ext cx="990600" cy="541338"/>
          </a:xfrm>
          <a:prstGeom prst="rect">
            <a:avLst/>
          </a:prstGeom>
          <a:solidFill>
            <a:srgbClr val="FFE6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600" b="1" dirty="0">
                <a:latin typeface="Tahoma" pitchFamily="34" charset="0"/>
              </a:rPr>
              <a:t>Fluid</a:t>
            </a:r>
          </a:p>
        </p:txBody>
      </p:sp>
      <p:sp>
        <p:nvSpPr>
          <p:cNvPr id="17418" name="Rectangle 9"/>
          <p:cNvSpPr>
            <a:spLocks noChangeArrowheads="1"/>
          </p:cNvSpPr>
          <p:nvPr/>
        </p:nvSpPr>
        <p:spPr bwMode="auto">
          <a:xfrm>
            <a:off x="355600" y="4292600"/>
            <a:ext cx="1597025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400" b="1" dirty="0">
                <a:latin typeface="Tahoma" pitchFamily="34" charset="0"/>
              </a:rPr>
              <a:t>Water Saturation</a:t>
            </a:r>
          </a:p>
        </p:txBody>
      </p:sp>
      <p:cxnSp>
        <p:nvCxnSpPr>
          <p:cNvPr id="17419" name="AutoShape 10"/>
          <p:cNvCxnSpPr>
            <a:cxnSpLocks noChangeShapeType="1"/>
            <a:stCxn id="17415" idx="3"/>
            <a:endCxn id="17417" idx="0"/>
          </p:cNvCxnSpPr>
          <p:nvPr/>
        </p:nvCxnSpPr>
        <p:spPr bwMode="auto">
          <a:xfrm>
            <a:off x="2343150" y="3813175"/>
            <a:ext cx="568325" cy="365125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0" name="AutoShape 11"/>
          <p:cNvCxnSpPr>
            <a:cxnSpLocks noChangeShapeType="1"/>
            <a:stCxn id="17416" idx="3"/>
            <a:endCxn id="17417" idx="2"/>
          </p:cNvCxnSpPr>
          <p:nvPr/>
        </p:nvCxnSpPr>
        <p:spPr bwMode="auto">
          <a:xfrm flipV="1">
            <a:off x="2270125" y="4719638"/>
            <a:ext cx="641350" cy="64770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1" name="AutoShape 12"/>
          <p:cNvCxnSpPr>
            <a:cxnSpLocks noChangeShapeType="1"/>
            <a:stCxn id="17418" idx="3"/>
            <a:endCxn id="17417" idx="1"/>
          </p:cNvCxnSpPr>
          <p:nvPr/>
        </p:nvCxnSpPr>
        <p:spPr bwMode="auto">
          <a:xfrm>
            <a:off x="1952625" y="4435475"/>
            <a:ext cx="463550" cy="142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22" name="Text Box 13"/>
          <p:cNvSpPr txBox="1">
            <a:spLocks noChangeArrowheads="1"/>
          </p:cNvSpPr>
          <p:nvPr/>
        </p:nvSpPr>
        <p:spPr bwMode="auto">
          <a:xfrm>
            <a:off x="5757287" y="817563"/>
            <a:ext cx="1893451" cy="72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1400" b="1" dirty="0">
                <a:latin typeface="Tahoma" pitchFamily="34" charset="0"/>
              </a:rPr>
              <a:t>1-D Layer Model of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Elastic Parameter</a:t>
            </a:r>
          </a:p>
          <a:p>
            <a:pPr algn="ctr"/>
            <a:r>
              <a:rPr lang="en-US" sz="1300" b="1" dirty="0">
                <a:latin typeface="Tahoma" pitchFamily="34" charset="0"/>
              </a:rPr>
              <a:t>(V</a:t>
            </a:r>
            <a:r>
              <a:rPr lang="en-US" sz="1300" b="1" baseline="-10000" dirty="0">
                <a:latin typeface="Tahoma" pitchFamily="34" charset="0"/>
              </a:rPr>
              <a:t>p</a:t>
            </a:r>
            <a:r>
              <a:rPr lang="en-US" sz="1300" b="1" dirty="0">
                <a:latin typeface="Tahoma" pitchFamily="34" charset="0"/>
              </a:rPr>
              <a:t>, V</a:t>
            </a:r>
            <a:r>
              <a:rPr lang="en-US" sz="1300" b="1" baseline="-10000" dirty="0">
                <a:latin typeface="Tahoma" pitchFamily="34" charset="0"/>
              </a:rPr>
              <a:t>s</a:t>
            </a:r>
            <a:r>
              <a:rPr lang="en-US" sz="1300" b="1" dirty="0">
                <a:latin typeface="Tahoma" pitchFamily="34" charset="0"/>
              </a:rPr>
              <a:t>, Density)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038850" y="1530350"/>
            <a:ext cx="1150938" cy="3200400"/>
            <a:chOff x="3905" y="964"/>
            <a:chExt cx="624" cy="2016"/>
          </a:xfrm>
        </p:grpSpPr>
        <p:sp>
          <p:nvSpPr>
            <p:cNvPr id="17445" name="Rectangle 15"/>
            <p:cNvSpPr>
              <a:spLocks noChangeArrowheads="1"/>
            </p:cNvSpPr>
            <p:nvPr/>
          </p:nvSpPr>
          <p:spPr bwMode="auto">
            <a:xfrm>
              <a:off x="3905" y="964"/>
              <a:ext cx="624" cy="2016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46" name="Rectangle 16"/>
            <p:cNvSpPr>
              <a:spLocks noChangeArrowheads="1"/>
            </p:cNvSpPr>
            <p:nvPr/>
          </p:nvSpPr>
          <p:spPr bwMode="auto">
            <a:xfrm>
              <a:off x="3905" y="1831"/>
              <a:ext cx="624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32" tIns="45716" rIns="91432" bIns="45716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7447" name="Line 17"/>
            <p:cNvSpPr>
              <a:spLocks noChangeShapeType="1"/>
            </p:cNvSpPr>
            <p:nvPr/>
          </p:nvSpPr>
          <p:spPr bwMode="auto">
            <a:xfrm>
              <a:off x="3905" y="106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48" name="Line 18"/>
            <p:cNvSpPr>
              <a:spLocks noChangeShapeType="1"/>
            </p:cNvSpPr>
            <p:nvPr/>
          </p:nvSpPr>
          <p:spPr bwMode="auto">
            <a:xfrm>
              <a:off x="3905" y="115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49" name="Line 19"/>
            <p:cNvSpPr>
              <a:spLocks noChangeShapeType="1"/>
            </p:cNvSpPr>
            <p:nvPr/>
          </p:nvSpPr>
          <p:spPr bwMode="auto">
            <a:xfrm>
              <a:off x="3905" y="124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0" name="Line 20"/>
            <p:cNvSpPr>
              <a:spLocks noChangeShapeType="1"/>
            </p:cNvSpPr>
            <p:nvPr/>
          </p:nvSpPr>
          <p:spPr bwMode="auto">
            <a:xfrm>
              <a:off x="3905" y="1348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1" name="Line 21"/>
            <p:cNvSpPr>
              <a:spLocks noChangeShapeType="1"/>
            </p:cNvSpPr>
            <p:nvPr/>
          </p:nvSpPr>
          <p:spPr bwMode="auto">
            <a:xfrm>
              <a:off x="3905" y="1494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2" name="Line 22"/>
            <p:cNvSpPr>
              <a:spLocks noChangeShapeType="1"/>
            </p:cNvSpPr>
            <p:nvPr/>
          </p:nvSpPr>
          <p:spPr bwMode="auto">
            <a:xfrm>
              <a:off x="3905" y="159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3" name="Line 23"/>
            <p:cNvSpPr>
              <a:spLocks noChangeShapeType="1"/>
            </p:cNvSpPr>
            <p:nvPr/>
          </p:nvSpPr>
          <p:spPr bwMode="auto">
            <a:xfrm>
              <a:off x="3905" y="173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4" name="Line 24"/>
            <p:cNvSpPr>
              <a:spLocks noChangeShapeType="1"/>
            </p:cNvSpPr>
            <p:nvPr/>
          </p:nvSpPr>
          <p:spPr bwMode="auto">
            <a:xfrm>
              <a:off x="3905" y="221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5" name="Line 25"/>
            <p:cNvSpPr>
              <a:spLocks noChangeShapeType="1"/>
            </p:cNvSpPr>
            <p:nvPr/>
          </p:nvSpPr>
          <p:spPr bwMode="auto">
            <a:xfrm>
              <a:off x="3905" y="2308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6" name="Line 26"/>
            <p:cNvSpPr>
              <a:spLocks noChangeShapeType="1"/>
            </p:cNvSpPr>
            <p:nvPr/>
          </p:nvSpPr>
          <p:spPr bwMode="auto">
            <a:xfrm>
              <a:off x="3905" y="241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7" name="Line 27"/>
            <p:cNvSpPr>
              <a:spLocks noChangeShapeType="1"/>
            </p:cNvSpPr>
            <p:nvPr/>
          </p:nvSpPr>
          <p:spPr bwMode="auto">
            <a:xfrm>
              <a:off x="3905" y="2584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8" name="Line 28"/>
            <p:cNvSpPr>
              <a:spLocks noChangeShapeType="1"/>
            </p:cNvSpPr>
            <p:nvPr/>
          </p:nvSpPr>
          <p:spPr bwMode="auto">
            <a:xfrm>
              <a:off x="3905" y="269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59" name="Line 29"/>
            <p:cNvSpPr>
              <a:spLocks noChangeShapeType="1"/>
            </p:cNvSpPr>
            <p:nvPr/>
          </p:nvSpPr>
          <p:spPr bwMode="auto">
            <a:xfrm>
              <a:off x="3905" y="2788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0" name="Line 30"/>
            <p:cNvSpPr>
              <a:spLocks noChangeShapeType="1"/>
            </p:cNvSpPr>
            <p:nvPr/>
          </p:nvSpPr>
          <p:spPr bwMode="auto">
            <a:xfrm>
              <a:off x="3905" y="2884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1" name="Line 31"/>
            <p:cNvSpPr>
              <a:spLocks noChangeShapeType="1"/>
            </p:cNvSpPr>
            <p:nvPr/>
          </p:nvSpPr>
          <p:spPr bwMode="auto">
            <a:xfrm>
              <a:off x="3905" y="268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2" name="Line 32"/>
            <p:cNvSpPr>
              <a:spLocks noChangeShapeType="1"/>
            </p:cNvSpPr>
            <p:nvPr/>
          </p:nvSpPr>
          <p:spPr bwMode="auto">
            <a:xfrm>
              <a:off x="3905" y="235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3" name="Line 33"/>
            <p:cNvSpPr>
              <a:spLocks noChangeShapeType="1"/>
            </p:cNvSpPr>
            <p:nvPr/>
          </p:nvSpPr>
          <p:spPr bwMode="auto">
            <a:xfrm>
              <a:off x="3905" y="283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4" name="Line 34"/>
            <p:cNvSpPr>
              <a:spLocks noChangeShapeType="1"/>
            </p:cNvSpPr>
            <p:nvPr/>
          </p:nvSpPr>
          <p:spPr bwMode="auto">
            <a:xfrm>
              <a:off x="3905" y="139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465" name="Line 35"/>
            <p:cNvSpPr>
              <a:spLocks noChangeShapeType="1"/>
            </p:cNvSpPr>
            <p:nvPr/>
          </p:nvSpPr>
          <p:spPr bwMode="auto">
            <a:xfrm>
              <a:off x="3905" y="130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7424" name="Rectangle 37"/>
          <p:cNvSpPr>
            <a:spLocks noChangeArrowheads="1"/>
          </p:cNvSpPr>
          <p:nvPr/>
        </p:nvSpPr>
        <p:spPr bwMode="auto">
          <a:xfrm>
            <a:off x="4660900" y="2833688"/>
            <a:ext cx="1020763" cy="6334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400" b="1" dirty="0">
                <a:latin typeface="Tahoma" pitchFamily="34" charset="0"/>
              </a:rPr>
              <a:t>Statistical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Scatter</a:t>
            </a:r>
          </a:p>
          <a:p>
            <a:pPr algn="ctr"/>
            <a:r>
              <a:rPr lang="en-US" sz="1400" b="1" dirty="0">
                <a:latin typeface="Tahoma" pitchFamily="34" charset="0"/>
              </a:rPr>
              <a:t>(Optional)</a:t>
            </a:r>
          </a:p>
        </p:txBody>
      </p:sp>
      <p:cxnSp>
        <p:nvCxnSpPr>
          <p:cNvPr id="17425" name="AutoShape 38"/>
          <p:cNvCxnSpPr>
            <a:cxnSpLocks noChangeShapeType="1"/>
            <a:stCxn id="17424" idx="3"/>
          </p:cNvCxnSpPr>
          <p:nvPr/>
        </p:nvCxnSpPr>
        <p:spPr bwMode="auto">
          <a:xfrm flipV="1">
            <a:off x="5681663" y="3149600"/>
            <a:ext cx="357187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26" name="AutoShape 39"/>
          <p:cNvCxnSpPr>
            <a:cxnSpLocks noChangeShapeType="1"/>
            <a:stCxn id="17434" idx="3"/>
            <a:endCxn id="17424" idx="1"/>
          </p:cNvCxnSpPr>
          <p:nvPr/>
        </p:nvCxnSpPr>
        <p:spPr bwMode="auto">
          <a:xfrm flipV="1">
            <a:off x="4384675" y="3151188"/>
            <a:ext cx="276225" cy="190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27" name="Rectangle 40"/>
          <p:cNvSpPr>
            <a:spLocks noChangeArrowheads="1"/>
          </p:cNvSpPr>
          <p:nvPr/>
        </p:nvSpPr>
        <p:spPr bwMode="auto">
          <a:xfrm>
            <a:off x="280988" y="1058863"/>
            <a:ext cx="1196975" cy="295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400" b="1" dirty="0">
                <a:latin typeface="Tahoma" pitchFamily="34" charset="0"/>
              </a:rPr>
              <a:t>Thickness</a:t>
            </a:r>
          </a:p>
        </p:txBody>
      </p:sp>
      <p:sp>
        <p:nvSpPr>
          <p:cNvPr id="17428" name="Rectangle 41"/>
          <p:cNvSpPr>
            <a:spLocks noChangeArrowheads="1"/>
          </p:cNvSpPr>
          <p:nvPr/>
        </p:nvSpPr>
        <p:spPr bwMode="auto">
          <a:xfrm>
            <a:off x="280988" y="1735138"/>
            <a:ext cx="1196975" cy="295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400" b="1" dirty="0" smtClean="0">
                <a:latin typeface="Tahoma" pitchFamily="34" charset="0"/>
              </a:rPr>
              <a:t>% Sand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17429" name="Rectangle 42"/>
          <p:cNvSpPr>
            <a:spLocks noChangeArrowheads="1"/>
          </p:cNvSpPr>
          <p:nvPr/>
        </p:nvSpPr>
        <p:spPr bwMode="auto">
          <a:xfrm>
            <a:off x="280988" y="2420938"/>
            <a:ext cx="1196975" cy="295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400" b="1" dirty="0">
                <a:latin typeface="Tahoma" pitchFamily="34" charset="0"/>
              </a:rPr>
              <a:t>Porosity</a:t>
            </a:r>
          </a:p>
        </p:txBody>
      </p:sp>
      <p:sp>
        <p:nvSpPr>
          <p:cNvPr id="17430" name="Rectangle 43"/>
          <p:cNvSpPr>
            <a:spLocks noChangeArrowheads="1"/>
          </p:cNvSpPr>
          <p:nvPr/>
        </p:nvSpPr>
        <p:spPr bwMode="auto">
          <a:xfrm>
            <a:off x="2011363" y="1689100"/>
            <a:ext cx="1393989" cy="376183"/>
          </a:xfrm>
          <a:prstGeom prst="rect">
            <a:avLst/>
          </a:prstGeom>
          <a:solidFill>
            <a:srgbClr val="FFE6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600" b="1" dirty="0" smtClean="0">
                <a:latin typeface="Tahoma" pitchFamily="34" charset="0"/>
              </a:rPr>
              <a:t>Rock Layers</a:t>
            </a:r>
            <a:endParaRPr lang="en-US" sz="1600" b="1" dirty="0">
              <a:latin typeface="Tahoma" pitchFamily="34" charset="0"/>
            </a:endParaRPr>
          </a:p>
        </p:txBody>
      </p:sp>
      <p:cxnSp>
        <p:nvCxnSpPr>
          <p:cNvPr id="17431" name="AutoShape 44"/>
          <p:cNvCxnSpPr>
            <a:cxnSpLocks noChangeShapeType="1"/>
            <a:stCxn id="17427" idx="3"/>
            <a:endCxn id="17430" idx="0"/>
          </p:cNvCxnSpPr>
          <p:nvPr/>
        </p:nvCxnSpPr>
        <p:spPr bwMode="auto">
          <a:xfrm>
            <a:off x="1477963" y="1206501"/>
            <a:ext cx="1230395" cy="482599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2" name="AutoShape 45"/>
          <p:cNvCxnSpPr>
            <a:cxnSpLocks noChangeShapeType="1"/>
            <a:stCxn id="17429" idx="3"/>
            <a:endCxn id="17430" idx="2"/>
          </p:cNvCxnSpPr>
          <p:nvPr/>
        </p:nvCxnSpPr>
        <p:spPr bwMode="auto">
          <a:xfrm flipV="1">
            <a:off x="1477963" y="2065283"/>
            <a:ext cx="1230395" cy="50329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3" name="AutoShape 46"/>
          <p:cNvCxnSpPr>
            <a:cxnSpLocks noChangeShapeType="1"/>
            <a:stCxn id="17428" idx="3"/>
            <a:endCxn id="17430" idx="1"/>
          </p:cNvCxnSpPr>
          <p:nvPr/>
        </p:nvCxnSpPr>
        <p:spPr bwMode="auto">
          <a:xfrm flipV="1">
            <a:off x="1477963" y="1877192"/>
            <a:ext cx="533400" cy="558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34" name="Rectangle 47"/>
          <p:cNvSpPr>
            <a:spLocks noChangeArrowheads="1"/>
          </p:cNvSpPr>
          <p:nvPr/>
        </p:nvSpPr>
        <p:spPr bwMode="auto">
          <a:xfrm>
            <a:off x="2957513" y="2941638"/>
            <a:ext cx="1427162" cy="455612"/>
          </a:xfrm>
          <a:prstGeom prst="rect">
            <a:avLst/>
          </a:prstGeom>
          <a:solidFill>
            <a:srgbClr val="FFE6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/>
            <a:r>
              <a:rPr lang="en-US" sz="1600" b="1" dirty="0">
                <a:latin typeface="Tahoma" pitchFamily="34" charset="0"/>
              </a:rPr>
              <a:t>Rock Physics</a:t>
            </a:r>
          </a:p>
        </p:txBody>
      </p:sp>
      <p:cxnSp>
        <p:nvCxnSpPr>
          <p:cNvPr id="17435" name="AutoShape 48"/>
          <p:cNvCxnSpPr>
            <a:cxnSpLocks noChangeShapeType="1"/>
            <a:stCxn id="17417" idx="3"/>
            <a:endCxn id="17434" idx="2"/>
          </p:cNvCxnSpPr>
          <p:nvPr/>
        </p:nvCxnSpPr>
        <p:spPr bwMode="auto">
          <a:xfrm flipV="1">
            <a:off x="3406775" y="3397250"/>
            <a:ext cx="265113" cy="105251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6" name="AutoShape 49"/>
          <p:cNvCxnSpPr>
            <a:cxnSpLocks noChangeShapeType="1"/>
            <a:stCxn id="17430" idx="3"/>
            <a:endCxn id="17434" idx="0"/>
          </p:cNvCxnSpPr>
          <p:nvPr/>
        </p:nvCxnSpPr>
        <p:spPr bwMode="auto">
          <a:xfrm>
            <a:off x="3405352" y="1877192"/>
            <a:ext cx="265742" cy="1064446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37" name="Rectangle 50"/>
          <p:cNvSpPr>
            <a:spLocks noChangeArrowheads="1"/>
          </p:cNvSpPr>
          <p:nvPr/>
        </p:nvSpPr>
        <p:spPr bwMode="auto">
          <a:xfrm>
            <a:off x="1646238" y="6248400"/>
            <a:ext cx="295275" cy="1539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38" name="Text Box 51"/>
          <p:cNvSpPr txBox="1">
            <a:spLocks noChangeArrowheads="1"/>
          </p:cNvSpPr>
          <p:nvPr/>
        </p:nvSpPr>
        <p:spPr bwMode="auto">
          <a:xfrm>
            <a:off x="1919288" y="6188075"/>
            <a:ext cx="15446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= Allowed to vary</a:t>
            </a:r>
          </a:p>
        </p:txBody>
      </p:sp>
      <p:sp>
        <p:nvSpPr>
          <p:cNvPr id="17439" name="Text Box 53"/>
          <p:cNvSpPr txBox="1">
            <a:spLocks noChangeArrowheads="1"/>
          </p:cNvSpPr>
          <p:nvPr/>
        </p:nvSpPr>
        <p:spPr bwMode="auto">
          <a:xfrm>
            <a:off x="7621588" y="1979613"/>
            <a:ext cx="1330797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Overburden</a:t>
            </a:r>
          </a:p>
          <a:p>
            <a:r>
              <a:rPr lang="en-US" sz="1200" b="1" dirty="0">
                <a:latin typeface="Tahoma" pitchFamily="34" charset="0"/>
              </a:rPr>
              <a:t> (Not Fluid </a:t>
            </a:r>
          </a:p>
          <a:p>
            <a:r>
              <a:rPr lang="en-US" sz="1200" b="1" dirty="0">
                <a:latin typeface="Tahoma" pitchFamily="34" charset="0"/>
              </a:rPr>
              <a:t>    Substituted)</a:t>
            </a:r>
          </a:p>
        </p:txBody>
      </p:sp>
      <p:sp>
        <p:nvSpPr>
          <p:cNvPr id="17440" name="Text Box 54"/>
          <p:cNvSpPr txBox="1">
            <a:spLocks noChangeArrowheads="1"/>
          </p:cNvSpPr>
          <p:nvPr/>
        </p:nvSpPr>
        <p:spPr bwMode="auto">
          <a:xfrm>
            <a:off x="7713663" y="3821113"/>
            <a:ext cx="1345224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Non-Reservoir </a:t>
            </a:r>
          </a:p>
          <a:p>
            <a:r>
              <a:rPr lang="en-US" sz="1200" b="1" dirty="0">
                <a:latin typeface="Tahoma" pitchFamily="34" charset="0"/>
              </a:rPr>
              <a:t>(Not Fluid </a:t>
            </a:r>
          </a:p>
          <a:p>
            <a:r>
              <a:rPr lang="en-US" sz="1200" b="1" dirty="0">
                <a:latin typeface="Tahoma" pitchFamily="34" charset="0"/>
              </a:rPr>
              <a:t>   Substituted)</a:t>
            </a:r>
          </a:p>
        </p:txBody>
      </p:sp>
      <p:sp>
        <p:nvSpPr>
          <p:cNvPr id="17441" name="Freeform 55"/>
          <p:cNvSpPr>
            <a:spLocks/>
          </p:cNvSpPr>
          <p:nvPr/>
        </p:nvSpPr>
        <p:spPr bwMode="auto">
          <a:xfrm>
            <a:off x="7216775" y="4064000"/>
            <a:ext cx="322263" cy="642938"/>
          </a:xfrm>
          <a:custGeom>
            <a:avLst/>
            <a:gdLst>
              <a:gd name="T0" fmla="*/ 292544918 w 355"/>
              <a:gd name="T1" fmla="*/ 0 h 376"/>
              <a:gd name="T2" fmla="*/ 173054320 w 355"/>
              <a:gd name="T3" fmla="*/ 190053149 h 376"/>
              <a:gd name="T4" fmla="*/ 149156939 w 355"/>
              <a:gd name="T5" fmla="*/ 675420043 h 376"/>
              <a:gd name="T6" fmla="*/ 119490597 w 355"/>
              <a:gd name="T7" fmla="*/ 994125888 h 376"/>
              <a:gd name="T8" fmla="*/ 0 w 355"/>
              <a:gd name="T9" fmla="*/ 1099386432 h 3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5"/>
              <a:gd name="T16" fmla="*/ 0 h 376"/>
              <a:gd name="T17" fmla="*/ 355 w 355"/>
              <a:gd name="T18" fmla="*/ 376 h 3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5" h="376">
                <a:moveTo>
                  <a:pt x="355" y="0"/>
                </a:moveTo>
                <a:cubicBezTo>
                  <a:pt x="297" y="13"/>
                  <a:pt x="239" y="27"/>
                  <a:pt x="210" y="65"/>
                </a:cubicBezTo>
                <a:cubicBezTo>
                  <a:pt x="181" y="103"/>
                  <a:pt x="192" y="185"/>
                  <a:pt x="181" y="231"/>
                </a:cubicBezTo>
                <a:cubicBezTo>
                  <a:pt x="170" y="277"/>
                  <a:pt x="175" y="316"/>
                  <a:pt x="145" y="340"/>
                </a:cubicBezTo>
                <a:cubicBezTo>
                  <a:pt x="115" y="364"/>
                  <a:pt x="57" y="370"/>
                  <a:pt x="0" y="37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42" name="Freeform 56"/>
          <p:cNvSpPr>
            <a:spLocks/>
          </p:cNvSpPr>
          <p:nvPr/>
        </p:nvSpPr>
        <p:spPr bwMode="auto">
          <a:xfrm flipV="1">
            <a:off x="7216775" y="3400425"/>
            <a:ext cx="322263" cy="642938"/>
          </a:xfrm>
          <a:custGeom>
            <a:avLst/>
            <a:gdLst>
              <a:gd name="T0" fmla="*/ 292544918 w 355"/>
              <a:gd name="T1" fmla="*/ 0 h 376"/>
              <a:gd name="T2" fmla="*/ 173054320 w 355"/>
              <a:gd name="T3" fmla="*/ 190053149 h 376"/>
              <a:gd name="T4" fmla="*/ 149156939 w 355"/>
              <a:gd name="T5" fmla="*/ 675420043 h 376"/>
              <a:gd name="T6" fmla="*/ 119490597 w 355"/>
              <a:gd name="T7" fmla="*/ 994125888 h 376"/>
              <a:gd name="T8" fmla="*/ 0 w 355"/>
              <a:gd name="T9" fmla="*/ 1099386432 h 3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5"/>
              <a:gd name="T16" fmla="*/ 0 h 376"/>
              <a:gd name="T17" fmla="*/ 355 w 355"/>
              <a:gd name="T18" fmla="*/ 376 h 3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5" h="376">
                <a:moveTo>
                  <a:pt x="355" y="0"/>
                </a:moveTo>
                <a:cubicBezTo>
                  <a:pt x="297" y="13"/>
                  <a:pt x="239" y="27"/>
                  <a:pt x="210" y="65"/>
                </a:cubicBezTo>
                <a:cubicBezTo>
                  <a:pt x="181" y="103"/>
                  <a:pt x="192" y="185"/>
                  <a:pt x="181" y="231"/>
                </a:cubicBezTo>
                <a:cubicBezTo>
                  <a:pt x="170" y="277"/>
                  <a:pt x="175" y="316"/>
                  <a:pt x="145" y="340"/>
                </a:cubicBezTo>
                <a:cubicBezTo>
                  <a:pt x="115" y="364"/>
                  <a:pt x="57" y="370"/>
                  <a:pt x="0" y="37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43" name="Freeform 57"/>
          <p:cNvSpPr>
            <a:spLocks/>
          </p:cNvSpPr>
          <p:nvPr/>
        </p:nvSpPr>
        <p:spPr bwMode="auto">
          <a:xfrm>
            <a:off x="7215188" y="2208213"/>
            <a:ext cx="322262" cy="608012"/>
          </a:xfrm>
          <a:custGeom>
            <a:avLst/>
            <a:gdLst>
              <a:gd name="T0" fmla="*/ 292543102 w 355"/>
              <a:gd name="T1" fmla="*/ 0 h 376"/>
              <a:gd name="T2" fmla="*/ 173053783 w 355"/>
              <a:gd name="T3" fmla="*/ 169965222 h 376"/>
              <a:gd name="T4" fmla="*/ 149155568 w 355"/>
              <a:gd name="T5" fmla="*/ 604032438 h 376"/>
              <a:gd name="T6" fmla="*/ 119489319 w 355"/>
              <a:gd name="T7" fmla="*/ 889052726 h 376"/>
              <a:gd name="T8" fmla="*/ 0 w 355"/>
              <a:gd name="T9" fmla="*/ 983187830 h 3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5"/>
              <a:gd name="T16" fmla="*/ 0 h 376"/>
              <a:gd name="T17" fmla="*/ 355 w 355"/>
              <a:gd name="T18" fmla="*/ 376 h 3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5" h="376">
                <a:moveTo>
                  <a:pt x="355" y="0"/>
                </a:moveTo>
                <a:cubicBezTo>
                  <a:pt x="297" y="13"/>
                  <a:pt x="239" y="27"/>
                  <a:pt x="210" y="65"/>
                </a:cubicBezTo>
                <a:cubicBezTo>
                  <a:pt x="181" y="103"/>
                  <a:pt x="192" y="185"/>
                  <a:pt x="181" y="231"/>
                </a:cubicBezTo>
                <a:cubicBezTo>
                  <a:pt x="170" y="277"/>
                  <a:pt x="175" y="316"/>
                  <a:pt x="145" y="340"/>
                </a:cubicBezTo>
                <a:cubicBezTo>
                  <a:pt x="115" y="364"/>
                  <a:pt x="57" y="370"/>
                  <a:pt x="0" y="37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444" name="Freeform 58"/>
          <p:cNvSpPr>
            <a:spLocks/>
          </p:cNvSpPr>
          <p:nvPr/>
        </p:nvSpPr>
        <p:spPr bwMode="auto">
          <a:xfrm flipV="1">
            <a:off x="7215188" y="1577975"/>
            <a:ext cx="322262" cy="608013"/>
          </a:xfrm>
          <a:custGeom>
            <a:avLst/>
            <a:gdLst>
              <a:gd name="T0" fmla="*/ 292543102 w 355"/>
              <a:gd name="T1" fmla="*/ 0 h 376"/>
              <a:gd name="T2" fmla="*/ 173053783 w 355"/>
              <a:gd name="T3" fmla="*/ 169967119 h 376"/>
              <a:gd name="T4" fmla="*/ 149155568 w 355"/>
              <a:gd name="T5" fmla="*/ 604035049 h 376"/>
              <a:gd name="T6" fmla="*/ 119489319 w 355"/>
              <a:gd name="T7" fmla="*/ 889055805 h 376"/>
              <a:gd name="T8" fmla="*/ 0 w 355"/>
              <a:gd name="T9" fmla="*/ 983191064 h 3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5"/>
              <a:gd name="T16" fmla="*/ 0 h 376"/>
              <a:gd name="T17" fmla="*/ 355 w 355"/>
              <a:gd name="T18" fmla="*/ 376 h 3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5" h="376">
                <a:moveTo>
                  <a:pt x="355" y="0"/>
                </a:moveTo>
                <a:cubicBezTo>
                  <a:pt x="297" y="13"/>
                  <a:pt x="239" y="27"/>
                  <a:pt x="210" y="65"/>
                </a:cubicBezTo>
                <a:cubicBezTo>
                  <a:pt x="181" y="103"/>
                  <a:pt x="192" y="185"/>
                  <a:pt x="181" y="231"/>
                </a:cubicBezTo>
                <a:cubicBezTo>
                  <a:pt x="170" y="277"/>
                  <a:pt x="175" y="316"/>
                  <a:pt x="145" y="340"/>
                </a:cubicBezTo>
                <a:cubicBezTo>
                  <a:pt x="115" y="364"/>
                  <a:pt x="57" y="370"/>
                  <a:pt x="0" y="37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7" name="Line 23"/>
          <p:cNvSpPr>
            <a:spLocks noChangeShapeType="1"/>
          </p:cNvSpPr>
          <p:nvPr/>
        </p:nvSpPr>
        <p:spPr bwMode="auto">
          <a:xfrm>
            <a:off x="6048375" y="3063875"/>
            <a:ext cx="1150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" name="Line 23"/>
          <p:cNvSpPr>
            <a:spLocks noChangeShapeType="1"/>
          </p:cNvSpPr>
          <p:nvPr/>
        </p:nvSpPr>
        <p:spPr bwMode="auto">
          <a:xfrm>
            <a:off x="6057900" y="3225800"/>
            <a:ext cx="1150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the AVO Response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03600" y="3225800"/>
            <a:ext cx="2203450" cy="2166938"/>
            <a:chOff x="1874" y="1380"/>
            <a:chExt cx="1350" cy="649"/>
          </a:xfrm>
        </p:grpSpPr>
        <p:pic>
          <p:nvPicPr>
            <p:cNvPr id="18446" name="Picture 5" descr="n2g_erhanorth2"/>
            <p:cNvPicPr>
              <a:picLocks noChangeArrowheads="1"/>
            </p:cNvPicPr>
            <p:nvPr/>
          </p:nvPicPr>
          <p:blipFill>
            <a:blip r:embed="rId3" cstate="print"/>
            <a:srcRect l="44341" t="15350" r="7346" b="6775"/>
            <a:stretch>
              <a:fillRect/>
            </a:stretch>
          </p:blipFill>
          <p:spPr bwMode="auto">
            <a:xfrm>
              <a:off x="1874" y="1380"/>
              <a:ext cx="1350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7" name="Picture 6" descr="n2g_erhanorth2"/>
            <p:cNvPicPr>
              <a:picLocks noChangeArrowheads="1"/>
            </p:cNvPicPr>
            <p:nvPr/>
          </p:nvPicPr>
          <p:blipFill>
            <a:blip r:embed="rId3" cstate="print"/>
            <a:srcRect l="7729" t="15350" r="86044" b="10016"/>
            <a:stretch>
              <a:fillRect/>
            </a:stretch>
          </p:blipFill>
          <p:spPr bwMode="auto">
            <a:xfrm>
              <a:off x="1874" y="1380"/>
              <a:ext cx="174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7" name="Picture 7" descr="phi_erhanorth2"/>
          <p:cNvPicPr>
            <a:picLocks noChangeArrowheads="1"/>
          </p:cNvPicPr>
          <p:nvPr/>
        </p:nvPicPr>
        <p:blipFill>
          <a:blip r:embed="rId4" cstate="print"/>
          <a:srcRect l="7066" t="5052" r="6377" b="5283"/>
          <a:stretch>
            <a:fillRect/>
          </a:stretch>
        </p:blipFill>
        <p:spPr bwMode="auto">
          <a:xfrm>
            <a:off x="5761038" y="3225800"/>
            <a:ext cx="220345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thk_erhanorth2"/>
          <p:cNvPicPr>
            <a:picLocks noChangeArrowheads="1"/>
          </p:cNvPicPr>
          <p:nvPr/>
        </p:nvPicPr>
        <p:blipFill>
          <a:blip r:embed="rId5" cstate="print"/>
          <a:srcRect l="7213" t="5728" r="7213" b="5957"/>
          <a:stretch>
            <a:fillRect/>
          </a:stretch>
        </p:blipFill>
        <p:spPr bwMode="auto">
          <a:xfrm>
            <a:off x="1049338" y="3225800"/>
            <a:ext cx="220345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 Box 9"/>
          <p:cNvSpPr txBox="1">
            <a:spLocks noChangeAspect="1" noChangeArrowheads="1"/>
          </p:cNvSpPr>
          <p:nvPr/>
        </p:nvSpPr>
        <p:spPr bwMode="auto">
          <a:xfrm>
            <a:off x="6030913" y="5472113"/>
            <a:ext cx="16637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Porosity </a:t>
            </a:r>
          </a:p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(21 - 31%)</a:t>
            </a:r>
          </a:p>
        </p:txBody>
      </p:sp>
      <p:sp>
        <p:nvSpPr>
          <p:cNvPr id="18440" name="Text Box 10"/>
          <p:cNvSpPr txBox="1">
            <a:spLocks noChangeAspect="1" noChangeArrowheads="1"/>
          </p:cNvSpPr>
          <p:nvPr/>
        </p:nvSpPr>
        <p:spPr bwMode="auto">
          <a:xfrm>
            <a:off x="3608388" y="5472113"/>
            <a:ext cx="179546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Sand Percent </a:t>
            </a:r>
          </a:p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(36 - 58%)</a:t>
            </a:r>
          </a:p>
        </p:txBody>
      </p:sp>
      <p:sp>
        <p:nvSpPr>
          <p:cNvPr id="18441" name="Text Box 11"/>
          <p:cNvSpPr txBox="1">
            <a:spLocks noChangeAspect="1" noChangeArrowheads="1"/>
          </p:cNvSpPr>
          <p:nvPr/>
        </p:nvSpPr>
        <p:spPr bwMode="auto">
          <a:xfrm>
            <a:off x="1255713" y="5472113"/>
            <a:ext cx="17922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Thickness </a:t>
            </a:r>
          </a:p>
          <a:p>
            <a:pPr algn="ctr">
              <a:spcBef>
                <a:spcPct val="5000"/>
              </a:spcBef>
            </a:pPr>
            <a:r>
              <a:rPr lang="en-US" sz="2000" b="1" dirty="0">
                <a:latin typeface="Tahoma" pitchFamily="34" charset="0"/>
              </a:rPr>
              <a:t>(22 - 38 m)</a:t>
            </a:r>
          </a:p>
        </p:txBody>
      </p:sp>
      <p:sp>
        <p:nvSpPr>
          <p:cNvPr id="18442" name="Text Box 12"/>
          <p:cNvSpPr txBox="1">
            <a:spLocks noChangeArrowheads="1"/>
          </p:cNvSpPr>
          <p:nvPr/>
        </p:nvSpPr>
        <p:spPr bwMode="auto">
          <a:xfrm>
            <a:off x="1387475" y="930275"/>
            <a:ext cx="7504278" cy="120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Generate N reservoir models using </a:t>
            </a:r>
            <a:r>
              <a:rPr lang="en-US" dirty="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distributions </a:t>
            </a:r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of thickness, sand percent and porosity</a:t>
            </a:r>
          </a:p>
          <a:p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      (e.g., N = 5000)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546100" y="1006475"/>
            <a:ext cx="668338" cy="701675"/>
            <a:chOff x="114" y="865"/>
            <a:chExt cx="421" cy="442"/>
          </a:xfrm>
        </p:grpSpPr>
        <p:sp>
          <p:nvSpPr>
            <p:cNvPr id="18444" name="Oval 14"/>
            <p:cNvSpPr>
              <a:spLocks noChangeArrowheads="1"/>
            </p:cNvSpPr>
            <p:nvPr/>
          </p:nvSpPr>
          <p:spPr bwMode="auto">
            <a:xfrm>
              <a:off x="114" y="868"/>
              <a:ext cx="421" cy="435"/>
            </a:xfrm>
            <a:prstGeom prst="ellipse">
              <a:avLst/>
            </a:prstGeom>
            <a:solidFill>
              <a:srgbClr val="F8F3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2" tIns="45716" rIns="91432" bIns="45716" anchor="ctr"/>
            <a:lstStyle/>
            <a:p>
              <a:pPr algn="ctr"/>
              <a:endParaRPr lang="en-US" sz="3600" dirty="0"/>
            </a:p>
          </p:txBody>
        </p:sp>
        <p:sp>
          <p:nvSpPr>
            <p:cNvPr id="18445" name="Text Box 15"/>
            <p:cNvSpPr txBox="1">
              <a:spLocks noChangeArrowheads="1"/>
            </p:cNvSpPr>
            <p:nvPr/>
          </p:nvSpPr>
          <p:spPr bwMode="auto">
            <a:xfrm>
              <a:off x="145" y="865"/>
              <a:ext cx="35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Verdana" pitchFamily="34" charset="0"/>
                </a:rPr>
                <a:t>Step</a:t>
              </a:r>
            </a:p>
            <a:p>
              <a:pPr algn="ctr"/>
              <a:r>
                <a:rPr lang="en-US" sz="2800" b="1" dirty="0">
                  <a:latin typeface="Verdana" pitchFamily="34" charset="0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AVO Response</a:t>
            </a:r>
          </a:p>
        </p:txBody>
      </p:sp>
      <p:sp>
        <p:nvSpPr>
          <p:cNvPr id="19460" name="Text Box 17"/>
          <p:cNvSpPr txBox="1">
            <a:spLocks noChangeArrowheads="1"/>
          </p:cNvSpPr>
          <p:nvPr/>
        </p:nvSpPr>
        <p:spPr bwMode="auto">
          <a:xfrm>
            <a:off x="1395413" y="1042988"/>
            <a:ext cx="7480573" cy="83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Perform fluid substitution in the reservoir layers (gas, oil, and brine)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071688" y="2684165"/>
            <a:ext cx="1184275" cy="2852738"/>
            <a:chOff x="3414" y="1247"/>
            <a:chExt cx="450" cy="950"/>
          </a:xfrm>
        </p:grpSpPr>
        <p:sp>
          <p:nvSpPr>
            <p:cNvPr id="19488" name="Rectangle 19"/>
            <p:cNvSpPr>
              <a:spLocks noChangeArrowheads="1"/>
            </p:cNvSpPr>
            <p:nvPr/>
          </p:nvSpPr>
          <p:spPr bwMode="auto">
            <a:xfrm>
              <a:off x="3414" y="1247"/>
              <a:ext cx="450" cy="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" name="Group 20"/>
            <p:cNvGrpSpPr>
              <a:grpSpLocks noChangeAspect="1"/>
            </p:cNvGrpSpPr>
            <p:nvPr/>
          </p:nvGrpSpPr>
          <p:grpSpPr bwMode="auto">
            <a:xfrm>
              <a:off x="3473" y="1303"/>
              <a:ext cx="332" cy="838"/>
              <a:chOff x="904" y="823"/>
              <a:chExt cx="701" cy="2777"/>
            </a:xfrm>
          </p:grpSpPr>
          <p:sp>
            <p:nvSpPr>
              <p:cNvPr id="19490" name="Rectangle 21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904" y="823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1" name="Rectangle 22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904" y="1267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FF00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2" name="Rectangle 23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904" y="2049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FF00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3" name="Rectangle 24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904" y="2823"/>
                <a:ext cx="701" cy="333"/>
              </a:xfrm>
              <a:prstGeom prst="rect">
                <a:avLst/>
              </a:prstGeom>
              <a:pattFill prst="lgConfetti">
                <a:fgClr>
                  <a:schemeClr val="tx2"/>
                </a:fgClr>
                <a:bgClr>
                  <a:srgbClr val="FF00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4" name="Rectangle 25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904" y="1600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5" name="Rectangle 26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904" y="2379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96" name="Rectangle 27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904" y="3156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3733800" y="2684165"/>
            <a:ext cx="1184275" cy="2852738"/>
            <a:chOff x="4045" y="1247"/>
            <a:chExt cx="450" cy="950"/>
          </a:xfrm>
        </p:grpSpPr>
        <p:sp>
          <p:nvSpPr>
            <p:cNvPr id="19479" name="Rectangle 29"/>
            <p:cNvSpPr>
              <a:spLocks noChangeArrowheads="1"/>
            </p:cNvSpPr>
            <p:nvPr/>
          </p:nvSpPr>
          <p:spPr bwMode="auto">
            <a:xfrm>
              <a:off x="4045" y="1247"/>
              <a:ext cx="450" cy="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" name="Group 30"/>
            <p:cNvGrpSpPr>
              <a:grpSpLocks noChangeAspect="1"/>
            </p:cNvGrpSpPr>
            <p:nvPr/>
          </p:nvGrpSpPr>
          <p:grpSpPr bwMode="auto">
            <a:xfrm>
              <a:off x="4104" y="1302"/>
              <a:ext cx="332" cy="838"/>
              <a:chOff x="1895" y="813"/>
              <a:chExt cx="701" cy="2777"/>
            </a:xfrm>
          </p:grpSpPr>
          <p:sp>
            <p:nvSpPr>
              <p:cNvPr id="19481" name="Rectangle 31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1895" y="813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2" name="Rectangle 32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1895" y="1257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FF33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3" name="Rectangle 33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1895" y="2039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FF33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4" name="Rectangle 34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1895" y="2813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FF33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5" name="Rectangle 35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1895" y="1590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6" name="Rectangle 36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1895" y="2369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87" name="Rectangle 37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1895" y="3146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5403850" y="2680990"/>
            <a:ext cx="1184275" cy="2854325"/>
            <a:chOff x="4676" y="1246"/>
            <a:chExt cx="450" cy="950"/>
          </a:xfrm>
        </p:grpSpPr>
        <p:sp>
          <p:nvSpPr>
            <p:cNvPr id="19470" name="Rectangle 39"/>
            <p:cNvSpPr>
              <a:spLocks noChangeArrowheads="1"/>
            </p:cNvSpPr>
            <p:nvPr/>
          </p:nvSpPr>
          <p:spPr bwMode="auto">
            <a:xfrm>
              <a:off x="4676" y="1246"/>
              <a:ext cx="450" cy="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7" name="Group 40"/>
            <p:cNvGrpSpPr>
              <a:grpSpLocks noChangeAspect="1"/>
            </p:cNvGrpSpPr>
            <p:nvPr/>
          </p:nvGrpSpPr>
          <p:grpSpPr bwMode="auto">
            <a:xfrm>
              <a:off x="4735" y="1302"/>
              <a:ext cx="332" cy="838"/>
              <a:chOff x="3083" y="860"/>
              <a:chExt cx="701" cy="2777"/>
            </a:xfrm>
          </p:grpSpPr>
          <p:sp>
            <p:nvSpPr>
              <p:cNvPr id="19472" name="Rectangle 41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3083" y="860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3" name="Rectangle 42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3083" y="1304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CC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4" name="Rectangle 43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3083" y="2086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CC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5" name="Rectangle 44" descr="Large confetti"/>
              <p:cNvSpPr>
                <a:spLocks noChangeAspect="1" noChangeArrowheads="1"/>
              </p:cNvSpPr>
              <p:nvPr/>
            </p:nvSpPr>
            <p:spPr bwMode="auto">
              <a:xfrm>
                <a:off x="3083" y="2860"/>
                <a:ext cx="701" cy="333"/>
              </a:xfrm>
              <a:prstGeom prst="rect">
                <a:avLst/>
              </a:prstGeom>
              <a:pattFill prst="lgConfetti">
                <a:fgClr>
                  <a:schemeClr val="tx1"/>
                </a:fgClr>
                <a:bgClr>
                  <a:srgbClr val="66CC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6" name="Rectangle 45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3083" y="1637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7" name="Rectangle 46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3083" y="2416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478" name="Rectangle 47" descr="Dashed horizontal"/>
              <p:cNvSpPr>
                <a:spLocks noChangeAspect="1" noChangeArrowheads="1"/>
              </p:cNvSpPr>
              <p:nvPr/>
            </p:nvSpPr>
            <p:spPr bwMode="auto">
              <a:xfrm>
                <a:off x="3083" y="3193"/>
                <a:ext cx="701" cy="444"/>
              </a:xfrm>
              <a:prstGeom prst="rect">
                <a:avLst/>
              </a:prstGeom>
              <a:pattFill prst="dashHorz">
                <a:fgClr>
                  <a:schemeClr val="tx1"/>
                </a:fgClr>
                <a:bgClr>
                  <a:srgbClr val="996600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19464" name="Text Box 48"/>
          <p:cNvSpPr txBox="1">
            <a:spLocks noChangeAspect="1" noChangeArrowheads="1"/>
          </p:cNvSpPr>
          <p:nvPr/>
        </p:nvSpPr>
        <p:spPr bwMode="auto">
          <a:xfrm>
            <a:off x="1819275" y="2101797"/>
            <a:ext cx="168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Gas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Sands</a:t>
            </a:r>
          </a:p>
        </p:txBody>
      </p:sp>
      <p:sp>
        <p:nvSpPr>
          <p:cNvPr id="19465" name="Text Box 49"/>
          <p:cNvSpPr txBox="1">
            <a:spLocks noChangeAspect="1" noChangeArrowheads="1"/>
          </p:cNvSpPr>
          <p:nvPr/>
        </p:nvSpPr>
        <p:spPr bwMode="auto">
          <a:xfrm>
            <a:off x="3481388" y="2101797"/>
            <a:ext cx="168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Oil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Sands</a:t>
            </a:r>
          </a:p>
        </p:txBody>
      </p:sp>
      <p:sp>
        <p:nvSpPr>
          <p:cNvPr id="19466" name="Text Box 50"/>
          <p:cNvSpPr txBox="1">
            <a:spLocks noChangeAspect="1" noChangeArrowheads="1"/>
          </p:cNvSpPr>
          <p:nvPr/>
        </p:nvSpPr>
        <p:spPr bwMode="auto">
          <a:xfrm>
            <a:off x="5141913" y="2101797"/>
            <a:ext cx="1706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en-US" sz="2000" b="1" dirty="0">
                <a:latin typeface="Tahoma" pitchFamily="34" charset="0"/>
              </a:rPr>
              <a:t>Brine</a:t>
            </a:r>
          </a:p>
          <a:p>
            <a:pPr algn="ctr"/>
            <a:r>
              <a:rPr lang="en-US" sz="2000" b="1" dirty="0">
                <a:latin typeface="Tahoma" pitchFamily="34" charset="0"/>
              </a:rPr>
              <a:t>Sands</a:t>
            </a:r>
          </a:p>
        </p:txBody>
      </p: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546100" y="1006475"/>
            <a:ext cx="668338" cy="701675"/>
            <a:chOff x="114" y="865"/>
            <a:chExt cx="421" cy="442"/>
          </a:xfrm>
        </p:grpSpPr>
        <p:sp>
          <p:nvSpPr>
            <p:cNvPr id="19468" name="Oval 14"/>
            <p:cNvSpPr>
              <a:spLocks noChangeArrowheads="1"/>
            </p:cNvSpPr>
            <p:nvPr/>
          </p:nvSpPr>
          <p:spPr bwMode="auto">
            <a:xfrm>
              <a:off x="114" y="868"/>
              <a:ext cx="421" cy="435"/>
            </a:xfrm>
            <a:prstGeom prst="ellipse">
              <a:avLst/>
            </a:prstGeom>
            <a:solidFill>
              <a:srgbClr val="F8F3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2" tIns="45716" rIns="91432" bIns="45716" anchor="ctr"/>
            <a:lstStyle/>
            <a:p>
              <a:pPr algn="ctr"/>
              <a:endParaRPr lang="en-US" sz="3600" dirty="0"/>
            </a:p>
          </p:txBody>
        </p:sp>
        <p:sp>
          <p:nvSpPr>
            <p:cNvPr id="19469" name="Text Box 15"/>
            <p:cNvSpPr txBox="1">
              <a:spLocks noChangeArrowheads="1"/>
            </p:cNvSpPr>
            <p:nvPr/>
          </p:nvSpPr>
          <p:spPr bwMode="auto">
            <a:xfrm>
              <a:off x="145" y="865"/>
              <a:ext cx="35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Verdana" pitchFamily="34" charset="0"/>
                </a:rPr>
                <a:t>Step</a:t>
              </a:r>
            </a:p>
            <a:p>
              <a:pPr algn="ctr"/>
              <a:r>
                <a:rPr lang="en-US" sz="2800" b="1" dirty="0">
                  <a:latin typeface="Verdana" pitchFamily="34" charset="0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AVO Response</a:t>
            </a:r>
          </a:p>
        </p:txBody>
      </p:sp>
      <p:grpSp>
        <p:nvGrpSpPr>
          <p:cNvPr id="2" name="Group 93"/>
          <p:cNvGrpSpPr>
            <a:grpSpLocks/>
          </p:cNvGrpSpPr>
          <p:nvPr/>
        </p:nvGrpSpPr>
        <p:grpSpPr bwMode="auto">
          <a:xfrm>
            <a:off x="4594225" y="2418278"/>
            <a:ext cx="3603625" cy="3535363"/>
            <a:chOff x="4594838" y="2685120"/>
            <a:chExt cx="3335436" cy="3536512"/>
          </a:xfrm>
        </p:grpSpPr>
        <p:sp>
          <p:nvSpPr>
            <p:cNvPr id="20505" name="Rectangle 60"/>
            <p:cNvSpPr>
              <a:spLocks noChangeArrowheads="1"/>
            </p:cNvSpPr>
            <p:nvPr/>
          </p:nvSpPr>
          <p:spPr bwMode="auto">
            <a:xfrm>
              <a:off x="4594838" y="2685120"/>
              <a:ext cx="3335436" cy="3536512"/>
            </a:xfrm>
            <a:prstGeom prst="rect">
              <a:avLst/>
            </a:prstGeom>
            <a:solidFill>
              <a:schemeClr val="bg1"/>
            </a:solidFill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20506" name="Picture 61" descr="ab_m15"/>
            <p:cNvPicPr>
              <a:picLocks noChangeAspect="1" noChangeArrowheads="1"/>
            </p:cNvPicPr>
            <p:nvPr/>
          </p:nvPicPr>
          <p:blipFill>
            <a:blip r:embed="rId3" cstate="print"/>
            <a:srcRect l="3099" t="6459" r="6198"/>
            <a:stretch>
              <a:fillRect/>
            </a:stretch>
          </p:blipFill>
          <p:spPr bwMode="auto">
            <a:xfrm>
              <a:off x="4613992" y="2814006"/>
              <a:ext cx="3291656" cy="338247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20507" name="Rectangle 62"/>
            <p:cNvSpPr>
              <a:spLocks noChangeAspect="1" noChangeArrowheads="1"/>
            </p:cNvSpPr>
            <p:nvPr/>
          </p:nvSpPr>
          <p:spPr bwMode="auto">
            <a:xfrm>
              <a:off x="5013478" y="2905170"/>
              <a:ext cx="1286017" cy="666436"/>
            </a:xfrm>
            <a:prstGeom prst="rect">
              <a:avLst/>
            </a:prstGeom>
            <a:solidFill>
              <a:srgbClr val="FFE6B3"/>
            </a:solidFill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8" name="Text Box 63"/>
            <p:cNvSpPr txBox="1">
              <a:spLocks noChangeAspect="1" noChangeArrowheads="1"/>
            </p:cNvSpPr>
            <p:nvPr/>
          </p:nvSpPr>
          <p:spPr bwMode="auto">
            <a:xfrm>
              <a:off x="5143292" y="2836011"/>
              <a:ext cx="1346214" cy="82990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b="1" dirty="0">
                  <a:latin typeface="Tahoma" pitchFamily="34" charset="0"/>
                </a:rPr>
                <a:t>Brine Models</a:t>
              </a:r>
            </a:p>
            <a:p>
              <a:pPr>
                <a:lnSpc>
                  <a:spcPct val="140000"/>
                </a:lnSpc>
              </a:pPr>
              <a:r>
                <a:rPr lang="en-US" sz="1100" b="1" dirty="0">
                  <a:latin typeface="Tahoma" pitchFamily="34" charset="0"/>
                </a:rPr>
                <a:t>Oil Models</a:t>
              </a:r>
            </a:p>
            <a:p>
              <a:pPr>
                <a:lnSpc>
                  <a:spcPct val="140000"/>
                </a:lnSpc>
              </a:pPr>
              <a:r>
                <a:rPr lang="en-US" sz="1100" b="1" dirty="0">
                  <a:latin typeface="Tahoma" pitchFamily="34" charset="0"/>
                </a:rPr>
                <a:t>Gas Models</a:t>
              </a:r>
            </a:p>
          </p:txBody>
        </p:sp>
        <p:sp>
          <p:nvSpPr>
            <p:cNvPr id="20509" name="Oval 64"/>
            <p:cNvSpPr>
              <a:spLocks noChangeAspect="1" noChangeArrowheads="1"/>
            </p:cNvSpPr>
            <p:nvPr/>
          </p:nvSpPr>
          <p:spPr bwMode="auto">
            <a:xfrm>
              <a:off x="5084619" y="2948897"/>
              <a:ext cx="114921" cy="116312"/>
            </a:xfrm>
            <a:prstGeom prst="ellipse">
              <a:avLst/>
            </a:prstGeom>
            <a:solidFill>
              <a:srgbClr val="0000FF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0" name="Oval 65"/>
            <p:cNvSpPr>
              <a:spLocks noChangeAspect="1" noChangeArrowheads="1"/>
            </p:cNvSpPr>
            <p:nvPr/>
          </p:nvSpPr>
          <p:spPr bwMode="auto">
            <a:xfrm>
              <a:off x="5084619" y="3172373"/>
              <a:ext cx="114921" cy="116312"/>
            </a:xfrm>
            <a:prstGeom prst="ellipse">
              <a:avLst/>
            </a:prstGeom>
            <a:solidFill>
              <a:srgbClr val="00FF00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1" name="Oval 66"/>
            <p:cNvSpPr>
              <a:spLocks noChangeAspect="1" noChangeArrowheads="1"/>
            </p:cNvSpPr>
            <p:nvPr/>
          </p:nvSpPr>
          <p:spPr bwMode="auto">
            <a:xfrm>
              <a:off x="5084619" y="3421186"/>
              <a:ext cx="114921" cy="113168"/>
            </a:xfrm>
            <a:prstGeom prst="ellipse">
              <a:avLst/>
            </a:prstGeom>
            <a:solidFill>
              <a:srgbClr val="FF0000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2" name="Text Box 78"/>
            <p:cNvSpPr txBox="1">
              <a:spLocks noChangeAspect="1" noChangeArrowheads="1"/>
            </p:cNvSpPr>
            <p:nvPr/>
          </p:nvSpPr>
          <p:spPr bwMode="auto">
            <a:xfrm>
              <a:off x="6510013" y="2911457"/>
              <a:ext cx="1176908" cy="58476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600" b="1" dirty="0">
                  <a:latin typeface="Tahoma" pitchFamily="34" charset="0"/>
                </a:rPr>
                <a:t>Model </a:t>
              </a:r>
            </a:p>
            <a:p>
              <a:pPr algn="ctr"/>
              <a:r>
                <a:rPr lang="en-US" sz="1600" b="1" dirty="0">
                  <a:latin typeface="Tahoma" pitchFamily="34" charset="0"/>
                </a:rPr>
                <a:t>Response</a:t>
              </a:r>
            </a:p>
          </p:txBody>
        </p:sp>
      </p:grp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898525" y="2418278"/>
            <a:ext cx="3616325" cy="3532188"/>
            <a:chOff x="898635" y="2634823"/>
            <a:chExt cx="3616750" cy="3533368"/>
          </a:xfrm>
        </p:grpSpPr>
        <p:sp>
          <p:nvSpPr>
            <p:cNvPr id="20491" name="Rectangle 67"/>
            <p:cNvSpPr>
              <a:spLocks noChangeArrowheads="1"/>
            </p:cNvSpPr>
            <p:nvPr/>
          </p:nvSpPr>
          <p:spPr bwMode="auto">
            <a:xfrm>
              <a:off x="914400" y="2634823"/>
              <a:ext cx="3535419" cy="3517651"/>
            </a:xfrm>
            <a:prstGeom prst="rect">
              <a:avLst/>
            </a:prstGeom>
            <a:solidFill>
              <a:schemeClr val="bg1"/>
            </a:solidFill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20492" name="Picture 68"/>
            <p:cNvPicPr>
              <a:picLocks noChangeAspect="1" noChangeArrowheads="1"/>
            </p:cNvPicPr>
            <p:nvPr/>
          </p:nvPicPr>
          <p:blipFill>
            <a:blip r:embed="rId4" cstate="print"/>
            <a:srcRect t="3595"/>
            <a:stretch>
              <a:fillRect/>
            </a:stretch>
          </p:blipFill>
          <p:spPr bwMode="auto">
            <a:xfrm>
              <a:off x="898635" y="2697694"/>
              <a:ext cx="3551186" cy="3470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3" name="Line 69"/>
            <p:cNvSpPr>
              <a:spLocks noChangeAspect="1" noChangeShapeType="1"/>
            </p:cNvSpPr>
            <p:nvPr/>
          </p:nvSpPr>
          <p:spPr bwMode="auto">
            <a:xfrm>
              <a:off x="2975004" y="2851729"/>
              <a:ext cx="0" cy="28292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4" name="Line 70"/>
            <p:cNvSpPr>
              <a:spLocks noChangeAspect="1" noChangeShapeType="1"/>
            </p:cNvSpPr>
            <p:nvPr/>
          </p:nvSpPr>
          <p:spPr bwMode="auto">
            <a:xfrm>
              <a:off x="1554913" y="4272621"/>
              <a:ext cx="28237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5" name="Rectangle 71"/>
            <p:cNvSpPr>
              <a:spLocks noChangeAspect="1" noChangeArrowheads="1"/>
            </p:cNvSpPr>
            <p:nvPr/>
          </p:nvSpPr>
          <p:spPr bwMode="auto">
            <a:xfrm>
              <a:off x="3724725" y="2902026"/>
              <a:ext cx="350234" cy="1446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6" name="Rectangle 72"/>
            <p:cNvSpPr>
              <a:spLocks noChangeAspect="1" noChangeArrowheads="1"/>
            </p:cNvSpPr>
            <p:nvPr/>
          </p:nvSpPr>
          <p:spPr bwMode="auto">
            <a:xfrm>
              <a:off x="3054354" y="2914600"/>
              <a:ext cx="1283281" cy="666436"/>
            </a:xfrm>
            <a:prstGeom prst="rect">
              <a:avLst/>
            </a:prstGeom>
            <a:solidFill>
              <a:srgbClr val="FFE6B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7" name="Text Box 73"/>
            <p:cNvSpPr txBox="1">
              <a:spLocks noChangeAspect="1" noChangeArrowheads="1"/>
            </p:cNvSpPr>
            <p:nvPr/>
          </p:nvSpPr>
          <p:spPr bwMode="auto">
            <a:xfrm>
              <a:off x="3174644" y="2861348"/>
              <a:ext cx="1340741" cy="798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16" rIns="91432" bIns="45716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b="1" dirty="0">
                  <a:latin typeface="Tahoma" pitchFamily="34" charset="0"/>
                </a:rPr>
                <a:t>Brine Models</a:t>
              </a:r>
            </a:p>
            <a:p>
              <a:pPr>
                <a:lnSpc>
                  <a:spcPct val="130000"/>
                </a:lnSpc>
              </a:pPr>
              <a:r>
                <a:rPr lang="en-US" sz="1100" b="1" dirty="0">
                  <a:latin typeface="Tahoma" pitchFamily="34" charset="0"/>
                </a:rPr>
                <a:t>Oil Models</a:t>
              </a:r>
            </a:p>
            <a:p>
              <a:pPr>
                <a:lnSpc>
                  <a:spcPct val="130000"/>
                </a:lnSpc>
              </a:pPr>
              <a:r>
                <a:rPr lang="en-US" sz="1100" b="1" dirty="0">
                  <a:latin typeface="Tahoma" pitchFamily="34" charset="0"/>
                </a:rPr>
                <a:t>Gas Models</a:t>
              </a:r>
            </a:p>
          </p:txBody>
        </p:sp>
        <p:sp>
          <p:nvSpPr>
            <p:cNvPr id="20498" name="Oval 74"/>
            <p:cNvSpPr>
              <a:spLocks noChangeAspect="1" noChangeArrowheads="1"/>
            </p:cNvSpPr>
            <p:nvPr/>
          </p:nvSpPr>
          <p:spPr bwMode="auto">
            <a:xfrm>
              <a:off x="3125495" y="2948802"/>
              <a:ext cx="114921" cy="11316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9" name="Oval 75"/>
            <p:cNvSpPr>
              <a:spLocks noChangeAspect="1" noChangeArrowheads="1"/>
            </p:cNvSpPr>
            <p:nvPr/>
          </p:nvSpPr>
          <p:spPr bwMode="auto">
            <a:xfrm>
              <a:off x="3125495" y="3181804"/>
              <a:ext cx="114921" cy="11002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0" name="Oval 76"/>
            <p:cNvSpPr>
              <a:spLocks noChangeAspect="1" noChangeArrowheads="1"/>
            </p:cNvSpPr>
            <p:nvPr/>
          </p:nvSpPr>
          <p:spPr bwMode="auto">
            <a:xfrm>
              <a:off x="3125495" y="3408423"/>
              <a:ext cx="114921" cy="11631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1" name="Text Box 77"/>
            <p:cNvSpPr txBox="1">
              <a:spLocks noChangeAspect="1" noChangeArrowheads="1"/>
            </p:cNvSpPr>
            <p:nvPr/>
          </p:nvSpPr>
          <p:spPr bwMode="auto">
            <a:xfrm>
              <a:off x="1601259" y="2851729"/>
              <a:ext cx="1176908" cy="58476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600" b="1" dirty="0">
                  <a:latin typeface="Tahoma" pitchFamily="34" charset="0"/>
                </a:rPr>
                <a:t>Well Log </a:t>
              </a:r>
            </a:p>
            <a:p>
              <a:pPr algn="ctr"/>
              <a:r>
                <a:rPr lang="en-US" sz="1600" b="1" dirty="0">
                  <a:latin typeface="Tahoma" pitchFamily="34" charset="0"/>
                </a:rPr>
                <a:t>Response</a:t>
              </a:r>
            </a:p>
          </p:txBody>
        </p:sp>
        <p:sp>
          <p:nvSpPr>
            <p:cNvPr id="20502" name="Oval 79"/>
            <p:cNvSpPr>
              <a:spLocks noChangeArrowheads="1"/>
            </p:cNvSpPr>
            <p:nvPr/>
          </p:nvSpPr>
          <p:spPr bwMode="auto">
            <a:xfrm rot="-1088912">
              <a:off x="2919481" y="3964551"/>
              <a:ext cx="410431" cy="1053095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3" name="Oval 80"/>
            <p:cNvSpPr>
              <a:spLocks noChangeArrowheads="1"/>
            </p:cNvSpPr>
            <p:nvPr/>
          </p:nvSpPr>
          <p:spPr bwMode="auto">
            <a:xfrm rot="-1088912">
              <a:off x="2383598" y="4448661"/>
              <a:ext cx="284565" cy="92420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4" name="Oval 81"/>
            <p:cNvSpPr>
              <a:spLocks noChangeArrowheads="1"/>
            </p:cNvSpPr>
            <p:nvPr/>
          </p:nvSpPr>
          <p:spPr bwMode="auto">
            <a:xfrm rot="-1088912">
              <a:off x="2605127" y="4366928"/>
              <a:ext cx="284565" cy="924208"/>
            </a:xfrm>
            <a:prstGeom prst="ellipse">
              <a:avLst/>
            </a:prstGeom>
            <a:noFill/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0486" name="Text Box 17"/>
          <p:cNvSpPr txBox="1">
            <a:spLocks noChangeArrowheads="1"/>
          </p:cNvSpPr>
          <p:nvPr/>
        </p:nvSpPr>
        <p:spPr bwMode="auto">
          <a:xfrm>
            <a:off x="1365250" y="1089025"/>
            <a:ext cx="7258488" cy="83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Calibrate the model using a nearby </a:t>
            </a:r>
            <a:r>
              <a:rPr lang="en-US" dirty="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or analog </a:t>
            </a:r>
            <a:r>
              <a:rPr lang="en-US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well, if available</a:t>
            </a:r>
          </a:p>
        </p:txBody>
      </p:sp>
      <p:sp>
        <p:nvSpPr>
          <p:cNvPr id="20487" name="AutoShape 83"/>
          <p:cNvSpPr>
            <a:spLocks noChangeAspect="1" noChangeArrowheads="1"/>
          </p:cNvSpPr>
          <p:nvPr/>
        </p:nvSpPr>
        <p:spPr bwMode="auto">
          <a:xfrm>
            <a:off x="898525" y="2480191"/>
            <a:ext cx="3551238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546100" y="1006475"/>
            <a:ext cx="668338" cy="701675"/>
            <a:chOff x="114" y="865"/>
            <a:chExt cx="421" cy="442"/>
          </a:xfrm>
        </p:grpSpPr>
        <p:sp>
          <p:nvSpPr>
            <p:cNvPr id="20489" name="Oval 14"/>
            <p:cNvSpPr>
              <a:spLocks noChangeArrowheads="1"/>
            </p:cNvSpPr>
            <p:nvPr/>
          </p:nvSpPr>
          <p:spPr bwMode="auto">
            <a:xfrm>
              <a:off x="114" y="868"/>
              <a:ext cx="421" cy="435"/>
            </a:xfrm>
            <a:prstGeom prst="ellipse">
              <a:avLst/>
            </a:prstGeom>
            <a:solidFill>
              <a:srgbClr val="F8F3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32" tIns="45716" rIns="91432" bIns="45716" anchor="ctr"/>
            <a:lstStyle/>
            <a:p>
              <a:pPr algn="ctr"/>
              <a:endParaRPr lang="en-US" sz="3600" dirty="0"/>
            </a:p>
          </p:txBody>
        </p:sp>
        <p:sp>
          <p:nvSpPr>
            <p:cNvPr id="20490" name="Text Box 15"/>
            <p:cNvSpPr txBox="1">
              <a:spLocks noChangeArrowheads="1"/>
            </p:cNvSpPr>
            <p:nvPr/>
          </p:nvSpPr>
          <p:spPr bwMode="auto">
            <a:xfrm>
              <a:off x="145" y="865"/>
              <a:ext cx="35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>
              <a:spAutoFit/>
            </a:bodyPr>
            <a:lstStyle/>
            <a:p>
              <a:pPr algn="ctr"/>
              <a:r>
                <a:rPr lang="en-US" sz="1200" b="1" dirty="0">
                  <a:latin typeface="Verdana" pitchFamily="34" charset="0"/>
                </a:rPr>
                <a:t>Step</a:t>
              </a:r>
            </a:p>
            <a:p>
              <a:pPr algn="ctr"/>
              <a:r>
                <a:rPr lang="en-US" sz="2800" b="1" dirty="0">
                  <a:latin typeface="Verdana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822486" y="1090747"/>
            <a:ext cx="5882316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What is AVO?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Why We Care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Difference between Offset and Angle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How We Measure AVO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AVO Classes</a:t>
            </a:r>
          </a:p>
          <a:p>
            <a:pPr indent="287338">
              <a:spcBef>
                <a:spcPct val="70000"/>
              </a:spcBef>
              <a:buFontTx/>
              <a:buChar char="•"/>
            </a:pPr>
            <a:r>
              <a:rPr lang="en-US" sz="2600" dirty="0" smtClean="0">
                <a:latin typeface="+mn-lt"/>
              </a:rPr>
              <a:t>Summary</a:t>
            </a:r>
            <a:endParaRPr lang="en-US" sz="2600" dirty="0">
              <a:latin typeface="+mn-lt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274559" y="3871751"/>
            <a:ext cx="518161" cy="341312"/>
          </a:xfrm>
          <a:prstGeom prst="rightArrow">
            <a:avLst>
              <a:gd name="adj1" fmla="val 50000"/>
              <a:gd name="adj2" fmla="val 33854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3</a:t>
            </a:r>
          </a:p>
        </p:txBody>
      </p:sp>
      <p:pic>
        <p:nvPicPr>
          <p:cNvPr id="25603" name="Picture 2" descr="DHIAVOCL"/>
          <p:cNvPicPr>
            <a:picLocks noChangeArrowheads="1"/>
          </p:cNvPicPr>
          <p:nvPr/>
        </p:nvPicPr>
        <p:blipFill>
          <a:blip r:embed="rId3" cstate="print"/>
          <a:srcRect t="9610" r="40677" b="61310"/>
          <a:stretch>
            <a:fillRect/>
          </a:stretch>
        </p:blipFill>
        <p:spPr bwMode="auto">
          <a:xfrm>
            <a:off x="731838" y="2063871"/>
            <a:ext cx="7953375" cy="33083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844550" y="5505571"/>
            <a:ext cx="43719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Full-Stack Zero-phase Response</a:t>
            </a:r>
            <a:endParaRPr lang="en-US" sz="2000" dirty="0">
              <a:latin typeface="Lucida Sans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954088" y="2322513"/>
            <a:ext cx="617537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06" name="Text Box 19"/>
          <p:cNvSpPr txBox="1">
            <a:spLocks noChangeArrowheads="1"/>
          </p:cNvSpPr>
          <p:nvPr/>
        </p:nvSpPr>
        <p:spPr bwMode="auto">
          <a:xfrm>
            <a:off x="5491163" y="5505571"/>
            <a:ext cx="31543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CDP Gather Response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92514" y="1085438"/>
            <a:ext cx="8490229" cy="69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6" tIns="41028" rIns="82056" bIns="41028" anchor="ctr">
            <a:spAutoFit/>
          </a:bodyPr>
          <a:lstStyle/>
          <a:p>
            <a:pPr marL="682625" indent="-682625" defTabSz="819150">
              <a:spcBef>
                <a:spcPct val="20000"/>
              </a:spcBef>
              <a:tabLst>
                <a:tab pos="2573338" algn="l"/>
              </a:tabLst>
            </a:pPr>
            <a:r>
              <a:rPr lang="en-US" sz="2000" b="1" dirty="0" smtClean="0">
                <a:latin typeface="+mn-lt"/>
              </a:rPr>
              <a:t>Top of Reservoir: </a:t>
            </a:r>
            <a:r>
              <a:rPr lang="en-US" sz="2000" b="1" dirty="0" smtClean="0">
                <a:latin typeface="+mn-lt"/>
              </a:rPr>
              <a:t>A </a:t>
            </a:r>
            <a:r>
              <a:rPr lang="en-US" sz="2000" b="1" dirty="0" smtClean="0">
                <a:latin typeface="+mn-lt"/>
              </a:rPr>
              <a:t>moderately negative value that becomes an 	extremely negative number with angle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3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9313" y="1350963"/>
            <a:ext cx="4484915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5" tIns="48328" rIns="96655" bIns="48328"/>
          <a:lstStyle/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b="0" dirty="0" smtClean="0">
                <a:latin typeface="+mn-lt"/>
              </a:rPr>
              <a:t>Primarily </a:t>
            </a:r>
            <a:r>
              <a:rPr lang="en-US" b="0" dirty="0" smtClean="0">
                <a:latin typeface="+mn-lt"/>
              </a:rPr>
              <a:t>occurs </a:t>
            </a:r>
            <a:r>
              <a:rPr lang="en-US" b="0" dirty="0">
                <a:latin typeface="+mn-lt"/>
              </a:rPr>
              <a:t>in Tertiary </a:t>
            </a:r>
            <a:r>
              <a:rPr lang="en-US" b="0" dirty="0" smtClean="0">
                <a:latin typeface="+mn-lt"/>
              </a:rPr>
              <a:t>	unconsolidated </a:t>
            </a:r>
            <a:r>
              <a:rPr lang="en-US" b="0" dirty="0">
                <a:latin typeface="+mn-lt"/>
              </a:rPr>
              <a:t>sediments - </a:t>
            </a:r>
            <a:r>
              <a:rPr lang="en-US" b="0" dirty="0" smtClean="0">
                <a:latin typeface="+mn-lt"/>
              </a:rPr>
              <a:t>	e.g., GOM </a:t>
            </a:r>
            <a:r>
              <a:rPr lang="en-US" b="0" dirty="0">
                <a:latin typeface="+mn-lt"/>
              </a:rPr>
              <a:t>slope, offshore </a:t>
            </a:r>
            <a:r>
              <a:rPr lang="en-US" b="0" dirty="0" smtClean="0">
                <a:latin typeface="+mn-lt"/>
              </a:rPr>
              <a:t>	W</a:t>
            </a:r>
            <a:r>
              <a:rPr lang="en-US" b="0" dirty="0">
                <a:latin typeface="+mn-lt"/>
              </a:rPr>
              <a:t>. </a:t>
            </a:r>
            <a:r>
              <a:rPr lang="en-US" b="0" dirty="0" smtClean="0">
                <a:latin typeface="+mn-lt"/>
              </a:rPr>
              <a:t>Africa</a:t>
            </a:r>
            <a:endParaRPr lang="en-US" b="0" dirty="0">
              <a:latin typeface="+mn-lt"/>
            </a:endParaRP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b="0" dirty="0">
                <a:latin typeface="+mn-lt"/>
              </a:rPr>
              <a:t>Sands have high </a:t>
            </a:r>
            <a:r>
              <a:rPr lang="en-US" b="0" dirty="0" smtClean="0">
                <a:latin typeface="+mn-lt"/>
              </a:rPr>
              <a:t>porosity, 	usually above 28%</a:t>
            </a:r>
            <a:endParaRPr lang="en-US" b="0" dirty="0">
              <a:latin typeface="+mn-lt"/>
            </a:endParaRP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b="0" dirty="0">
                <a:latin typeface="+mn-lt"/>
              </a:rPr>
              <a:t>Sediment velocity </a:t>
            </a:r>
            <a:r>
              <a:rPr lang="en-US" b="0" dirty="0" smtClean="0">
                <a:latin typeface="+mn-lt"/>
              </a:rPr>
              <a:t>on the 	order of 5100 to </a:t>
            </a:r>
            <a:r>
              <a:rPr lang="en-US" b="0" dirty="0">
                <a:latin typeface="+mn-lt"/>
              </a:rPr>
              <a:t>8000 </a:t>
            </a:r>
            <a:r>
              <a:rPr lang="en-US" b="0" dirty="0" smtClean="0">
                <a:latin typeface="+mn-lt"/>
              </a:rPr>
              <a:t>ft/sec</a:t>
            </a:r>
            <a:endParaRPr lang="en-US" b="0" dirty="0">
              <a:latin typeface="+mn-lt"/>
            </a:endParaRP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b="0" dirty="0">
                <a:latin typeface="+mn-lt"/>
              </a:rPr>
              <a:t>Anomalies are due to </a:t>
            </a:r>
            <a:r>
              <a:rPr lang="en-US" b="0" dirty="0" smtClean="0">
                <a:latin typeface="+mn-lt"/>
              </a:rPr>
              <a:t>the 	presence of light </a:t>
            </a:r>
            <a:r>
              <a:rPr lang="en-US" b="0" dirty="0">
                <a:latin typeface="+mn-lt"/>
              </a:rPr>
              <a:t>oils and </a:t>
            </a:r>
            <a:r>
              <a:rPr lang="en-US" b="0" dirty="0" smtClean="0">
                <a:latin typeface="+mn-lt"/>
              </a:rPr>
              <a:t>	gas</a:t>
            </a:r>
            <a:endParaRPr lang="en-US" b="0" dirty="0">
              <a:latin typeface="+mn-lt"/>
            </a:endParaRP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4436" y="1633084"/>
            <a:ext cx="3957335" cy="350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 bwMode="auto">
          <a:xfrm>
            <a:off x="5867400" y="1743075"/>
            <a:ext cx="2800350" cy="2667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5895975" y="3505200"/>
            <a:ext cx="2676525" cy="323850"/>
          </a:xfrm>
          <a:custGeom>
            <a:avLst/>
            <a:gdLst>
              <a:gd name="connsiteX0" fmla="*/ 0 w 2676525"/>
              <a:gd name="connsiteY0" fmla="*/ 0 h 238125"/>
              <a:gd name="connsiteX1" fmla="*/ 752475 w 2676525"/>
              <a:gd name="connsiteY1" fmla="*/ 9525 h 238125"/>
              <a:gd name="connsiteX2" fmla="*/ 1447800 w 2676525"/>
              <a:gd name="connsiteY2" fmla="*/ 47625 h 238125"/>
              <a:gd name="connsiteX3" fmla="*/ 2390775 w 2676525"/>
              <a:gd name="connsiteY3" fmla="*/ 180975 h 238125"/>
              <a:gd name="connsiteX4" fmla="*/ 2676525 w 2676525"/>
              <a:gd name="connsiteY4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525" h="238125">
                <a:moveTo>
                  <a:pt x="0" y="0"/>
                </a:moveTo>
                <a:lnTo>
                  <a:pt x="752475" y="9525"/>
                </a:lnTo>
                <a:cubicBezTo>
                  <a:pt x="993775" y="17462"/>
                  <a:pt x="1174750" y="19050"/>
                  <a:pt x="1447800" y="47625"/>
                </a:cubicBezTo>
                <a:cubicBezTo>
                  <a:pt x="1720850" y="76200"/>
                  <a:pt x="2185988" y="149225"/>
                  <a:pt x="2390775" y="180975"/>
                </a:cubicBezTo>
                <a:cubicBezTo>
                  <a:pt x="2595562" y="212725"/>
                  <a:pt x="2636043" y="225425"/>
                  <a:pt x="2676525" y="238125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5862918" y="3191435"/>
            <a:ext cx="274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8445431" y="1990164"/>
            <a:ext cx="335348" cy="88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P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E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A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K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9019" y="3218328"/>
            <a:ext cx="348172" cy="127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T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R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O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U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G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H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DHIAVOCL"/>
          <p:cNvPicPr>
            <a:picLocks noChangeArrowheads="1"/>
          </p:cNvPicPr>
          <p:nvPr/>
        </p:nvPicPr>
        <p:blipFill>
          <a:blip r:embed="rId3" cstate="print"/>
          <a:srcRect t="39592" r="40677" b="31136"/>
          <a:stretch>
            <a:fillRect/>
          </a:stretch>
        </p:blipFill>
        <p:spPr bwMode="auto">
          <a:xfrm>
            <a:off x="652463" y="2069467"/>
            <a:ext cx="7961312" cy="335438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 bwMode="auto">
          <a:xfrm>
            <a:off x="5225143" y="2554514"/>
            <a:ext cx="1756228" cy="2235200"/>
          </a:xfrm>
          <a:prstGeom prst="rect">
            <a:avLst/>
          </a:prstGeom>
          <a:solidFill>
            <a:srgbClr val="CFEFF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2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337035" y="2524836"/>
            <a:ext cx="3197365" cy="2265528"/>
            <a:chOff x="5438633" y="2524836"/>
            <a:chExt cx="3043451" cy="2265528"/>
          </a:xfrm>
        </p:grpSpPr>
        <p:sp>
          <p:nvSpPr>
            <p:cNvPr id="23" name="Freeform 22"/>
            <p:cNvSpPr/>
            <p:nvPr/>
          </p:nvSpPr>
          <p:spPr bwMode="auto">
            <a:xfrm>
              <a:off x="6500813" y="3638550"/>
              <a:ext cx="128587" cy="507206"/>
            </a:xfrm>
            <a:custGeom>
              <a:avLst/>
              <a:gdLst>
                <a:gd name="connsiteX0" fmla="*/ 0 w 376237"/>
                <a:gd name="connsiteY0" fmla="*/ 507206 h 507206"/>
                <a:gd name="connsiteX1" fmla="*/ 4762 w 376237"/>
                <a:gd name="connsiteY1" fmla="*/ 0 h 507206"/>
                <a:gd name="connsiteX2" fmla="*/ 147637 w 376237"/>
                <a:gd name="connsiteY2" fmla="*/ 64294 h 507206"/>
                <a:gd name="connsiteX3" fmla="*/ 266700 w 376237"/>
                <a:gd name="connsiteY3" fmla="*/ 135731 h 507206"/>
                <a:gd name="connsiteX4" fmla="*/ 340518 w 376237"/>
                <a:gd name="connsiteY4" fmla="*/ 190500 h 507206"/>
                <a:gd name="connsiteX5" fmla="*/ 369093 w 376237"/>
                <a:gd name="connsiteY5" fmla="*/ 235744 h 507206"/>
                <a:gd name="connsiteX6" fmla="*/ 376237 w 376237"/>
                <a:gd name="connsiteY6" fmla="*/ 309563 h 507206"/>
                <a:gd name="connsiteX7" fmla="*/ 309562 w 376237"/>
                <a:gd name="connsiteY7" fmla="*/ 390525 h 507206"/>
                <a:gd name="connsiteX8" fmla="*/ 202406 w 376237"/>
                <a:gd name="connsiteY8" fmla="*/ 447675 h 507206"/>
                <a:gd name="connsiteX9" fmla="*/ 0 w 376237"/>
                <a:gd name="connsiteY9" fmla="*/ 507206 h 5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237" h="507206">
                  <a:moveTo>
                    <a:pt x="0" y="507206"/>
                  </a:moveTo>
                  <a:cubicBezTo>
                    <a:pt x="1587" y="338137"/>
                    <a:pt x="3175" y="169069"/>
                    <a:pt x="4762" y="0"/>
                  </a:cubicBezTo>
                  <a:lnTo>
                    <a:pt x="147637" y="64294"/>
                  </a:lnTo>
                  <a:lnTo>
                    <a:pt x="266700" y="135731"/>
                  </a:lnTo>
                  <a:lnTo>
                    <a:pt x="340518" y="190500"/>
                  </a:lnTo>
                  <a:lnTo>
                    <a:pt x="369093" y="235744"/>
                  </a:lnTo>
                  <a:lnTo>
                    <a:pt x="376237" y="309563"/>
                  </a:lnTo>
                  <a:lnTo>
                    <a:pt x="309562" y="390525"/>
                  </a:lnTo>
                  <a:lnTo>
                    <a:pt x="202406" y="447675"/>
                  </a:lnTo>
                  <a:lnTo>
                    <a:pt x="0" y="507206"/>
                  </a:lnTo>
                  <a:close/>
                </a:path>
              </a:pathLst>
            </a:custGeom>
            <a:solidFill>
              <a:srgbClr val="4141C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995987" y="3650456"/>
              <a:ext cx="88107" cy="507206"/>
            </a:xfrm>
            <a:custGeom>
              <a:avLst/>
              <a:gdLst>
                <a:gd name="connsiteX0" fmla="*/ 0 w 376237"/>
                <a:gd name="connsiteY0" fmla="*/ 507206 h 507206"/>
                <a:gd name="connsiteX1" fmla="*/ 4762 w 376237"/>
                <a:gd name="connsiteY1" fmla="*/ 0 h 507206"/>
                <a:gd name="connsiteX2" fmla="*/ 147637 w 376237"/>
                <a:gd name="connsiteY2" fmla="*/ 64294 h 507206"/>
                <a:gd name="connsiteX3" fmla="*/ 266700 w 376237"/>
                <a:gd name="connsiteY3" fmla="*/ 135731 h 507206"/>
                <a:gd name="connsiteX4" fmla="*/ 340518 w 376237"/>
                <a:gd name="connsiteY4" fmla="*/ 190500 h 507206"/>
                <a:gd name="connsiteX5" fmla="*/ 369093 w 376237"/>
                <a:gd name="connsiteY5" fmla="*/ 235744 h 507206"/>
                <a:gd name="connsiteX6" fmla="*/ 376237 w 376237"/>
                <a:gd name="connsiteY6" fmla="*/ 309563 h 507206"/>
                <a:gd name="connsiteX7" fmla="*/ 309562 w 376237"/>
                <a:gd name="connsiteY7" fmla="*/ 390525 h 507206"/>
                <a:gd name="connsiteX8" fmla="*/ 202406 w 376237"/>
                <a:gd name="connsiteY8" fmla="*/ 447675 h 507206"/>
                <a:gd name="connsiteX9" fmla="*/ 0 w 376237"/>
                <a:gd name="connsiteY9" fmla="*/ 507206 h 5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237" h="507206">
                  <a:moveTo>
                    <a:pt x="0" y="507206"/>
                  </a:moveTo>
                  <a:cubicBezTo>
                    <a:pt x="1587" y="338137"/>
                    <a:pt x="3175" y="169069"/>
                    <a:pt x="4762" y="0"/>
                  </a:cubicBezTo>
                  <a:lnTo>
                    <a:pt x="147637" y="64294"/>
                  </a:lnTo>
                  <a:lnTo>
                    <a:pt x="266700" y="135731"/>
                  </a:lnTo>
                  <a:lnTo>
                    <a:pt x="340518" y="190500"/>
                  </a:lnTo>
                  <a:lnTo>
                    <a:pt x="369093" y="235744"/>
                  </a:lnTo>
                  <a:lnTo>
                    <a:pt x="376237" y="309563"/>
                  </a:lnTo>
                  <a:lnTo>
                    <a:pt x="309562" y="390525"/>
                  </a:lnTo>
                  <a:lnTo>
                    <a:pt x="202406" y="447675"/>
                  </a:lnTo>
                  <a:lnTo>
                    <a:pt x="0" y="50720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5" name="Picture 2" descr="DHIAVOCL"/>
            <p:cNvPicPr>
              <a:picLocks noChangeArrowheads="1"/>
            </p:cNvPicPr>
            <p:nvPr/>
          </p:nvPicPr>
          <p:blipFill>
            <a:blip r:embed="rId3" cstate="print"/>
            <a:srcRect l="46952" t="43566" r="41658" b="36664"/>
            <a:stretch>
              <a:fillRect/>
            </a:stretch>
          </p:blipFill>
          <p:spPr bwMode="auto">
            <a:xfrm>
              <a:off x="6953534" y="2524836"/>
              <a:ext cx="1528550" cy="2265528"/>
            </a:xfrm>
            <a:prstGeom prst="rect">
              <a:avLst/>
            </a:prstGeom>
            <a:noFill/>
            <a:ln w="31750">
              <a:noFill/>
              <a:miter lim="800000"/>
              <a:headEnd/>
              <a:tailEnd/>
            </a:ln>
          </p:spPr>
        </p:pic>
        <p:grpSp>
          <p:nvGrpSpPr>
            <p:cNvPr id="18" name="Group 17"/>
            <p:cNvGrpSpPr/>
            <p:nvPr/>
          </p:nvGrpSpPr>
          <p:grpSpPr>
            <a:xfrm>
              <a:off x="5438633" y="3347635"/>
              <a:ext cx="1589964" cy="561832"/>
              <a:chOff x="5378796" y="3347635"/>
              <a:chExt cx="1649801" cy="561832"/>
            </a:xfrm>
          </p:grpSpPr>
          <p:cxnSp>
            <p:nvCxnSpPr>
              <p:cNvPr id="7" name="Straight Connector 6"/>
              <p:cNvCxnSpPr/>
              <p:nvPr/>
            </p:nvCxnSpPr>
            <p:spPr bwMode="auto">
              <a:xfrm>
                <a:off x="5396993" y="3347635"/>
                <a:ext cx="1631604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" name="Straight Connector 8"/>
              <p:cNvCxnSpPr/>
              <p:nvPr/>
            </p:nvCxnSpPr>
            <p:spPr bwMode="auto">
              <a:xfrm>
                <a:off x="5378796" y="3909467"/>
                <a:ext cx="1631604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" name="Straight Connector 9"/>
            <p:cNvCxnSpPr/>
            <p:nvPr/>
          </p:nvCxnSpPr>
          <p:spPr bwMode="auto">
            <a:xfrm>
              <a:off x="6503947" y="2666035"/>
              <a:ext cx="0" cy="200832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5994431" y="2641015"/>
              <a:ext cx="0" cy="200832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Freeform 15"/>
            <p:cNvSpPr/>
            <p:nvPr/>
          </p:nvSpPr>
          <p:spPr bwMode="auto">
            <a:xfrm>
              <a:off x="6380329" y="2740924"/>
              <a:ext cx="245660" cy="1862920"/>
            </a:xfrm>
            <a:custGeom>
              <a:avLst/>
              <a:gdLst>
                <a:gd name="connsiteX0" fmla="*/ 652818 w 1191904"/>
                <a:gd name="connsiteY0" fmla="*/ 0 h 1862920"/>
                <a:gd name="connsiteX1" fmla="*/ 775648 w 1191904"/>
                <a:gd name="connsiteY1" fmla="*/ 102359 h 1862920"/>
                <a:gd name="connsiteX2" fmla="*/ 796119 w 1191904"/>
                <a:gd name="connsiteY2" fmla="*/ 225188 h 1862920"/>
                <a:gd name="connsiteX3" fmla="*/ 768824 w 1191904"/>
                <a:gd name="connsiteY3" fmla="*/ 293427 h 1862920"/>
                <a:gd name="connsiteX4" fmla="*/ 618698 w 1191904"/>
                <a:gd name="connsiteY4" fmla="*/ 354842 h 1862920"/>
                <a:gd name="connsiteX5" fmla="*/ 393510 w 1191904"/>
                <a:gd name="connsiteY5" fmla="*/ 395785 h 1862920"/>
                <a:gd name="connsiteX6" fmla="*/ 79612 w 1191904"/>
                <a:gd name="connsiteY6" fmla="*/ 491320 h 1862920"/>
                <a:gd name="connsiteX7" fmla="*/ 4549 w 1191904"/>
                <a:gd name="connsiteY7" fmla="*/ 580030 h 1862920"/>
                <a:gd name="connsiteX8" fmla="*/ 52316 w 1191904"/>
                <a:gd name="connsiteY8" fmla="*/ 696036 h 1862920"/>
                <a:gd name="connsiteX9" fmla="*/ 181970 w 1191904"/>
                <a:gd name="connsiteY9" fmla="*/ 764275 h 1862920"/>
                <a:gd name="connsiteX10" fmla="*/ 386686 w 1191904"/>
                <a:gd name="connsiteY10" fmla="*/ 812042 h 1862920"/>
                <a:gd name="connsiteX11" fmla="*/ 700585 w 1191904"/>
                <a:gd name="connsiteY11" fmla="*/ 914400 h 1862920"/>
                <a:gd name="connsiteX12" fmla="*/ 932597 w 1191904"/>
                <a:gd name="connsiteY12" fmla="*/ 996287 h 1862920"/>
                <a:gd name="connsiteX13" fmla="*/ 1034955 w 1191904"/>
                <a:gd name="connsiteY13" fmla="*/ 1044054 h 1862920"/>
                <a:gd name="connsiteX14" fmla="*/ 1157785 w 1191904"/>
                <a:gd name="connsiteY14" fmla="*/ 1132765 h 1862920"/>
                <a:gd name="connsiteX15" fmla="*/ 1178257 w 1191904"/>
                <a:gd name="connsiteY15" fmla="*/ 1201003 h 1862920"/>
                <a:gd name="connsiteX16" fmla="*/ 1144137 w 1191904"/>
                <a:gd name="connsiteY16" fmla="*/ 1269242 h 1862920"/>
                <a:gd name="connsiteX17" fmla="*/ 891654 w 1191904"/>
                <a:gd name="connsiteY17" fmla="*/ 1357953 h 1862920"/>
                <a:gd name="connsiteX18" fmla="*/ 632346 w 1191904"/>
                <a:gd name="connsiteY18" fmla="*/ 1426191 h 1862920"/>
                <a:gd name="connsiteX19" fmla="*/ 502692 w 1191904"/>
                <a:gd name="connsiteY19" fmla="*/ 1473959 h 1862920"/>
                <a:gd name="connsiteX20" fmla="*/ 454925 w 1191904"/>
                <a:gd name="connsiteY20" fmla="*/ 1555845 h 1862920"/>
                <a:gd name="connsiteX21" fmla="*/ 529988 w 1191904"/>
                <a:gd name="connsiteY21" fmla="*/ 1685499 h 1862920"/>
                <a:gd name="connsiteX22" fmla="*/ 652818 w 1191904"/>
                <a:gd name="connsiteY22" fmla="*/ 1862920 h 18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904" h="1862920">
                  <a:moveTo>
                    <a:pt x="652818" y="0"/>
                  </a:moveTo>
                  <a:cubicBezTo>
                    <a:pt x="702291" y="32414"/>
                    <a:pt x="751765" y="64828"/>
                    <a:pt x="775648" y="102359"/>
                  </a:cubicBezTo>
                  <a:cubicBezTo>
                    <a:pt x="799531" y="139890"/>
                    <a:pt x="797256" y="193343"/>
                    <a:pt x="796119" y="225188"/>
                  </a:cubicBezTo>
                  <a:cubicBezTo>
                    <a:pt x="794982" y="257033"/>
                    <a:pt x="798394" y="271818"/>
                    <a:pt x="768824" y="293427"/>
                  </a:cubicBezTo>
                  <a:cubicBezTo>
                    <a:pt x="739254" y="315036"/>
                    <a:pt x="681250" y="337782"/>
                    <a:pt x="618698" y="354842"/>
                  </a:cubicBezTo>
                  <a:cubicBezTo>
                    <a:pt x="556146" y="371902"/>
                    <a:pt x="483358" y="373039"/>
                    <a:pt x="393510" y="395785"/>
                  </a:cubicBezTo>
                  <a:cubicBezTo>
                    <a:pt x="303662" y="418531"/>
                    <a:pt x="144439" y="460613"/>
                    <a:pt x="79612" y="491320"/>
                  </a:cubicBezTo>
                  <a:cubicBezTo>
                    <a:pt x="14785" y="522027"/>
                    <a:pt x="9098" y="545911"/>
                    <a:pt x="4549" y="580030"/>
                  </a:cubicBezTo>
                  <a:cubicBezTo>
                    <a:pt x="0" y="614149"/>
                    <a:pt x="22746" y="665329"/>
                    <a:pt x="52316" y="696036"/>
                  </a:cubicBezTo>
                  <a:cubicBezTo>
                    <a:pt x="81886" y="726743"/>
                    <a:pt x="126242" y="744941"/>
                    <a:pt x="181970" y="764275"/>
                  </a:cubicBezTo>
                  <a:cubicBezTo>
                    <a:pt x="237698" y="783609"/>
                    <a:pt x="300250" y="787021"/>
                    <a:pt x="386686" y="812042"/>
                  </a:cubicBezTo>
                  <a:cubicBezTo>
                    <a:pt x="473122" y="837063"/>
                    <a:pt x="609600" y="883693"/>
                    <a:pt x="700585" y="914400"/>
                  </a:cubicBezTo>
                  <a:cubicBezTo>
                    <a:pt x="791570" y="945107"/>
                    <a:pt x="876869" y="974678"/>
                    <a:pt x="932597" y="996287"/>
                  </a:cubicBezTo>
                  <a:cubicBezTo>
                    <a:pt x="988325" y="1017896"/>
                    <a:pt x="997424" y="1021308"/>
                    <a:pt x="1034955" y="1044054"/>
                  </a:cubicBezTo>
                  <a:cubicBezTo>
                    <a:pt x="1072486" y="1066800"/>
                    <a:pt x="1133901" y="1106607"/>
                    <a:pt x="1157785" y="1132765"/>
                  </a:cubicBezTo>
                  <a:cubicBezTo>
                    <a:pt x="1181669" y="1158923"/>
                    <a:pt x="1180532" y="1178257"/>
                    <a:pt x="1178257" y="1201003"/>
                  </a:cubicBezTo>
                  <a:cubicBezTo>
                    <a:pt x="1175982" y="1223749"/>
                    <a:pt x="1191904" y="1243084"/>
                    <a:pt x="1144137" y="1269242"/>
                  </a:cubicBezTo>
                  <a:cubicBezTo>
                    <a:pt x="1096370" y="1295400"/>
                    <a:pt x="976953" y="1331795"/>
                    <a:pt x="891654" y="1357953"/>
                  </a:cubicBezTo>
                  <a:cubicBezTo>
                    <a:pt x="806355" y="1384111"/>
                    <a:pt x="697173" y="1406857"/>
                    <a:pt x="632346" y="1426191"/>
                  </a:cubicBezTo>
                  <a:cubicBezTo>
                    <a:pt x="567519" y="1445525"/>
                    <a:pt x="532262" y="1452350"/>
                    <a:pt x="502692" y="1473959"/>
                  </a:cubicBezTo>
                  <a:cubicBezTo>
                    <a:pt x="473122" y="1495568"/>
                    <a:pt x="450376" y="1520588"/>
                    <a:pt x="454925" y="1555845"/>
                  </a:cubicBezTo>
                  <a:cubicBezTo>
                    <a:pt x="459474" y="1591102"/>
                    <a:pt x="497006" y="1634320"/>
                    <a:pt x="529988" y="1685499"/>
                  </a:cubicBezTo>
                  <a:cubicBezTo>
                    <a:pt x="562970" y="1736678"/>
                    <a:pt x="634621" y="1833350"/>
                    <a:pt x="652818" y="186292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918580" y="2740924"/>
              <a:ext cx="161498" cy="1862920"/>
            </a:xfrm>
            <a:custGeom>
              <a:avLst/>
              <a:gdLst>
                <a:gd name="connsiteX0" fmla="*/ 652818 w 1191904"/>
                <a:gd name="connsiteY0" fmla="*/ 0 h 1862920"/>
                <a:gd name="connsiteX1" fmla="*/ 775648 w 1191904"/>
                <a:gd name="connsiteY1" fmla="*/ 102359 h 1862920"/>
                <a:gd name="connsiteX2" fmla="*/ 796119 w 1191904"/>
                <a:gd name="connsiteY2" fmla="*/ 225188 h 1862920"/>
                <a:gd name="connsiteX3" fmla="*/ 768824 w 1191904"/>
                <a:gd name="connsiteY3" fmla="*/ 293427 h 1862920"/>
                <a:gd name="connsiteX4" fmla="*/ 618698 w 1191904"/>
                <a:gd name="connsiteY4" fmla="*/ 354842 h 1862920"/>
                <a:gd name="connsiteX5" fmla="*/ 393510 w 1191904"/>
                <a:gd name="connsiteY5" fmla="*/ 395785 h 1862920"/>
                <a:gd name="connsiteX6" fmla="*/ 79612 w 1191904"/>
                <a:gd name="connsiteY6" fmla="*/ 491320 h 1862920"/>
                <a:gd name="connsiteX7" fmla="*/ 4549 w 1191904"/>
                <a:gd name="connsiteY7" fmla="*/ 580030 h 1862920"/>
                <a:gd name="connsiteX8" fmla="*/ 52316 w 1191904"/>
                <a:gd name="connsiteY8" fmla="*/ 696036 h 1862920"/>
                <a:gd name="connsiteX9" fmla="*/ 181970 w 1191904"/>
                <a:gd name="connsiteY9" fmla="*/ 764275 h 1862920"/>
                <a:gd name="connsiteX10" fmla="*/ 386686 w 1191904"/>
                <a:gd name="connsiteY10" fmla="*/ 812042 h 1862920"/>
                <a:gd name="connsiteX11" fmla="*/ 700585 w 1191904"/>
                <a:gd name="connsiteY11" fmla="*/ 914400 h 1862920"/>
                <a:gd name="connsiteX12" fmla="*/ 932597 w 1191904"/>
                <a:gd name="connsiteY12" fmla="*/ 996287 h 1862920"/>
                <a:gd name="connsiteX13" fmla="*/ 1034955 w 1191904"/>
                <a:gd name="connsiteY13" fmla="*/ 1044054 h 1862920"/>
                <a:gd name="connsiteX14" fmla="*/ 1157785 w 1191904"/>
                <a:gd name="connsiteY14" fmla="*/ 1132765 h 1862920"/>
                <a:gd name="connsiteX15" fmla="*/ 1178257 w 1191904"/>
                <a:gd name="connsiteY15" fmla="*/ 1201003 h 1862920"/>
                <a:gd name="connsiteX16" fmla="*/ 1144137 w 1191904"/>
                <a:gd name="connsiteY16" fmla="*/ 1269242 h 1862920"/>
                <a:gd name="connsiteX17" fmla="*/ 891654 w 1191904"/>
                <a:gd name="connsiteY17" fmla="*/ 1357953 h 1862920"/>
                <a:gd name="connsiteX18" fmla="*/ 632346 w 1191904"/>
                <a:gd name="connsiteY18" fmla="*/ 1426191 h 1862920"/>
                <a:gd name="connsiteX19" fmla="*/ 502692 w 1191904"/>
                <a:gd name="connsiteY19" fmla="*/ 1473959 h 1862920"/>
                <a:gd name="connsiteX20" fmla="*/ 454925 w 1191904"/>
                <a:gd name="connsiteY20" fmla="*/ 1555845 h 1862920"/>
                <a:gd name="connsiteX21" fmla="*/ 529988 w 1191904"/>
                <a:gd name="connsiteY21" fmla="*/ 1685499 h 1862920"/>
                <a:gd name="connsiteX22" fmla="*/ 652818 w 1191904"/>
                <a:gd name="connsiteY22" fmla="*/ 1862920 h 18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904" h="1862920">
                  <a:moveTo>
                    <a:pt x="652818" y="0"/>
                  </a:moveTo>
                  <a:cubicBezTo>
                    <a:pt x="702291" y="32414"/>
                    <a:pt x="751765" y="64828"/>
                    <a:pt x="775648" y="102359"/>
                  </a:cubicBezTo>
                  <a:cubicBezTo>
                    <a:pt x="799531" y="139890"/>
                    <a:pt x="797256" y="193343"/>
                    <a:pt x="796119" y="225188"/>
                  </a:cubicBezTo>
                  <a:cubicBezTo>
                    <a:pt x="794982" y="257033"/>
                    <a:pt x="798394" y="271818"/>
                    <a:pt x="768824" y="293427"/>
                  </a:cubicBezTo>
                  <a:cubicBezTo>
                    <a:pt x="739254" y="315036"/>
                    <a:pt x="681250" y="337782"/>
                    <a:pt x="618698" y="354842"/>
                  </a:cubicBezTo>
                  <a:cubicBezTo>
                    <a:pt x="556146" y="371902"/>
                    <a:pt x="483358" y="373039"/>
                    <a:pt x="393510" y="395785"/>
                  </a:cubicBezTo>
                  <a:cubicBezTo>
                    <a:pt x="303662" y="418531"/>
                    <a:pt x="144439" y="460613"/>
                    <a:pt x="79612" y="491320"/>
                  </a:cubicBezTo>
                  <a:cubicBezTo>
                    <a:pt x="14785" y="522027"/>
                    <a:pt x="9098" y="545911"/>
                    <a:pt x="4549" y="580030"/>
                  </a:cubicBezTo>
                  <a:cubicBezTo>
                    <a:pt x="0" y="614149"/>
                    <a:pt x="22746" y="665329"/>
                    <a:pt x="52316" y="696036"/>
                  </a:cubicBezTo>
                  <a:cubicBezTo>
                    <a:pt x="81886" y="726743"/>
                    <a:pt x="126242" y="744941"/>
                    <a:pt x="181970" y="764275"/>
                  </a:cubicBezTo>
                  <a:cubicBezTo>
                    <a:pt x="237698" y="783609"/>
                    <a:pt x="300250" y="787021"/>
                    <a:pt x="386686" y="812042"/>
                  </a:cubicBezTo>
                  <a:cubicBezTo>
                    <a:pt x="473122" y="837063"/>
                    <a:pt x="609600" y="883693"/>
                    <a:pt x="700585" y="914400"/>
                  </a:cubicBezTo>
                  <a:cubicBezTo>
                    <a:pt x="791570" y="945107"/>
                    <a:pt x="876869" y="974678"/>
                    <a:pt x="932597" y="996287"/>
                  </a:cubicBezTo>
                  <a:cubicBezTo>
                    <a:pt x="988325" y="1017896"/>
                    <a:pt x="997424" y="1021308"/>
                    <a:pt x="1034955" y="1044054"/>
                  </a:cubicBezTo>
                  <a:cubicBezTo>
                    <a:pt x="1072486" y="1066800"/>
                    <a:pt x="1133901" y="1106607"/>
                    <a:pt x="1157785" y="1132765"/>
                  </a:cubicBezTo>
                  <a:cubicBezTo>
                    <a:pt x="1181669" y="1158923"/>
                    <a:pt x="1180532" y="1178257"/>
                    <a:pt x="1178257" y="1201003"/>
                  </a:cubicBezTo>
                  <a:cubicBezTo>
                    <a:pt x="1175982" y="1223749"/>
                    <a:pt x="1191904" y="1243084"/>
                    <a:pt x="1144137" y="1269242"/>
                  </a:cubicBezTo>
                  <a:cubicBezTo>
                    <a:pt x="1096370" y="1295400"/>
                    <a:pt x="976953" y="1331795"/>
                    <a:pt x="891654" y="1357953"/>
                  </a:cubicBezTo>
                  <a:cubicBezTo>
                    <a:pt x="806355" y="1384111"/>
                    <a:pt x="697173" y="1406857"/>
                    <a:pt x="632346" y="1426191"/>
                  </a:cubicBezTo>
                  <a:cubicBezTo>
                    <a:pt x="567519" y="1445525"/>
                    <a:pt x="532262" y="1452350"/>
                    <a:pt x="502692" y="1473959"/>
                  </a:cubicBezTo>
                  <a:cubicBezTo>
                    <a:pt x="473122" y="1495568"/>
                    <a:pt x="450376" y="1520588"/>
                    <a:pt x="454925" y="1555845"/>
                  </a:cubicBezTo>
                  <a:cubicBezTo>
                    <a:pt x="459474" y="1591102"/>
                    <a:pt x="497006" y="1634320"/>
                    <a:pt x="529988" y="1685499"/>
                  </a:cubicBezTo>
                  <a:cubicBezTo>
                    <a:pt x="562970" y="1736678"/>
                    <a:pt x="634621" y="1833350"/>
                    <a:pt x="652818" y="186292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7902054" y="2784143"/>
              <a:ext cx="150125" cy="327547"/>
            </a:xfrm>
            <a:custGeom>
              <a:avLst/>
              <a:gdLst>
                <a:gd name="connsiteX0" fmla="*/ 6824 w 150125"/>
                <a:gd name="connsiteY0" fmla="*/ 327547 h 327547"/>
                <a:gd name="connsiteX1" fmla="*/ 0 w 150125"/>
                <a:gd name="connsiteY1" fmla="*/ 0 h 327547"/>
                <a:gd name="connsiteX2" fmla="*/ 81886 w 150125"/>
                <a:gd name="connsiteY2" fmla="*/ 54591 h 327547"/>
                <a:gd name="connsiteX3" fmla="*/ 143301 w 150125"/>
                <a:gd name="connsiteY3" fmla="*/ 143302 h 327547"/>
                <a:gd name="connsiteX4" fmla="*/ 150125 w 150125"/>
                <a:gd name="connsiteY4" fmla="*/ 232012 h 327547"/>
                <a:gd name="connsiteX5" fmla="*/ 109182 w 150125"/>
                <a:gd name="connsiteY5" fmla="*/ 286603 h 327547"/>
                <a:gd name="connsiteX6" fmla="*/ 6824 w 150125"/>
                <a:gd name="connsiteY6" fmla="*/ 327547 h 32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5" h="327547">
                  <a:moveTo>
                    <a:pt x="6824" y="327547"/>
                  </a:moveTo>
                  <a:lnTo>
                    <a:pt x="0" y="0"/>
                  </a:lnTo>
                  <a:lnTo>
                    <a:pt x="81886" y="54591"/>
                  </a:lnTo>
                  <a:lnTo>
                    <a:pt x="143301" y="143302"/>
                  </a:lnTo>
                  <a:lnTo>
                    <a:pt x="150125" y="232012"/>
                  </a:lnTo>
                  <a:lnTo>
                    <a:pt x="109182" y="286603"/>
                  </a:lnTo>
                  <a:lnTo>
                    <a:pt x="6824" y="327547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7019606" y="2740925"/>
              <a:ext cx="88426" cy="340413"/>
            </a:xfrm>
            <a:custGeom>
              <a:avLst/>
              <a:gdLst>
                <a:gd name="connsiteX0" fmla="*/ 6824 w 150125"/>
                <a:gd name="connsiteY0" fmla="*/ 327547 h 327547"/>
                <a:gd name="connsiteX1" fmla="*/ 0 w 150125"/>
                <a:gd name="connsiteY1" fmla="*/ 0 h 327547"/>
                <a:gd name="connsiteX2" fmla="*/ 81886 w 150125"/>
                <a:gd name="connsiteY2" fmla="*/ 54591 h 327547"/>
                <a:gd name="connsiteX3" fmla="*/ 143301 w 150125"/>
                <a:gd name="connsiteY3" fmla="*/ 143302 h 327547"/>
                <a:gd name="connsiteX4" fmla="*/ 150125 w 150125"/>
                <a:gd name="connsiteY4" fmla="*/ 232012 h 327547"/>
                <a:gd name="connsiteX5" fmla="*/ 109182 w 150125"/>
                <a:gd name="connsiteY5" fmla="*/ 286603 h 327547"/>
                <a:gd name="connsiteX6" fmla="*/ 6824 w 150125"/>
                <a:gd name="connsiteY6" fmla="*/ 327547 h 32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5" h="327547">
                  <a:moveTo>
                    <a:pt x="6824" y="327547"/>
                  </a:moveTo>
                  <a:lnTo>
                    <a:pt x="0" y="0"/>
                  </a:lnTo>
                  <a:lnTo>
                    <a:pt x="81886" y="54591"/>
                  </a:lnTo>
                  <a:lnTo>
                    <a:pt x="143301" y="143302"/>
                  </a:lnTo>
                  <a:lnTo>
                    <a:pt x="150125" y="232012"/>
                  </a:lnTo>
                  <a:lnTo>
                    <a:pt x="109182" y="286603"/>
                  </a:lnTo>
                  <a:lnTo>
                    <a:pt x="6824" y="327547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504297" y="2740925"/>
              <a:ext cx="56047" cy="327547"/>
            </a:xfrm>
            <a:custGeom>
              <a:avLst/>
              <a:gdLst>
                <a:gd name="connsiteX0" fmla="*/ 6824 w 150125"/>
                <a:gd name="connsiteY0" fmla="*/ 327547 h 327547"/>
                <a:gd name="connsiteX1" fmla="*/ 0 w 150125"/>
                <a:gd name="connsiteY1" fmla="*/ 0 h 327547"/>
                <a:gd name="connsiteX2" fmla="*/ 81886 w 150125"/>
                <a:gd name="connsiteY2" fmla="*/ 54591 h 327547"/>
                <a:gd name="connsiteX3" fmla="*/ 143301 w 150125"/>
                <a:gd name="connsiteY3" fmla="*/ 143302 h 327547"/>
                <a:gd name="connsiteX4" fmla="*/ 150125 w 150125"/>
                <a:gd name="connsiteY4" fmla="*/ 232012 h 327547"/>
                <a:gd name="connsiteX5" fmla="*/ 109182 w 150125"/>
                <a:gd name="connsiteY5" fmla="*/ 286603 h 327547"/>
                <a:gd name="connsiteX6" fmla="*/ 6824 w 150125"/>
                <a:gd name="connsiteY6" fmla="*/ 327547 h 32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5" h="327547">
                  <a:moveTo>
                    <a:pt x="6824" y="327547"/>
                  </a:moveTo>
                  <a:lnTo>
                    <a:pt x="0" y="0"/>
                  </a:lnTo>
                  <a:lnTo>
                    <a:pt x="81886" y="54591"/>
                  </a:lnTo>
                  <a:lnTo>
                    <a:pt x="143301" y="143302"/>
                  </a:lnTo>
                  <a:lnTo>
                    <a:pt x="150125" y="232012"/>
                  </a:lnTo>
                  <a:lnTo>
                    <a:pt x="109182" y="286603"/>
                  </a:lnTo>
                  <a:lnTo>
                    <a:pt x="6824" y="327547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991368" y="2740925"/>
              <a:ext cx="45719" cy="327547"/>
            </a:xfrm>
            <a:custGeom>
              <a:avLst/>
              <a:gdLst>
                <a:gd name="connsiteX0" fmla="*/ 6824 w 150125"/>
                <a:gd name="connsiteY0" fmla="*/ 327547 h 327547"/>
                <a:gd name="connsiteX1" fmla="*/ 0 w 150125"/>
                <a:gd name="connsiteY1" fmla="*/ 0 h 327547"/>
                <a:gd name="connsiteX2" fmla="*/ 81886 w 150125"/>
                <a:gd name="connsiteY2" fmla="*/ 54591 h 327547"/>
                <a:gd name="connsiteX3" fmla="*/ 143301 w 150125"/>
                <a:gd name="connsiteY3" fmla="*/ 143302 h 327547"/>
                <a:gd name="connsiteX4" fmla="*/ 150125 w 150125"/>
                <a:gd name="connsiteY4" fmla="*/ 232012 h 327547"/>
                <a:gd name="connsiteX5" fmla="*/ 109182 w 150125"/>
                <a:gd name="connsiteY5" fmla="*/ 286603 h 327547"/>
                <a:gd name="connsiteX6" fmla="*/ 6824 w 150125"/>
                <a:gd name="connsiteY6" fmla="*/ 327547 h 32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25" h="327547">
                  <a:moveTo>
                    <a:pt x="6824" y="327547"/>
                  </a:moveTo>
                  <a:lnTo>
                    <a:pt x="0" y="0"/>
                  </a:lnTo>
                  <a:lnTo>
                    <a:pt x="81886" y="54591"/>
                  </a:lnTo>
                  <a:lnTo>
                    <a:pt x="143301" y="143302"/>
                  </a:lnTo>
                  <a:lnTo>
                    <a:pt x="150125" y="232012"/>
                  </a:lnTo>
                  <a:lnTo>
                    <a:pt x="109182" y="286603"/>
                  </a:lnTo>
                  <a:lnTo>
                    <a:pt x="6824" y="327547"/>
                  </a:lnTo>
                  <a:close/>
                </a:path>
              </a:pathLst>
            </a:cu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7019927" y="3638550"/>
              <a:ext cx="221454" cy="528638"/>
            </a:xfrm>
            <a:custGeom>
              <a:avLst/>
              <a:gdLst>
                <a:gd name="connsiteX0" fmla="*/ 0 w 376237"/>
                <a:gd name="connsiteY0" fmla="*/ 507206 h 507206"/>
                <a:gd name="connsiteX1" fmla="*/ 4762 w 376237"/>
                <a:gd name="connsiteY1" fmla="*/ 0 h 507206"/>
                <a:gd name="connsiteX2" fmla="*/ 147637 w 376237"/>
                <a:gd name="connsiteY2" fmla="*/ 64294 h 507206"/>
                <a:gd name="connsiteX3" fmla="*/ 266700 w 376237"/>
                <a:gd name="connsiteY3" fmla="*/ 135731 h 507206"/>
                <a:gd name="connsiteX4" fmla="*/ 340518 w 376237"/>
                <a:gd name="connsiteY4" fmla="*/ 190500 h 507206"/>
                <a:gd name="connsiteX5" fmla="*/ 369093 w 376237"/>
                <a:gd name="connsiteY5" fmla="*/ 235744 h 507206"/>
                <a:gd name="connsiteX6" fmla="*/ 376237 w 376237"/>
                <a:gd name="connsiteY6" fmla="*/ 309563 h 507206"/>
                <a:gd name="connsiteX7" fmla="*/ 309562 w 376237"/>
                <a:gd name="connsiteY7" fmla="*/ 390525 h 507206"/>
                <a:gd name="connsiteX8" fmla="*/ 202406 w 376237"/>
                <a:gd name="connsiteY8" fmla="*/ 447675 h 507206"/>
                <a:gd name="connsiteX9" fmla="*/ 0 w 376237"/>
                <a:gd name="connsiteY9" fmla="*/ 507206 h 5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237" h="507206">
                  <a:moveTo>
                    <a:pt x="0" y="507206"/>
                  </a:moveTo>
                  <a:cubicBezTo>
                    <a:pt x="1587" y="338137"/>
                    <a:pt x="3175" y="169069"/>
                    <a:pt x="4762" y="0"/>
                  </a:cubicBezTo>
                  <a:lnTo>
                    <a:pt x="147637" y="64294"/>
                  </a:lnTo>
                  <a:lnTo>
                    <a:pt x="266700" y="135731"/>
                  </a:lnTo>
                  <a:lnTo>
                    <a:pt x="340518" y="190500"/>
                  </a:lnTo>
                  <a:lnTo>
                    <a:pt x="369093" y="235744"/>
                  </a:lnTo>
                  <a:lnTo>
                    <a:pt x="376237" y="309563"/>
                  </a:lnTo>
                  <a:lnTo>
                    <a:pt x="309562" y="390525"/>
                  </a:lnTo>
                  <a:lnTo>
                    <a:pt x="202406" y="447675"/>
                  </a:lnTo>
                  <a:lnTo>
                    <a:pt x="0" y="507206"/>
                  </a:lnTo>
                  <a:close/>
                </a:path>
              </a:pathLst>
            </a:custGeom>
            <a:solidFill>
              <a:srgbClr val="2C2CA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6789761" y="2740924"/>
              <a:ext cx="457200" cy="1862920"/>
            </a:xfrm>
            <a:custGeom>
              <a:avLst/>
              <a:gdLst>
                <a:gd name="connsiteX0" fmla="*/ 652818 w 1191904"/>
                <a:gd name="connsiteY0" fmla="*/ 0 h 1862920"/>
                <a:gd name="connsiteX1" fmla="*/ 775648 w 1191904"/>
                <a:gd name="connsiteY1" fmla="*/ 102359 h 1862920"/>
                <a:gd name="connsiteX2" fmla="*/ 796119 w 1191904"/>
                <a:gd name="connsiteY2" fmla="*/ 225188 h 1862920"/>
                <a:gd name="connsiteX3" fmla="*/ 768824 w 1191904"/>
                <a:gd name="connsiteY3" fmla="*/ 293427 h 1862920"/>
                <a:gd name="connsiteX4" fmla="*/ 618698 w 1191904"/>
                <a:gd name="connsiteY4" fmla="*/ 354842 h 1862920"/>
                <a:gd name="connsiteX5" fmla="*/ 393510 w 1191904"/>
                <a:gd name="connsiteY5" fmla="*/ 395785 h 1862920"/>
                <a:gd name="connsiteX6" fmla="*/ 79612 w 1191904"/>
                <a:gd name="connsiteY6" fmla="*/ 491320 h 1862920"/>
                <a:gd name="connsiteX7" fmla="*/ 4549 w 1191904"/>
                <a:gd name="connsiteY7" fmla="*/ 580030 h 1862920"/>
                <a:gd name="connsiteX8" fmla="*/ 52316 w 1191904"/>
                <a:gd name="connsiteY8" fmla="*/ 696036 h 1862920"/>
                <a:gd name="connsiteX9" fmla="*/ 181970 w 1191904"/>
                <a:gd name="connsiteY9" fmla="*/ 764275 h 1862920"/>
                <a:gd name="connsiteX10" fmla="*/ 386686 w 1191904"/>
                <a:gd name="connsiteY10" fmla="*/ 812042 h 1862920"/>
                <a:gd name="connsiteX11" fmla="*/ 700585 w 1191904"/>
                <a:gd name="connsiteY11" fmla="*/ 914400 h 1862920"/>
                <a:gd name="connsiteX12" fmla="*/ 932597 w 1191904"/>
                <a:gd name="connsiteY12" fmla="*/ 996287 h 1862920"/>
                <a:gd name="connsiteX13" fmla="*/ 1034955 w 1191904"/>
                <a:gd name="connsiteY13" fmla="*/ 1044054 h 1862920"/>
                <a:gd name="connsiteX14" fmla="*/ 1157785 w 1191904"/>
                <a:gd name="connsiteY14" fmla="*/ 1132765 h 1862920"/>
                <a:gd name="connsiteX15" fmla="*/ 1178257 w 1191904"/>
                <a:gd name="connsiteY15" fmla="*/ 1201003 h 1862920"/>
                <a:gd name="connsiteX16" fmla="*/ 1144137 w 1191904"/>
                <a:gd name="connsiteY16" fmla="*/ 1269242 h 1862920"/>
                <a:gd name="connsiteX17" fmla="*/ 891654 w 1191904"/>
                <a:gd name="connsiteY17" fmla="*/ 1357953 h 1862920"/>
                <a:gd name="connsiteX18" fmla="*/ 632346 w 1191904"/>
                <a:gd name="connsiteY18" fmla="*/ 1426191 h 1862920"/>
                <a:gd name="connsiteX19" fmla="*/ 502692 w 1191904"/>
                <a:gd name="connsiteY19" fmla="*/ 1473959 h 1862920"/>
                <a:gd name="connsiteX20" fmla="*/ 454925 w 1191904"/>
                <a:gd name="connsiteY20" fmla="*/ 1555845 h 1862920"/>
                <a:gd name="connsiteX21" fmla="*/ 529988 w 1191904"/>
                <a:gd name="connsiteY21" fmla="*/ 1685499 h 1862920"/>
                <a:gd name="connsiteX22" fmla="*/ 652818 w 1191904"/>
                <a:gd name="connsiteY22" fmla="*/ 1862920 h 18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1904" h="1862920">
                  <a:moveTo>
                    <a:pt x="652818" y="0"/>
                  </a:moveTo>
                  <a:cubicBezTo>
                    <a:pt x="702291" y="32414"/>
                    <a:pt x="751765" y="64828"/>
                    <a:pt x="775648" y="102359"/>
                  </a:cubicBezTo>
                  <a:cubicBezTo>
                    <a:pt x="799531" y="139890"/>
                    <a:pt x="797256" y="193343"/>
                    <a:pt x="796119" y="225188"/>
                  </a:cubicBezTo>
                  <a:cubicBezTo>
                    <a:pt x="794982" y="257033"/>
                    <a:pt x="798394" y="271818"/>
                    <a:pt x="768824" y="293427"/>
                  </a:cubicBezTo>
                  <a:cubicBezTo>
                    <a:pt x="739254" y="315036"/>
                    <a:pt x="681250" y="337782"/>
                    <a:pt x="618698" y="354842"/>
                  </a:cubicBezTo>
                  <a:cubicBezTo>
                    <a:pt x="556146" y="371902"/>
                    <a:pt x="483358" y="373039"/>
                    <a:pt x="393510" y="395785"/>
                  </a:cubicBezTo>
                  <a:cubicBezTo>
                    <a:pt x="303662" y="418531"/>
                    <a:pt x="144439" y="460613"/>
                    <a:pt x="79612" y="491320"/>
                  </a:cubicBezTo>
                  <a:cubicBezTo>
                    <a:pt x="14785" y="522027"/>
                    <a:pt x="9098" y="545911"/>
                    <a:pt x="4549" y="580030"/>
                  </a:cubicBezTo>
                  <a:cubicBezTo>
                    <a:pt x="0" y="614149"/>
                    <a:pt x="22746" y="665329"/>
                    <a:pt x="52316" y="696036"/>
                  </a:cubicBezTo>
                  <a:cubicBezTo>
                    <a:pt x="81886" y="726743"/>
                    <a:pt x="126242" y="744941"/>
                    <a:pt x="181970" y="764275"/>
                  </a:cubicBezTo>
                  <a:cubicBezTo>
                    <a:pt x="237698" y="783609"/>
                    <a:pt x="300250" y="787021"/>
                    <a:pt x="386686" y="812042"/>
                  </a:cubicBezTo>
                  <a:cubicBezTo>
                    <a:pt x="473122" y="837063"/>
                    <a:pt x="609600" y="883693"/>
                    <a:pt x="700585" y="914400"/>
                  </a:cubicBezTo>
                  <a:cubicBezTo>
                    <a:pt x="791570" y="945107"/>
                    <a:pt x="876869" y="974678"/>
                    <a:pt x="932597" y="996287"/>
                  </a:cubicBezTo>
                  <a:cubicBezTo>
                    <a:pt x="988325" y="1017896"/>
                    <a:pt x="997424" y="1021308"/>
                    <a:pt x="1034955" y="1044054"/>
                  </a:cubicBezTo>
                  <a:cubicBezTo>
                    <a:pt x="1072486" y="1066800"/>
                    <a:pt x="1133901" y="1106607"/>
                    <a:pt x="1157785" y="1132765"/>
                  </a:cubicBezTo>
                  <a:cubicBezTo>
                    <a:pt x="1181669" y="1158923"/>
                    <a:pt x="1180532" y="1178257"/>
                    <a:pt x="1178257" y="1201003"/>
                  </a:cubicBezTo>
                  <a:cubicBezTo>
                    <a:pt x="1175982" y="1223749"/>
                    <a:pt x="1191904" y="1243084"/>
                    <a:pt x="1144137" y="1269242"/>
                  </a:cubicBezTo>
                  <a:cubicBezTo>
                    <a:pt x="1096370" y="1295400"/>
                    <a:pt x="976953" y="1331795"/>
                    <a:pt x="891654" y="1357953"/>
                  </a:cubicBezTo>
                  <a:cubicBezTo>
                    <a:pt x="806355" y="1384111"/>
                    <a:pt x="697173" y="1406857"/>
                    <a:pt x="632346" y="1426191"/>
                  </a:cubicBezTo>
                  <a:cubicBezTo>
                    <a:pt x="567519" y="1445525"/>
                    <a:pt x="532262" y="1452350"/>
                    <a:pt x="502692" y="1473959"/>
                  </a:cubicBezTo>
                  <a:cubicBezTo>
                    <a:pt x="473122" y="1495568"/>
                    <a:pt x="450376" y="1520588"/>
                    <a:pt x="454925" y="1555845"/>
                  </a:cubicBezTo>
                  <a:cubicBezTo>
                    <a:pt x="459474" y="1591102"/>
                    <a:pt x="497006" y="1634320"/>
                    <a:pt x="529988" y="1685499"/>
                  </a:cubicBezTo>
                  <a:cubicBezTo>
                    <a:pt x="562970" y="1736678"/>
                    <a:pt x="634621" y="1833350"/>
                    <a:pt x="652818" y="1862920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844550" y="5536567"/>
            <a:ext cx="43719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Full-Stack Zero-phase Response</a:t>
            </a:r>
            <a:endParaRPr lang="en-US" sz="2000" dirty="0">
              <a:latin typeface="Lucida Sans" pitchFamily="34" charset="0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5491163" y="5536567"/>
            <a:ext cx="31543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CDP Gather Response</a:t>
            </a: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92514" y="1085438"/>
            <a:ext cx="8503513" cy="69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6" tIns="41028" rIns="82056" bIns="41028" anchor="ctr">
            <a:spAutoFit/>
          </a:bodyPr>
          <a:lstStyle/>
          <a:p>
            <a:pPr marL="682625" indent="-682625" defTabSz="819150">
              <a:spcBef>
                <a:spcPct val="20000"/>
              </a:spcBef>
              <a:tabLst>
                <a:tab pos="2573338" algn="l"/>
              </a:tabLst>
            </a:pPr>
            <a:r>
              <a:rPr lang="en-US" sz="2000" b="1" dirty="0" smtClean="0">
                <a:latin typeface="+mn-lt"/>
              </a:rPr>
              <a:t>Top of Reservoir: </a:t>
            </a:r>
            <a:r>
              <a:rPr lang="en-US" sz="2000" b="1" dirty="0" smtClean="0">
                <a:latin typeface="+mn-lt"/>
              </a:rPr>
              <a:t>A </a:t>
            </a:r>
            <a:r>
              <a:rPr lang="en-US" sz="2000" b="1" dirty="0" smtClean="0">
                <a:latin typeface="+mn-lt"/>
              </a:rPr>
              <a:t>near-zero negative value that decreases to a 	moderately negative value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DHIAVOCL"/>
          <p:cNvPicPr>
            <a:picLocks noChangeArrowheads="1"/>
          </p:cNvPicPr>
          <p:nvPr/>
        </p:nvPicPr>
        <p:blipFill>
          <a:blip r:embed="rId3" cstate="print"/>
          <a:srcRect t="39592" r="40677" b="31136"/>
          <a:stretch>
            <a:fillRect/>
          </a:stretch>
        </p:blipFill>
        <p:spPr bwMode="auto">
          <a:xfrm>
            <a:off x="652463" y="2069467"/>
            <a:ext cx="7961312" cy="335438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954088" y="2322513"/>
            <a:ext cx="617537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6629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2P</a:t>
            </a:r>
          </a:p>
        </p:txBody>
      </p:sp>
      <p:sp>
        <p:nvSpPr>
          <p:cNvPr id="26630" name="Text Box 3"/>
          <p:cNvSpPr txBox="1">
            <a:spLocks noChangeArrowheads="1"/>
          </p:cNvSpPr>
          <p:nvPr/>
        </p:nvSpPr>
        <p:spPr bwMode="auto">
          <a:xfrm>
            <a:off x="844550" y="5536567"/>
            <a:ext cx="43719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Full-Stack Zero-phase Response</a:t>
            </a:r>
            <a:endParaRPr lang="en-US" sz="2000" dirty="0">
              <a:latin typeface="Lucida Sans" pitchFamily="34" charset="0"/>
            </a:endParaRPr>
          </a:p>
        </p:txBody>
      </p:sp>
      <p:sp>
        <p:nvSpPr>
          <p:cNvPr id="26631" name="Text Box 19"/>
          <p:cNvSpPr txBox="1">
            <a:spLocks noChangeArrowheads="1"/>
          </p:cNvSpPr>
          <p:nvPr/>
        </p:nvSpPr>
        <p:spPr bwMode="auto">
          <a:xfrm>
            <a:off x="5491163" y="5536567"/>
            <a:ext cx="31543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CDP Gather Response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92514" y="931550"/>
            <a:ext cx="8503513" cy="100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6" tIns="41028" rIns="82056" bIns="41028" anchor="ctr">
            <a:spAutoFit/>
          </a:bodyPr>
          <a:lstStyle/>
          <a:p>
            <a:pPr marL="682625" indent="-682625" defTabSz="819150">
              <a:spcBef>
                <a:spcPct val="20000"/>
              </a:spcBef>
              <a:tabLst>
                <a:tab pos="2573338" algn="l"/>
              </a:tabLst>
            </a:pPr>
            <a:r>
              <a:rPr lang="en-US" sz="2000" b="1" dirty="0" smtClean="0">
                <a:latin typeface="+mn-lt"/>
              </a:rPr>
              <a:t>Top of Reservoir: </a:t>
            </a:r>
            <a:r>
              <a:rPr lang="en-US" sz="2000" b="1" dirty="0" smtClean="0">
                <a:latin typeface="+mn-lt"/>
              </a:rPr>
              <a:t>A </a:t>
            </a:r>
            <a:r>
              <a:rPr lang="en-US" sz="2000" b="1" dirty="0" smtClean="0">
                <a:latin typeface="+mn-lt"/>
              </a:rPr>
              <a:t>moderate positive value that decreases to 	zero and then becomes moderately negative 	(a phase change)</a:t>
            </a:r>
            <a:endParaRPr lang="en-US" sz="20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707281" y="2465687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endParaRPr lang="en-US" sz="28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2P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9313" y="1153744"/>
            <a:ext cx="4484915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5" tIns="48328" rIns="96655" bIns="48328"/>
          <a:lstStyle/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Primarily occur in Tertiary 	sediments – e.g., GOM 	shelf, Offshore W. Africa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Sediments are more 	consolidated (deeper) than 	those of Class 3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Sand porosity is between 	23% and 28%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Sediment velocity &gt; 9000 	ft/sec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Anomalies can occur in a 	Class 3 regime if reservoir 	holds heavy or low API oil</a:t>
            </a: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4436" y="1633084"/>
            <a:ext cx="3957335" cy="350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 bwMode="auto">
          <a:xfrm>
            <a:off x="5867400" y="1743075"/>
            <a:ext cx="2800350" cy="2667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5862918" y="3191435"/>
            <a:ext cx="274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 8"/>
          <p:cNvSpPr/>
          <p:nvPr/>
        </p:nvSpPr>
        <p:spPr bwMode="auto">
          <a:xfrm>
            <a:off x="5895976" y="3030071"/>
            <a:ext cx="2656354" cy="519953"/>
          </a:xfrm>
          <a:custGeom>
            <a:avLst/>
            <a:gdLst>
              <a:gd name="connsiteX0" fmla="*/ 0 w 2676525"/>
              <a:gd name="connsiteY0" fmla="*/ 0 h 238125"/>
              <a:gd name="connsiteX1" fmla="*/ 752475 w 2676525"/>
              <a:gd name="connsiteY1" fmla="*/ 9525 h 238125"/>
              <a:gd name="connsiteX2" fmla="*/ 1447800 w 2676525"/>
              <a:gd name="connsiteY2" fmla="*/ 47625 h 238125"/>
              <a:gd name="connsiteX3" fmla="*/ 2390775 w 2676525"/>
              <a:gd name="connsiteY3" fmla="*/ 180975 h 238125"/>
              <a:gd name="connsiteX4" fmla="*/ 2676525 w 2676525"/>
              <a:gd name="connsiteY4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525" h="238125">
                <a:moveTo>
                  <a:pt x="0" y="0"/>
                </a:moveTo>
                <a:lnTo>
                  <a:pt x="752475" y="9525"/>
                </a:lnTo>
                <a:cubicBezTo>
                  <a:pt x="993775" y="17462"/>
                  <a:pt x="1174750" y="19050"/>
                  <a:pt x="1447800" y="47625"/>
                </a:cubicBezTo>
                <a:cubicBezTo>
                  <a:pt x="1720850" y="76200"/>
                  <a:pt x="2185988" y="149225"/>
                  <a:pt x="2390775" y="180975"/>
                </a:cubicBezTo>
                <a:cubicBezTo>
                  <a:pt x="2595562" y="212725"/>
                  <a:pt x="2636043" y="225425"/>
                  <a:pt x="2676525" y="238125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45431" y="1990164"/>
            <a:ext cx="335348" cy="88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P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E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A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K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9019" y="3218328"/>
            <a:ext cx="348172" cy="127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T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R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O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U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G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H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AVO?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654269" y="1635947"/>
            <a:ext cx="7848600" cy="430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marL="279400" indent="-279400">
              <a:spcAft>
                <a:spcPct val="35000"/>
              </a:spcAft>
              <a:buFontTx/>
              <a:buChar char="•"/>
              <a:tabLst>
                <a:tab pos="568325" algn="l"/>
              </a:tabLst>
            </a:pPr>
            <a:r>
              <a:rPr lang="en-US" dirty="0">
                <a:latin typeface="Tahoma" pitchFamily="34" charset="0"/>
              </a:rPr>
              <a:t>We can take seismic data and process it to include all </a:t>
            </a:r>
            <a:r>
              <a:rPr lang="en-US" dirty="0" smtClean="0">
                <a:latin typeface="Tahoma" pitchFamily="34" charset="0"/>
              </a:rPr>
              <a:t>	offsets </a:t>
            </a:r>
            <a:r>
              <a:rPr lang="en-US" dirty="0">
                <a:latin typeface="Tahoma" pitchFamily="34" charset="0"/>
              </a:rPr>
              <a:t>(full stack) or select offsets (partial stacks)</a:t>
            </a:r>
          </a:p>
          <a:p>
            <a:pPr marL="279400" indent="-279400">
              <a:spcAft>
                <a:spcPct val="35000"/>
              </a:spcAft>
              <a:buFontTx/>
              <a:buChar char="•"/>
              <a:tabLst>
                <a:tab pos="568325" algn="l"/>
              </a:tabLst>
            </a:pPr>
            <a:r>
              <a:rPr lang="en-US" dirty="0">
                <a:latin typeface="Tahoma" pitchFamily="34" charset="0"/>
              </a:rPr>
              <a:t>For HC analysis, we often get a near-angle stack and a </a:t>
            </a:r>
            <a:r>
              <a:rPr lang="en-US" dirty="0" smtClean="0">
                <a:latin typeface="Tahoma" pitchFamily="34" charset="0"/>
              </a:rPr>
              <a:t>	far-angle </a:t>
            </a:r>
            <a:r>
              <a:rPr lang="en-US" dirty="0">
                <a:latin typeface="Tahoma" pitchFamily="34" charset="0"/>
              </a:rPr>
              <a:t>stack</a:t>
            </a:r>
          </a:p>
          <a:p>
            <a:pPr marL="279400" indent="-279400">
              <a:spcAft>
                <a:spcPct val="35000"/>
              </a:spcAft>
              <a:buFontTx/>
              <a:buChar char="•"/>
              <a:tabLst>
                <a:tab pos="568325" algn="l"/>
              </a:tabLst>
            </a:pPr>
            <a:r>
              <a:rPr lang="en-US" dirty="0">
                <a:latin typeface="Tahoma" pitchFamily="34" charset="0"/>
              </a:rPr>
              <a:t>The difference in amplitude for a target interval on </a:t>
            </a:r>
            <a:r>
              <a:rPr lang="en-US" dirty="0" smtClean="0">
                <a:latin typeface="Tahoma" pitchFamily="34" charset="0"/>
              </a:rPr>
              <a:t>	near </a:t>
            </a:r>
            <a:r>
              <a:rPr lang="en-US" dirty="0">
                <a:latin typeface="Tahoma" pitchFamily="34" charset="0"/>
              </a:rPr>
              <a:t>vs. far stacks can indicate the type of fluid </a:t>
            </a:r>
            <a:r>
              <a:rPr lang="en-US" dirty="0" smtClean="0">
                <a:latin typeface="Tahoma" pitchFamily="34" charset="0"/>
              </a:rPr>
              <a:t>	within </a:t>
            </a:r>
            <a:r>
              <a:rPr lang="en-US" dirty="0">
                <a:latin typeface="Tahoma" pitchFamily="34" charset="0"/>
              </a:rPr>
              <a:t>the pore space of a reservoir rock</a:t>
            </a:r>
          </a:p>
          <a:p>
            <a:pPr marL="279400" indent="-279400">
              <a:spcAft>
                <a:spcPct val="35000"/>
              </a:spcAft>
              <a:buFontTx/>
              <a:buChar char="•"/>
              <a:tabLst>
                <a:tab pos="568325" algn="l"/>
              </a:tabLst>
            </a:pPr>
            <a:r>
              <a:rPr lang="en-US" dirty="0">
                <a:latin typeface="Tahoma" pitchFamily="34" charset="0"/>
              </a:rPr>
              <a:t>AVO analysis examines such amplitude </a:t>
            </a:r>
            <a:r>
              <a:rPr lang="en-US" dirty="0" smtClean="0">
                <a:latin typeface="Tahoma" pitchFamily="34" charset="0"/>
              </a:rPr>
              <a:t>differences</a:t>
            </a:r>
          </a:p>
          <a:p>
            <a:pPr marL="279400" indent="-279400">
              <a:spcAft>
                <a:spcPct val="35000"/>
              </a:spcAft>
              <a:buFontTx/>
              <a:buChar char="•"/>
              <a:tabLst>
                <a:tab pos="568325" algn="l"/>
              </a:tabLst>
            </a:pPr>
            <a:r>
              <a:rPr lang="en-US" dirty="0" smtClean="0">
                <a:latin typeface="Tahoma" pitchFamily="34" charset="0"/>
              </a:rPr>
              <a:t>If the AVO is due to HC in a reservoir, it is a type of 	DHI</a:t>
            </a:r>
            <a:endParaRPr lang="en-US" dirty="0">
              <a:latin typeface="Tahoma" pitchFamily="34" charset="0"/>
            </a:endParaRP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306388" y="906794"/>
            <a:ext cx="5652978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2" tIns="45716" rIns="91432" bIns="45716" anchor="ctr">
            <a:spAutoFit/>
          </a:bodyPr>
          <a:lstStyle/>
          <a:p>
            <a:pPr>
              <a:defRPr/>
            </a:pP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AVO 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= 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mplitude 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v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</a:t>
            </a:r>
            <a:r>
              <a:rPr 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.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O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ffset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DHIAVOCL"/>
          <p:cNvPicPr>
            <a:picLocks noChangeArrowheads="1"/>
          </p:cNvPicPr>
          <p:nvPr/>
        </p:nvPicPr>
        <p:blipFill>
          <a:blip r:embed="rId3" cstate="print"/>
          <a:srcRect t="69766" r="40677"/>
          <a:stretch>
            <a:fillRect/>
          </a:stretch>
        </p:blipFill>
        <p:spPr bwMode="auto">
          <a:xfrm>
            <a:off x="654050" y="2070677"/>
            <a:ext cx="7961313" cy="345598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954088" y="2322513"/>
            <a:ext cx="617537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3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1</a:t>
            </a:r>
          </a:p>
        </p:txBody>
      </p:sp>
      <p:sp>
        <p:nvSpPr>
          <p:cNvPr id="27654" name="Text Box 3"/>
          <p:cNvSpPr txBox="1">
            <a:spLocks noChangeArrowheads="1"/>
          </p:cNvSpPr>
          <p:nvPr/>
        </p:nvSpPr>
        <p:spPr bwMode="auto">
          <a:xfrm>
            <a:off x="844550" y="5552065"/>
            <a:ext cx="43719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Full-Stack Zero-phase Response</a:t>
            </a:r>
            <a:endParaRPr lang="en-US" sz="2000" dirty="0">
              <a:latin typeface="Lucida Sans" pitchFamily="34" charset="0"/>
            </a:endParaRPr>
          </a:p>
        </p:txBody>
      </p:sp>
      <p:sp>
        <p:nvSpPr>
          <p:cNvPr id="27655" name="Text Box 19"/>
          <p:cNvSpPr txBox="1">
            <a:spLocks noChangeArrowheads="1"/>
          </p:cNvSpPr>
          <p:nvPr/>
        </p:nvSpPr>
        <p:spPr bwMode="auto">
          <a:xfrm>
            <a:off x="5491163" y="5552065"/>
            <a:ext cx="31543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2000" b="1" dirty="0">
                <a:latin typeface="Lucida Sans" pitchFamily="34" charset="0"/>
              </a:rPr>
              <a:t>CDP Gather Response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92514" y="1085438"/>
            <a:ext cx="8751486" cy="69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6" tIns="41028" rIns="82056" bIns="41028" anchor="ctr">
            <a:spAutoFit/>
          </a:bodyPr>
          <a:lstStyle/>
          <a:p>
            <a:pPr marL="682625" indent="-682625" defTabSz="819150">
              <a:spcBef>
                <a:spcPct val="20000"/>
              </a:spcBef>
              <a:tabLst>
                <a:tab pos="2573338" algn="l"/>
              </a:tabLst>
            </a:pPr>
            <a:r>
              <a:rPr lang="en-US" sz="2000" b="1" dirty="0" smtClean="0">
                <a:latin typeface="+mn-lt"/>
              </a:rPr>
              <a:t>Top of Reservoir: </a:t>
            </a:r>
            <a:r>
              <a:rPr lang="en-US" sz="2000" b="1" dirty="0" smtClean="0">
                <a:latin typeface="+mn-lt"/>
              </a:rPr>
              <a:t>A </a:t>
            </a:r>
            <a:r>
              <a:rPr lang="en-US" sz="2000" b="1" dirty="0" smtClean="0">
                <a:latin typeface="+mn-lt"/>
              </a:rPr>
              <a:t>very positive value that becomes less positive 	with angle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1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9313" y="1153744"/>
            <a:ext cx="4484915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5" tIns="48328" rIns="96655" bIns="48328"/>
          <a:lstStyle/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Primarily occur in older 	Tertiary sediments – e.g., 	North Sea Basin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Main signature is amplitude 	dimming from flank to crest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Sediments tend to be more 	consolidated than those of 	Class 2 &amp; 3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Sand porosity is in high teens 	to low 20’s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Sediment velocity &gt; 10000 	ft/sec</a:t>
            </a: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4436" y="1633084"/>
            <a:ext cx="3957335" cy="350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 bwMode="auto">
          <a:xfrm>
            <a:off x="5867400" y="1743075"/>
            <a:ext cx="2800350" cy="2667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5862918" y="3191435"/>
            <a:ext cx="274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 8"/>
          <p:cNvSpPr/>
          <p:nvPr/>
        </p:nvSpPr>
        <p:spPr bwMode="auto">
          <a:xfrm>
            <a:off x="5895976" y="2832852"/>
            <a:ext cx="2656354" cy="304795"/>
          </a:xfrm>
          <a:custGeom>
            <a:avLst/>
            <a:gdLst>
              <a:gd name="connsiteX0" fmla="*/ 0 w 2676525"/>
              <a:gd name="connsiteY0" fmla="*/ 0 h 238125"/>
              <a:gd name="connsiteX1" fmla="*/ 752475 w 2676525"/>
              <a:gd name="connsiteY1" fmla="*/ 9525 h 238125"/>
              <a:gd name="connsiteX2" fmla="*/ 1447800 w 2676525"/>
              <a:gd name="connsiteY2" fmla="*/ 47625 h 238125"/>
              <a:gd name="connsiteX3" fmla="*/ 2390775 w 2676525"/>
              <a:gd name="connsiteY3" fmla="*/ 180975 h 238125"/>
              <a:gd name="connsiteX4" fmla="*/ 2676525 w 2676525"/>
              <a:gd name="connsiteY4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525" h="238125">
                <a:moveTo>
                  <a:pt x="0" y="0"/>
                </a:moveTo>
                <a:lnTo>
                  <a:pt x="752475" y="9525"/>
                </a:lnTo>
                <a:cubicBezTo>
                  <a:pt x="993775" y="17462"/>
                  <a:pt x="1174750" y="19050"/>
                  <a:pt x="1447800" y="47625"/>
                </a:cubicBezTo>
                <a:cubicBezTo>
                  <a:pt x="1720850" y="76200"/>
                  <a:pt x="2185988" y="149225"/>
                  <a:pt x="2390775" y="180975"/>
                </a:cubicBezTo>
                <a:cubicBezTo>
                  <a:pt x="2595562" y="212725"/>
                  <a:pt x="2636043" y="225425"/>
                  <a:pt x="2676525" y="238125"/>
                </a:cubicBezTo>
              </a:path>
            </a:pathLst>
          </a:custGeom>
          <a:noFill/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45431" y="1990164"/>
            <a:ext cx="335348" cy="88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P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E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A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K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9019" y="3218328"/>
            <a:ext cx="348172" cy="127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T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R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O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U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G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H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1601" y="5576046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Usually associated with a fluid contact reflection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 4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9313" y="1153744"/>
            <a:ext cx="4484915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55" tIns="48328" rIns="96655" bIns="48328"/>
          <a:lstStyle/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Same as Class </a:t>
            </a:r>
            <a:r>
              <a:rPr lang="en-US" dirty="0" smtClean="0">
                <a:latin typeface="+mn-lt"/>
              </a:rPr>
              <a:t>1, </a:t>
            </a:r>
            <a:r>
              <a:rPr lang="en-US" dirty="0" smtClean="0">
                <a:latin typeface="+mn-lt"/>
              </a:rPr>
              <a:t>but opposite 	impedance with amplitude 	diming onto structure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Can occur in young or older Tertiary sediments - e.g. </a:t>
            </a:r>
          </a:p>
          <a:p>
            <a:pPr marL="688975" lvl="1" indent="-231775" defTabSz="917575">
              <a:lnSpc>
                <a:spcPct val="90000"/>
              </a:lnSpc>
              <a:spcBef>
                <a:spcPts val="1500"/>
              </a:spcBef>
              <a:buFont typeface="Calibri" pitchFamily="34" charset="0"/>
              <a:buChar char="–"/>
              <a:tabLst>
                <a:tab pos="465138" algn="l"/>
              </a:tabLst>
            </a:pPr>
            <a:r>
              <a:rPr lang="en-US" sz="2000" dirty="0" smtClean="0">
                <a:latin typeface="+mn-lt"/>
              </a:rPr>
              <a:t>A relatively high porosity gas sand (GOM), or</a:t>
            </a:r>
          </a:p>
          <a:p>
            <a:pPr marL="688975" lvl="1" indent="-231775" defTabSz="917575">
              <a:lnSpc>
                <a:spcPct val="90000"/>
              </a:lnSpc>
              <a:spcBef>
                <a:spcPts val="1500"/>
              </a:spcBef>
              <a:buFont typeface="Calibri" pitchFamily="34" charset="0"/>
              <a:buChar char="–"/>
              <a:tabLst>
                <a:tab pos="465138" algn="l"/>
              </a:tabLst>
            </a:pPr>
            <a:r>
              <a:rPr lang="en-US" sz="2000" dirty="0" smtClean="0">
                <a:latin typeface="+mn-lt"/>
              </a:rPr>
              <a:t>An older sand under a marl (Offshore South America)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Sand porosity is variable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r>
              <a:rPr lang="en-US" dirty="0" smtClean="0">
                <a:latin typeface="+mn-lt"/>
              </a:rPr>
              <a:t>Sediment velocity is variable</a:t>
            </a:r>
          </a:p>
          <a:p>
            <a:pPr marL="231775" indent="-231775" defTabSz="917575">
              <a:lnSpc>
                <a:spcPct val="90000"/>
              </a:lnSpc>
              <a:spcBef>
                <a:spcPts val="1500"/>
              </a:spcBef>
              <a:buFontTx/>
              <a:buChar char="•"/>
              <a:tabLst>
                <a:tab pos="465138" algn="l"/>
              </a:tabLst>
            </a:pPr>
            <a:endParaRPr lang="en-US" dirty="0" smtClean="0">
              <a:latin typeface="+mn-lt"/>
            </a:endParaRPr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4436" y="1633084"/>
            <a:ext cx="3957335" cy="350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 bwMode="auto">
          <a:xfrm>
            <a:off x="5867400" y="1743075"/>
            <a:ext cx="2800350" cy="2667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5862918" y="3191435"/>
            <a:ext cx="274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 8"/>
          <p:cNvSpPr/>
          <p:nvPr/>
        </p:nvSpPr>
        <p:spPr bwMode="auto">
          <a:xfrm flipV="1">
            <a:off x="5788400" y="3908611"/>
            <a:ext cx="2656354" cy="215153"/>
          </a:xfrm>
          <a:custGeom>
            <a:avLst/>
            <a:gdLst>
              <a:gd name="connsiteX0" fmla="*/ 0 w 2676525"/>
              <a:gd name="connsiteY0" fmla="*/ 0 h 238125"/>
              <a:gd name="connsiteX1" fmla="*/ 752475 w 2676525"/>
              <a:gd name="connsiteY1" fmla="*/ 9525 h 238125"/>
              <a:gd name="connsiteX2" fmla="*/ 1447800 w 2676525"/>
              <a:gd name="connsiteY2" fmla="*/ 47625 h 238125"/>
              <a:gd name="connsiteX3" fmla="*/ 2390775 w 2676525"/>
              <a:gd name="connsiteY3" fmla="*/ 180975 h 238125"/>
              <a:gd name="connsiteX4" fmla="*/ 2676525 w 2676525"/>
              <a:gd name="connsiteY4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525" h="238125">
                <a:moveTo>
                  <a:pt x="0" y="0"/>
                </a:moveTo>
                <a:lnTo>
                  <a:pt x="752475" y="9525"/>
                </a:lnTo>
                <a:cubicBezTo>
                  <a:pt x="993775" y="17462"/>
                  <a:pt x="1174750" y="19050"/>
                  <a:pt x="1447800" y="47625"/>
                </a:cubicBezTo>
                <a:cubicBezTo>
                  <a:pt x="1720850" y="76200"/>
                  <a:pt x="2185988" y="149225"/>
                  <a:pt x="2390775" y="180975"/>
                </a:cubicBezTo>
                <a:cubicBezTo>
                  <a:pt x="2595562" y="212725"/>
                  <a:pt x="2636043" y="225425"/>
                  <a:pt x="2676525" y="238125"/>
                </a:cubicBezTo>
              </a:path>
            </a:pathLst>
          </a:cu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45431" y="1990164"/>
            <a:ext cx="335348" cy="88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P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E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A</a:t>
            </a:r>
            <a:br>
              <a:rPr lang="en-US" sz="1600" b="1" dirty="0" smtClean="0">
                <a:latin typeface="Comic Sans MS" pitchFamily="66" charset="0"/>
              </a:rPr>
            </a:br>
            <a:r>
              <a:rPr lang="en-US" sz="1600" b="1" dirty="0" smtClean="0">
                <a:latin typeface="Comic Sans MS" pitchFamily="66" charset="0"/>
              </a:rPr>
              <a:t>K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9019" y="3218328"/>
            <a:ext cx="348172" cy="127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T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R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O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U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G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latin typeface="Comic Sans MS" pitchFamily="66" charset="0"/>
              </a:rPr>
              <a:t>H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1601" y="5576046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Usually associated with a fluid contact reflection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41276" y="1004836"/>
            <a:ext cx="2439988" cy="45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Lucida Sans" pitchFamily="34" charset="0"/>
              </a:rPr>
              <a:t>Full-Stack Zero-phase Response</a:t>
            </a:r>
            <a:endParaRPr lang="en-US" sz="1200" dirty="0">
              <a:latin typeface="Lucida Sans" pitchFamily="34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906901" y="1004836"/>
            <a:ext cx="2030413" cy="45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Lucida Sans" pitchFamily="34" charset="0"/>
              </a:rPr>
              <a:t>Digitized AVO Response</a:t>
            </a:r>
            <a:endParaRPr lang="en-US" sz="1200" dirty="0">
              <a:latin typeface="Lucida Sans" pitchFamily="34" charset="0"/>
            </a:endParaRPr>
          </a:p>
        </p:txBody>
      </p:sp>
      <p:sp>
        <p:nvSpPr>
          <p:cNvPr id="28677" name="Text Box 19"/>
          <p:cNvSpPr txBox="1">
            <a:spLocks noChangeArrowheads="1"/>
          </p:cNvSpPr>
          <p:nvPr/>
        </p:nvSpPr>
        <p:spPr bwMode="auto">
          <a:xfrm>
            <a:off x="3103501" y="1004836"/>
            <a:ext cx="1828800" cy="45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Lucida Sans" pitchFamily="34" charset="0"/>
              </a:rPr>
              <a:t>CDP Gather Response</a:t>
            </a:r>
          </a:p>
        </p:txBody>
      </p:sp>
      <p:sp>
        <p:nvSpPr>
          <p:cNvPr id="28678" name="Text Box 21"/>
          <p:cNvSpPr txBox="1">
            <a:spLocks noChangeArrowheads="1"/>
          </p:cNvSpPr>
          <p:nvPr/>
        </p:nvSpPr>
        <p:spPr bwMode="auto">
          <a:xfrm>
            <a:off x="6821426" y="1001661"/>
            <a:ext cx="1368425" cy="45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Lucida Sans" pitchFamily="34" charset="0"/>
              </a:rPr>
              <a:t>Exploration Strategy</a:t>
            </a:r>
          </a:p>
        </p:txBody>
      </p:sp>
      <p:sp>
        <p:nvSpPr>
          <p:cNvPr id="28679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DHI/AVO Classifications</a:t>
            </a:r>
          </a:p>
        </p:txBody>
      </p:sp>
      <p:pic>
        <p:nvPicPr>
          <p:cNvPr id="28681" name="Picture 2" descr="DHIAVOCL"/>
          <p:cNvPicPr>
            <a:picLocks noChangeAspect="1" noChangeArrowheads="1"/>
          </p:cNvPicPr>
          <p:nvPr/>
        </p:nvPicPr>
        <p:blipFill>
          <a:blip r:embed="rId3" cstate="print"/>
          <a:srcRect t="9610"/>
          <a:stretch>
            <a:fillRect/>
          </a:stretch>
        </p:blipFill>
        <p:spPr bwMode="auto">
          <a:xfrm>
            <a:off x="541276" y="1520621"/>
            <a:ext cx="7605713" cy="48069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8682" name="Line 23"/>
          <p:cNvSpPr>
            <a:spLocks noChangeShapeType="1"/>
          </p:cNvSpPr>
          <p:nvPr/>
        </p:nvSpPr>
        <p:spPr bwMode="auto">
          <a:xfrm>
            <a:off x="541276" y="3079451"/>
            <a:ext cx="7620000" cy="0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683" name="Line 24"/>
          <p:cNvSpPr>
            <a:spLocks noChangeShapeType="1"/>
          </p:cNvSpPr>
          <p:nvPr/>
        </p:nvSpPr>
        <p:spPr bwMode="auto">
          <a:xfrm>
            <a:off x="541276" y="4708529"/>
            <a:ext cx="7620000" cy="0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684" name="Text Box 33"/>
          <p:cNvSpPr txBox="1">
            <a:spLocks noChangeArrowheads="1"/>
          </p:cNvSpPr>
          <p:nvPr/>
        </p:nvSpPr>
        <p:spPr bwMode="auto">
          <a:xfrm rot="5377011">
            <a:off x="7860834" y="4593534"/>
            <a:ext cx="1264459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Arial" charset="0"/>
              </a:rPr>
              <a:t>Higher Risk</a:t>
            </a:r>
            <a:endParaRPr lang="en-US" sz="800" dirty="0"/>
          </a:p>
        </p:txBody>
      </p:sp>
      <p:sp>
        <p:nvSpPr>
          <p:cNvPr id="28685" name="Text Box 31"/>
          <p:cNvSpPr txBox="1">
            <a:spLocks noChangeArrowheads="1"/>
          </p:cNvSpPr>
          <p:nvPr/>
        </p:nvSpPr>
        <p:spPr bwMode="auto">
          <a:xfrm rot="5377011">
            <a:off x="7860834" y="2111449"/>
            <a:ext cx="1264459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6" tIns="41028" rIns="82056" bIns="41028" anchor="ctr">
            <a:spAutoFit/>
          </a:bodyPr>
          <a:lstStyle/>
          <a:p>
            <a:pPr algn="ctr" defTabSz="819150">
              <a:spcBef>
                <a:spcPct val="20000"/>
              </a:spcBef>
            </a:pPr>
            <a:r>
              <a:rPr lang="en-US" sz="1200" b="1" dirty="0">
                <a:latin typeface="Arial" charset="0"/>
              </a:rPr>
              <a:t>Compaction</a:t>
            </a:r>
            <a:endParaRPr lang="en-US" sz="800" dirty="0"/>
          </a:p>
        </p:txBody>
      </p:sp>
      <p:sp>
        <p:nvSpPr>
          <p:cNvPr id="28686" name="Line 32"/>
          <p:cNvSpPr>
            <a:spLocks noChangeShapeType="1"/>
          </p:cNvSpPr>
          <p:nvPr/>
        </p:nvSpPr>
        <p:spPr bwMode="auto">
          <a:xfrm>
            <a:off x="8491476" y="2863690"/>
            <a:ext cx="0" cy="827919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687" name="Line 34"/>
          <p:cNvSpPr>
            <a:spLocks noChangeShapeType="1"/>
          </p:cNvSpPr>
          <p:nvPr/>
        </p:nvSpPr>
        <p:spPr bwMode="auto">
          <a:xfrm>
            <a:off x="8491476" y="5347448"/>
            <a:ext cx="0" cy="827919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528387" y="3256276"/>
            <a:ext cx="319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endParaRPr lang="en-US" sz="16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 Classification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93738" y="990600"/>
            <a:ext cx="6918325" cy="5102225"/>
            <a:chOff x="1727" y="1209"/>
            <a:chExt cx="3378" cy="2599"/>
          </a:xfrm>
        </p:grpSpPr>
        <p:pic>
          <p:nvPicPr>
            <p:cNvPr id="2970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5029" t="5780" r="2147" b="2057"/>
            <a:stretch>
              <a:fillRect/>
            </a:stretch>
          </p:blipFill>
          <p:spPr bwMode="auto">
            <a:xfrm>
              <a:off x="3235" y="1209"/>
              <a:ext cx="1870" cy="2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l="2429" t="14999" r="54520" b="2730"/>
            <a:stretch>
              <a:fillRect/>
            </a:stretch>
          </p:blipFill>
          <p:spPr bwMode="auto">
            <a:xfrm>
              <a:off x="1727" y="1469"/>
              <a:ext cx="1524" cy="2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646113" y="6073666"/>
            <a:ext cx="8056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n-lt"/>
                <a:cs typeface="Shruti" pitchFamily="2" charset="0"/>
              </a:rPr>
              <a:t>Alistair Brown, 2010, Search and Discovery #40514</a:t>
            </a:r>
          </a:p>
        </p:txBody>
      </p:sp>
      <p:sp>
        <p:nvSpPr>
          <p:cNvPr id="29701" name="WordArt 8"/>
          <p:cNvSpPr>
            <a:spLocks noChangeArrowheads="1" noChangeShapeType="1" noTextEdit="1"/>
          </p:cNvSpPr>
          <p:nvPr/>
        </p:nvSpPr>
        <p:spPr bwMode="auto">
          <a:xfrm>
            <a:off x="7348538" y="1809750"/>
            <a:ext cx="1533525" cy="446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Class 3</a:t>
            </a:r>
          </a:p>
        </p:txBody>
      </p:sp>
      <p:sp>
        <p:nvSpPr>
          <p:cNvPr id="29702" name="WordArt 9"/>
          <p:cNvSpPr>
            <a:spLocks noChangeArrowheads="1" noChangeShapeType="1" noTextEdit="1"/>
          </p:cNvSpPr>
          <p:nvPr/>
        </p:nvSpPr>
        <p:spPr bwMode="auto">
          <a:xfrm>
            <a:off x="7348538" y="4881563"/>
            <a:ext cx="1533525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Class 1</a:t>
            </a:r>
          </a:p>
        </p:txBody>
      </p:sp>
      <p:sp>
        <p:nvSpPr>
          <p:cNvPr id="29703" name="WordArt 10"/>
          <p:cNvSpPr>
            <a:spLocks noChangeArrowheads="1" noChangeShapeType="1" noTextEdit="1"/>
          </p:cNvSpPr>
          <p:nvPr/>
        </p:nvSpPr>
        <p:spPr bwMode="auto">
          <a:xfrm>
            <a:off x="7348538" y="3478213"/>
            <a:ext cx="1533525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Class </a:t>
            </a:r>
            <a:r>
              <a:rPr lang="en-US" sz="3600" b="1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2P</a:t>
            </a:r>
            <a:endParaRPr lang="en-US" sz="3600" b="1" kern="10" dirty="0">
              <a:ln w="9525">
                <a:solidFill>
                  <a:srgbClr val="C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Visualization</a:t>
            </a:r>
          </a:p>
        </p:txBody>
      </p:sp>
      <p:pic>
        <p:nvPicPr>
          <p:cNvPr id="30724" name="Picture 3" descr="probe1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303" y="1902044"/>
            <a:ext cx="75342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346404" y="911389"/>
            <a:ext cx="84192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6538" indent="-236538"/>
            <a:r>
              <a:rPr lang="en-US" dirty="0">
                <a:latin typeface="+mn-lt"/>
              </a:rPr>
              <a:t>An attribute that indicates HC (or just sand) can be ‘</a:t>
            </a:r>
            <a:r>
              <a:rPr lang="en-US" dirty="0" smtClean="0">
                <a:latin typeface="+mn-lt"/>
              </a:rPr>
              <a:t>visualized’ </a:t>
            </a:r>
            <a:r>
              <a:rPr lang="en-US" dirty="0">
                <a:latin typeface="+mn-lt"/>
              </a:rPr>
              <a:t>with existing wells to size and develop a field</a:t>
            </a:r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268288" y="6089650"/>
            <a:ext cx="89455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n-lt"/>
                <a:cs typeface="Shruti" pitchFamily="2" charset="0"/>
              </a:rPr>
              <a:t>www.pdgm.com/products/reservoir-characterization/probe.aspx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AVO/AVA: </a:t>
            </a:r>
            <a:r>
              <a:rPr lang="en-US" dirty="0" smtClean="0"/>
              <a:t>Summary</a:t>
            </a:r>
            <a:endParaRPr lang="en-US" dirty="0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7550" y="1169988"/>
            <a:ext cx="8148646" cy="4641850"/>
          </a:xfrm>
          <a:noFill/>
        </p:spPr>
        <p:txBody>
          <a:bodyPr lIns="82056" tIns="41028" rIns="82056" bIns="41028"/>
          <a:lstStyle/>
          <a:p>
            <a:pPr marL="284163" indent="-284163">
              <a:lnSpc>
                <a:spcPct val="90000"/>
              </a:lnSpc>
              <a:spcBef>
                <a:spcPct val="25000"/>
              </a:spcBef>
              <a:spcAft>
                <a:spcPct val="20000"/>
              </a:spcAft>
              <a:buClr>
                <a:schemeClr val="tx1"/>
              </a:buClr>
              <a:buSzPct val="70000"/>
              <a:buFont typeface="Monotype Sorts" pitchFamily="2" charset="2"/>
              <a:buChar char="l"/>
              <a:tabLst>
                <a:tab pos="520700" algn="l"/>
              </a:tabLst>
            </a:pPr>
            <a:r>
              <a:rPr lang="en-US" sz="2400" dirty="0" smtClean="0"/>
              <a:t>Zero-offset reflection coefficient (RC) is a function of 	the impedance contrast between any two </a:t>
            </a:r>
            <a:r>
              <a:rPr lang="en-US" sz="2400" dirty="0" smtClean="0"/>
              <a:t>(2) layers</a:t>
            </a:r>
            <a:endParaRPr lang="en-US" sz="2400" dirty="0" smtClean="0"/>
          </a:p>
          <a:p>
            <a:pPr marL="284163" indent="-284163">
              <a:lnSpc>
                <a:spcPct val="90000"/>
              </a:lnSpc>
              <a:spcBef>
                <a:spcPct val="25000"/>
              </a:spcBef>
              <a:spcAft>
                <a:spcPct val="20000"/>
              </a:spcAft>
              <a:buClr>
                <a:schemeClr val="tx1"/>
              </a:buClr>
              <a:buSzPct val="70000"/>
              <a:buFont typeface="Monotype Sorts" pitchFamily="2" charset="2"/>
              <a:buChar char="l"/>
              <a:tabLst>
                <a:tab pos="520700" algn="l"/>
              </a:tabLst>
            </a:pPr>
            <a:r>
              <a:rPr lang="en-US" sz="2400" dirty="0" smtClean="0"/>
              <a:t>Offset RC is a function of the impedance and Poisson’s 	ratio contrast between any </a:t>
            </a:r>
            <a:r>
              <a:rPr lang="en-US" sz="2400" dirty="0" smtClean="0"/>
              <a:t>two layers</a:t>
            </a:r>
            <a:r>
              <a:rPr lang="en-US" sz="2400" dirty="0" smtClean="0"/>
              <a:t>, as well as </a:t>
            </a:r>
            <a:r>
              <a:rPr lang="en-US" sz="2400" dirty="0" smtClean="0"/>
              <a:t>the </a:t>
            </a:r>
            <a:r>
              <a:rPr lang="en-US" sz="2400" dirty="0" smtClean="0"/>
              <a:t>	incidence angle of the energy that strikes the 	interface</a:t>
            </a:r>
          </a:p>
          <a:p>
            <a:pPr marL="282575" indent="-282575">
              <a:lnSpc>
                <a:spcPct val="90000"/>
              </a:lnSpc>
              <a:spcBef>
                <a:spcPct val="25000"/>
              </a:spcBef>
              <a:spcAft>
                <a:spcPct val="20000"/>
              </a:spcAft>
              <a:buClr>
                <a:schemeClr val="tx1"/>
              </a:buClr>
              <a:buSzPct val="70000"/>
              <a:buFont typeface="Monotype Sorts" pitchFamily="2" charset="2"/>
              <a:buChar char="l"/>
              <a:tabLst>
                <a:tab pos="341313" algn="l"/>
              </a:tabLst>
            </a:pPr>
            <a:r>
              <a:rPr lang="en-US" sz="2400" dirty="0" smtClean="0"/>
              <a:t>If the rock and fluid properties are all favorable, </a:t>
            </a:r>
            <a:r>
              <a:rPr lang="en-US" sz="2400" dirty="0" smtClean="0"/>
              <a:t>then an </a:t>
            </a:r>
            <a:r>
              <a:rPr lang="en-US" sz="2400" dirty="0" smtClean="0"/>
              <a:t>AVO analysis may be able to differentiate the </a:t>
            </a:r>
            <a:r>
              <a:rPr lang="en-US" sz="2400" dirty="0" smtClean="0"/>
              <a:t>fluid    within </a:t>
            </a:r>
            <a:r>
              <a:rPr lang="en-US" sz="2400" dirty="0" smtClean="0"/>
              <a:t>a reservoir</a:t>
            </a:r>
          </a:p>
          <a:p>
            <a:pPr marL="284163" indent="-284163">
              <a:lnSpc>
                <a:spcPct val="90000"/>
              </a:lnSpc>
              <a:spcBef>
                <a:spcPct val="25000"/>
              </a:spcBef>
              <a:spcAft>
                <a:spcPct val="20000"/>
              </a:spcAft>
              <a:buClr>
                <a:schemeClr val="tx1"/>
              </a:buClr>
              <a:buSzPct val="70000"/>
              <a:buFont typeface="Monotype Sorts" pitchFamily="2" charset="2"/>
              <a:buChar char="l"/>
              <a:tabLst>
                <a:tab pos="520700" algn="l"/>
              </a:tabLst>
            </a:pPr>
            <a:r>
              <a:rPr lang="en-US" sz="2400" dirty="0" smtClean="0"/>
              <a:t>Three classes of AVO response are recognized; the </a:t>
            </a:r>
            <a:r>
              <a:rPr lang="en-US" sz="2400" dirty="0" smtClean="0"/>
              <a:t>type </a:t>
            </a:r>
            <a:r>
              <a:rPr lang="en-US" sz="2400" dirty="0" smtClean="0"/>
              <a:t>of response is largely controlled by compaction </a:t>
            </a:r>
            <a:r>
              <a:rPr lang="en-US" sz="2400" dirty="0" smtClean="0"/>
              <a:t>state</a:t>
            </a:r>
            <a:endParaRPr lang="en-US" sz="2400" dirty="0" smtClean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Offset – Reflection Coefficient</a:t>
            </a:r>
          </a:p>
        </p:txBody>
      </p:sp>
      <p:grpSp>
        <p:nvGrpSpPr>
          <p:cNvPr id="2" name="Group 592"/>
          <p:cNvGrpSpPr>
            <a:grpSpLocks/>
          </p:cNvGrpSpPr>
          <p:nvPr/>
        </p:nvGrpSpPr>
        <p:grpSpPr bwMode="auto">
          <a:xfrm>
            <a:off x="581025" y="1292225"/>
            <a:ext cx="4581525" cy="3825875"/>
            <a:chOff x="366" y="814"/>
            <a:chExt cx="2510" cy="2216"/>
          </a:xfrm>
        </p:grpSpPr>
        <p:sp>
          <p:nvSpPr>
            <p:cNvPr id="5131" name="Rectangle 3"/>
            <p:cNvSpPr>
              <a:spLocks noChangeArrowheads="1"/>
            </p:cNvSpPr>
            <p:nvPr/>
          </p:nvSpPr>
          <p:spPr bwMode="auto">
            <a:xfrm>
              <a:off x="366" y="814"/>
              <a:ext cx="2510" cy="2216"/>
            </a:xfrm>
            <a:prstGeom prst="rect">
              <a:avLst/>
            </a:prstGeom>
            <a:solidFill>
              <a:srgbClr val="FFFF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2" name="Rectangle 7"/>
            <p:cNvSpPr>
              <a:spLocks noChangeArrowheads="1"/>
            </p:cNvSpPr>
            <p:nvPr/>
          </p:nvSpPr>
          <p:spPr bwMode="auto">
            <a:xfrm>
              <a:off x="553" y="2258"/>
              <a:ext cx="2213" cy="497"/>
            </a:xfrm>
            <a:prstGeom prst="rect">
              <a:avLst/>
            </a:prstGeom>
            <a:solidFill>
              <a:srgbClr val="D8CBAC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3" name="Rectangle 8"/>
            <p:cNvSpPr>
              <a:spLocks noChangeArrowheads="1"/>
            </p:cNvSpPr>
            <p:nvPr/>
          </p:nvSpPr>
          <p:spPr bwMode="auto">
            <a:xfrm>
              <a:off x="565" y="1245"/>
              <a:ext cx="2191" cy="1006"/>
            </a:xfrm>
            <a:prstGeom prst="rect">
              <a:avLst/>
            </a:prstGeom>
            <a:solidFill>
              <a:srgbClr val="FFD97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4" name="Rectangle 13"/>
            <p:cNvSpPr>
              <a:spLocks noChangeArrowheads="1"/>
            </p:cNvSpPr>
            <p:nvPr/>
          </p:nvSpPr>
          <p:spPr bwMode="auto">
            <a:xfrm>
              <a:off x="2748" y="1230"/>
              <a:ext cx="24" cy="2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5" name="Rectangle 14"/>
            <p:cNvSpPr>
              <a:spLocks noChangeArrowheads="1"/>
            </p:cNvSpPr>
            <p:nvPr/>
          </p:nvSpPr>
          <p:spPr bwMode="auto">
            <a:xfrm>
              <a:off x="565" y="1230"/>
              <a:ext cx="2183" cy="2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6" name="Rectangle 457"/>
            <p:cNvSpPr>
              <a:spLocks noChangeArrowheads="1"/>
            </p:cNvSpPr>
            <p:nvPr/>
          </p:nvSpPr>
          <p:spPr bwMode="auto">
            <a:xfrm>
              <a:off x="2756" y="2236"/>
              <a:ext cx="24" cy="2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7" name="Rectangle 458"/>
            <p:cNvSpPr>
              <a:spLocks noChangeArrowheads="1"/>
            </p:cNvSpPr>
            <p:nvPr/>
          </p:nvSpPr>
          <p:spPr bwMode="auto">
            <a:xfrm>
              <a:off x="582" y="2236"/>
              <a:ext cx="2174" cy="2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8" name="Rectangle 459"/>
            <p:cNvSpPr>
              <a:spLocks noChangeArrowheads="1"/>
            </p:cNvSpPr>
            <p:nvPr/>
          </p:nvSpPr>
          <p:spPr bwMode="auto">
            <a:xfrm>
              <a:off x="1682" y="2171"/>
              <a:ext cx="27" cy="25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39" name="Rectangle 460"/>
            <p:cNvSpPr>
              <a:spLocks noChangeArrowheads="1"/>
            </p:cNvSpPr>
            <p:nvPr/>
          </p:nvSpPr>
          <p:spPr bwMode="auto">
            <a:xfrm>
              <a:off x="1682" y="1262"/>
              <a:ext cx="27" cy="105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0" name="Rectangle 461"/>
            <p:cNvSpPr>
              <a:spLocks noChangeArrowheads="1"/>
            </p:cNvSpPr>
            <p:nvPr/>
          </p:nvSpPr>
          <p:spPr bwMode="auto">
            <a:xfrm>
              <a:off x="1682" y="1392"/>
              <a:ext cx="27" cy="104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1" name="Rectangle 462"/>
            <p:cNvSpPr>
              <a:spLocks noChangeArrowheads="1"/>
            </p:cNvSpPr>
            <p:nvPr/>
          </p:nvSpPr>
          <p:spPr bwMode="auto">
            <a:xfrm>
              <a:off x="1682" y="1522"/>
              <a:ext cx="27" cy="104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2" name="Rectangle 463"/>
            <p:cNvSpPr>
              <a:spLocks noChangeArrowheads="1"/>
            </p:cNvSpPr>
            <p:nvPr/>
          </p:nvSpPr>
          <p:spPr bwMode="auto">
            <a:xfrm>
              <a:off x="1682" y="1652"/>
              <a:ext cx="27" cy="105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3" name="Rectangle 464"/>
            <p:cNvSpPr>
              <a:spLocks noChangeArrowheads="1"/>
            </p:cNvSpPr>
            <p:nvPr/>
          </p:nvSpPr>
          <p:spPr bwMode="auto">
            <a:xfrm>
              <a:off x="1682" y="1782"/>
              <a:ext cx="27" cy="104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4" name="Rectangle 465"/>
            <p:cNvSpPr>
              <a:spLocks noChangeArrowheads="1"/>
            </p:cNvSpPr>
            <p:nvPr/>
          </p:nvSpPr>
          <p:spPr bwMode="auto">
            <a:xfrm>
              <a:off x="1682" y="1912"/>
              <a:ext cx="27" cy="106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5" name="Rectangle 466"/>
            <p:cNvSpPr>
              <a:spLocks noChangeArrowheads="1"/>
            </p:cNvSpPr>
            <p:nvPr/>
          </p:nvSpPr>
          <p:spPr bwMode="auto">
            <a:xfrm>
              <a:off x="1682" y="2043"/>
              <a:ext cx="27" cy="105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6" name="Rectangle 467"/>
            <p:cNvSpPr>
              <a:spLocks noChangeArrowheads="1"/>
            </p:cNvSpPr>
            <p:nvPr/>
          </p:nvSpPr>
          <p:spPr bwMode="auto">
            <a:xfrm>
              <a:off x="1682" y="2174"/>
              <a:ext cx="27" cy="22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7" name="Freeform 468"/>
            <p:cNvSpPr>
              <a:spLocks/>
            </p:cNvSpPr>
            <p:nvPr/>
          </p:nvSpPr>
          <p:spPr bwMode="auto">
            <a:xfrm>
              <a:off x="1640" y="1262"/>
              <a:ext cx="111" cy="108"/>
            </a:xfrm>
            <a:custGeom>
              <a:avLst/>
              <a:gdLst>
                <a:gd name="T0" fmla="*/ 140 w 88"/>
                <a:gd name="T1" fmla="*/ 133 h 88"/>
                <a:gd name="T2" fmla="*/ 71 w 88"/>
                <a:gd name="T3" fmla="*/ 0 h 88"/>
                <a:gd name="T4" fmla="*/ 0 w 88"/>
                <a:gd name="T5" fmla="*/ 133 h 88"/>
                <a:gd name="T6" fmla="*/ 140 w 88"/>
                <a:gd name="T7" fmla="*/ 133 h 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88"/>
                <a:gd name="T14" fmla="*/ 88 w 88"/>
                <a:gd name="T15" fmla="*/ 88 h 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88">
                  <a:moveTo>
                    <a:pt x="88" y="88"/>
                  </a:moveTo>
                  <a:lnTo>
                    <a:pt x="44" y="0"/>
                  </a:lnTo>
                  <a:lnTo>
                    <a:pt x="0" y="88"/>
                  </a:lnTo>
                  <a:lnTo>
                    <a:pt x="88" y="88"/>
                  </a:lnTo>
                  <a:close/>
                </a:path>
              </a:pathLst>
            </a:custGeom>
            <a:solidFill>
              <a:srgbClr val="0700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8" name="Freeform 469"/>
            <p:cNvSpPr>
              <a:spLocks/>
            </p:cNvSpPr>
            <p:nvPr/>
          </p:nvSpPr>
          <p:spPr bwMode="auto">
            <a:xfrm>
              <a:off x="1621" y="1233"/>
              <a:ext cx="149" cy="151"/>
            </a:xfrm>
            <a:custGeom>
              <a:avLst/>
              <a:gdLst>
                <a:gd name="T0" fmla="*/ 185 w 120"/>
                <a:gd name="T1" fmla="*/ 187 h 122"/>
                <a:gd name="T2" fmla="*/ 93 w 120"/>
                <a:gd name="T3" fmla="*/ 0 h 122"/>
                <a:gd name="T4" fmla="*/ 0 w 120"/>
                <a:gd name="T5" fmla="*/ 187 h 122"/>
                <a:gd name="T6" fmla="*/ 185 w 120"/>
                <a:gd name="T7" fmla="*/ 187 h 122"/>
                <a:gd name="T8" fmla="*/ 160 w 120"/>
                <a:gd name="T9" fmla="*/ 155 h 122"/>
                <a:gd name="T10" fmla="*/ 25 w 120"/>
                <a:gd name="T11" fmla="*/ 155 h 122"/>
                <a:gd name="T12" fmla="*/ 37 w 120"/>
                <a:gd name="T13" fmla="*/ 178 h 122"/>
                <a:gd name="T14" fmla="*/ 107 w 120"/>
                <a:gd name="T15" fmla="*/ 43 h 122"/>
                <a:gd name="T16" fmla="*/ 78 w 120"/>
                <a:gd name="T17" fmla="*/ 43 h 122"/>
                <a:gd name="T18" fmla="*/ 147 w 120"/>
                <a:gd name="T19" fmla="*/ 178 h 122"/>
                <a:gd name="T20" fmla="*/ 160 w 120"/>
                <a:gd name="T21" fmla="*/ 155 h 122"/>
                <a:gd name="T22" fmla="*/ 185 w 120"/>
                <a:gd name="T23" fmla="*/ 187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0"/>
                <a:gd name="T37" fmla="*/ 0 h 122"/>
                <a:gd name="T38" fmla="*/ 120 w 120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0" h="122">
                  <a:moveTo>
                    <a:pt x="120" y="122"/>
                  </a:moveTo>
                  <a:lnTo>
                    <a:pt x="60" y="0"/>
                  </a:lnTo>
                  <a:lnTo>
                    <a:pt x="0" y="122"/>
                  </a:lnTo>
                  <a:lnTo>
                    <a:pt x="120" y="122"/>
                  </a:lnTo>
                  <a:lnTo>
                    <a:pt x="104" y="101"/>
                  </a:lnTo>
                  <a:lnTo>
                    <a:pt x="16" y="101"/>
                  </a:lnTo>
                  <a:lnTo>
                    <a:pt x="24" y="116"/>
                  </a:lnTo>
                  <a:lnTo>
                    <a:pt x="69" y="28"/>
                  </a:lnTo>
                  <a:lnTo>
                    <a:pt x="51" y="28"/>
                  </a:lnTo>
                  <a:lnTo>
                    <a:pt x="95" y="116"/>
                  </a:lnTo>
                  <a:lnTo>
                    <a:pt x="104" y="101"/>
                  </a:lnTo>
                  <a:lnTo>
                    <a:pt x="120" y="122"/>
                  </a:lnTo>
                  <a:close/>
                </a:path>
              </a:pathLst>
            </a:custGeom>
            <a:solidFill>
              <a:srgbClr val="0700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9" name="Rectangle 470"/>
            <p:cNvSpPr>
              <a:spLocks noChangeArrowheads="1"/>
            </p:cNvSpPr>
            <p:nvPr/>
          </p:nvSpPr>
          <p:spPr bwMode="auto">
            <a:xfrm>
              <a:off x="1610" y="2215"/>
              <a:ext cx="26" cy="27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0" name="Rectangle 471"/>
            <p:cNvSpPr>
              <a:spLocks noChangeArrowheads="1"/>
            </p:cNvSpPr>
            <p:nvPr/>
          </p:nvSpPr>
          <p:spPr bwMode="auto">
            <a:xfrm>
              <a:off x="1610" y="1247"/>
              <a:ext cx="26" cy="935"/>
            </a:xfrm>
            <a:prstGeom prst="rect">
              <a:avLst/>
            </a:prstGeom>
            <a:solidFill>
              <a:srgbClr val="0700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1" name="Freeform 472"/>
            <p:cNvSpPr>
              <a:spLocks/>
            </p:cNvSpPr>
            <p:nvPr/>
          </p:nvSpPr>
          <p:spPr bwMode="auto">
            <a:xfrm>
              <a:off x="1568" y="2074"/>
              <a:ext cx="110" cy="108"/>
            </a:xfrm>
            <a:custGeom>
              <a:avLst/>
              <a:gdLst>
                <a:gd name="T0" fmla="*/ 137 w 88"/>
                <a:gd name="T1" fmla="*/ 0 h 88"/>
                <a:gd name="T2" fmla="*/ 69 w 88"/>
                <a:gd name="T3" fmla="*/ 133 h 88"/>
                <a:gd name="T4" fmla="*/ 0 w 88"/>
                <a:gd name="T5" fmla="*/ 0 h 88"/>
                <a:gd name="T6" fmla="*/ 137 w 88"/>
                <a:gd name="T7" fmla="*/ 0 h 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88"/>
                <a:gd name="T14" fmla="*/ 88 w 88"/>
                <a:gd name="T15" fmla="*/ 88 h 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88">
                  <a:moveTo>
                    <a:pt x="88" y="0"/>
                  </a:moveTo>
                  <a:lnTo>
                    <a:pt x="44" y="88"/>
                  </a:lnTo>
                  <a:lnTo>
                    <a:pt x="0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700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2" name="Freeform 473"/>
            <p:cNvSpPr>
              <a:spLocks/>
            </p:cNvSpPr>
            <p:nvPr/>
          </p:nvSpPr>
          <p:spPr bwMode="auto">
            <a:xfrm>
              <a:off x="1548" y="2060"/>
              <a:ext cx="149" cy="151"/>
            </a:xfrm>
            <a:custGeom>
              <a:avLst/>
              <a:gdLst>
                <a:gd name="T0" fmla="*/ 163 w 119"/>
                <a:gd name="T1" fmla="*/ 32 h 122"/>
                <a:gd name="T2" fmla="*/ 149 w 119"/>
                <a:gd name="T3" fmla="*/ 9 h 122"/>
                <a:gd name="T4" fmla="*/ 80 w 119"/>
                <a:gd name="T5" fmla="*/ 144 h 122"/>
                <a:gd name="T6" fmla="*/ 106 w 119"/>
                <a:gd name="T7" fmla="*/ 144 h 122"/>
                <a:gd name="T8" fmla="*/ 38 w 119"/>
                <a:gd name="T9" fmla="*/ 9 h 122"/>
                <a:gd name="T10" fmla="*/ 25 w 119"/>
                <a:gd name="T11" fmla="*/ 32 h 122"/>
                <a:gd name="T12" fmla="*/ 163 w 119"/>
                <a:gd name="T13" fmla="*/ 32 h 122"/>
                <a:gd name="T14" fmla="*/ 187 w 119"/>
                <a:gd name="T15" fmla="*/ 0 h 122"/>
                <a:gd name="T16" fmla="*/ 0 w 119"/>
                <a:gd name="T17" fmla="*/ 0 h 122"/>
                <a:gd name="T18" fmla="*/ 94 w 119"/>
                <a:gd name="T19" fmla="*/ 187 h 122"/>
                <a:gd name="T20" fmla="*/ 187 w 119"/>
                <a:gd name="T21" fmla="*/ 0 h 122"/>
                <a:gd name="T22" fmla="*/ 163 w 119"/>
                <a:gd name="T23" fmla="*/ 32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9"/>
                <a:gd name="T37" fmla="*/ 0 h 122"/>
                <a:gd name="T38" fmla="*/ 119 w 11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9" h="122">
                  <a:moveTo>
                    <a:pt x="104" y="21"/>
                  </a:moveTo>
                  <a:lnTo>
                    <a:pt x="95" y="6"/>
                  </a:lnTo>
                  <a:lnTo>
                    <a:pt x="51" y="94"/>
                  </a:lnTo>
                  <a:lnTo>
                    <a:pt x="68" y="94"/>
                  </a:lnTo>
                  <a:lnTo>
                    <a:pt x="24" y="6"/>
                  </a:lnTo>
                  <a:lnTo>
                    <a:pt x="16" y="21"/>
                  </a:lnTo>
                  <a:lnTo>
                    <a:pt x="104" y="21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60" y="122"/>
                  </a:lnTo>
                  <a:lnTo>
                    <a:pt x="119" y="0"/>
                  </a:lnTo>
                  <a:lnTo>
                    <a:pt x="104" y="21"/>
                  </a:lnTo>
                  <a:close/>
                </a:path>
              </a:pathLst>
            </a:custGeom>
            <a:solidFill>
              <a:srgbClr val="0700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3" name="Freeform 474"/>
            <p:cNvSpPr>
              <a:spLocks/>
            </p:cNvSpPr>
            <p:nvPr/>
          </p:nvSpPr>
          <p:spPr bwMode="auto">
            <a:xfrm>
              <a:off x="1519" y="1006"/>
              <a:ext cx="161" cy="149"/>
            </a:xfrm>
            <a:custGeom>
              <a:avLst/>
              <a:gdLst>
                <a:gd name="T0" fmla="*/ 60 w 128"/>
                <a:gd name="T1" fmla="*/ 182 h 122"/>
                <a:gd name="T2" fmla="*/ 19 w 128"/>
                <a:gd name="T3" fmla="*/ 150 h 122"/>
                <a:gd name="T4" fmla="*/ 60 w 128"/>
                <a:gd name="T5" fmla="*/ 110 h 122"/>
                <a:gd name="T6" fmla="*/ 72 w 128"/>
                <a:gd name="T7" fmla="*/ 100 h 122"/>
                <a:gd name="T8" fmla="*/ 59 w 128"/>
                <a:gd name="T9" fmla="*/ 96 h 122"/>
                <a:gd name="T10" fmla="*/ 30 w 128"/>
                <a:gd name="T11" fmla="*/ 93 h 122"/>
                <a:gd name="T12" fmla="*/ 11 w 128"/>
                <a:gd name="T13" fmla="*/ 89 h 122"/>
                <a:gd name="T14" fmla="*/ 0 w 128"/>
                <a:gd name="T15" fmla="*/ 85 h 122"/>
                <a:gd name="T16" fmla="*/ 16 w 128"/>
                <a:gd name="T17" fmla="*/ 40 h 122"/>
                <a:gd name="T18" fmla="*/ 53 w 128"/>
                <a:gd name="T19" fmla="*/ 53 h 122"/>
                <a:gd name="T20" fmla="*/ 82 w 128"/>
                <a:gd name="T21" fmla="*/ 68 h 122"/>
                <a:gd name="T22" fmla="*/ 78 w 128"/>
                <a:gd name="T23" fmla="*/ 32 h 122"/>
                <a:gd name="T24" fmla="*/ 74 w 128"/>
                <a:gd name="T25" fmla="*/ 0 h 122"/>
                <a:gd name="T26" fmla="*/ 125 w 128"/>
                <a:gd name="T27" fmla="*/ 0 h 122"/>
                <a:gd name="T28" fmla="*/ 125 w 128"/>
                <a:gd name="T29" fmla="*/ 11 h 122"/>
                <a:gd name="T30" fmla="*/ 122 w 128"/>
                <a:gd name="T31" fmla="*/ 27 h 122"/>
                <a:gd name="T32" fmla="*/ 117 w 128"/>
                <a:gd name="T33" fmla="*/ 68 h 122"/>
                <a:gd name="T34" fmla="*/ 128 w 128"/>
                <a:gd name="T35" fmla="*/ 66 h 122"/>
                <a:gd name="T36" fmla="*/ 141 w 128"/>
                <a:gd name="T37" fmla="*/ 61 h 122"/>
                <a:gd name="T38" fmla="*/ 166 w 128"/>
                <a:gd name="T39" fmla="*/ 51 h 122"/>
                <a:gd name="T40" fmla="*/ 189 w 128"/>
                <a:gd name="T41" fmla="*/ 42 h 122"/>
                <a:gd name="T42" fmla="*/ 203 w 128"/>
                <a:gd name="T43" fmla="*/ 87 h 122"/>
                <a:gd name="T44" fmla="*/ 170 w 128"/>
                <a:gd name="T45" fmla="*/ 95 h 122"/>
                <a:gd name="T46" fmla="*/ 130 w 128"/>
                <a:gd name="T47" fmla="*/ 100 h 122"/>
                <a:gd name="T48" fmla="*/ 164 w 128"/>
                <a:gd name="T49" fmla="*/ 134 h 122"/>
                <a:gd name="T50" fmla="*/ 176 w 128"/>
                <a:gd name="T51" fmla="*/ 144 h 122"/>
                <a:gd name="T52" fmla="*/ 180 w 128"/>
                <a:gd name="T53" fmla="*/ 153 h 122"/>
                <a:gd name="T54" fmla="*/ 140 w 128"/>
                <a:gd name="T55" fmla="*/ 180 h 122"/>
                <a:gd name="T56" fmla="*/ 99 w 128"/>
                <a:gd name="T57" fmla="*/ 121 h 122"/>
                <a:gd name="T58" fmla="*/ 60 w 128"/>
                <a:gd name="T59" fmla="*/ 182 h 12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8"/>
                <a:gd name="T91" fmla="*/ 0 h 122"/>
                <a:gd name="T92" fmla="*/ 128 w 128"/>
                <a:gd name="T93" fmla="*/ 122 h 12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8" h="122">
                  <a:moveTo>
                    <a:pt x="38" y="122"/>
                  </a:moveTo>
                  <a:lnTo>
                    <a:pt x="12" y="101"/>
                  </a:lnTo>
                  <a:lnTo>
                    <a:pt x="38" y="74"/>
                  </a:lnTo>
                  <a:lnTo>
                    <a:pt x="45" y="67"/>
                  </a:lnTo>
                  <a:lnTo>
                    <a:pt x="37" y="65"/>
                  </a:lnTo>
                  <a:lnTo>
                    <a:pt x="19" y="62"/>
                  </a:lnTo>
                  <a:lnTo>
                    <a:pt x="7" y="60"/>
                  </a:lnTo>
                  <a:lnTo>
                    <a:pt x="0" y="57"/>
                  </a:lnTo>
                  <a:lnTo>
                    <a:pt x="10" y="27"/>
                  </a:lnTo>
                  <a:lnTo>
                    <a:pt x="33" y="35"/>
                  </a:lnTo>
                  <a:lnTo>
                    <a:pt x="52" y="46"/>
                  </a:lnTo>
                  <a:lnTo>
                    <a:pt x="49" y="21"/>
                  </a:lnTo>
                  <a:lnTo>
                    <a:pt x="47" y="0"/>
                  </a:lnTo>
                  <a:lnTo>
                    <a:pt x="79" y="0"/>
                  </a:lnTo>
                  <a:lnTo>
                    <a:pt x="79" y="7"/>
                  </a:lnTo>
                  <a:lnTo>
                    <a:pt x="77" y="18"/>
                  </a:lnTo>
                  <a:lnTo>
                    <a:pt x="74" y="46"/>
                  </a:lnTo>
                  <a:lnTo>
                    <a:pt x="81" y="44"/>
                  </a:lnTo>
                  <a:lnTo>
                    <a:pt x="89" y="41"/>
                  </a:lnTo>
                  <a:lnTo>
                    <a:pt x="105" y="34"/>
                  </a:lnTo>
                  <a:lnTo>
                    <a:pt x="119" y="28"/>
                  </a:lnTo>
                  <a:lnTo>
                    <a:pt x="128" y="58"/>
                  </a:lnTo>
                  <a:lnTo>
                    <a:pt x="107" y="64"/>
                  </a:lnTo>
                  <a:lnTo>
                    <a:pt x="82" y="67"/>
                  </a:lnTo>
                  <a:lnTo>
                    <a:pt x="103" y="90"/>
                  </a:lnTo>
                  <a:lnTo>
                    <a:pt x="111" y="97"/>
                  </a:lnTo>
                  <a:lnTo>
                    <a:pt x="114" y="102"/>
                  </a:lnTo>
                  <a:lnTo>
                    <a:pt x="88" y="120"/>
                  </a:lnTo>
                  <a:lnTo>
                    <a:pt x="63" y="81"/>
                  </a:lnTo>
                  <a:lnTo>
                    <a:pt x="38" y="12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4" name="Freeform 475"/>
            <p:cNvSpPr>
              <a:spLocks/>
            </p:cNvSpPr>
            <p:nvPr/>
          </p:nvSpPr>
          <p:spPr bwMode="auto">
            <a:xfrm>
              <a:off x="1515" y="1002"/>
              <a:ext cx="170" cy="156"/>
            </a:xfrm>
            <a:custGeom>
              <a:avLst/>
              <a:gdLst>
                <a:gd name="T0" fmla="*/ 46 w 136"/>
                <a:gd name="T1" fmla="*/ 167 h 127"/>
                <a:gd name="T2" fmla="*/ 27 w 136"/>
                <a:gd name="T3" fmla="*/ 151 h 127"/>
                <a:gd name="T4" fmla="*/ 64 w 136"/>
                <a:gd name="T5" fmla="*/ 124 h 127"/>
                <a:gd name="T6" fmla="*/ 75 w 136"/>
                <a:gd name="T7" fmla="*/ 113 h 127"/>
                <a:gd name="T8" fmla="*/ 80 w 136"/>
                <a:gd name="T9" fmla="*/ 101 h 127"/>
                <a:gd name="T10" fmla="*/ 32 w 136"/>
                <a:gd name="T11" fmla="*/ 91 h 127"/>
                <a:gd name="T12" fmla="*/ 7 w 136"/>
                <a:gd name="T13" fmla="*/ 87 h 127"/>
                <a:gd name="T14" fmla="*/ 25 w 136"/>
                <a:gd name="T15" fmla="*/ 55 h 127"/>
                <a:gd name="T16" fmla="*/ 40 w 136"/>
                <a:gd name="T17" fmla="*/ 58 h 127"/>
                <a:gd name="T18" fmla="*/ 69 w 136"/>
                <a:gd name="T19" fmla="*/ 66 h 127"/>
                <a:gd name="T20" fmla="*/ 94 w 136"/>
                <a:gd name="T21" fmla="*/ 77 h 127"/>
                <a:gd name="T22" fmla="*/ 130 w 136"/>
                <a:gd name="T23" fmla="*/ 11 h 127"/>
                <a:gd name="T24" fmla="*/ 119 w 136"/>
                <a:gd name="T25" fmla="*/ 80 h 127"/>
                <a:gd name="T26" fmla="*/ 151 w 136"/>
                <a:gd name="T27" fmla="*/ 66 h 127"/>
                <a:gd name="T28" fmla="*/ 176 w 136"/>
                <a:gd name="T29" fmla="*/ 58 h 127"/>
                <a:gd name="T30" fmla="*/ 192 w 136"/>
                <a:gd name="T31" fmla="*/ 58 h 127"/>
                <a:gd name="T32" fmla="*/ 201 w 136"/>
                <a:gd name="T33" fmla="*/ 92 h 127"/>
                <a:gd name="T34" fmla="*/ 170 w 136"/>
                <a:gd name="T35" fmla="*/ 95 h 127"/>
                <a:gd name="T36" fmla="*/ 151 w 136"/>
                <a:gd name="T37" fmla="*/ 130 h 127"/>
                <a:gd name="T38" fmla="*/ 163 w 136"/>
                <a:gd name="T39" fmla="*/ 144 h 127"/>
                <a:gd name="T40" fmla="*/ 181 w 136"/>
                <a:gd name="T41" fmla="*/ 154 h 127"/>
                <a:gd name="T42" fmla="*/ 156 w 136"/>
                <a:gd name="T43" fmla="*/ 167 h 127"/>
                <a:gd name="T44" fmla="*/ 149 w 136"/>
                <a:gd name="T45" fmla="*/ 183 h 127"/>
                <a:gd name="T46" fmla="*/ 132 w 136"/>
                <a:gd name="T47" fmla="*/ 157 h 127"/>
                <a:gd name="T48" fmla="*/ 107 w 136"/>
                <a:gd name="T49" fmla="*/ 124 h 127"/>
                <a:gd name="T50" fmla="*/ 99 w 136"/>
                <a:gd name="T51" fmla="*/ 130 h 127"/>
                <a:gd name="T52" fmla="*/ 80 w 136"/>
                <a:gd name="T53" fmla="*/ 154 h 127"/>
                <a:gd name="T54" fmla="*/ 83 w 136"/>
                <a:gd name="T55" fmla="*/ 172 h 127"/>
                <a:gd name="T56" fmla="*/ 94 w 136"/>
                <a:gd name="T57" fmla="*/ 147 h 127"/>
                <a:gd name="T58" fmla="*/ 109 w 136"/>
                <a:gd name="T59" fmla="*/ 130 h 127"/>
                <a:gd name="T60" fmla="*/ 121 w 136"/>
                <a:gd name="T61" fmla="*/ 157 h 127"/>
                <a:gd name="T62" fmla="*/ 134 w 136"/>
                <a:gd name="T63" fmla="*/ 183 h 127"/>
                <a:gd name="T64" fmla="*/ 155 w 136"/>
                <a:gd name="T65" fmla="*/ 183 h 127"/>
                <a:gd name="T66" fmla="*/ 174 w 136"/>
                <a:gd name="T67" fmla="*/ 172 h 127"/>
                <a:gd name="T68" fmla="*/ 187 w 136"/>
                <a:gd name="T69" fmla="*/ 154 h 127"/>
                <a:gd name="T70" fmla="*/ 174 w 136"/>
                <a:gd name="T71" fmla="*/ 138 h 127"/>
                <a:gd name="T72" fmla="*/ 163 w 136"/>
                <a:gd name="T73" fmla="*/ 124 h 127"/>
                <a:gd name="T74" fmla="*/ 190 w 136"/>
                <a:gd name="T75" fmla="*/ 101 h 127"/>
                <a:gd name="T76" fmla="*/ 210 w 136"/>
                <a:gd name="T77" fmla="*/ 87 h 127"/>
                <a:gd name="T78" fmla="*/ 195 w 136"/>
                <a:gd name="T79" fmla="*/ 53 h 127"/>
                <a:gd name="T80" fmla="*/ 176 w 136"/>
                <a:gd name="T81" fmla="*/ 50 h 127"/>
                <a:gd name="T82" fmla="*/ 144 w 136"/>
                <a:gd name="T83" fmla="*/ 60 h 127"/>
                <a:gd name="T84" fmla="*/ 121 w 136"/>
                <a:gd name="T85" fmla="*/ 68 h 127"/>
                <a:gd name="T86" fmla="*/ 132 w 136"/>
                <a:gd name="T87" fmla="*/ 1 h 127"/>
                <a:gd name="T88" fmla="*/ 80 w 136"/>
                <a:gd name="T89" fmla="*/ 71 h 127"/>
                <a:gd name="T90" fmla="*/ 75 w 136"/>
                <a:gd name="T91" fmla="*/ 64 h 127"/>
                <a:gd name="T92" fmla="*/ 50 w 136"/>
                <a:gd name="T93" fmla="*/ 47 h 127"/>
                <a:gd name="T94" fmla="*/ 19 w 136"/>
                <a:gd name="T95" fmla="*/ 39 h 127"/>
                <a:gd name="T96" fmla="*/ 7 w 136"/>
                <a:gd name="T97" fmla="*/ 66 h 127"/>
                <a:gd name="T98" fmla="*/ 4 w 136"/>
                <a:gd name="T99" fmla="*/ 92 h 127"/>
                <a:gd name="T100" fmla="*/ 40 w 136"/>
                <a:gd name="T101" fmla="*/ 101 h 127"/>
                <a:gd name="T102" fmla="*/ 71 w 136"/>
                <a:gd name="T103" fmla="*/ 103 h 127"/>
                <a:gd name="T104" fmla="*/ 61 w 136"/>
                <a:gd name="T105" fmla="*/ 113 h 127"/>
                <a:gd name="T106" fmla="*/ 30 w 136"/>
                <a:gd name="T107" fmla="*/ 140 h 127"/>
                <a:gd name="T108" fmla="*/ 21 w 136"/>
                <a:gd name="T109" fmla="*/ 161 h 127"/>
                <a:gd name="T110" fmla="*/ 44 w 136"/>
                <a:gd name="T111" fmla="*/ 178 h 127"/>
                <a:gd name="T112" fmla="*/ 69 w 136"/>
                <a:gd name="T113" fmla="*/ 185 h 1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6"/>
                <a:gd name="T172" fmla="*/ 0 h 127"/>
                <a:gd name="T173" fmla="*/ 136 w 136"/>
                <a:gd name="T174" fmla="*/ 127 h 1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6" h="127">
                  <a:moveTo>
                    <a:pt x="44" y="123"/>
                  </a:moveTo>
                  <a:lnTo>
                    <a:pt x="42" y="119"/>
                  </a:lnTo>
                  <a:lnTo>
                    <a:pt x="41" y="121"/>
                  </a:lnTo>
                  <a:lnTo>
                    <a:pt x="41" y="119"/>
                  </a:lnTo>
                  <a:lnTo>
                    <a:pt x="33" y="112"/>
                  </a:lnTo>
                  <a:lnTo>
                    <a:pt x="32" y="114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30" y="111"/>
                  </a:lnTo>
                  <a:lnTo>
                    <a:pt x="26" y="107"/>
                  </a:lnTo>
                  <a:lnTo>
                    <a:pt x="25" y="109"/>
                  </a:lnTo>
                  <a:lnTo>
                    <a:pt x="26" y="107"/>
                  </a:lnTo>
                  <a:lnTo>
                    <a:pt x="23" y="104"/>
                  </a:lnTo>
                  <a:lnTo>
                    <a:pt x="21" y="105"/>
                  </a:lnTo>
                  <a:lnTo>
                    <a:pt x="21" y="104"/>
                  </a:lnTo>
                  <a:lnTo>
                    <a:pt x="19" y="102"/>
                  </a:lnTo>
                  <a:lnTo>
                    <a:pt x="18" y="102"/>
                  </a:lnTo>
                  <a:lnTo>
                    <a:pt x="18" y="100"/>
                  </a:lnTo>
                  <a:lnTo>
                    <a:pt x="19" y="105"/>
                  </a:lnTo>
                  <a:lnTo>
                    <a:pt x="19" y="104"/>
                  </a:lnTo>
                  <a:lnTo>
                    <a:pt x="18" y="104"/>
                  </a:lnTo>
                  <a:lnTo>
                    <a:pt x="19" y="104"/>
                  </a:lnTo>
                  <a:lnTo>
                    <a:pt x="37" y="86"/>
                  </a:lnTo>
                  <a:lnTo>
                    <a:pt x="37" y="84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41" y="82"/>
                  </a:lnTo>
                  <a:lnTo>
                    <a:pt x="41" y="81"/>
                  </a:lnTo>
                  <a:lnTo>
                    <a:pt x="42" y="81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6" y="77"/>
                  </a:lnTo>
                  <a:lnTo>
                    <a:pt x="46" y="75"/>
                  </a:lnTo>
                  <a:lnTo>
                    <a:pt x="48" y="75"/>
                  </a:lnTo>
                  <a:lnTo>
                    <a:pt x="48" y="74"/>
                  </a:lnTo>
                  <a:lnTo>
                    <a:pt x="49" y="74"/>
                  </a:lnTo>
                  <a:lnTo>
                    <a:pt x="49" y="72"/>
                  </a:lnTo>
                  <a:lnTo>
                    <a:pt x="49" y="74"/>
                  </a:lnTo>
                  <a:lnTo>
                    <a:pt x="51" y="72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51" y="68"/>
                  </a:lnTo>
                  <a:lnTo>
                    <a:pt x="51" y="67"/>
                  </a:lnTo>
                  <a:lnTo>
                    <a:pt x="49" y="67"/>
                  </a:lnTo>
                  <a:lnTo>
                    <a:pt x="46" y="68"/>
                  </a:lnTo>
                  <a:lnTo>
                    <a:pt x="46" y="67"/>
                  </a:lnTo>
                  <a:lnTo>
                    <a:pt x="37" y="67"/>
                  </a:lnTo>
                  <a:lnTo>
                    <a:pt x="37" y="65"/>
                  </a:lnTo>
                  <a:lnTo>
                    <a:pt x="30" y="65"/>
                  </a:lnTo>
                  <a:lnTo>
                    <a:pt x="30" y="63"/>
                  </a:lnTo>
                  <a:lnTo>
                    <a:pt x="23" y="61"/>
                  </a:lnTo>
                  <a:lnTo>
                    <a:pt x="21" y="60"/>
                  </a:lnTo>
                  <a:lnTo>
                    <a:pt x="14" y="61"/>
                  </a:lnTo>
                  <a:lnTo>
                    <a:pt x="14" y="60"/>
                  </a:lnTo>
                  <a:lnTo>
                    <a:pt x="9" y="58"/>
                  </a:lnTo>
                  <a:lnTo>
                    <a:pt x="7" y="56"/>
                  </a:lnTo>
                  <a:lnTo>
                    <a:pt x="4" y="56"/>
                  </a:lnTo>
                  <a:lnTo>
                    <a:pt x="5" y="56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5" y="58"/>
                  </a:lnTo>
                  <a:lnTo>
                    <a:pt x="7" y="58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11" y="49"/>
                  </a:lnTo>
                  <a:lnTo>
                    <a:pt x="12" y="47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1"/>
                  </a:lnTo>
                  <a:lnTo>
                    <a:pt x="18" y="31"/>
                  </a:lnTo>
                  <a:lnTo>
                    <a:pt x="12" y="33"/>
                  </a:lnTo>
                  <a:lnTo>
                    <a:pt x="14" y="33"/>
                  </a:lnTo>
                  <a:lnTo>
                    <a:pt x="16" y="35"/>
                  </a:lnTo>
                  <a:lnTo>
                    <a:pt x="19" y="35"/>
                  </a:lnTo>
                  <a:lnTo>
                    <a:pt x="21" y="37"/>
                  </a:lnTo>
                  <a:lnTo>
                    <a:pt x="25" y="37"/>
                  </a:lnTo>
                  <a:lnTo>
                    <a:pt x="26" y="38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3" y="42"/>
                  </a:lnTo>
                  <a:lnTo>
                    <a:pt x="35" y="42"/>
                  </a:lnTo>
                  <a:lnTo>
                    <a:pt x="37" y="44"/>
                  </a:lnTo>
                  <a:lnTo>
                    <a:pt x="39" y="44"/>
                  </a:lnTo>
                  <a:lnTo>
                    <a:pt x="41" y="45"/>
                  </a:lnTo>
                  <a:lnTo>
                    <a:pt x="44" y="44"/>
                  </a:lnTo>
                  <a:lnTo>
                    <a:pt x="44" y="45"/>
                  </a:lnTo>
                  <a:lnTo>
                    <a:pt x="48" y="49"/>
                  </a:lnTo>
                  <a:lnTo>
                    <a:pt x="49" y="49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53"/>
                  </a:lnTo>
                  <a:lnTo>
                    <a:pt x="58" y="53"/>
                  </a:lnTo>
                  <a:lnTo>
                    <a:pt x="58" y="51"/>
                  </a:lnTo>
                  <a:lnTo>
                    <a:pt x="60" y="51"/>
                  </a:lnTo>
                  <a:lnTo>
                    <a:pt x="60" y="45"/>
                  </a:lnTo>
                  <a:lnTo>
                    <a:pt x="58" y="44"/>
                  </a:lnTo>
                  <a:lnTo>
                    <a:pt x="58" y="35"/>
                  </a:lnTo>
                  <a:lnTo>
                    <a:pt x="56" y="33"/>
                  </a:lnTo>
                  <a:lnTo>
                    <a:pt x="56" y="23"/>
                  </a:lnTo>
                  <a:lnTo>
                    <a:pt x="55" y="21"/>
                  </a:lnTo>
                  <a:lnTo>
                    <a:pt x="55" y="3"/>
                  </a:lnTo>
                  <a:lnTo>
                    <a:pt x="51" y="7"/>
                  </a:lnTo>
                  <a:lnTo>
                    <a:pt x="83" y="7"/>
                  </a:lnTo>
                  <a:lnTo>
                    <a:pt x="79" y="3"/>
                  </a:lnTo>
                  <a:lnTo>
                    <a:pt x="79" y="10"/>
                  </a:lnTo>
                  <a:lnTo>
                    <a:pt x="78" y="12"/>
                  </a:lnTo>
                  <a:lnTo>
                    <a:pt x="79" y="26"/>
                  </a:lnTo>
                  <a:lnTo>
                    <a:pt x="78" y="26"/>
                  </a:lnTo>
                  <a:lnTo>
                    <a:pt x="76" y="37"/>
                  </a:lnTo>
                  <a:lnTo>
                    <a:pt x="74" y="38"/>
                  </a:lnTo>
                  <a:lnTo>
                    <a:pt x="74" y="51"/>
                  </a:lnTo>
                  <a:lnTo>
                    <a:pt x="76" y="53"/>
                  </a:lnTo>
                  <a:lnTo>
                    <a:pt x="78" y="53"/>
                  </a:lnTo>
                  <a:lnTo>
                    <a:pt x="83" y="51"/>
                  </a:lnTo>
                  <a:lnTo>
                    <a:pt x="83" y="49"/>
                  </a:lnTo>
                  <a:lnTo>
                    <a:pt x="88" y="49"/>
                  </a:lnTo>
                  <a:lnTo>
                    <a:pt x="88" y="47"/>
                  </a:lnTo>
                  <a:lnTo>
                    <a:pt x="92" y="47"/>
                  </a:lnTo>
                  <a:lnTo>
                    <a:pt x="92" y="45"/>
                  </a:lnTo>
                  <a:lnTo>
                    <a:pt x="93" y="47"/>
                  </a:lnTo>
                  <a:lnTo>
                    <a:pt x="97" y="44"/>
                  </a:lnTo>
                  <a:lnTo>
                    <a:pt x="95" y="44"/>
                  </a:lnTo>
                  <a:lnTo>
                    <a:pt x="99" y="45"/>
                  </a:lnTo>
                  <a:lnTo>
                    <a:pt x="100" y="44"/>
                  </a:lnTo>
                  <a:lnTo>
                    <a:pt x="102" y="44"/>
                  </a:lnTo>
                  <a:lnTo>
                    <a:pt x="104" y="42"/>
                  </a:lnTo>
                  <a:lnTo>
                    <a:pt x="107" y="42"/>
                  </a:lnTo>
                  <a:lnTo>
                    <a:pt x="109" y="40"/>
                  </a:lnTo>
                  <a:lnTo>
                    <a:pt x="111" y="40"/>
                  </a:lnTo>
                  <a:lnTo>
                    <a:pt x="113" y="38"/>
                  </a:lnTo>
                  <a:lnTo>
                    <a:pt x="116" y="37"/>
                  </a:lnTo>
                  <a:lnTo>
                    <a:pt x="116" y="35"/>
                  </a:lnTo>
                  <a:lnTo>
                    <a:pt x="122" y="35"/>
                  </a:lnTo>
                  <a:lnTo>
                    <a:pt x="122" y="33"/>
                  </a:lnTo>
                  <a:lnTo>
                    <a:pt x="123" y="35"/>
                  </a:lnTo>
                  <a:lnTo>
                    <a:pt x="125" y="35"/>
                  </a:lnTo>
                  <a:lnTo>
                    <a:pt x="120" y="31"/>
                  </a:lnTo>
                  <a:lnTo>
                    <a:pt x="122" y="38"/>
                  </a:lnTo>
                  <a:lnTo>
                    <a:pt x="123" y="38"/>
                  </a:lnTo>
                  <a:lnTo>
                    <a:pt x="122" y="44"/>
                  </a:lnTo>
                  <a:lnTo>
                    <a:pt x="123" y="45"/>
                  </a:lnTo>
                  <a:lnTo>
                    <a:pt x="125" y="51"/>
                  </a:lnTo>
                  <a:lnTo>
                    <a:pt x="127" y="51"/>
                  </a:lnTo>
                  <a:lnTo>
                    <a:pt x="127" y="56"/>
                  </a:lnTo>
                  <a:lnTo>
                    <a:pt x="129" y="56"/>
                  </a:lnTo>
                  <a:lnTo>
                    <a:pt x="129" y="61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9" y="63"/>
                  </a:lnTo>
                  <a:lnTo>
                    <a:pt x="130" y="58"/>
                  </a:lnTo>
                  <a:lnTo>
                    <a:pt x="132" y="58"/>
                  </a:lnTo>
                  <a:lnTo>
                    <a:pt x="125" y="58"/>
                  </a:lnTo>
                  <a:lnTo>
                    <a:pt x="123" y="60"/>
                  </a:lnTo>
                  <a:lnTo>
                    <a:pt x="118" y="61"/>
                  </a:lnTo>
                  <a:lnTo>
                    <a:pt x="118" y="63"/>
                  </a:lnTo>
                  <a:lnTo>
                    <a:pt x="111" y="61"/>
                  </a:lnTo>
                  <a:lnTo>
                    <a:pt x="109" y="63"/>
                  </a:lnTo>
                  <a:lnTo>
                    <a:pt x="102" y="63"/>
                  </a:lnTo>
                  <a:lnTo>
                    <a:pt x="100" y="65"/>
                  </a:lnTo>
                  <a:lnTo>
                    <a:pt x="90" y="65"/>
                  </a:lnTo>
                  <a:lnTo>
                    <a:pt x="88" y="67"/>
                  </a:lnTo>
                  <a:lnTo>
                    <a:pt x="85" y="67"/>
                  </a:lnTo>
                  <a:lnTo>
                    <a:pt x="83" y="68"/>
                  </a:lnTo>
                  <a:lnTo>
                    <a:pt x="83" y="72"/>
                  </a:lnTo>
                  <a:lnTo>
                    <a:pt x="85" y="72"/>
                  </a:lnTo>
                  <a:lnTo>
                    <a:pt x="97" y="86"/>
                  </a:lnTo>
                  <a:lnTo>
                    <a:pt x="99" y="88"/>
                  </a:lnTo>
                  <a:lnTo>
                    <a:pt x="100" y="88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1"/>
                  </a:lnTo>
                  <a:lnTo>
                    <a:pt x="104" y="91"/>
                  </a:lnTo>
                  <a:lnTo>
                    <a:pt x="102" y="93"/>
                  </a:lnTo>
                  <a:lnTo>
                    <a:pt x="106" y="95"/>
                  </a:lnTo>
                  <a:lnTo>
                    <a:pt x="104" y="95"/>
                  </a:lnTo>
                  <a:lnTo>
                    <a:pt x="106" y="95"/>
                  </a:lnTo>
                  <a:lnTo>
                    <a:pt x="107" y="98"/>
                  </a:lnTo>
                  <a:lnTo>
                    <a:pt x="113" y="104"/>
                  </a:lnTo>
                  <a:lnTo>
                    <a:pt x="115" y="104"/>
                  </a:lnTo>
                  <a:lnTo>
                    <a:pt x="115" y="105"/>
                  </a:lnTo>
                  <a:lnTo>
                    <a:pt x="116" y="105"/>
                  </a:lnTo>
                  <a:lnTo>
                    <a:pt x="115" y="105"/>
                  </a:lnTo>
                  <a:lnTo>
                    <a:pt x="115" y="107"/>
                  </a:lnTo>
                  <a:lnTo>
                    <a:pt x="116" y="102"/>
                  </a:lnTo>
                  <a:lnTo>
                    <a:pt x="118" y="102"/>
                  </a:lnTo>
                  <a:lnTo>
                    <a:pt x="115" y="102"/>
                  </a:lnTo>
                  <a:lnTo>
                    <a:pt x="113" y="104"/>
                  </a:lnTo>
                  <a:lnTo>
                    <a:pt x="111" y="104"/>
                  </a:lnTo>
                  <a:lnTo>
                    <a:pt x="107" y="107"/>
                  </a:lnTo>
                  <a:lnTo>
                    <a:pt x="106" y="107"/>
                  </a:lnTo>
                  <a:lnTo>
                    <a:pt x="102" y="111"/>
                  </a:lnTo>
                  <a:lnTo>
                    <a:pt x="102" y="112"/>
                  </a:lnTo>
                  <a:lnTo>
                    <a:pt x="100" y="111"/>
                  </a:lnTo>
                  <a:lnTo>
                    <a:pt x="97" y="114"/>
                  </a:lnTo>
                  <a:lnTo>
                    <a:pt x="97" y="116"/>
                  </a:lnTo>
                  <a:lnTo>
                    <a:pt x="95" y="116"/>
                  </a:lnTo>
                  <a:lnTo>
                    <a:pt x="95" y="118"/>
                  </a:lnTo>
                  <a:lnTo>
                    <a:pt x="93" y="116"/>
                  </a:lnTo>
                  <a:lnTo>
                    <a:pt x="90" y="119"/>
                  </a:lnTo>
                  <a:lnTo>
                    <a:pt x="88" y="123"/>
                  </a:lnTo>
                  <a:lnTo>
                    <a:pt x="90" y="119"/>
                  </a:lnTo>
                  <a:lnTo>
                    <a:pt x="95" y="121"/>
                  </a:lnTo>
                  <a:lnTo>
                    <a:pt x="93" y="121"/>
                  </a:lnTo>
                  <a:lnTo>
                    <a:pt x="93" y="118"/>
                  </a:lnTo>
                  <a:lnTo>
                    <a:pt x="90" y="114"/>
                  </a:lnTo>
                  <a:lnTo>
                    <a:pt x="88" y="114"/>
                  </a:lnTo>
                  <a:lnTo>
                    <a:pt x="88" y="111"/>
                  </a:lnTo>
                  <a:lnTo>
                    <a:pt x="86" y="111"/>
                  </a:lnTo>
                  <a:lnTo>
                    <a:pt x="88" y="109"/>
                  </a:lnTo>
                  <a:lnTo>
                    <a:pt x="85" y="105"/>
                  </a:lnTo>
                  <a:lnTo>
                    <a:pt x="85" y="104"/>
                  </a:lnTo>
                  <a:lnTo>
                    <a:pt x="81" y="100"/>
                  </a:lnTo>
                  <a:lnTo>
                    <a:pt x="79" y="100"/>
                  </a:lnTo>
                  <a:lnTo>
                    <a:pt x="81" y="98"/>
                  </a:lnTo>
                  <a:lnTo>
                    <a:pt x="76" y="93"/>
                  </a:lnTo>
                  <a:lnTo>
                    <a:pt x="74" y="93"/>
                  </a:lnTo>
                  <a:lnTo>
                    <a:pt x="76" y="90"/>
                  </a:lnTo>
                  <a:lnTo>
                    <a:pt x="72" y="86"/>
                  </a:lnTo>
                  <a:lnTo>
                    <a:pt x="72" y="84"/>
                  </a:lnTo>
                  <a:lnTo>
                    <a:pt x="69" y="82"/>
                  </a:lnTo>
                  <a:lnTo>
                    <a:pt x="70" y="82"/>
                  </a:lnTo>
                  <a:lnTo>
                    <a:pt x="69" y="82"/>
                  </a:lnTo>
                  <a:lnTo>
                    <a:pt x="69" y="81"/>
                  </a:lnTo>
                  <a:lnTo>
                    <a:pt x="65" y="81"/>
                  </a:lnTo>
                  <a:lnTo>
                    <a:pt x="65" y="82"/>
                  </a:lnTo>
                  <a:lnTo>
                    <a:pt x="63" y="82"/>
                  </a:lnTo>
                  <a:lnTo>
                    <a:pt x="67" y="81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2" y="86"/>
                  </a:lnTo>
                  <a:lnTo>
                    <a:pt x="58" y="90"/>
                  </a:lnTo>
                  <a:lnTo>
                    <a:pt x="58" y="91"/>
                  </a:lnTo>
                  <a:lnTo>
                    <a:pt x="56" y="93"/>
                  </a:lnTo>
                  <a:lnTo>
                    <a:pt x="58" y="95"/>
                  </a:lnTo>
                  <a:lnTo>
                    <a:pt x="56" y="95"/>
                  </a:lnTo>
                  <a:lnTo>
                    <a:pt x="53" y="98"/>
                  </a:lnTo>
                  <a:lnTo>
                    <a:pt x="53" y="100"/>
                  </a:lnTo>
                  <a:lnTo>
                    <a:pt x="51" y="102"/>
                  </a:lnTo>
                  <a:lnTo>
                    <a:pt x="53" y="104"/>
                  </a:lnTo>
                  <a:lnTo>
                    <a:pt x="51" y="104"/>
                  </a:lnTo>
                  <a:lnTo>
                    <a:pt x="48" y="107"/>
                  </a:lnTo>
                  <a:lnTo>
                    <a:pt x="49" y="109"/>
                  </a:lnTo>
                  <a:lnTo>
                    <a:pt x="48" y="109"/>
                  </a:lnTo>
                  <a:lnTo>
                    <a:pt x="44" y="112"/>
                  </a:lnTo>
                  <a:lnTo>
                    <a:pt x="44" y="114"/>
                  </a:lnTo>
                  <a:lnTo>
                    <a:pt x="51" y="116"/>
                  </a:lnTo>
                  <a:lnTo>
                    <a:pt x="53" y="114"/>
                  </a:lnTo>
                  <a:lnTo>
                    <a:pt x="51" y="112"/>
                  </a:lnTo>
                  <a:lnTo>
                    <a:pt x="53" y="112"/>
                  </a:lnTo>
                  <a:lnTo>
                    <a:pt x="56" y="109"/>
                  </a:lnTo>
                  <a:lnTo>
                    <a:pt x="55" y="107"/>
                  </a:lnTo>
                  <a:lnTo>
                    <a:pt x="56" y="107"/>
                  </a:lnTo>
                  <a:lnTo>
                    <a:pt x="60" y="104"/>
                  </a:lnTo>
                  <a:lnTo>
                    <a:pt x="60" y="102"/>
                  </a:lnTo>
                  <a:lnTo>
                    <a:pt x="62" y="100"/>
                  </a:lnTo>
                  <a:lnTo>
                    <a:pt x="60" y="98"/>
                  </a:lnTo>
                  <a:lnTo>
                    <a:pt x="62" y="98"/>
                  </a:lnTo>
                  <a:lnTo>
                    <a:pt x="65" y="95"/>
                  </a:lnTo>
                  <a:lnTo>
                    <a:pt x="65" y="93"/>
                  </a:lnTo>
                  <a:lnTo>
                    <a:pt x="67" y="91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67" y="86"/>
                  </a:lnTo>
                  <a:lnTo>
                    <a:pt x="67" y="88"/>
                  </a:lnTo>
                  <a:lnTo>
                    <a:pt x="70" y="86"/>
                  </a:lnTo>
                  <a:lnTo>
                    <a:pt x="63" y="86"/>
                  </a:lnTo>
                  <a:lnTo>
                    <a:pt x="65" y="86"/>
                  </a:lnTo>
                  <a:lnTo>
                    <a:pt x="65" y="90"/>
                  </a:lnTo>
                  <a:lnTo>
                    <a:pt x="69" y="93"/>
                  </a:lnTo>
                  <a:lnTo>
                    <a:pt x="70" y="97"/>
                  </a:lnTo>
                  <a:lnTo>
                    <a:pt x="72" y="97"/>
                  </a:lnTo>
                  <a:lnTo>
                    <a:pt x="70" y="98"/>
                  </a:lnTo>
                  <a:lnTo>
                    <a:pt x="76" y="104"/>
                  </a:lnTo>
                  <a:lnTo>
                    <a:pt x="78" y="104"/>
                  </a:lnTo>
                  <a:lnTo>
                    <a:pt x="76" y="105"/>
                  </a:lnTo>
                  <a:lnTo>
                    <a:pt x="78" y="107"/>
                  </a:lnTo>
                  <a:lnTo>
                    <a:pt x="78" y="109"/>
                  </a:lnTo>
                  <a:lnTo>
                    <a:pt x="83" y="114"/>
                  </a:lnTo>
                  <a:lnTo>
                    <a:pt x="85" y="114"/>
                  </a:lnTo>
                  <a:lnTo>
                    <a:pt x="85" y="118"/>
                  </a:lnTo>
                  <a:lnTo>
                    <a:pt x="86" y="118"/>
                  </a:lnTo>
                  <a:lnTo>
                    <a:pt x="85" y="119"/>
                  </a:lnTo>
                  <a:lnTo>
                    <a:pt x="86" y="121"/>
                  </a:lnTo>
                  <a:lnTo>
                    <a:pt x="86" y="123"/>
                  </a:lnTo>
                  <a:lnTo>
                    <a:pt x="90" y="125"/>
                  </a:lnTo>
                  <a:lnTo>
                    <a:pt x="88" y="125"/>
                  </a:lnTo>
                  <a:lnTo>
                    <a:pt x="90" y="127"/>
                  </a:lnTo>
                  <a:lnTo>
                    <a:pt x="93" y="127"/>
                  </a:lnTo>
                  <a:lnTo>
                    <a:pt x="95" y="123"/>
                  </a:lnTo>
                  <a:lnTo>
                    <a:pt x="93" y="123"/>
                  </a:lnTo>
                  <a:lnTo>
                    <a:pt x="95" y="125"/>
                  </a:lnTo>
                  <a:lnTo>
                    <a:pt x="99" y="121"/>
                  </a:lnTo>
                  <a:lnTo>
                    <a:pt x="99" y="119"/>
                  </a:lnTo>
                  <a:lnTo>
                    <a:pt x="100" y="119"/>
                  </a:lnTo>
                  <a:lnTo>
                    <a:pt x="100" y="118"/>
                  </a:lnTo>
                  <a:lnTo>
                    <a:pt x="102" y="119"/>
                  </a:lnTo>
                  <a:lnTo>
                    <a:pt x="106" y="116"/>
                  </a:lnTo>
                  <a:lnTo>
                    <a:pt x="106" y="114"/>
                  </a:lnTo>
                  <a:lnTo>
                    <a:pt x="107" y="116"/>
                  </a:lnTo>
                  <a:lnTo>
                    <a:pt x="109" y="114"/>
                  </a:lnTo>
                  <a:lnTo>
                    <a:pt x="111" y="114"/>
                  </a:lnTo>
                  <a:lnTo>
                    <a:pt x="115" y="111"/>
                  </a:lnTo>
                  <a:lnTo>
                    <a:pt x="116" y="111"/>
                  </a:lnTo>
                  <a:lnTo>
                    <a:pt x="118" y="109"/>
                  </a:lnTo>
                  <a:lnTo>
                    <a:pt x="120" y="109"/>
                  </a:lnTo>
                  <a:lnTo>
                    <a:pt x="120" y="107"/>
                  </a:lnTo>
                  <a:lnTo>
                    <a:pt x="122" y="107"/>
                  </a:lnTo>
                  <a:lnTo>
                    <a:pt x="122" y="104"/>
                  </a:lnTo>
                  <a:lnTo>
                    <a:pt x="122" y="105"/>
                  </a:lnTo>
                  <a:lnTo>
                    <a:pt x="120" y="102"/>
                  </a:lnTo>
                  <a:lnTo>
                    <a:pt x="118" y="102"/>
                  </a:lnTo>
                  <a:lnTo>
                    <a:pt x="118" y="100"/>
                  </a:lnTo>
                  <a:lnTo>
                    <a:pt x="116" y="100"/>
                  </a:lnTo>
                  <a:lnTo>
                    <a:pt x="118" y="98"/>
                  </a:lnTo>
                  <a:lnTo>
                    <a:pt x="115" y="95"/>
                  </a:lnTo>
                  <a:lnTo>
                    <a:pt x="113" y="97"/>
                  </a:lnTo>
                  <a:lnTo>
                    <a:pt x="115" y="95"/>
                  </a:lnTo>
                  <a:lnTo>
                    <a:pt x="109" y="91"/>
                  </a:lnTo>
                  <a:lnTo>
                    <a:pt x="111" y="91"/>
                  </a:lnTo>
                  <a:lnTo>
                    <a:pt x="109" y="91"/>
                  </a:lnTo>
                  <a:lnTo>
                    <a:pt x="109" y="90"/>
                  </a:lnTo>
                  <a:lnTo>
                    <a:pt x="107" y="88"/>
                  </a:lnTo>
                  <a:lnTo>
                    <a:pt x="106" y="88"/>
                  </a:lnTo>
                  <a:lnTo>
                    <a:pt x="106" y="86"/>
                  </a:lnTo>
                  <a:lnTo>
                    <a:pt x="104" y="86"/>
                  </a:lnTo>
                  <a:lnTo>
                    <a:pt x="104" y="84"/>
                  </a:lnTo>
                  <a:lnTo>
                    <a:pt x="102" y="84"/>
                  </a:lnTo>
                  <a:lnTo>
                    <a:pt x="104" y="82"/>
                  </a:lnTo>
                  <a:lnTo>
                    <a:pt x="88" y="68"/>
                  </a:lnTo>
                  <a:lnTo>
                    <a:pt x="86" y="74"/>
                  </a:lnTo>
                  <a:lnTo>
                    <a:pt x="92" y="74"/>
                  </a:lnTo>
                  <a:lnTo>
                    <a:pt x="93" y="72"/>
                  </a:lnTo>
                  <a:lnTo>
                    <a:pt x="104" y="72"/>
                  </a:lnTo>
                  <a:lnTo>
                    <a:pt x="106" y="70"/>
                  </a:lnTo>
                  <a:lnTo>
                    <a:pt x="113" y="70"/>
                  </a:lnTo>
                  <a:lnTo>
                    <a:pt x="115" y="68"/>
                  </a:lnTo>
                  <a:lnTo>
                    <a:pt x="122" y="67"/>
                  </a:lnTo>
                  <a:lnTo>
                    <a:pt x="122" y="65"/>
                  </a:lnTo>
                  <a:lnTo>
                    <a:pt x="127" y="67"/>
                  </a:lnTo>
                  <a:lnTo>
                    <a:pt x="129" y="65"/>
                  </a:lnTo>
                  <a:lnTo>
                    <a:pt x="134" y="65"/>
                  </a:lnTo>
                  <a:lnTo>
                    <a:pt x="134" y="63"/>
                  </a:lnTo>
                  <a:lnTo>
                    <a:pt x="136" y="63"/>
                  </a:lnTo>
                  <a:lnTo>
                    <a:pt x="136" y="60"/>
                  </a:lnTo>
                  <a:lnTo>
                    <a:pt x="136" y="61"/>
                  </a:lnTo>
                  <a:lnTo>
                    <a:pt x="134" y="58"/>
                  </a:lnTo>
                  <a:lnTo>
                    <a:pt x="132" y="58"/>
                  </a:lnTo>
                  <a:lnTo>
                    <a:pt x="132" y="53"/>
                  </a:lnTo>
                  <a:lnTo>
                    <a:pt x="130" y="53"/>
                  </a:lnTo>
                  <a:lnTo>
                    <a:pt x="130" y="47"/>
                  </a:lnTo>
                  <a:lnTo>
                    <a:pt x="129" y="47"/>
                  </a:lnTo>
                  <a:lnTo>
                    <a:pt x="130" y="42"/>
                  </a:lnTo>
                  <a:lnTo>
                    <a:pt x="129" y="40"/>
                  </a:lnTo>
                  <a:lnTo>
                    <a:pt x="127" y="35"/>
                  </a:lnTo>
                  <a:lnTo>
                    <a:pt x="125" y="35"/>
                  </a:lnTo>
                  <a:lnTo>
                    <a:pt x="127" y="31"/>
                  </a:lnTo>
                  <a:lnTo>
                    <a:pt x="127" y="30"/>
                  </a:lnTo>
                  <a:lnTo>
                    <a:pt x="125" y="28"/>
                  </a:lnTo>
                  <a:lnTo>
                    <a:pt x="122" y="28"/>
                  </a:lnTo>
                  <a:lnTo>
                    <a:pt x="123" y="28"/>
                  </a:lnTo>
                  <a:lnTo>
                    <a:pt x="118" y="30"/>
                  </a:lnTo>
                  <a:lnTo>
                    <a:pt x="118" y="31"/>
                  </a:lnTo>
                  <a:lnTo>
                    <a:pt x="113" y="31"/>
                  </a:lnTo>
                  <a:lnTo>
                    <a:pt x="113" y="33"/>
                  </a:lnTo>
                  <a:lnTo>
                    <a:pt x="109" y="31"/>
                  </a:lnTo>
                  <a:lnTo>
                    <a:pt x="107" y="33"/>
                  </a:lnTo>
                  <a:lnTo>
                    <a:pt x="106" y="33"/>
                  </a:lnTo>
                  <a:lnTo>
                    <a:pt x="104" y="35"/>
                  </a:lnTo>
                  <a:lnTo>
                    <a:pt x="100" y="35"/>
                  </a:lnTo>
                  <a:lnTo>
                    <a:pt x="99" y="37"/>
                  </a:lnTo>
                  <a:lnTo>
                    <a:pt x="97" y="37"/>
                  </a:lnTo>
                  <a:lnTo>
                    <a:pt x="95" y="38"/>
                  </a:lnTo>
                  <a:lnTo>
                    <a:pt x="92" y="40"/>
                  </a:lnTo>
                  <a:lnTo>
                    <a:pt x="90" y="44"/>
                  </a:lnTo>
                  <a:lnTo>
                    <a:pt x="93" y="40"/>
                  </a:lnTo>
                  <a:lnTo>
                    <a:pt x="88" y="42"/>
                  </a:lnTo>
                  <a:lnTo>
                    <a:pt x="88" y="44"/>
                  </a:lnTo>
                  <a:lnTo>
                    <a:pt x="85" y="44"/>
                  </a:lnTo>
                  <a:lnTo>
                    <a:pt x="85" y="45"/>
                  </a:lnTo>
                  <a:lnTo>
                    <a:pt x="79" y="45"/>
                  </a:lnTo>
                  <a:lnTo>
                    <a:pt x="79" y="47"/>
                  </a:lnTo>
                  <a:lnTo>
                    <a:pt x="78" y="45"/>
                  </a:lnTo>
                  <a:lnTo>
                    <a:pt x="81" y="49"/>
                  </a:lnTo>
                  <a:lnTo>
                    <a:pt x="81" y="42"/>
                  </a:lnTo>
                  <a:lnTo>
                    <a:pt x="83" y="4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5" y="16"/>
                  </a:lnTo>
                  <a:lnTo>
                    <a:pt x="86" y="14"/>
                  </a:lnTo>
                  <a:lnTo>
                    <a:pt x="86" y="1"/>
                  </a:lnTo>
                  <a:lnTo>
                    <a:pt x="85" y="1"/>
                  </a:lnTo>
                  <a:lnTo>
                    <a:pt x="85" y="0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8" y="24"/>
                  </a:lnTo>
                  <a:lnTo>
                    <a:pt x="49" y="26"/>
                  </a:lnTo>
                  <a:lnTo>
                    <a:pt x="49" y="37"/>
                  </a:lnTo>
                  <a:lnTo>
                    <a:pt x="51" y="38"/>
                  </a:lnTo>
                  <a:lnTo>
                    <a:pt x="51" y="47"/>
                  </a:lnTo>
                  <a:lnTo>
                    <a:pt x="53" y="49"/>
                  </a:lnTo>
                  <a:lnTo>
                    <a:pt x="58" y="45"/>
                  </a:lnTo>
                  <a:lnTo>
                    <a:pt x="58" y="47"/>
                  </a:lnTo>
                  <a:lnTo>
                    <a:pt x="56" y="44"/>
                  </a:lnTo>
                  <a:lnTo>
                    <a:pt x="55" y="44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4" y="38"/>
                  </a:lnTo>
                  <a:lnTo>
                    <a:pt x="42" y="37"/>
                  </a:lnTo>
                  <a:lnTo>
                    <a:pt x="41" y="37"/>
                  </a:lnTo>
                  <a:lnTo>
                    <a:pt x="39" y="35"/>
                  </a:lnTo>
                  <a:lnTo>
                    <a:pt x="37" y="35"/>
                  </a:lnTo>
                  <a:lnTo>
                    <a:pt x="35" y="33"/>
                  </a:lnTo>
                  <a:lnTo>
                    <a:pt x="33" y="33"/>
                  </a:lnTo>
                  <a:lnTo>
                    <a:pt x="32" y="31"/>
                  </a:lnTo>
                  <a:lnTo>
                    <a:pt x="30" y="31"/>
                  </a:lnTo>
                  <a:lnTo>
                    <a:pt x="28" y="30"/>
                  </a:lnTo>
                  <a:lnTo>
                    <a:pt x="25" y="30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1" y="28"/>
                  </a:lnTo>
                  <a:lnTo>
                    <a:pt x="12" y="28"/>
                  </a:lnTo>
                  <a:lnTo>
                    <a:pt x="9" y="30"/>
                  </a:lnTo>
                  <a:lnTo>
                    <a:pt x="9" y="33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4"/>
                  </a:lnTo>
                  <a:lnTo>
                    <a:pt x="4" y="45"/>
                  </a:lnTo>
                  <a:lnTo>
                    <a:pt x="5" y="49"/>
                  </a:lnTo>
                  <a:lnTo>
                    <a:pt x="4" y="49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2" y="61"/>
                  </a:lnTo>
                  <a:lnTo>
                    <a:pt x="2" y="63"/>
                  </a:lnTo>
                  <a:lnTo>
                    <a:pt x="4" y="63"/>
                  </a:lnTo>
                  <a:lnTo>
                    <a:pt x="5" y="65"/>
                  </a:lnTo>
                  <a:lnTo>
                    <a:pt x="11" y="63"/>
                  </a:lnTo>
                  <a:lnTo>
                    <a:pt x="11" y="65"/>
                  </a:lnTo>
                  <a:lnTo>
                    <a:pt x="18" y="67"/>
                  </a:lnTo>
                  <a:lnTo>
                    <a:pt x="19" y="68"/>
                  </a:lnTo>
                  <a:lnTo>
                    <a:pt x="23" y="68"/>
                  </a:lnTo>
                  <a:lnTo>
                    <a:pt x="26" y="67"/>
                  </a:lnTo>
                  <a:lnTo>
                    <a:pt x="26" y="68"/>
                  </a:lnTo>
                  <a:lnTo>
                    <a:pt x="33" y="68"/>
                  </a:lnTo>
                  <a:lnTo>
                    <a:pt x="33" y="70"/>
                  </a:lnTo>
                  <a:lnTo>
                    <a:pt x="42" y="70"/>
                  </a:lnTo>
                  <a:lnTo>
                    <a:pt x="42" y="72"/>
                  </a:lnTo>
                  <a:lnTo>
                    <a:pt x="49" y="74"/>
                  </a:lnTo>
                  <a:lnTo>
                    <a:pt x="48" y="68"/>
                  </a:lnTo>
                  <a:lnTo>
                    <a:pt x="49" y="67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44" y="70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2" y="74"/>
                  </a:lnTo>
                  <a:lnTo>
                    <a:pt x="41" y="74"/>
                  </a:lnTo>
                  <a:lnTo>
                    <a:pt x="39" y="77"/>
                  </a:lnTo>
                  <a:lnTo>
                    <a:pt x="42" y="74"/>
                  </a:lnTo>
                  <a:lnTo>
                    <a:pt x="39" y="75"/>
                  </a:lnTo>
                  <a:lnTo>
                    <a:pt x="39" y="77"/>
                  </a:lnTo>
                  <a:lnTo>
                    <a:pt x="37" y="77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5" y="81"/>
                  </a:lnTo>
                  <a:lnTo>
                    <a:pt x="33" y="81"/>
                  </a:lnTo>
                  <a:lnTo>
                    <a:pt x="33" y="82"/>
                  </a:lnTo>
                  <a:lnTo>
                    <a:pt x="32" y="81"/>
                  </a:lnTo>
                  <a:lnTo>
                    <a:pt x="19" y="93"/>
                  </a:lnTo>
                  <a:lnTo>
                    <a:pt x="21" y="95"/>
                  </a:lnTo>
                  <a:lnTo>
                    <a:pt x="19" y="93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14" y="100"/>
                  </a:lnTo>
                  <a:lnTo>
                    <a:pt x="12" y="104"/>
                  </a:lnTo>
                  <a:lnTo>
                    <a:pt x="12" y="102"/>
                  </a:lnTo>
                  <a:lnTo>
                    <a:pt x="12" y="105"/>
                  </a:lnTo>
                  <a:lnTo>
                    <a:pt x="14" y="107"/>
                  </a:lnTo>
                  <a:lnTo>
                    <a:pt x="14" y="105"/>
                  </a:lnTo>
                  <a:lnTo>
                    <a:pt x="16" y="109"/>
                  </a:lnTo>
                  <a:lnTo>
                    <a:pt x="18" y="107"/>
                  </a:lnTo>
                  <a:lnTo>
                    <a:pt x="18" y="109"/>
                  </a:lnTo>
                  <a:lnTo>
                    <a:pt x="25" y="116"/>
                  </a:lnTo>
                  <a:lnTo>
                    <a:pt x="26" y="114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8"/>
                  </a:lnTo>
                  <a:lnTo>
                    <a:pt x="32" y="121"/>
                  </a:lnTo>
                  <a:lnTo>
                    <a:pt x="33" y="119"/>
                  </a:lnTo>
                  <a:lnTo>
                    <a:pt x="32" y="121"/>
                  </a:lnTo>
                  <a:lnTo>
                    <a:pt x="35" y="125"/>
                  </a:lnTo>
                  <a:lnTo>
                    <a:pt x="37" y="123"/>
                  </a:lnTo>
                  <a:lnTo>
                    <a:pt x="37" y="125"/>
                  </a:lnTo>
                  <a:lnTo>
                    <a:pt x="39" y="127"/>
                  </a:lnTo>
                  <a:lnTo>
                    <a:pt x="41" y="127"/>
                  </a:lnTo>
                  <a:lnTo>
                    <a:pt x="44" y="123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5" name="Freeform 477"/>
            <p:cNvSpPr>
              <a:spLocks/>
            </p:cNvSpPr>
            <p:nvPr/>
          </p:nvSpPr>
          <p:spPr bwMode="auto">
            <a:xfrm>
              <a:off x="1618" y="1145"/>
              <a:ext cx="152" cy="125"/>
            </a:xfrm>
            <a:custGeom>
              <a:avLst/>
              <a:gdLst>
                <a:gd name="T0" fmla="*/ 96 w 122"/>
                <a:gd name="T1" fmla="*/ 153 h 102"/>
                <a:gd name="T2" fmla="*/ 0 w 122"/>
                <a:gd name="T3" fmla="*/ 0 h 102"/>
                <a:gd name="T4" fmla="*/ 189 w 122"/>
                <a:gd name="T5" fmla="*/ 0 h 102"/>
                <a:gd name="T6" fmla="*/ 96 w 122"/>
                <a:gd name="T7" fmla="*/ 153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2"/>
                <a:gd name="T13" fmla="*/ 0 h 102"/>
                <a:gd name="T14" fmla="*/ 122 w 12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2" h="102">
                  <a:moveTo>
                    <a:pt x="62" y="102"/>
                  </a:moveTo>
                  <a:lnTo>
                    <a:pt x="0" y="0"/>
                  </a:lnTo>
                  <a:lnTo>
                    <a:pt x="122" y="0"/>
                  </a:lnTo>
                  <a:lnTo>
                    <a:pt x="62" y="102"/>
                  </a:lnTo>
                  <a:close/>
                </a:path>
              </a:pathLst>
            </a:custGeom>
            <a:solidFill>
              <a:srgbClr val="00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6" name="Rectangle 552"/>
            <p:cNvSpPr>
              <a:spLocks noChangeArrowheads="1"/>
            </p:cNvSpPr>
            <p:nvPr/>
          </p:nvSpPr>
          <p:spPr bwMode="auto">
            <a:xfrm>
              <a:off x="435" y="1082"/>
              <a:ext cx="281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100" b="1" dirty="0">
                  <a:solidFill>
                    <a:srgbClr val="000000"/>
                  </a:solidFill>
                  <a:latin typeface="Arial" charset="0"/>
                </a:rPr>
                <a:t>Surface</a:t>
              </a:r>
              <a:endParaRPr lang="en-US" sz="2100" dirty="0"/>
            </a:p>
          </p:txBody>
        </p:sp>
        <p:sp>
          <p:nvSpPr>
            <p:cNvPr id="5157" name="Freeform 564"/>
            <p:cNvSpPr>
              <a:spLocks/>
            </p:cNvSpPr>
            <p:nvPr/>
          </p:nvSpPr>
          <p:spPr bwMode="auto">
            <a:xfrm>
              <a:off x="1494" y="1496"/>
              <a:ext cx="307" cy="125"/>
            </a:xfrm>
            <a:custGeom>
              <a:avLst/>
              <a:gdLst>
                <a:gd name="T0" fmla="*/ 6 w 245"/>
                <a:gd name="T1" fmla="*/ 25 h 101"/>
                <a:gd name="T2" fmla="*/ 11 w 245"/>
                <a:gd name="T3" fmla="*/ 38 h 101"/>
                <a:gd name="T4" fmla="*/ 20 w 245"/>
                <a:gd name="T5" fmla="*/ 52 h 101"/>
                <a:gd name="T6" fmla="*/ 31 w 245"/>
                <a:gd name="T7" fmla="*/ 67 h 101"/>
                <a:gd name="T8" fmla="*/ 39 w 245"/>
                <a:gd name="T9" fmla="*/ 78 h 101"/>
                <a:gd name="T10" fmla="*/ 81 w 245"/>
                <a:gd name="T11" fmla="*/ 116 h 101"/>
                <a:gd name="T12" fmla="*/ 94 w 245"/>
                <a:gd name="T13" fmla="*/ 124 h 101"/>
                <a:gd name="T14" fmla="*/ 108 w 245"/>
                <a:gd name="T15" fmla="*/ 135 h 101"/>
                <a:gd name="T16" fmla="*/ 123 w 245"/>
                <a:gd name="T17" fmla="*/ 141 h 101"/>
                <a:gd name="T18" fmla="*/ 137 w 245"/>
                <a:gd name="T19" fmla="*/ 146 h 101"/>
                <a:gd name="T20" fmla="*/ 153 w 245"/>
                <a:gd name="T21" fmla="*/ 149 h 101"/>
                <a:gd name="T22" fmla="*/ 167 w 245"/>
                <a:gd name="T23" fmla="*/ 152 h 101"/>
                <a:gd name="T24" fmla="*/ 211 w 245"/>
                <a:gd name="T25" fmla="*/ 155 h 101"/>
                <a:gd name="T26" fmla="*/ 224 w 245"/>
                <a:gd name="T27" fmla="*/ 152 h 101"/>
                <a:gd name="T28" fmla="*/ 238 w 245"/>
                <a:gd name="T29" fmla="*/ 149 h 101"/>
                <a:gd name="T30" fmla="*/ 253 w 245"/>
                <a:gd name="T31" fmla="*/ 144 h 101"/>
                <a:gd name="T32" fmla="*/ 268 w 245"/>
                <a:gd name="T33" fmla="*/ 141 h 101"/>
                <a:gd name="T34" fmla="*/ 289 w 245"/>
                <a:gd name="T35" fmla="*/ 130 h 101"/>
                <a:gd name="T36" fmla="*/ 311 w 245"/>
                <a:gd name="T37" fmla="*/ 110 h 101"/>
                <a:gd name="T38" fmla="*/ 347 w 245"/>
                <a:gd name="T39" fmla="*/ 78 h 101"/>
                <a:gd name="T40" fmla="*/ 355 w 245"/>
                <a:gd name="T41" fmla="*/ 71 h 101"/>
                <a:gd name="T42" fmla="*/ 362 w 245"/>
                <a:gd name="T43" fmla="*/ 56 h 101"/>
                <a:gd name="T44" fmla="*/ 373 w 245"/>
                <a:gd name="T45" fmla="*/ 41 h 101"/>
                <a:gd name="T46" fmla="*/ 380 w 245"/>
                <a:gd name="T47" fmla="*/ 27 h 101"/>
                <a:gd name="T48" fmla="*/ 362 w 245"/>
                <a:gd name="T49" fmla="*/ 11 h 101"/>
                <a:gd name="T50" fmla="*/ 358 w 245"/>
                <a:gd name="T51" fmla="*/ 21 h 101"/>
                <a:gd name="T52" fmla="*/ 352 w 245"/>
                <a:gd name="T53" fmla="*/ 35 h 101"/>
                <a:gd name="T54" fmla="*/ 343 w 245"/>
                <a:gd name="T55" fmla="*/ 50 h 101"/>
                <a:gd name="T56" fmla="*/ 333 w 245"/>
                <a:gd name="T57" fmla="*/ 63 h 101"/>
                <a:gd name="T58" fmla="*/ 304 w 245"/>
                <a:gd name="T59" fmla="*/ 92 h 101"/>
                <a:gd name="T60" fmla="*/ 289 w 245"/>
                <a:gd name="T61" fmla="*/ 105 h 101"/>
                <a:gd name="T62" fmla="*/ 268 w 245"/>
                <a:gd name="T63" fmla="*/ 114 h 101"/>
                <a:gd name="T64" fmla="*/ 258 w 245"/>
                <a:gd name="T65" fmla="*/ 120 h 101"/>
                <a:gd name="T66" fmla="*/ 247 w 245"/>
                <a:gd name="T67" fmla="*/ 123 h 101"/>
                <a:gd name="T68" fmla="*/ 232 w 245"/>
                <a:gd name="T69" fmla="*/ 127 h 101"/>
                <a:gd name="T70" fmla="*/ 219 w 245"/>
                <a:gd name="T71" fmla="*/ 130 h 101"/>
                <a:gd name="T72" fmla="*/ 206 w 245"/>
                <a:gd name="T73" fmla="*/ 134 h 101"/>
                <a:gd name="T74" fmla="*/ 173 w 245"/>
                <a:gd name="T75" fmla="*/ 130 h 101"/>
                <a:gd name="T76" fmla="*/ 159 w 245"/>
                <a:gd name="T77" fmla="*/ 127 h 101"/>
                <a:gd name="T78" fmla="*/ 148 w 245"/>
                <a:gd name="T79" fmla="*/ 124 h 101"/>
                <a:gd name="T80" fmla="*/ 134 w 245"/>
                <a:gd name="T81" fmla="*/ 120 h 101"/>
                <a:gd name="T82" fmla="*/ 119 w 245"/>
                <a:gd name="T83" fmla="*/ 114 h 101"/>
                <a:gd name="T84" fmla="*/ 105 w 245"/>
                <a:gd name="T85" fmla="*/ 109 h 101"/>
                <a:gd name="T86" fmla="*/ 93 w 245"/>
                <a:gd name="T87" fmla="*/ 99 h 101"/>
                <a:gd name="T88" fmla="*/ 56 w 245"/>
                <a:gd name="T89" fmla="*/ 67 h 101"/>
                <a:gd name="T90" fmla="*/ 48 w 245"/>
                <a:gd name="T91" fmla="*/ 52 h 101"/>
                <a:gd name="T92" fmla="*/ 43 w 245"/>
                <a:gd name="T93" fmla="*/ 41 h 101"/>
                <a:gd name="T94" fmla="*/ 35 w 245"/>
                <a:gd name="T95" fmla="*/ 27 h 101"/>
                <a:gd name="T96" fmla="*/ 29 w 245"/>
                <a:gd name="T97" fmla="*/ 14 h 101"/>
                <a:gd name="T98" fmla="*/ 0 w 245"/>
                <a:gd name="T99" fmla="*/ 6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45"/>
                <a:gd name="T151" fmla="*/ 0 h 101"/>
                <a:gd name="T152" fmla="*/ 245 w 245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45" h="101">
                  <a:moveTo>
                    <a:pt x="0" y="4"/>
                  </a:moveTo>
                  <a:lnTo>
                    <a:pt x="4" y="16"/>
                  </a:lnTo>
                  <a:lnTo>
                    <a:pt x="6" y="20"/>
                  </a:lnTo>
                  <a:lnTo>
                    <a:pt x="7" y="25"/>
                  </a:lnTo>
                  <a:lnTo>
                    <a:pt x="13" y="30"/>
                  </a:lnTo>
                  <a:lnTo>
                    <a:pt x="13" y="34"/>
                  </a:lnTo>
                  <a:lnTo>
                    <a:pt x="16" y="39"/>
                  </a:lnTo>
                  <a:lnTo>
                    <a:pt x="20" y="44"/>
                  </a:lnTo>
                  <a:lnTo>
                    <a:pt x="23" y="48"/>
                  </a:lnTo>
                  <a:lnTo>
                    <a:pt x="25" y="51"/>
                  </a:lnTo>
                  <a:lnTo>
                    <a:pt x="48" y="74"/>
                  </a:lnTo>
                  <a:lnTo>
                    <a:pt x="52" y="76"/>
                  </a:lnTo>
                  <a:lnTo>
                    <a:pt x="57" y="80"/>
                  </a:lnTo>
                  <a:lnTo>
                    <a:pt x="60" y="81"/>
                  </a:lnTo>
                  <a:lnTo>
                    <a:pt x="64" y="85"/>
                  </a:lnTo>
                  <a:lnTo>
                    <a:pt x="69" y="88"/>
                  </a:lnTo>
                  <a:lnTo>
                    <a:pt x="73" y="90"/>
                  </a:lnTo>
                  <a:lnTo>
                    <a:pt x="78" y="92"/>
                  </a:lnTo>
                  <a:lnTo>
                    <a:pt x="81" y="94"/>
                  </a:lnTo>
                  <a:lnTo>
                    <a:pt x="87" y="95"/>
                  </a:lnTo>
                  <a:lnTo>
                    <a:pt x="92" y="97"/>
                  </a:lnTo>
                  <a:lnTo>
                    <a:pt x="97" y="97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11" y="101"/>
                  </a:lnTo>
                  <a:lnTo>
                    <a:pt x="134" y="101"/>
                  </a:lnTo>
                  <a:lnTo>
                    <a:pt x="140" y="99"/>
                  </a:lnTo>
                  <a:lnTo>
                    <a:pt x="143" y="99"/>
                  </a:lnTo>
                  <a:lnTo>
                    <a:pt x="148" y="97"/>
                  </a:lnTo>
                  <a:lnTo>
                    <a:pt x="152" y="97"/>
                  </a:lnTo>
                  <a:lnTo>
                    <a:pt x="159" y="95"/>
                  </a:lnTo>
                  <a:lnTo>
                    <a:pt x="161" y="94"/>
                  </a:lnTo>
                  <a:lnTo>
                    <a:pt x="164" y="94"/>
                  </a:lnTo>
                  <a:lnTo>
                    <a:pt x="171" y="92"/>
                  </a:lnTo>
                  <a:lnTo>
                    <a:pt x="178" y="85"/>
                  </a:lnTo>
                  <a:lnTo>
                    <a:pt x="184" y="85"/>
                  </a:lnTo>
                  <a:lnTo>
                    <a:pt x="191" y="80"/>
                  </a:lnTo>
                  <a:lnTo>
                    <a:pt x="198" y="72"/>
                  </a:lnTo>
                  <a:lnTo>
                    <a:pt x="201" y="71"/>
                  </a:lnTo>
                  <a:lnTo>
                    <a:pt x="221" y="51"/>
                  </a:lnTo>
                  <a:lnTo>
                    <a:pt x="222" y="48"/>
                  </a:lnTo>
                  <a:lnTo>
                    <a:pt x="226" y="46"/>
                  </a:lnTo>
                  <a:lnTo>
                    <a:pt x="229" y="39"/>
                  </a:lnTo>
                  <a:lnTo>
                    <a:pt x="231" y="36"/>
                  </a:lnTo>
                  <a:lnTo>
                    <a:pt x="235" y="30"/>
                  </a:lnTo>
                  <a:lnTo>
                    <a:pt x="238" y="27"/>
                  </a:lnTo>
                  <a:lnTo>
                    <a:pt x="238" y="21"/>
                  </a:lnTo>
                  <a:lnTo>
                    <a:pt x="242" y="18"/>
                  </a:lnTo>
                  <a:lnTo>
                    <a:pt x="245" y="11"/>
                  </a:lnTo>
                  <a:lnTo>
                    <a:pt x="231" y="7"/>
                  </a:lnTo>
                  <a:lnTo>
                    <a:pt x="231" y="11"/>
                  </a:lnTo>
                  <a:lnTo>
                    <a:pt x="228" y="14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1" y="28"/>
                  </a:lnTo>
                  <a:lnTo>
                    <a:pt x="219" y="32"/>
                  </a:lnTo>
                  <a:lnTo>
                    <a:pt x="215" y="36"/>
                  </a:lnTo>
                  <a:lnTo>
                    <a:pt x="212" y="41"/>
                  </a:lnTo>
                  <a:lnTo>
                    <a:pt x="210" y="44"/>
                  </a:lnTo>
                  <a:lnTo>
                    <a:pt x="194" y="60"/>
                  </a:lnTo>
                  <a:lnTo>
                    <a:pt x="191" y="62"/>
                  </a:lnTo>
                  <a:lnTo>
                    <a:pt x="184" y="69"/>
                  </a:lnTo>
                  <a:lnTo>
                    <a:pt x="177" y="71"/>
                  </a:lnTo>
                  <a:lnTo>
                    <a:pt x="171" y="74"/>
                  </a:lnTo>
                  <a:lnTo>
                    <a:pt x="168" y="78"/>
                  </a:lnTo>
                  <a:lnTo>
                    <a:pt x="164" y="78"/>
                  </a:lnTo>
                  <a:lnTo>
                    <a:pt x="161" y="80"/>
                  </a:lnTo>
                  <a:lnTo>
                    <a:pt x="157" y="80"/>
                  </a:lnTo>
                  <a:lnTo>
                    <a:pt x="152" y="81"/>
                  </a:lnTo>
                  <a:lnTo>
                    <a:pt x="148" y="83"/>
                  </a:lnTo>
                  <a:lnTo>
                    <a:pt x="145" y="83"/>
                  </a:lnTo>
                  <a:lnTo>
                    <a:pt x="140" y="85"/>
                  </a:lnTo>
                  <a:lnTo>
                    <a:pt x="136" y="85"/>
                  </a:lnTo>
                  <a:lnTo>
                    <a:pt x="131" y="87"/>
                  </a:lnTo>
                  <a:lnTo>
                    <a:pt x="115" y="87"/>
                  </a:lnTo>
                  <a:lnTo>
                    <a:pt x="110" y="85"/>
                  </a:lnTo>
                  <a:lnTo>
                    <a:pt x="106" y="85"/>
                  </a:lnTo>
                  <a:lnTo>
                    <a:pt x="101" y="83"/>
                  </a:lnTo>
                  <a:lnTo>
                    <a:pt x="96" y="83"/>
                  </a:lnTo>
                  <a:lnTo>
                    <a:pt x="94" y="81"/>
                  </a:lnTo>
                  <a:lnTo>
                    <a:pt x="88" y="80"/>
                  </a:lnTo>
                  <a:lnTo>
                    <a:pt x="85" y="78"/>
                  </a:lnTo>
                  <a:lnTo>
                    <a:pt x="80" y="76"/>
                  </a:lnTo>
                  <a:lnTo>
                    <a:pt x="76" y="74"/>
                  </a:lnTo>
                  <a:lnTo>
                    <a:pt x="71" y="74"/>
                  </a:lnTo>
                  <a:lnTo>
                    <a:pt x="67" y="71"/>
                  </a:lnTo>
                  <a:lnTo>
                    <a:pt x="64" y="69"/>
                  </a:lnTo>
                  <a:lnTo>
                    <a:pt x="59" y="65"/>
                  </a:lnTo>
                  <a:lnTo>
                    <a:pt x="55" y="64"/>
                  </a:lnTo>
                  <a:lnTo>
                    <a:pt x="36" y="44"/>
                  </a:lnTo>
                  <a:lnTo>
                    <a:pt x="34" y="41"/>
                  </a:lnTo>
                  <a:lnTo>
                    <a:pt x="30" y="34"/>
                  </a:lnTo>
                  <a:lnTo>
                    <a:pt x="27" y="32"/>
                  </a:lnTo>
                  <a:lnTo>
                    <a:pt x="27" y="27"/>
                  </a:lnTo>
                  <a:lnTo>
                    <a:pt x="23" y="23"/>
                  </a:lnTo>
                  <a:lnTo>
                    <a:pt x="22" y="18"/>
                  </a:lnTo>
                  <a:lnTo>
                    <a:pt x="20" y="13"/>
                  </a:lnTo>
                  <a:lnTo>
                    <a:pt x="18" y="9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8" name="Freeform 565"/>
            <p:cNvSpPr>
              <a:spLocks/>
            </p:cNvSpPr>
            <p:nvPr/>
          </p:nvSpPr>
          <p:spPr bwMode="auto">
            <a:xfrm>
              <a:off x="1522" y="1458"/>
              <a:ext cx="247" cy="104"/>
            </a:xfrm>
            <a:custGeom>
              <a:avLst/>
              <a:gdLst>
                <a:gd name="T0" fmla="*/ 0 w 197"/>
                <a:gd name="T1" fmla="*/ 11 h 84"/>
                <a:gd name="T2" fmla="*/ 5 w 197"/>
                <a:gd name="T3" fmla="*/ 24 h 84"/>
                <a:gd name="T4" fmla="*/ 30 w 197"/>
                <a:gd name="T5" fmla="*/ 62 h 84"/>
                <a:gd name="T6" fmla="*/ 48 w 197"/>
                <a:gd name="T7" fmla="*/ 79 h 84"/>
                <a:gd name="T8" fmla="*/ 58 w 197"/>
                <a:gd name="T9" fmla="*/ 90 h 84"/>
                <a:gd name="T10" fmla="*/ 113 w 197"/>
                <a:gd name="T11" fmla="*/ 124 h 84"/>
                <a:gd name="T12" fmla="*/ 124 w 197"/>
                <a:gd name="T13" fmla="*/ 126 h 84"/>
                <a:gd name="T14" fmla="*/ 140 w 197"/>
                <a:gd name="T15" fmla="*/ 129 h 84"/>
                <a:gd name="T16" fmla="*/ 176 w 197"/>
                <a:gd name="T17" fmla="*/ 126 h 84"/>
                <a:gd name="T18" fmla="*/ 193 w 197"/>
                <a:gd name="T19" fmla="*/ 124 h 84"/>
                <a:gd name="T20" fmla="*/ 204 w 197"/>
                <a:gd name="T21" fmla="*/ 121 h 84"/>
                <a:gd name="T22" fmla="*/ 218 w 197"/>
                <a:gd name="T23" fmla="*/ 115 h 84"/>
                <a:gd name="T24" fmla="*/ 237 w 197"/>
                <a:gd name="T25" fmla="*/ 104 h 84"/>
                <a:gd name="T26" fmla="*/ 255 w 197"/>
                <a:gd name="T27" fmla="*/ 97 h 84"/>
                <a:gd name="T28" fmla="*/ 278 w 197"/>
                <a:gd name="T29" fmla="*/ 69 h 84"/>
                <a:gd name="T30" fmla="*/ 291 w 197"/>
                <a:gd name="T31" fmla="*/ 58 h 84"/>
                <a:gd name="T32" fmla="*/ 310 w 197"/>
                <a:gd name="T33" fmla="*/ 21 h 84"/>
                <a:gd name="T34" fmla="*/ 287 w 197"/>
                <a:gd name="T35" fmla="*/ 12 h 84"/>
                <a:gd name="T36" fmla="*/ 267 w 197"/>
                <a:gd name="T37" fmla="*/ 46 h 84"/>
                <a:gd name="T38" fmla="*/ 248 w 197"/>
                <a:gd name="T39" fmla="*/ 72 h 84"/>
                <a:gd name="T40" fmla="*/ 237 w 197"/>
                <a:gd name="T41" fmla="*/ 79 h 84"/>
                <a:gd name="T42" fmla="*/ 227 w 197"/>
                <a:gd name="T43" fmla="*/ 89 h 84"/>
                <a:gd name="T44" fmla="*/ 208 w 197"/>
                <a:gd name="T45" fmla="*/ 99 h 84"/>
                <a:gd name="T46" fmla="*/ 193 w 197"/>
                <a:gd name="T47" fmla="*/ 103 h 84"/>
                <a:gd name="T48" fmla="*/ 182 w 197"/>
                <a:gd name="T49" fmla="*/ 104 h 84"/>
                <a:gd name="T50" fmla="*/ 166 w 197"/>
                <a:gd name="T51" fmla="*/ 108 h 84"/>
                <a:gd name="T52" fmla="*/ 140 w 197"/>
                <a:gd name="T53" fmla="*/ 104 h 84"/>
                <a:gd name="T54" fmla="*/ 124 w 197"/>
                <a:gd name="T55" fmla="*/ 103 h 84"/>
                <a:gd name="T56" fmla="*/ 76 w 197"/>
                <a:gd name="T57" fmla="*/ 83 h 84"/>
                <a:gd name="T58" fmla="*/ 48 w 197"/>
                <a:gd name="T59" fmla="*/ 51 h 84"/>
                <a:gd name="T60" fmla="*/ 26 w 197"/>
                <a:gd name="T61" fmla="*/ 12 h 84"/>
                <a:gd name="T62" fmla="*/ 23 w 197"/>
                <a:gd name="T63" fmla="*/ 0 h 84"/>
                <a:gd name="T64" fmla="*/ 0 w 197"/>
                <a:gd name="T65" fmla="*/ 7 h 8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7"/>
                <a:gd name="T100" fmla="*/ 0 h 84"/>
                <a:gd name="T101" fmla="*/ 197 w 197"/>
                <a:gd name="T102" fmla="*/ 84 h 8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7" h="84">
                  <a:moveTo>
                    <a:pt x="0" y="5"/>
                  </a:moveTo>
                  <a:lnTo>
                    <a:pt x="0" y="7"/>
                  </a:lnTo>
                  <a:lnTo>
                    <a:pt x="1" y="10"/>
                  </a:lnTo>
                  <a:lnTo>
                    <a:pt x="3" y="15"/>
                  </a:lnTo>
                  <a:lnTo>
                    <a:pt x="15" y="37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30" y="52"/>
                  </a:lnTo>
                  <a:lnTo>
                    <a:pt x="31" y="58"/>
                  </a:lnTo>
                  <a:lnTo>
                    <a:pt x="37" y="59"/>
                  </a:lnTo>
                  <a:lnTo>
                    <a:pt x="42" y="65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9" y="82"/>
                  </a:lnTo>
                  <a:lnTo>
                    <a:pt x="86" y="82"/>
                  </a:lnTo>
                  <a:lnTo>
                    <a:pt x="89" y="84"/>
                  </a:lnTo>
                  <a:lnTo>
                    <a:pt x="109" y="84"/>
                  </a:lnTo>
                  <a:lnTo>
                    <a:pt x="112" y="82"/>
                  </a:lnTo>
                  <a:lnTo>
                    <a:pt x="119" y="82"/>
                  </a:lnTo>
                  <a:lnTo>
                    <a:pt x="123" y="81"/>
                  </a:lnTo>
                  <a:lnTo>
                    <a:pt x="126" y="81"/>
                  </a:lnTo>
                  <a:lnTo>
                    <a:pt x="130" y="79"/>
                  </a:lnTo>
                  <a:lnTo>
                    <a:pt x="133" y="79"/>
                  </a:lnTo>
                  <a:lnTo>
                    <a:pt x="139" y="75"/>
                  </a:lnTo>
                  <a:lnTo>
                    <a:pt x="140" y="74"/>
                  </a:lnTo>
                  <a:lnTo>
                    <a:pt x="151" y="68"/>
                  </a:lnTo>
                  <a:lnTo>
                    <a:pt x="153" y="67"/>
                  </a:lnTo>
                  <a:lnTo>
                    <a:pt x="162" y="63"/>
                  </a:lnTo>
                  <a:lnTo>
                    <a:pt x="163" y="59"/>
                  </a:lnTo>
                  <a:lnTo>
                    <a:pt x="177" y="45"/>
                  </a:lnTo>
                  <a:lnTo>
                    <a:pt x="181" y="40"/>
                  </a:lnTo>
                  <a:lnTo>
                    <a:pt x="185" y="38"/>
                  </a:lnTo>
                  <a:lnTo>
                    <a:pt x="197" y="15"/>
                  </a:lnTo>
                  <a:lnTo>
                    <a:pt x="197" y="14"/>
                  </a:lnTo>
                  <a:lnTo>
                    <a:pt x="183" y="10"/>
                  </a:lnTo>
                  <a:lnTo>
                    <a:pt x="183" y="8"/>
                  </a:lnTo>
                  <a:lnTo>
                    <a:pt x="174" y="28"/>
                  </a:lnTo>
                  <a:lnTo>
                    <a:pt x="170" y="30"/>
                  </a:lnTo>
                  <a:lnTo>
                    <a:pt x="167" y="38"/>
                  </a:lnTo>
                  <a:lnTo>
                    <a:pt x="158" y="47"/>
                  </a:lnTo>
                  <a:lnTo>
                    <a:pt x="153" y="49"/>
                  </a:lnTo>
                  <a:lnTo>
                    <a:pt x="151" y="52"/>
                  </a:lnTo>
                  <a:lnTo>
                    <a:pt x="146" y="56"/>
                  </a:lnTo>
                  <a:lnTo>
                    <a:pt x="144" y="58"/>
                  </a:lnTo>
                  <a:lnTo>
                    <a:pt x="133" y="63"/>
                  </a:lnTo>
                  <a:lnTo>
                    <a:pt x="132" y="65"/>
                  </a:lnTo>
                  <a:lnTo>
                    <a:pt x="126" y="65"/>
                  </a:lnTo>
                  <a:lnTo>
                    <a:pt x="123" y="67"/>
                  </a:lnTo>
                  <a:lnTo>
                    <a:pt x="119" y="67"/>
                  </a:lnTo>
                  <a:lnTo>
                    <a:pt x="116" y="68"/>
                  </a:lnTo>
                  <a:lnTo>
                    <a:pt x="109" y="68"/>
                  </a:lnTo>
                  <a:lnTo>
                    <a:pt x="105" y="70"/>
                  </a:lnTo>
                  <a:lnTo>
                    <a:pt x="93" y="70"/>
                  </a:lnTo>
                  <a:lnTo>
                    <a:pt x="89" y="68"/>
                  </a:lnTo>
                  <a:lnTo>
                    <a:pt x="82" y="68"/>
                  </a:lnTo>
                  <a:lnTo>
                    <a:pt x="79" y="67"/>
                  </a:lnTo>
                  <a:lnTo>
                    <a:pt x="75" y="67"/>
                  </a:lnTo>
                  <a:lnTo>
                    <a:pt x="49" y="54"/>
                  </a:lnTo>
                  <a:lnTo>
                    <a:pt x="31" y="37"/>
                  </a:lnTo>
                  <a:lnTo>
                    <a:pt x="30" y="33"/>
                  </a:lnTo>
                  <a:lnTo>
                    <a:pt x="26" y="30"/>
                  </a:lnTo>
                  <a:lnTo>
                    <a:pt x="17" y="8"/>
                  </a:lnTo>
                  <a:lnTo>
                    <a:pt x="15" y="3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9" name="Freeform 566"/>
            <p:cNvSpPr>
              <a:spLocks/>
            </p:cNvSpPr>
            <p:nvPr/>
          </p:nvSpPr>
          <p:spPr bwMode="auto">
            <a:xfrm>
              <a:off x="1552" y="1422"/>
              <a:ext cx="188" cy="82"/>
            </a:xfrm>
            <a:custGeom>
              <a:avLst/>
              <a:gdLst>
                <a:gd name="T0" fmla="*/ 0 w 150"/>
                <a:gd name="T1" fmla="*/ 2 h 66"/>
                <a:gd name="T2" fmla="*/ 6 w 150"/>
                <a:gd name="T3" fmla="*/ 17 h 66"/>
                <a:gd name="T4" fmla="*/ 11 w 150"/>
                <a:gd name="T5" fmla="*/ 31 h 66"/>
                <a:gd name="T6" fmla="*/ 18 w 150"/>
                <a:gd name="T7" fmla="*/ 39 h 66"/>
                <a:gd name="T8" fmla="*/ 23 w 150"/>
                <a:gd name="T9" fmla="*/ 46 h 66"/>
                <a:gd name="T10" fmla="*/ 50 w 150"/>
                <a:gd name="T11" fmla="*/ 77 h 66"/>
                <a:gd name="T12" fmla="*/ 58 w 150"/>
                <a:gd name="T13" fmla="*/ 82 h 66"/>
                <a:gd name="T14" fmla="*/ 69 w 150"/>
                <a:gd name="T15" fmla="*/ 88 h 66"/>
                <a:gd name="T16" fmla="*/ 80 w 150"/>
                <a:gd name="T17" fmla="*/ 93 h 66"/>
                <a:gd name="T18" fmla="*/ 89 w 150"/>
                <a:gd name="T19" fmla="*/ 96 h 66"/>
                <a:gd name="T20" fmla="*/ 102 w 150"/>
                <a:gd name="T21" fmla="*/ 99 h 66"/>
                <a:gd name="T22" fmla="*/ 134 w 150"/>
                <a:gd name="T23" fmla="*/ 102 h 66"/>
                <a:gd name="T24" fmla="*/ 149 w 150"/>
                <a:gd name="T25" fmla="*/ 99 h 66"/>
                <a:gd name="T26" fmla="*/ 159 w 150"/>
                <a:gd name="T27" fmla="*/ 93 h 66"/>
                <a:gd name="T28" fmla="*/ 169 w 150"/>
                <a:gd name="T29" fmla="*/ 88 h 66"/>
                <a:gd name="T30" fmla="*/ 180 w 150"/>
                <a:gd name="T31" fmla="*/ 82 h 66"/>
                <a:gd name="T32" fmla="*/ 194 w 150"/>
                <a:gd name="T33" fmla="*/ 71 h 66"/>
                <a:gd name="T34" fmla="*/ 207 w 150"/>
                <a:gd name="T35" fmla="*/ 56 h 66"/>
                <a:gd name="T36" fmla="*/ 218 w 150"/>
                <a:gd name="T37" fmla="*/ 42 h 66"/>
                <a:gd name="T38" fmla="*/ 224 w 150"/>
                <a:gd name="T39" fmla="*/ 34 h 66"/>
                <a:gd name="T40" fmla="*/ 229 w 150"/>
                <a:gd name="T41" fmla="*/ 20 h 66"/>
                <a:gd name="T42" fmla="*/ 236 w 150"/>
                <a:gd name="T43" fmla="*/ 14 h 66"/>
                <a:gd name="T44" fmla="*/ 217 w 150"/>
                <a:gd name="T45" fmla="*/ 2 h 66"/>
                <a:gd name="T46" fmla="*/ 207 w 150"/>
                <a:gd name="T47" fmla="*/ 17 h 66"/>
                <a:gd name="T48" fmla="*/ 206 w 150"/>
                <a:gd name="T49" fmla="*/ 27 h 66"/>
                <a:gd name="T50" fmla="*/ 199 w 150"/>
                <a:gd name="T51" fmla="*/ 36 h 66"/>
                <a:gd name="T52" fmla="*/ 188 w 150"/>
                <a:gd name="T53" fmla="*/ 50 h 66"/>
                <a:gd name="T54" fmla="*/ 178 w 150"/>
                <a:gd name="T55" fmla="*/ 57 h 66"/>
                <a:gd name="T56" fmla="*/ 160 w 150"/>
                <a:gd name="T57" fmla="*/ 66 h 66"/>
                <a:gd name="T58" fmla="*/ 153 w 150"/>
                <a:gd name="T59" fmla="*/ 71 h 66"/>
                <a:gd name="T60" fmla="*/ 142 w 150"/>
                <a:gd name="T61" fmla="*/ 75 h 66"/>
                <a:gd name="T62" fmla="*/ 124 w 150"/>
                <a:gd name="T63" fmla="*/ 77 h 66"/>
                <a:gd name="T64" fmla="*/ 113 w 150"/>
                <a:gd name="T65" fmla="*/ 78 h 66"/>
                <a:gd name="T66" fmla="*/ 100 w 150"/>
                <a:gd name="T67" fmla="*/ 77 h 66"/>
                <a:gd name="T68" fmla="*/ 91 w 150"/>
                <a:gd name="T69" fmla="*/ 75 h 66"/>
                <a:gd name="T70" fmla="*/ 80 w 150"/>
                <a:gd name="T71" fmla="*/ 71 h 66"/>
                <a:gd name="T72" fmla="*/ 69 w 150"/>
                <a:gd name="T73" fmla="*/ 66 h 66"/>
                <a:gd name="T74" fmla="*/ 61 w 150"/>
                <a:gd name="T75" fmla="*/ 60 h 66"/>
                <a:gd name="T76" fmla="*/ 39 w 150"/>
                <a:gd name="T77" fmla="*/ 36 h 66"/>
                <a:gd name="T78" fmla="*/ 33 w 150"/>
                <a:gd name="T79" fmla="*/ 27 h 66"/>
                <a:gd name="T80" fmla="*/ 29 w 150"/>
                <a:gd name="T81" fmla="*/ 20 h 66"/>
                <a:gd name="T82" fmla="*/ 23 w 150"/>
                <a:gd name="T83" fmla="*/ 6 h 66"/>
                <a:gd name="T84" fmla="*/ 0 w 150"/>
                <a:gd name="T85" fmla="*/ 6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0"/>
                <a:gd name="T130" fmla="*/ 0 h 66"/>
                <a:gd name="T131" fmla="*/ 150 w 150"/>
                <a:gd name="T132" fmla="*/ 66 h 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0" h="66">
                  <a:moveTo>
                    <a:pt x="0" y="4"/>
                  </a:moveTo>
                  <a:lnTo>
                    <a:pt x="0" y="2"/>
                  </a:lnTo>
                  <a:lnTo>
                    <a:pt x="0" y="9"/>
                  </a:lnTo>
                  <a:lnTo>
                    <a:pt x="4" y="11"/>
                  </a:lnTo>
                  <a:lnTo>
                    <a:pt x="4" y="18"/>
                  </a:lnTo>
                  <a:lnTo>
                    <a:pt x="7" y="20"/>
                  </a:lnTo>
                  <a:lnTo>
                    <a:pt x="9" y="23"/>
                  </a:lnTo>
                  <a:lnTo>
                    <a:pt x="11" y="25"/>
                  </a:lnTo>
                  <a:lnTo>
                    <a:pt x="13" y="29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32" y="50"/>
                  </a:lnTo>
                  <a:lnTo>
                    <a:pt x="35" y="51"/>
                  </a:lnTo>
                  <a:lnTo>
                    <a:pt x="37" y="53"/>
                  </a:lnTo>
                  <a:lnTo>
                    <a:pt x="42" y="57"/>
                  </a:lnTo>
                  <a:lnTo>
                    <a:pt x="44" y="57"/>
                  </a:lnTo>
                  <a:lnTo>
                    <a:pt x="50" y="60"/>
                  </a:lnTo>
                  <a:lnTo>
                    <a:pt x="51" y="60"/>
                  </a:lnTo>
                  <a:lnTo>
                    <a:pt x="55" y="62"/>
                  </a:lnTo>
                  <a:lnTo>
                    <a:pt x="57" y="62"/>
                  </a:lnTo>
                  <a:lnTo>
                    <a:pt x="60" y="64"/>
                  </a:lnTo>
                  <a:lnTo>
                    <a:pt x="65" y="64"/>
                  </a:lnTo>
                  <a:lnTo>
                    <a:pt x="69" y="66"/>
                  </a:lnTo>
                  <a:lnTo>
                    <a:pt x="85" y="66"/>
                  </a:lnTo>
                  <a:lnTo>
                    <a:pt x="87" y="64"/>
                  </a:lnTo>
                  <a:lnTo>
                    <a:pt x="95" y="64"/>
                  </a:lnTo>
                  <a:lnTo>
                    <a:pt x="97" y="62"/>
                  </a:lnTo>
                  <a:lnTo>
                    <a:pt x="101" y="60"/>
                  </a:lnTo>
                  <a:lnTo>
                    <a:pt x="102" y="60"/>
                  </a:lnTo>
                  <a:lnTo>
                    <a:pt x="108" y="57"/>
                  </a:lnTo>
                  <a:lnTo>
                    <a:pt x="109" y="57"/>
                  </a:lnTo>
                  <a:lnTo>
                    <a:pt x="115" y="53"/>
                  </a:lnTo>
                  <a:lnTo>
                    <a:pt x="120" y="48"/>
                  </a:lnTo>
                  <a:lnTo>
                    <a:pt x="124" y="46"/>
                  </a:lnTo>
                  <a:lnTo>
                    <a:pt x="131" y="39"/>
                  </a:lnTo>
                  <a:lnTo>
                    <a:pt x="132" y="36"/>
                  </a:lnTo>
                  <a:lnTo>
                    <a:pt x="138" y="30"/>
                  </a:lnTo>
                  <a:lnTo>
                    <a:pt x="139" y="27"/>
                  </a:lnTo>
                  <a:lnTo>
                    <a:pt x="141" y="25"/>
                  </a:lnTo>
                  <a:lnTo>
                    <a:pt x="143" y="22"/>
                  </a:lnTo>
                  <a:lnTo>
                    <a:pt x="146" y="20"/>
                  </a:lnTo>
                  <a:lnTo>
                    <a:pt x="146" y="13"/>
                  </a:lnTo>
                  <a:lnTo>
                    <a:pt x="148" y="13"/>
                  </a:lnTo>
                  <a:lnTo>
                    <a:pt x="150" y="9"/>
                  </a:lnTo>
                  <a:lnTo>
                    <a:pt x="136" y="6"/>
                  </a:lnTo>
                  <a:lnTo>
                    <a:pt x="138" y="2"/>
                  </a:lnTo>
                  <a:lnTo>
                    <a:pt x="136" y="6"/>
                  </a:lnTo>
                  <a:lnTo>
                    <a:pt x="132" y="11"/>
                  </a:lnTo>
                  <a:lnTo>
                    <a:pt x="132" y="14"/>
                  </a:lnTo>
                  <a:lnTo>
                    <a:pt x="131" y="18"/>
                  </a:lnTo>
                  <a:lnTo>
                    <a:pt x="129" y="20"/>
                  </a:lnTo>
                  <a:lnTo>
                    <a:pt x="127" y="23"/>
                  </a:lnTo>
                  <a:lnTo>
                    <a:pt x="122" y="29"/>
                  </a:lnTo>
                  <a:lnTo>
                    <a:pt x="120" y="32"/>
                  </a:lnTo>
                  <a:lnTo>
                    <a:pt x="116" y="36"/>
                  </a:lnTo>
                  <a:lnTo>
                    <a:pt x="113" y="37"/>
                  </a:lnTo>
                  <a:lnTo>
                    <a:pt x="108" y="43"/>
                  </a:lnTo>
                  <a:lnTo>
                    <a:pt x="102" y="43"/>
                  </a:lnTo>
                  <a:lnTo>
                    <a:pt x="101" y="46"/>
                  </a:lnTo>
                  <a:lnTo>
                    <a:pt x="97" y="46"/>
                  </a:lnTo>
                  <a:lnTo>
                    <a:pt x="94" y="48"/>
                  </a:lnTo>
                  <a:lnTo>
                    <a:pt x="90" y="48"/>
                  </a:lnTo>
                  <a:lnTo>
                    <a:pt x="88" y="50"/>
                  </a:lnTo>
                  <a:lnTo>
                    <a:pt x="79" y="50"/>
                  </a:lnTo>
                  <a:lnTo>
                    <a:pt x="78" y="51"/>
                  </a:lnTo>
                  <a:lnTo>
                    <a:pt x="72" y="51"/>
                  </a:lnTo>
                  <a:lnTo>
                    <a:pt x="69" y="50"/>
                  </a:lnTo>
                  <a:lnTo>
                    <a:pt x="64" y="50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5" y="46"/>
                  </a:lnTo>
                  <a:lnTo>
                    <a:pt x="51" y="46"/>
                  </a:lnTo>
                  <a:lnTo>
                    <a:pt x="50" y="43"/>
                  </a:lnTo>
                  <a:lnTo>
                    <a:pt x="44" y="43"/>
                  </a:lnTo>
                  <a:lnTo>
                    <a:pt x="42" y="41"/>
                  </a:lnTo>
                  <a:lnTo>
                    <a:pt x="39" y="39"/>
                  </a:lnTo>
                  <a:lnTo>
                    <a:pt x="27" y="27"/>
                  </a:lnTo>
                  <a:lnTo>
                    <a:pt x="25" y="23"/>
                  </a:lnTo>
                  <a:lnTo>
                    <a:pt x="23" y="22"/>
                  </a:lnTo>
                  <a:lnTo>
                    <a:pt x="21" y="18"/>
                  </a:lnTo>
                  <a:lnTo>
                    <a:pt x="20" y="16"/>
                  </a:lnTo>
                  <a:lnTo>
                    <a:pt x="18" y="13"/>
                  </a:lnTo>
                  <a:lnTo>
                    <a:pt x="18" y="9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0" name="Freeform 567"/>
            <p:cNvSpPr>
              <a:spLocks/>
            </p:cNvSpPr>
            <p:nvPr/>
          </p:nvSpPr>
          <p:spPr bwMode="auto">
            <a:xfrm>
              <a:off x="1456" y="1518"/>
              <a:ext cx="370" cy="149"/>
            </a:xfrm>
            <a:custGeom>
              <a:avLst/>
              <a:gdLst>
                <a:gd name="T0" fmla="*/ 4 w 295"/>
                <a:gd name="T1" fmla="*/ 14 h 121"/>
                <a:gd name="T2" fmla="*/ 13 w 295"/>
                <a:gd name="T3" fmla="*/ 34 h 121"/>
                <a:gd name="T4" fmla="*/ 56 w 295"/>
                <a:gd name="T5" fmla="*/ 105 h 121"/>
                <a:gd name="T6" fmla="*/ 70 w 295"/>
                <a:gd name="T7" fmla="*/ 117 h 121"/>
                <a:gd name="T8" fmla="*/ 93 w 295"/>
                <a:gd name="T9" fmla="*/ 133 h 121"/>
                <a:gd name="T10" fmla="*/ 125 w 295"/>
                <a:gd name="T11" fmla="*/ 158 h 121"/>
                <a:gd name="T12" fmla="*/ 142 w 295"/>
                <a:gd name="T13" fmla="*/ 165 h 121"/>
                <a:gd name="T14" fmla="*/ 214 w 295"/>
                <a:gd name="T15" fmla="*/ 182 h 121"/>
                <a:gd name="T16" fmla="*/ 247 w 295"/>
                <a:gd name="T17" fmla="*/ 183 h 121"/>
                <a:gd name="T18" fmla="*/ 272 w 295"/>
                <a:gd name="T19" fmla="*/ 182 h 121"/>
                <a:gd name="T20" fmla="*/ 297 w 295"/>
                <a:gd name="T21" fmla="*/ 176 h 121"/>
                <a:gd name="T22" fmla="*/ 326 w 295"/>
                <a:gd name="T23" fmla="*/ 165 h 121"/>
                <a:gd name="T24" fmla="*/ 352 w 295"/>
                <a:gd name="T25" fmla="*/ 151 h 121"/>
                <a:gd name="T26" fmla="*/ 364 w 295"/>
                <a:gd name="T27" fmla="*/ 147 h 121"/>
                <a:gd name="T28" fmla="*/ 381 w 295"/>
                <a:gd name="T29" fmla="*/ 133 h 121"/>
                <a:gd name="T30" fmla="*/ 395 w 295"/>
                <a:gd name="T31" fmla="*/ 123 h 121"/>
                <a:gd name="T32" fmla="*/ 408 w 295"/>
                <a:gd name="T33" fmla="*/ 110 h 121"/>
                <a:gd name="T34" fmla="*/ 419 w 295"/>
                <a:gd name="T35" fmla="*/ 96 h 121"/>
                <a:gd name="T36" fmla="*/ 439 w 295"/>
                <a:gd name="T37" fmla="*/ 71 h 121"/>
                <a:gd name="T38" fmla="*/ 453 w 295"/>
                <a:gd name="T39" fmla="*/ 48 h 121"/>
                <a:gd name="T40" fmla="*/ 460 w 295"/>
                <a:gd name="T41" fmla="*/ 25 h 121"/>
                <a:gd name="T42" fmla="*/ 441 w 295"/>
                <a:gd name="T43" fmla="*/ 15 h 121"/>
                <a:gd name="T44" fmla="*/ 435 w 295"/>
                <a:gd name="T45" fmla="*/ 21 h 121"/>
                <a:gd name="T46" fmla="*/ 419 w 295"/>
                <a:gd name="T47" fmla="*/ 53 h 121"/>
                <a:gd name="T48" fmla="*/ 408 w 295"/>
                <a:gd name="T49" fmla="*/ 74 h 121"/>
                <a:gd name="T50" fmla="*/ 396 w 295"/>
                <a:gd name="T51" fmla="*/ 87 h 121"/>
                <a:gd name="T52" fmla="*/ 384 w 295"/>
                <a:gd name="T53" fmla="*/ 99 h 121"/>
                <a:gd name="T54" fmla="*/ 373 w 295"/>
                <a:gd name="T55" fmla="*/ 112 h 121"/>
                <a:gd name="T56" fmla="*/ 359 w 295"/>
                <a:gd name="T57" fmla="*/ 123 h 121"/>
                <a:gd name="T58" fmla="*/ 345 w 295"/>
                <a:gd name="T59" fmla="*/ 131 h 121"/>
                <a:gd name="T60" fmla="*/ 330 w 295"/>
                <a:gd name="T61" fmla="*/ 138 h 121"/>
                <a:gd name="T62" fmla="*/ 305 w 295"/>
                <a:gd name="T63" fmla="*/ 150 h 121"/>
                <a:gd name="T64" fmla="*/ 283 w 295"/>
                <a:gd name="T65" fmla="*/ 155 h 121"/>
                <a:gd name="T66" fmla="*/ 250 w 295"/>
                <a:gd name="T67" fmla="*/ 161 h 121"/>
                <a:gd name="T68" fmla="*/ 228 w 295"/>
                <a:gd name="T69" fmla="*/ 163 h 121"/>
                <a:gd name="T70" fmla="*/ 199 w 295"/>
                <a:gd name="T71" fmla="*/ 161 h 121"/>
                <a:gd name="T72" fmla="*/ 144 w 295"/>
                <a:gd name="T73" fmla="*/ 138 h 121"/>
                <a:gd name="T74" fmla="*/ 115 w 295"/>
                <a:gd name="T75" fmla="*/ 123 h 121"/>
                <a:gd name="T76" fmla="*/ 93 w 295"/>
                <a:gd name="T77" fmla="*/ 106 h 121"/>
                <a:gd name="T78" fmla="*/ 82 w 295"/>
                <a:gd name="T79" fmla="*/ 94 h 121"/>
                <a:gd name="T80" fmla="*/ 36 w 295"/>
                <a:gd name="T81" fmla="*/ 34 h 121"/>
                <a:gd name="T82" fmla="*/ 29 w 295"/>
                <a:gd name="T83" fmla="*/ 15 h 121"/>
                <a:gd name="T84" fmla="*/ 24 w 295"/>
                <a:gd name="T85" fmla="*/ 0 h 1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5"/>
                <a:gd name="T130" fmla="*/ 0 h 121"/>
                <a:gd name="T131" fmla="*/ 295 w 295"/>
                <a:gd name="T132" fmla="*/ 121 h 1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5" h="121">
                  <a:moveTo>
                    <a:pt x="0" y="3"/>
                  </a:moveTo>
                  <a:lnTo>
                    <a:pt x="2" y="9"/>
                  </a:lnTo>
                  <a:lnTo>
                    <a:pt x="4" y="18"/>
                  </a:lnTo>
                  <a:lnTo>
                    <a:pt x="8" y="23"/>
                  </a:lnTo>
                  <a:lnTo>
                    <a:pt x="9" y="30"/>
                  </a:lnTo>
                  <a:lnTo>
                    <a:pt x="36" y="69"/>
                  </a:lnTo>
                  <a:lnTo>
                    <a:pt x="41" y="72"/>
                  </a:lnTo>
                  <a:lnTo>
                    <a:pt x="45" y="77"/>
                  </a:lnTo>
                  <a:lnTo>
                    <a:pt x="48" y="81"/>
                  </a:lnTo>
                  <a:lnTo>
                    <a:pt x="59" y="88"/>
                  </a:lnTo>
                  <a:lnTo>
                    <a:pt x="62" y="91"/>
                  </a:lnTo>
                  <a:lnTo>
                    <a:pt x="80" y="104"/>
                  </a:lnTo>
                  <a:lnTo>
                    <a:pt x="85" y="106"/>
                  </a:lnTo>
                  <a:lnTo>
                    <a:pt x="90" y="109"/>
                  </a:lnTo>
                  <a:lnTo>
                    <a:pt x="124" y="120"/>
                  </a:lnTo>
                  <a:lnTo>
                    <a:pt x="136" y="120"/>
                  </a:lnTo>
                  <a:lnTo>
                    <a:pt x="141" y="121"/>
                  </a:lnTo>
                  <a:lnTo>
                    <a:pt x="157" y="121"/>
                  </a:lnTo>
                  <a:lnTo>
                    <a:pt x="163" y="120"/>
                  </a:lnTo>
                  <a:lnTo>
                    <a:pt x="173" y="120"/>
                  </a:lnTo>
                  <a:lnTo>
                    <a:pt x="184" y="116"/>
                  </a:lnTo>
                  <a:lnTo>
                    <a:pt x="189" y="116"/>
                  </a:lnTo>
                  <a:lnTo>
                    <a:pt x="201" y="113"/>
                  </a:lnTo>
                  <a:lnTo>
                    <a:pt x="207" y="109"/>
                  </a:lnTo>
                  <a:lnTo>
                    <a:pt x="217" y="106"/>
                  </a:lnTo>
                  <a:lnTo>
                    <a:pt x="224" y="100"/>
                  </a:lnTo>
                  <a:lnTo>
                    <a:pt x="226" y="97"/>
                  </a:lnTo>
                  <a:lnTo>
                    <a:pt x="231" y="97"/>
                  </a:lnTo>
                  <a:lnTo>
                    <a:pt x="238" y="91"/>
                  </a:lnTo>
                  <a:lnTo>
                    <a:pt x="242" y="88"/>
                  </a:lnTo>
                  <a:lnTo>
                    <a:pt x="247" y="84"/>
                  </a:lnTo>
                  <a:lnTo>
                    <a:pt x="251" y="81"/>
                  </a:lnTo>
                  <a:lnTo>
                    <a:pt x="254" y="76"/>
                  </a:lnTo>
                  <a:lnTo>
                    <a:pt x="259" y="72"/>
                  </a:lnTo>
                  <a:lnTo>
                    <a:pt x="263" y="69"/>
                  </a:lnTo>
                  <a:lnTo>
                    <a:pt x="266" y="63"/>
                  </a:lnTo>
                  <a:lnTo>
                    <a:pt x="270" y="60"/>
                  </a:lnTo>
                  <a:lnTo>
                    <a:pt x="279" y="47"/>
                  </a:lnTo>
                  <a:lnTo>
                    <a:pt x="281" y="42"/>
                  </a:lnTo>
                  <a:lnTo>
                    <a:pt x="288" y="32"/>
                  </a:lnTo>
                  <a:lnTo>
                    <a:pt x="291" y="21"/>
                  </a:lnTo>
                  <a:lnTo>
                    <a:pt x="293" y="16"/>
                  </a:lnTo>
                  <a:lnTo>
                    <a:pt x="295" y="14"/>
                  </a:lnTo>
                  <a:lnTo>
                    <a:pt x="281" y="10"/>
                  </a:lnTo>
                  <a:lnTo>
                    <a:pt x="282" y="9"/>
                  </a:lnTo>
                  <a:lnTo>
                    <a:pt x="277" y="14"/>
                  </a:lnTo>
                  <a:lnTo>
                    <a:pt x="273" y="25"/>
                  </a:lnTo>
                  <a:lnTo>
                    <a:pt x="266" y="35"/>
                  </a:lnTo>
                  <a:lnTo>
                    <a:pt x="265" y="40"/>
                  </a:lnTo>
                  <a:lnTo>
                    <a:pt x="259" y="49"/>
                  </a:lnTo>
                  <a:lnTo>
                    <a:pt x="256" y="53"/>
                  </a:lnTo>
                  <a:lnTo>
                    <a:pt x="252" y="58"/>
                  </a:lnTo>
                  <a:lnTo>
                    <a:pt x="249" y="62"/>
                  </a:lnTo>
                  <a:lnTo>
                    <a:pt x="244" y="65"/>
                  </a:lnTo>
                  <a:lnTo>
                    <a:pt x="240" y="70"/>
                  </a:lnTo>
                  <a:lnTo>
                    <a:pt x="237" y="74"/>
                  </a:lnTo>
                  <a:lnTo>
                    <a:pt x="231" y="77"/>
                  </a:lnTo>
                  <a:lnTo>
                    <a:pt x="228" y="81"/>
                  </a:lnTo>
                  <a:lnTo>
                    <a:pt x="224" y="83"/>
                  </a:lnTo>
                  <a:lnTo>
                    <a:pt x="219" y="86"/>
                  </a:lnTo>
                  <a:lnTo>
                    <a:pt x="214" y="90"/>
                  </a:lnTo>
                  <a:lnTo>
                    <a:pt x="210" y="91"/>
                  </a:lnTo>
                  <a:lnTo>
                    <a:pt x="200" y="95"/>
                  </a:lnTo>
                  <a:lnTo>
                    <a:pt x="194" y="99"/>
                  </a:lnTo>
                  <a:lnTo>
                    <a:pt x="185" y="102"/>
                  </a:lnTo>
                  <a:lnTo>
                    <a:pt x="180" y="102"/>
                  </a:lnTo>
                  <a:lnTo>
                    <a:pt x="170" y="106"/>
                  </a:lnTo>
                  <a:lnTo>
                    <a:pt x="159" y="106"/>
                  </a:lnTo>
                  <a:lnTo>
                    <a:pt x="154" y="107"/>
                  </a:lnTo>
                  <a:lnTo>
                    <a:pt x="145" y="107"/>
                  </a:lnTo>
                  <a:lnTo>
                    <a:pt x="140" y="106"/>
                  </a:lnTo>
                  <a:lnTo>
                    <a:pt x="127" y="106"/>
                  </a:lnTo>
                  <a:lnTo>
                    <a:pt x="97" y="95"/>
                  </a:lnTo>
                  <a:lnTo>
                    <a:pt x="92" y="91"/>
                  </a:lnTo>
                  <a:lnTo>
                    <a:pt x="87" y="90"/>
                  </a:lnTo>
                  <a:lnTo>
                    <a:pt x="73" y="81"/>
                  </a:lnTo>
                  <a:lnTo>
                    <a:pt x="69" y="77"/>
                  </a:lnTo>
                  <a:lnTo>
                    <a:pt x="59" y="70"/>
                  </a:lnTo>
                  <a:lnTo>
                    <a:pt x="55" y="67"/>
                  </a:lnTo>
                  <a:lnTo>
                    <a:pt x="52" y="62"/>
                  </a:lnTo>
                  <a:lnTo>
                    <a:pt x="46" y="58"/>
                  </a:lnTo>
                  <a:lnTo>
                    <a:pt x="23" y="23"/>
                  </a:lnTo>
                  <a:lnTo>
                    <a:pt x="22" y="16"/>
                  </a:lnTo>
                  <a:lnTo>
                    <a:pt x="18" y="10"/>
                  </a:lnTo>
                  <a:lnTo>
                    <a:pt x="16" y="5"/>
                  </a:lnTo>
                  <a:lnTo>
                    <a:pt x="1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1" name="Rectangle 568"/>
            <p:cNvSpPr>
              <a:spLocks noChangeArrowheads="1"/>
            </p:cNvSpPr>
            <p:nvPr/>
          </p:nvSpPr>
          <p:spPr bwMode="auto">
            <a:xfrm>
              <a:off x="624" y="2057"/>
              <a:ext cx="30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200" b="1" dirty="0">
                  <a:solidFill>
                    <a:srgbClr val="000000"/>
                  </a:solidFill>
                  <a:latin typeface="Arial" charset="0"/>
                </a:rPr>
                <a:t>Layer A</a:t>
              </a:r>
              <a:endParaRPr lang="en-US" sz="2300" dirty="0"/>
            </a:p>
          </p:txBody>
        </p:sp>
        <p:sp>
          <p:nvSpPr>
            <p:cNvPr id="5162" name="Rectangle 570"/>
            <p:cNvSpPr>
              <a:spLocks noChangeArrowheads="1"/>
            </p:cNvSpPr>
            <p:nvPr/>
          </p:nvSpPr>
          <p:spPr bwMode="auto">
            <a:xfrm>
              <a:off x="624" y="2278"/>
              <a:ext cx="30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200" b="1" dirty="0">
                  <a:solidFill>
                    <a:srgbClr val="000000"/>
                  </a:solidFill>
                  <a:latin typeface="Arial" charset="0"/>
                </a:rPr>
                <a:t>Layer B</a:t>
              </a:r>
              <a:endParaRPr lang="en-US" sz="2300" dirty="0"/>
            </a:p>
          </p:txBody>
        </p:sp>
        <p:sp>
          <p:nvSpPr>
            <p:cNvPr id="5163" name="Rectangle 572"/>
            <p:cNvSpPr>
              <a:spLocks noChangeArrowheads="1"/>
            </p:cNvSpPr>
            <p:nvPr/>
          </p:nvSpPr>
          <p:spPr bwMode="auto">
            <a:xfrm>
              <a:off x="1105" y="2815"/>
              <a:ext cx="898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0000"/>
                  </a:solidFill>
                  <a:latin typeface="Arial" charset="0"/>
                </a:rPr>
                <a:t>Zero-Offset Case</a:t>
              </a:r>
              <a:endParaRPr lang="en-US" sz="2300" dirty="0"/>
            </a:p>
          </p:txBody>
        </p:sp>
        <p:sp>
          <p:nvSpPr>
            <p:cNvPr id="5164" name="Oval 581"/>
            <p:cNvSpPr>
              <a:spLocks noChangeArrowheads="1"/>
            </p:cNvSpPr>
            <p:nvPr/>
          </p:nvSpPr>
          <p:spPr bwMode="auto">
            <a:xfrm>
              <a:off x="1555" y="2205"/>
              <a:ext cx="258" cy="89"/>
            </a:xfrm>
            <a:prstGeom prst="ellipse">
              <a:avLst/>
            </a:pr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5" name="Freeform 582"/>
            <p:cNvSpPr>
              <a:spLocks/>
            </p:cNvSpPr>
            <p:nvPr/>
          </p:nvSpPr>
          <p:spPr bwMode="auto">
            <a:xfrm>
              <a:off x="1550" y="2202"/>
              <a:ext cx="265" cy="94"/>
            </a:xfrm>
            <a:custGeom>
              <a:avLst/>
              <a:gdLst>
                <a:gd name="T0" fmla="*/ 6 w 212"/>
                <a:gd name="T1" fmla="*/ 73 h 77"/>
                <a:gd name="T2" fmla="*/ 20 w 212"/>
                <a:gd name="T3" fmla="*/ 83 h 77"/>
                <a:gd name="T4" fmla="*/ 35 w 212"/>
                <a:gd name="T5" fmla="*/ 94 h 77"/>
                <a:gd name="T6" fmla="*/ 64 w 212"/>
                <a:gd name="T7" fmla="*/ 101 h 77"/>
                <a:gd name="T8" fmla="*/ 83 w 212"/>
                <a:gd name="T9" fmla="*/ 107 h 77"/>
                <a:gd name="T10" fmla="*/ 104 w 212"/>
                <a:gd name="T11" fmla="*/ 110 h 77"/>
                <a:gd name="T12" fmla="*/ 141 w 212"/>
                <a:gd name="T13" fmla="*/ 115 h 77"/>
                <a:gd name="T14" fmla="*/ 220 w 212"/>
                <a:gd name="T15" fmla="*/ 112 h 77"/>
                <a:gd name="T16" fmla="*/ 241 w 212"/>
                <a:gd name="T17" fmla="*/ 107 h 77"/>
                <a:gd name="T18" fmla="*/ 260 w 212"/>
                <a:gd name="T19" fmla="*/ 104 h 77"/>
                <a:gd name="T20" fmla="*/ 287 w 212"/>
                <a:gd name="T21" fmla="*/ 96 h 77"/>
                <a:gd name="T22" fmla="*/ 300 w 212"/>
                <a:gd name="T23" fmla="*/ 90 h 77"/>
                <a:gd name="T24" fmla="*/ 311 w 212"/>
                <a:gd name="T25" fmla="*/ 83 h 77"/>
                <a:gd name="T26" fmla="*/ 329 w 212"/>
                <a:gd name="T27" fmla="*/ 66 h 77"/>
                <a:gd name="T28" fmla="*/ 329 w 212"/>
                <a:gd name="T29" fmla="*/ 49 h 77"/>
                <a:gd name="T30" fmla="*/ 300 w 212"/>
                <a:gd name="T31" fmla="*/ 24 h 77"/>
                <a:gd name="T32" fmla="*/ 287 w 212"/>
                <a:gd name="T33" fmla="*/ 15 h 77"/>
                <a:gd name="T34" fmla="*/ 260 w 212"/>
                <a:gd name="T35" fmla="*/ 11 h 77"/>
                <a:gd name="T36" fmla="*/ 241 w 212"/>
                <a:gd name="T37" fmla="*/ 5 h 77"/>
                <a:gd name="T38" fmla="*/ 213 w 212"/>
                <a:gd name="T39" fmla="*/ 1 h 77"/>
                <a:gd name="T40" fmla="*/ 119 w 212"/>
                <a:gd name="T41" fmla="*/ 1 h 77"/>
                <a:gd name="T42" fmla="*/ 89 w 212"/>
                <a:gd name="T43" fmla="*/ 5 h 77"/>
                <a:gd name="T44" fmla="*/ 69 w 212"/>
                <a:gd name="T45" fmla="*/ 11 h 77"/>
                <a:gd name="T46" fmla="*/ 46 w 212"/>
                <a:gd name="T47" fmla="*/ 15 h 77"/>
                <a:gd name="T48" fmla="*/ 25 w 212"/>
                <a:gd name="T49" fmla="*/ 24 h 77"/>
                <a:gd name="T50" fmla="*/ 6 w 212"/>
                <a:gd name="T51" fmla="*/ 39 h 77"/>
                <a:gd name="T52" fmla="*/ 0 w 212"/>
                <a:gd name="T53" fmla="*/ 56 h 77"/>
                <a:gd name="T54" fmla="*/ 17 w 212"/>
                <a:gd name="T55" fmla="*/ 46 h 77"/>
                <a:gd name="T56" fmla="*/ 29 w 212"/>
                <a:gd name="T57" fmla="*/ 35 h 77"/>
                <a:gd name="T58" fmla="*/ 39 w 212"/>
                <a:gd name="T59" fmla="*/ 32 h 77"/>
                <a:gd name="T60" fmla="*/ 64 w 212"/>
                <a:gd name="T61" fmla="*/ 21 h 77"/>
                <a:gd name="T62" fmla="*/ 83 w 212"/>
                <a:gd name="T63" fmla="*/ 18 h 77"/>
                <a:gd name="T64" fmla="*/ 104 w 212"/>
                <a:gd name="T65" fmla="*/ 13 h 77"/>
                <a:gd name="T66" fmla="*/ 205 w 212"/>
                <a:gd name="T67" fmla="*/ 11 h 77"/>
                <a:gd name="T68" fmla="*/ 235 w 212"/>
                <a:gd name="T69" fmla="*/ 15 h 77"/>
                <a:gd name="T70" fmla="*/ 255 w 212"/>
                <a:gd name="T71" fmla="*/ 18 h 77"/>
                <a:gd name="T72" fmla="*/ 279 w 212"/>
                <a:gd name="T73" fmla="*/ 26 h 77"/>
                <a:gd name="T74" fmla="*/ 299 w 212"/>
                <a:gd name="T75" fmla="*/ 34 h 77"/>
                <a:gd name="T76" fmla="*/ 317 w 212"/>
                <a:gd name="T77" fmla="*/ 55 h 77"/>
                <a:gd name="T78" fmla="*/ 317 w 212"/>
                <a:gd name="T79" fmla="*/ 66 h 77"/>
                <a:gd name="T80" fmla="*/ 304 w 212"/>
                <a:gd name="T81" fmla="*/ 76 h 77"/>
                <a:gd name="T82" fmla="*/ 285 w 212"/>
                <a:gd name="T83" fmla="*/ 83 h 77"/>
                <a:gd name="T84" fmla="*/ 267 w 212"/>
                <a:gd name="T85" fmla="*/ 90 h 77"/>
                <a:gd name="T86" fmla="*/ 249 w 212"/>
                <a:gd name="T87" fmla="*/ 96 h 77"/>
                <a:gd name="T88" fmla="*/ 226 w 212"/>
                <a:gd name="T89" fmla="*/ 100 h 77"/>
                <a:gd name="T90" fmla="*/ 190 w 212"/>
                <a:gd name="T91" fmla="*/ 104 h 77"/>
                <a:gd name="T92" fmla="*/ 111 w 212"/>
                <a:gd name="T93" fmla="*/ 101 h 77"/>
                <a:gd name="T94" fmla="*/ 89 w 212"/>
                <a:gd name="T95" fmla="*/ 96 h 77"/>
                <a:gd name="T96" fmla="*/ 69 w 212"/>
                <a:gd name="T97" fmla="*/ 94 h 77"/>
                <a:gd name="T98" fmla="*/ 43 w 212"/>
                <a:gd name="T99" fmla="*/ 83 h 77"/>
                <a:gd name="T100" fmla="*/ 31 w 212"/>
                <a:gd name="T101" fmla="*/ 79 h 77"/>
                <a:gd name="T102" fmla="*/ 17 w 212"/>
                <a:gd name="T103" fmla="*/ 70 h 77"/>
                <a:gd name="T104" fmla="*/ 13 w 212"/>
                <a:gd name="T105" fmla="*/ 56 h 7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2"/>
                <a:gd name="T160" fmla="*/ 0 h 77"/>
                <a:gd name="T161" fmla="*/ 212 w 212"/>
                <a:gd name="T162" fmla="*/ 77 h 7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2" h="77">
                  <a:moveTo>
                    <a:pt x="0" y="38"/>
                  </a:moveTo>
                  <a:lnTo>
                    <a:pt x="0" y="46"/>
                  </a:lnTo>
                  <a:lnTo>
                    <a:pt x="4" y="49"/>
                  </a:lnTo>
                  <a:lnTo>
                    <a:pt x="4" y="51"/>
                  </a:lnTo>
                  <a:lnTo>
                    <a:pt x="9" y="56"/>
                  </a:lnTo>
                  <a:lnTo>
                    <a:pt x="13" y="56"/>
                  </a:lnTo>
                  <a:lnTo>
                    <a:pt x="16" y="60"/>
                  </a:lnTo>
                  <a:lnTo>
                    <a:pt x="20" y="61"/>
                  </a:lnTo>
                  <a:lnTo>
                    <a:pt x="22" y="63"/>
                  </a:lnTo>
                  <a:lnTo>
                    <a:pt x="27" y="63"/>
                  </a:lnTo>
                  <a:lnTo>
                    <a:pt x="37" y="68"/>
                  </a:lnTo>
                  <a:lnTo>
                    <a:pt x="41" y="68"/>
                  </a:lnTo>
                  <a:lnTo>
                    <a:pt x="44" y="70"/>
                  </a:lnTo>
                  <a:lnTo>
                    <a:pt x="48" y="70"/>
                  </a:lnTo>
                  <a:lnTo>
                    <a:pt x="53" y="72"/>
                  </a:lnTo>
                  <a:lnTo>
                    <a:pt x="57" y="72"/>
                  </a:lnTo>
                  <a:lnTo>
                    <a:pt x="62" y="74"/>
                  </a:lnTo>
                  <a:lnTo>
                    <a:pt x="66" y="74"/>
                  </a:lnTo>
                  <a:lnTo>
                    <a:pt x="71" y="75"/>
                  </a:lnTo>
                  <a:lnTo>
                    <a:pt x="85" y="75"/>
                  </a:lnTo>
                  <a:lnTo>
                    <a:pt x="90" y="77"/>
                  </a:lnTo>
                  <a:lnTo>
                    <a:pt x="122" y="77"/>
                  </a:lnTo>
                  <a:lnTo>
                    <a:pt x="126" y="75"/>
                  </a:lnTo>
                  <a:lnTo>
                    <a:pt x="141" y="75"/>
                  </a:lnTo>
                  <a:lnTo>
                    <a:pt x="145" y="74"/>
                  </a:lnTo>
                  <a:lnTo>
                    <a:pt x="150" y="74"/>
                  </a:lnTo>
                  <a:lnTo>
                    <a:pt x="154" y="72"/>
                  </a:lnTo>
                  <a:lnTo>
                    <a:pt x="159" y="72"/>
                  </a:lnTo>
                  <a:lnTo>
                    <a:pt x="163" y="70"/>
                  </a:lnTo>
                  <a:lnTo>
                    <a:pt x="166" y="70"/>
                  </a:lnTo>
                  <a:lnTo>
                    <a:pt x="171" y="68"/>
                  </a:lnTo>
                  <a:lnTo>
                    <a:pt x="175" y="68"/>
                  </a:lnTo>
                  <a:lnTo>
                    <a:pt x="184" y="65"/>
                  </a:lnTo>
                  <a:lnTo>
                    <a:pt x="185" y="63"/>
                  </a:lnTo>
                  <a:lnTo>
                    <a:pt x="187" y="63"/>
                  </a:lnTo>
                  <a:lnTo>
                    <a:pt x="192" y="61"/>
                  </a:lnTo>
                  <a:lnTo>
                    <a:pt x="194" y="60"/>
                  </a:lnTo>
                  <a:lnTo>
                    <a:pt x="198" y="58"/>
                  </a:lnTo>
                  <a:lnTo>
                    <a:pt x="199" y="56"/>
                  </a:lnTo>
                  <a:lnTo>
                    <a:pt x="201" y="56"/>
                  </a:lnTo>
                  <a:lnTo>
                    <a:pt x="210" y="47"/>
                  </a:lnTo>
                  <a:lnTo>
                    <a:pt x="210" y="44"/>
                  </a:lnTo>
                  <a:lnTo>
                    <a:pt x="212" y="42"/>
                  </a:lnTo>
                  <a:lnTo>
                    <a:pt x="212" y="35"/>
                  </a:lnTo>
                  <a:lnTo>
                    <a:pt x="210" y="33"/>
                  </a:lnTo>
                  <a:lnTo>
                    <a:pt x="210" y="30"/>
                  </a:lnTo>
                  <a:lnTo>
                    <a:pt x="198" y="17"/>
                  </a:lnTo>
                  <a:lnTo>
                    <a:pt x="192" y="16"/>
                  </a:lnTo>
                  <a:lnTo>
                    <a:pt x="191" y="16"/>
                  </a:lnTo>
                  <a:lnTo>
                    <a:pt x="185" y="12"/>
                  </a:lnTo>
                  <a:lnTo>
                    <a:pt x="184" y="10"/>
                  </a:lnTo>
                  <a:lnTo>
                    <a:pt x="178" y="10"/>
                  </a:lnTo>
                  <a:lnTo>
                    <a:pt x="171" y="7"/>
                  </a:lnTo>
                  <a:lnTo>
                    <a:pt x="166" y="7"/>
                  </a:lnTo>
                  <a:lnTo>
                    <a:pt x="163" y="5"/>
                  </a:lnTo>
                  <a:lnTo>
                    <a:pt x="159" y="5"/>
                  </a:lnTo>
                  <a:lnTo>
                    <a:pt x="154" y="3"/>
                  </a:lnTo>
                  <a:lnTo>
                    <a:pt x="150" y="3"/>
                  </a:lnTo>
                  <a:lnTo>
                    <a:pt x="145" y="1"/>
                  </a:lnTo>
                  <a:lnTo>
                    <a:pt x="136" y="1"/>
                  </a:lnTo>
                  <a:lnTo>
                    <a:pt x="131" y="0"/>
                  </a:lnTo>
                  <a:lnTo>
                    <a:pt x="80" y="0"/>
                  </a:lnTo>
                  <a:lnTo>
                    <a:pt x="76" y="1"/>
                  </a:lnTo>
                  <a:lnTo>
                    <a:pt x="66" y="1"/>
                  </a:lnTo>
                  <a:lnTo>
                    <a:pt x="62" y="3"/>
                  </a:lnTo>
                  <a:lnTo>
                    <a:pt x="57" y="3"/>
                  </a:lnTo>
                  <a:lnTo>
                    <a:pt x="53" y="5"/>
                  </a:lnTo>
                  <a:lnTo>
                    <a:pt x="48" y="5"/>
                  </a:lnTo>
                  <a:lnTo>
                    <a:pt x="44" y="7"/>
                  </a:lnTo>
                  <a:lnTo>
                    <a:pt x="41" y="7"/>
                  </a:lnTo>
                  <a:lnTo>
                    <a:pt x="34" y="10"/>
                  </a:lnTo>
                  <a:lnTo>
                    <a:pt x="30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5" y="17"/>
                  </a:lnTo>
                  <a:lnTo>
                    <a:pt x="11" y="19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11" y="31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18" y="24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5" y="21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41" y="14"/>
                  </a:lnTo>
                  <a:lnTo>
                    <a:pt x="44" y="14"/>
                  </a:lnTo>
                  <a:lnTo>
                    <a:pt x="48" y="12"/>
                  </a:lnTo>
                  <a:lnTo>
                    <a:pt x="53" y="12"/>
                  </a:lnTo>
                  <a:lnTo>
                    <a:pt x="57" y="10"/>
                  </a:lnTo>
                  <a:lnTo>
                    <a:pt x="62" y="10"/>
                  </a:lnTo>
                  <a:lnTo>
                    <a:pt x="66" y="9"/>
                  </a:lnTo>
                  <a:lnTo>
                    <a:pt x="76" y="9"/>
                  </a:lnTo>
                  <a:lnTo>
                    <a:pt x="80" y="7"/>
                  </a:lnTo>
                  <a:lnTo>
                    <a:pt x="131" y="7"/>
                  </a:lnTo>
                  <a:lnTo>
                    <a:pt x="136" y="9"/>
                  </a:lnTo>
                  <a:lnTo>
                    <a:pt x="145" y="9"/>
                  </a:lnTo>
                  <a:lnTo>
                    <a:pt x="150" y="10"/>
                  </a:lnTo>
                  <a:lnTo>
                    <a:pt x="154" y="10"/>
                  </a:lnTo>
                  <a:lnTo>
                    <a:pt x="159" y="12"/>
                  </a:lnTo>
                  <a:lnTo>
                    <a:pt x="163" y="12"/>
                  </a:lnTo>
                  <a:lnTo>
                    <a:pt x="166" y="14"/>
                  </a:lnTo>
                  <a:lnTo>
                    <a:pt x="171" y="14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2" y="19"/>
                  </a:lnTo>
                  <a:lnTo>
                    <a:pt x="191" y="23"/>
                  </a:lnTo>
                  <a:lnTo>
                    <a:pt x="192" y="23"/>
                  </a:lnTo>
                  <a:lnTo>
                    <a:pt x="203" y="33"/>
                  </a:lnTo>
                  <a:lnTo>
                    <a:pt x="203" y="37"/>
                  </a:lnTo>
                  <a:lnTo>
                    <a:pt x="205" y="38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198" y="49"/>
                  </a:lnTo>
                  <a:lnTo>
                    <a:pt x="196" y="49"/>
                  </a:lnTo>
                  <a:lnTo>
                    <a:pt x="194" y="51"/>
                  </a:lnTo>
                  <a:lnTo>
                    <a:pt x="191" y="53"/>
                  </a:lnTo>
                  <a:lnTo>
                    <a:pt x="187" y="56"/>
                  </a:lnTo>
                  <a:lnTo>
                    <a:pt x="182" y="56"/>
                  </a:lnTo>
                  <a:lnTo>
                    <a:pt x="180" y="58"/>
                  </a:lnTo>
                  <a:lnTo>
                    <a:pt x="175" y="61"/>
                  </a:lnTo>
                  <a:lnTo>
                    <a:pt x="171" y="61"/>
                  </a:lnTo>
                  <a:lnTo>
                    <a:pt x="166" y="63"/>
                  </a:lnTo>
                  <a:lnTo>
                    <a:pt x="163" y="63"/>
                  </a:lnTo>
                  <a:lnTo>
                    <a:pt x="159" y="65"/>
                  </a:lnTo>
                  <a:lnTo>
                    <a:pt x="154" y="65"/>
                  </a:lnTo>
                  <a:lnTo>
                    <a:pt x="150" y="67"/>
                  </a:lnTo>
                  <a:lnTo>
                    <a:pt x="145" y="67"/>
                  </a:lnTo>
                  <a:lnTo>
                    <a:pt x="141" y="68"/>
                  </a:lnTo>
                  <a:lnTo>
                    <a:pt x="126" y="68"/>
                  </a:lnTo>
                  <a:lnTo>
                    <a:pt x="122" y="70"/>
                  </a:lnTo>
                  <a:lnTo>
                    <a:pt x="90" y="70"/>
                  </a:lnTo>
                  <a:lnTo>
                    <a:pt x="85" y="68"/>
                  </a:lnTo>
                  <a:lnTo>
                    <a:pt x="71" y="68"/>
                  </a:lnTo>
                  <a:lnTo>
                    <a:pt x="66" y="67"/>
                  </a:lnTo>
                  <a:lnTo>
                    <a:pt x="62" y="67"/>
                  </a:lnTo>
                  <a:lnTo>
                    <a:pt x="57" y="65"/>
                  </a:lnTo>
                  <a:lnTo>
                    <a:pt x="53" y="65"/>
                  </a:lnTo>
                  <a:lnTo>
                    <a:pt x="48" y="63"/>
                  </a:lnTo>
                  <a:lnTo>
                    <a:pt x="44" y="63"/>
                  </a:lnTo>
                  <a:lnTo>
                    <a:pt x="41" y="61"/>
                  </a:lnTo>
                  <a:lnTo>
                    <a:pt x="37" y="61"/>
                  </a:lnTo>
                  <a:lnTo>
                    <a:pt x="27" y="56"/>
                  </a:lnTo>
                  <a:lnTo>
                    <a:pt x="25" y="56"/>
                  </a:lnTo>
                  <a:lnTo>
                    <a:pt x="23" y="54"/>
                  </a:lnTo>
                  <a:lnTo>
                    <a:pt x="20" y="53"/>
                  </a:lnTo>
                  <a:lnTo>
                    <a:pt x="18" y="51"/>
                  </a:lnTo>
                  <a:lnTo>
                    <a:pt x="13" y="49"/>
                  </a:lnTo>
                  <a:lnTo>
                    <a:pt x="11" y="47"/>
                  </a:lnTo>
                  <a:lnTo>
                    <a:pt x="11" y="46"/>
                  </a:lnTo>
                  <a:lnTo>
                    <a:pt x="8" y="42"/>
                  </a:lnTo>
                  <a:lnTo>
                    <a:pt x="8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6" name="Rectangle 586"/>
            <p:cNvSpPr>
              <a:spLocks noChangeArrowheads="1"/>
            </p:cNvSpPr>
            <p:nvPr/>
          </p:nvSpPr>
          <p:spPr bwMode="auto">
            <a:xfrm>
              <a:off x="2320" y="890"/>
              <a:ext cx="319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100" b="1" dirty="0">
                  <a:solidFill>
                    <a:srgbClr val="000000"/>
                  </a:solidFill>
                  <a:latin typeface="Arial" charset="0"/>
                </a:rPr>
                <a:t>Receiver</a:t>
              </a:r>
              <a:endParaRPr lang="en-US" sz="2100" dirty="0"/>
            </a:p>
          </p:txBody>
        </p:sp>
        <p:sp>
          <p:nvSpPr>
            <p:cNvPr id="5167" name="Rectangle 587"/>
            <p:cNvSpPr>
              <a:spLocks noChangeArrowheads="1"/>
            </p:cNvSpPr>
            <p:nvPr/>
          </p:nvSpPr>
          <p:spPr bwMode="auto">
            <a:xfrm>
              <a:off x="1092" y="956"/>
              <a:ext cx="26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100" b="1" dirty="0">
                  <a:solidFill>
                    <a:srgbClr val="000000"/>
                  </a:solidFill>
                  <a:latin typeface="Arial" charset="0"/>
                </a:rPr>
                <a:t>Source</a:t>
              </a:r>
              <a:endParaRPr lang="en-US" sz="2100" dirty="0"/>
            </a:p>
          </p:txBody>
        </p:sp>
        <p:sp>
          <p:nvSpPr>
            <p:cNvPr id="5168" name="Line 589"/>
            <p:cNvSpPr>
              <a:spLocks noChangeShapeType="1"/>
            </p:cNvSpPr>
            <p:nvPr/>
          </p:nvSpPr>
          <p:spPr bwMode="auto">
            <a:xfrm flipV="1">
              <a:off x="1803" y="974"/>
              <a:ext cx="508" cy="1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69" name="Rectangle 591"/>
            <p:cNvSpPr>
              <a:spLocks noChangeArrowheads="1"/>
            </p:cNvSpPr>
            <p:nvPr/>
          </p:nvSpPr>
          <p:spPr bwMode="auto">
            <a:xfrm>
              <a:off x="1257" y="2290"/>
              <a:ext cx="741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0000"/>
                  </a:solidFill>
                  <a:latin typeface="Arial" charset="0"/>
                </a:rPr>
                <a:t>CMP Location</a:t>
              </a:r>
              <a:endParaRPr lang="en-US" sz="2300" dirty="0"/>
            </a:p>
          </p:txBody>
        </p:sp>
      </p:grpSp>
      <p:sp>
        <p:nvSpPr>
          <p:cNvPr id="5125" name="Text Box 593"/>
          <p:cNvSpPr txBox="1">
            <a:spLocks noChangeArrowheads="1"/>
          </p:cNvSpPr>
          <p:nvPr/>
        </p:nvSpPr>
        <p:spPr bwMode="auto">
          <a:xfrm>
            <a:off x="5410200" y="3249613"/>
            <a:ext cx="758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latin typeface="Tahoma" pitchFamily="34" charset="0"/>
                <a:cs typeface="Tahoma" pitchFamily="34" charset="0"/>
              </a:rPr>
              <a:t>I = </a:t>
            </a:r>
          </a:p>
        </p:txBody>
      </p:sp>
      <p:grpSp>
        <p:nvGrpSpPr>
          <p:cNvPr id="3" name="Group 594"/>
          <p:cNvGrpSpPr>
            <a:grpSpLocks/>
          </p:cNvGrpSpPr>
          <p:nvPr/>
        </p:nvGrpSpPr>
        <p:grpSpPr bwMode="auto">
          <a:xfrm>
            <a:off x="6226175" y="3040063"/>
            <a:ext cx="2195513" cy="877887"/>
            <a:chOff x="3467" y="3078"/>
            <a:chExt cx="1383" cy="553"/>
          </a:xfrm>
        </p:grpSpPr>
        <p:sp>
          <p:nvSpPr>
            <p:cNvPr id="5128" name="Text Box 595"/>
            <p:cNvSpPr txBox="1">
              <a:spLocks noChangeArrowheads="1"/>
            </p:cNvSpPr>
            <p:nvPr/>
          </p:nvSpPr>
          <p:spPr bwMode="auto">
            <a:xfrm>
              <a:off x="3482" y="3078"/>
              <a:ext cx="1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 dirty="0">
                  <a:latin typeface="Tahoma" pitchFamily="34" charset="0"/>
                </a:rPr>
                <a:t>I </a:t>
              </a:r>
              <a:r>
                <a:rPr lang="en-US" b="1" baseline="-30000" dirty="0">
                  <a:latin typeface="Tahoma" pitchFamily="34" charset="0"/>
                </a:rPr>
                <a:t>below</a:t>
              </a:r>
              <a:r>
                <a:rPr lang="en-US" sz="2000" b="1" dirty="0">
                  <a:latin typeface="Tahoma" pitchFamily="34" charset="0"/>
                </a:rPr>
                <a:t> – I </a:t>
              </a:r>
              <a:r>
                <a:rPr lang="en-US" b="1" baseline="-30000" dirty="0">
                  <a:latin typeface="Tahoma" pitchFamily="34" charset="0"/>
                </a:rPr>
                <a:t>above</a:t>
              </a:r>
            </a:p>
          </p:txBody>
        </p:sp>
        <p:sp>
          <p:nvSpPr>
            <p:cNvPr id="5129" name="Text Box 596"/>
            <p:cNvSpPr txBox="1">
              <a:spLocks noChangeArrowheads="1"/>
            </p:cNvSpPr>
            <p:nvPr/>
          </p:nvSpPr>
          <p:spPr bwMode="auto">
            <a:xfrm>
              <a:off x="3467" y="3381"/>
              <a:ext cx="13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 dirty="0">
                  <a:latin typeface="Tahoma" pitchFamily="34" charset="0"/>
                </a:rPr>
                <a:t>I </a:t>
              </a:r>
              <a:r>
                <a:rPr lang="en-US" b="1" baseline="-30000" dirty="0">
                  <a:latin typeface="Tahoma" pitchFamily="34" charset="0"/>
                </a:rPr>
                <a:t>below</a:t>
              </a:r>
              <a:r>
                <a:rPr lang="en-US" sz="2000" b="1" dirty="0">
                  <a:latin typeface="Tahoma" pitchFamily="34" charset="0"/>
                </a:rPr>
                <a:t> + I </a:t>
              </a:r>
              <a:r>
                <a:rPr lang="en-US" b="1" baseline="-30000" dirty="0">
                  <a:latin typeface="Tahoma" pitchFamily="34" charset="0"/>
                </a:rPr>
                <a:t>above</a:t>
              </a:r>
            </a:p>
          </p:txBody>
        </p:sp>
        <p:sp>
          <p:nvSpPr>
            <p:cNvPr id="5130" name="Line 597"/>
            <p:cNvSpPr>
              <a:spLocks noChangeShapeType="1"/>
            </p:cNvSpPr>
            <p:nvPr/>
          </p:nvSpPr>
          <p:spPr bwMode="auto">
            <a:xfrm>
              <a:off x="3497" y="3392"/>
              <a:ext cx="135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127" name="Text Box 598"/>
          <p:cNvSpPr txBox="1">
            <a:spLocks noChangeArrowheads="1"/>
          </p:cNvSpPr>
          <p:nvPr/>
        </p:nvSpPr>
        <p:spPr bwMode="auto">
          <a:xfrm>
            <a:off x="760413" y="5416550"/>
            <a:ext cx="73244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Lucida Sans" pitchFamily="34" charset="0"/>
              </a:rPr>
              <a:t>Reflection amplitude is a function of the incident angle, </a:t>
            </a:r>
            <a:r>
              <a:rPr lang="el-GR" sz="2000">
                <a:latin typeface="Lucida Sans" pitchFamily="34" charset="0"/>
                <a:cs typeface="Times New Roman" pitchFamily="18" charset="0"/>
              </a:rPr>
              <a:t>θ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Non-Zero Offset – Reflection Coefficients</a:t>
            </a:r>
          </a:p>
        </p:txBody>
      </p:sp>
      <p:sp>
        <p:nvSpPr>
          <p:cNvPr id="6147" name="Rectangle 254"/>
          <p:cNvSpPr>
            <a:spLocks noChangeArrowheads="1"/>
          </p:cNvSpPr>
          <p:nvPr/>
        </p:nvSpPr>
        <p:spPr bwMode="auto">
          <a:xfrm>
            <a:off x="581025" y="1292225"/>
            <a:ext cx="4581525" cy="3825875"/>
          </a:xfrm>
          <a:prstGeom prst="rect">
            <a:avLst/>
          </a:prstGeom>
          <a:solidFill>
            <a:srgbClr val="FFFF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952500" y="3717925"/>
            <a:ext cx="3989388" cy="787400"/>
          </a:xfrm>
          <a:prstGeom prst="rect">
            <a:avLst/>
          </a:prstGeom>
          <a:solidFill>
            <a:srgbClr val="D8CBAC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969963" y="2160588"/>
            <a:ext cx="3957637" cy="1603375"/>
          </a:xfrm>
          <a:prstGeom prst="rect">
            <a:avLst/>
          </a:prstGeom>
          <a:solidFill>
            <a:srgbClr val="FFD77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0" name="Rectangle 11"/>
          <p:cNvSpPr>
            <a:spLocks noChangeArrowheads="1"/>
          </p:cNvSpPr>
          <p:nvPr/>
        </p:nvSpPr>
        <p:spPr bwMode="auto">
          <a:xfrm>
            <a:off x="4867275" y="3736975"/>
            <a:ext cx="42863" cy="428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1" name="Rectangle 12"/>
          <p:cNvSpPr>
            <a:spLocks noChangeArrowheads="1"/>
          </p:cNvSpPr>
          <p:nvPr/>
        </p:nvSpPr>
        <p:spPr bwMode="auto">
          <a:xfrm>
            <a:off x="952500" y="3736975"/>
            <a:ext cx="3914775" cy="428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2" name="Rectangle 13"/>
          <p:cNvSpPr>
            <a:spLocks noChangeArrowheads="1"/>
          </p:cNvSpPr>
          <p:nvPr/>
        </p:nvSpPr>
        <p:spPr bwMode="auto">
          <a:xfrm>
            <a:off x="4929188" y="2128838"/>
            <a:ext cx="41275" cy="444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3" name="Rectangle 14"/>
          <p:cNvSpPr>
            <a:spLocks noChangeArrowheads="1"/>
          </p:cNvSpPr>
          <p:nvPr/>
        </p:nvSpPr>
        <p:spPr bwMode="auto">
          <a:xfrm>
            <a:off x="938213" y="2128838"/>
            <a:ext cx="3990975" cy="444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4" name="Freeform 80"/>
          <p:cNvSpPr>
            <a:spLocks/>
          </p:cNvSpPr>
          <p:nvPr/>
        </p:nvSpPr>
        <p:spPr bwMode="auto">
          <a:xfrm>
            <a:off x="4465638" y="1927225"/>
            <a:ext cx="230187" cy="200025"/>
          </a:xfrm>
          <a:custGeom>
            <a:avLst/>
            <a:gdLst>
              <a:gd name="T0" fmla="*/ 217141203 w 123"/>
              <a:gd name="T1" fmla="*/ 388446614 h 103"/>
              <a:gd name="T2" fmla="*/ 0 w 123"/>
              <a:gd name="T3" fmla="*/ 0 h 103"/>
              <a:gd name="T4" fmla="*/ 430780945 w 123"/>
              <a:gd name="T5" fmla="*/ 0 h 103"/>
              <a:gd name="T6" fmla="*/ 217141203 w 123"/>
              <a:gd name="T7" fmla="*/ 388446614 h 103"/>
              <a:gd name="T8" fmla="*/ 0 60000 65536"/>
              <a:gd name="T9" fmla="*/ 0 60000 65536"/>
              <a:gd name="T10" fmla="*/ 0 60000 65536"/>
              <a:gd name="T11" fmla="*/ 0 60000 65536"/>
              <a:gd name="T12" fmla="*/ 0 w 123"/>
              <a:gd name="T13" fmla="*/ 0 h 103"/>
              <a:gd name="T14" fmla="*/ 123 w 123"/>
              <a:gd name="T15" fmla="*/ 103 h 1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3" h="103">
                <a:moveTo>
                  <a:pt x="62" y="103"/>
                </a:moveTo>
                <a:lnTo>
                  <a:pt x="0" y="0"/>
                </a:lnTo>
                <a:lnTo>
                  <a:pt x="123" y="0"/>
                </a:lnTo>
                <a:lnTo>
                  <a:pt x="62" y="103"/>
                </a:lnTo>
                <a:close/>
              </a:path>
            </a:pathLst>
          </a:custGeom>
          <a:solidFill>
            <a:srgbClr val="00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5" name="Rectangle 81"/>
          <p:cNvSpPr>
            <a:spLocks noChangeArrowheads="1"/>
          </p:cNvSpPr>
          <p:nvPr/>
        </p:nvSpPr>
        <p:spPr bwMode="auto">
          <a:xfrm>
            <a:off x="1557338" y="2116138"/>
            <a:ext cx="20637" cy="804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6" name="Freeform 82"/>
          <p:cNvSpPr>
            <a:spLocks/>
          </p:cNvSpPr>
          <p:nvPr/>
        </p:nvSpPr>
        <p:spPr bwMode="auto">
          <a:xfrm>
            <a:off x="1573213" y="2687638"/>
            <a:ext cx="461962" cy="80962"/>
          </a:xfrm>
          <a:custGeom>
            <a:avLst/>
            <a:gdLst>
              <a:gd name="T0" fmla="*/ 0 w 248"/>
              <a:gd name="T1" fmla="*/ 156067752 h 42"/>
              <a:gd name="T2" fmla="*/ 860519737 w 248"/>
              <a:gd name="T3" fmla="*/ 26011932 h 42"/>
              <a:gd name="T4" fmla="*/ 860519737 w 248"/>
              <a:gd name="T5" fmla="*/ 0 h 42"/>
              <a:gd name="T6" fmla="*/ 0 w 248"/>
              <a:gd name="T7" fmla="*/ 130055828 h 42"/>
              <a:gd name="T8" fmla="*/ 0 w 248"/>
              <a:gd name="T9" fmla="*/ 156067752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"/>
              <a:gd name="T16" fmla="*/ 0 h 42"/>
              <a:gd name="T17" fmla="*/ 248 w 248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" h="42">
                <a:moveTo>
                  <a:pt x="0" y="42"/>
                </a:moveTo>
                <a:lnTo>
                  <a:pt x="248" y="7"/>
                </a:lnTo>
                <a:lnTo>
                  <a:pt x="248" y="0"/>
                </a:lnTo>
                <a:lnTo>
                  <a:pt x="0" y="35"/>
                </a:lnTo>
                <a:lnTo>
                  <a:pt x="0" y="4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7" name="Rectangle 233"/>
          <p:cNvSpPr>
            <a:spLocks noChangeArrowheads="1"/>
          </p:cNvSpPr>
          <p:nvPr/>
        </p:nvSpPr>
        <p:spPr bwMode="auto">
          <a:xfrm>
            <a:off x="3094038" y="3730625"/>
            <a:ext cx="41275" cy="42863"/>
          </a:xfrm>
          <a:prstGeom prst="rect">
            <a:avLst/>
          </a:prstGeom>
          <a:solidFill>
            <a:srgbClr val="0700F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8" name="Freeform 234"/>
          <p:cNvSpPr>
            <a:spLocks/>
          </p:cNvSpPr>
          <p:nvPr/>
        </p:nvSpPr>
        <p:spPr bwMode="auto">
          <a:xfrm>
            <a:off x="3092450" y="3705225"/>
            <a:ext cx="69850" cy="77788"/>
          </a:xfrm>
          <a:custGeom>
            <a:avLst/>
            <a:gdLst>
              <a:gd name="T0" fmla="*/ 64197667 w 38"/>
              <a:gd name="T1" fmla="*/ 0 h 39"/>
              <a:gd name="T2" fmla="*/ 47303151 w 38"/>
              <a:gd name="T3" fmla="*/ 0 h 39"/>
              <a:gd name="T4" fmla="*/ 27030108 w 38"/>
              <a:gd name="T5" fmla="*/ 7956315 h 39"/>
              <a:gd name="T6" fmla="*/ 3378534 w 38"/>
              <a:gd name="T7" fmla="*/ 35804422 h 39"/>
              <a:gd name="T8" fmla="*/ 0 w 38"/>
              <a:gd name="T9" fmla="*/ 55696202 h 39"/>
              <a:gd name="T10" fmla="*/ 0 w 38"/>
              <a:gd name="T11" fmla="*/ 99456937 h 39"/>
              <a:gd name="T12" fmla="*/ 3378534 w 38"/>
              <a:gd name="T13" fmla="*/ 119348717 h 39"/>
              <a:gd name="T14" fmla="*/ 27030108 w 38"/>
              <a:gd name="T15" fmla="*/ 147196841 h 39"/>
              <a:gd name="T16" fmla="*/ 47303151 w 38"/>
              <a:gd name="T17" fmla="*/ 155153154 h 39"/>
              <a:gd name="T18" fmla="*/ 81092170 w 38"/>
              <a:gd name="T19" fmla="*/ 155153154 h 39"/>
              <a:gd name="T20" fmla="*/ 101365205 w 38"/>
              <a:gd name="T21" fmla="*/ 147196841 h 39"/>
              <a:gd name="T22" fmla="*/ 125016802 w 38"/>
              <a:gd name="T23" fmla="*/ 119348717 h 39"/>
              <a:gd name="T24" fmla="*/ 128395335 w 38"/>
              <a:gd name="T25" fmla="*/ 99456937 h 39"/>
              <a:gd name="T26" fmla="*/ 128395335 w 38"/>
              <a:gd name="T27" fmla="*/ 55696202 h 39"/>
              <a:gd name="T28" fmla="*/ 125016802 w 38"/>
              <a:gd name="T29" fmla="*/ 35804422 h 39"/>
              <a:gd name="T30" fmla="*/ 101365205 w 38"/>
              <a:gd name="T31" fmla="*/ 7956315 h 39"/>
              <a:gd name="T32" fmla="*/ 81092170 w 38"/>
              <a:gd name="T33" fmla="*/ 0 h 39"/>
              <a:gd name="T34" fmla="*/ 64197667 w 38"/>
              <a:gd name="T35" fmla="*/ 0 h 3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8"/>
              <a:gd name="T55" fmla="*/ 0 h 39"/>
              <a:gd name="T56" fmla="*/ 38 w 38"/>
              <a:gd name="T57" fmla="*/ 39 h 3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8" h="39">
                <a:moveTo>
                  <a:pt x="19" y="0"/>
                </a:moveTo>
                <a:lnTo>
                  <a:pt x="14" y="0"/>
                </a:lnTo>
                <a:lnTo>
                  <a:pt x="8" y="2"/>
                </a:lnTo>
                <a:lnTo>
                  <a:pt x="1" y="9"/>
                </a:lnTo>
                <a:lnTo>
                  <a:pt x="0" y="14"/>
                </a:lnTo>
                <a:lnTo>
                  <a:pt x="0" y="25"/>
                </a:lnTo>
                <a:lnTo>
                  <a:pt x="1" y="30"/>
                </a:lnTo>
                <a:lnTo>
                  <a:pt x="8" y="37"/>
                </a:lnTo>
                <a:lnTo>
                  <a:pt x="14" y="39"/>
                </a:lnTo>
                <a:lnTo>
                  <a:pt x="24" y="39"/>
                </a:lnTo>
                <a:lnTo>
                  <a:pt x="30" y="37"/>
                </a:lnTo>
                <a:lnTo>
                  <a:pt x="37" y="30"/>
                </a:lnTo>
                <a:lnTo>
                  <a:pt x="38" y="25"/>
                </a:lnTo>
                <a:lnTo>
                  <a:pt x="38" y="14"/>
                </a:lnTo>
                <a:lnTo>
                  <a:pt x="37" y="9"/>
                </a:lnTo>
                <a:lnTo>
                  <a:pt x="30" y="2"/>
                </a:lnTo>
                <a:lnTo>
                  <a:pt x="24" y="0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9" name="Freeform 235"/>
          <p:cNvSpPr>
            <a:spLocks/>
          </p:cNvSpPr>
          <p:nvPr/>
        </p:nvSpPr>
        <p:spPr bwMode="auto">
          <a:xfrm>
            <a:off x="1473200" y="2085975"/>
            <a:ext cx="79375" cy="82550"/>
          </a:xfrm>
          <a:custGeom>
            <a:avLst/>
            <a:gdLst>
              <a:gd name="T0" fmla="*/ 75005598 w 42"/>
              <a:gd name="T1" fmla="*/ 0 h 43"/>
              <a:gd name="T2" fmla="*/ 57146214 w 42"/>
              <a:gd name="T3" fmla="*/ 0 h 43"/>
              <a:gd name="T4" fmla="*/ 39288736 w 42"/>
              <a:gd name="T5" fmla="*/ 14741893 h 43"/>
              <a:gd name="T6" fmla="*/ 14287499 w 42"/>
              <a:gd name="T7" fmla="*/ 40539730 h 43"/>
              <a:gd name="T8" fmla="*/ 0 w 42"/>
              <a:gd name="T9" fmla="*/ 58967571 h 43"/>
              <a:gd name="T10" fmla="*/ 0 w 42"/>
              <a:gd name="T11" fmla="*/ 99509220 h 43"/>
              <a:gd name="T12" fmla="*/ 14287499 w 42"/>
              <a:gd name="T13" fmla="*/ 117937061 h 43"/>
              <a:gd name="T14" fmla="*/ 39288736 w 42"/>
              <a:gd name="T15" fmla="*/ 143734917 h 43"/>
              <a:gd name="T16" fmla="*/ 57146214 w 42"/>
              <a:gd name="T17" fmla="*/ 158476806 h 43"/>
              <a:gd name="T18" fmla="*/ 96434950 w 42"/>
              <a:gd name="T19" fmla="*/ 158476806 h 43"/>
              <a:gd name="T20" fmla="*/ 114292428 w 42"/>
              <a:gd name="T21" fmla="*/ 143734917 h 43"/>
              <a:gd name="T22" fmla="*/ 139293684 w 42"/>
              <a:gd name="T23" fmla="*/ 117937061 h 43"/>
              <a:gd name="T24" fmla="*/ 150009305 w 42"/>
              <a:gd name="T25" fmla="*/ 99509220 h 43"/>
              <a:gd name="T26" fmla="*/ 150009305 w 42"/>
              <a:gd name="T27" fmla="*/ 58967571 h 43"/>
              <a:gd name="T28" fmla="*/ 139293684 w 42"/>
              <a:gd name="T29" fmla="*/ 40539730 h 43"/>
              <a:gd name="T30" fmla="*/ 114292428 w 42"/>
              <a:gd name="T31" fmla="*/ 14741893 h 43"/>
              <a:gd name="T32" fmla="*/ 96434950 w 42"/>
              <a:gd name="T33" fmla="*/ 0 h 43"/>
              <a:gd name="T34" fmla="*/ 75005598 w 42"/>
              <a:gd name="T35" fmla="*/ 0 h 4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43"/>
              <a:gd name="T56" fmla="*/ 42 w 42"/>
              <a:gd name="T57" fmla="*/ 43 h 4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43">
                <a:moveTo>
                  <a:pt x="21" y="0"/>
                </a:moveTo>
                <a:lnTo>
                  <a:pt x="16" y="0"/>
                </a:lnTo>
                <a:lnTo>
                  <a:pt x="11" y="4"/>
                </a:lnTo>
                <a:lnTo>
                  <a:pt x="4" y="11"/>
                </a:lnTo>
                <a:lnTo>
                  <a:pt x="0" y="16"/>
                </a:lnTo>
                <a:lnTo>
                  <a:pt x="0" y="27"/>
                </a:lnTo>
                <a:lnTo>
                  <a:pt x="4" y="32"/>
                </a:lnTo>
                <a:lnTo>
                  <a:pt x="11" y="39"/>
                </a:lnTo>
                <a:lnTo>
                  <a:pt x="16" y="43"/>
                </a:lnTo>
                <a:lnTo>
                  <a:pt x="27" y="43"/>
                </a:lnTo>
                <a:lnTo>
                  <a:pt x="32" y="39"/>
                </a:lnTo>
                <a:lnTo>
                  <a:pt x="39" y="32"/>
                </a:lnTo>
                <a:lnTo>
                  <a:pt x="42" y="27"/>
                </a:lnTo>
                <a:lnTo>
                  <a:pt x="42" y="16"/>
                </a:lnTo>
                <a:lnTo>
                  <a:pt x="39" y="11"/>
                </a:lnTo>
                <a:lnTo>
                  <a:pt x="32" y="4"/>
                </a:lnTo>
                <a:lnTo>
                  <a:pt x="27" y="0"/>
                </a:lnTo>
                <a:lnTo>
                  <a:pt x="21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0" name="Freeform 236"/>
          <p:cNvSpPr>
            <a:spLocks/>
          </p:cNvSpPr>
          <p:nvPr/>
        </p:nvSpPr>
        <p:spPr bwMode="auto">
          <a:xfrm>
            <a:off x="1582738" y="2206625"/>
            <a:ext cx="79375" cy="80963"/>
          </a:xfrm>
          <a:custGeom>
            <a:avLst/>
            <a:gdLst>
              <a:gd name="T0" fmla="*/ 75005598 w 42"/>
              <a:gd name="T1" fmla="*/ 0 h 42"/>
              <a:gd name="T2" fmla="*/ 57146214 w 42"/>
              <a:gd name="T3" fmla="*/ 0 h 42"/>
              <a:gd name="T4" fmla="*/ 39288736 w 42"/>
              <a:gd name="T5" fmla="*/ 14864420 h 42"/>
              <a:gd name="T6" fmla="*/ 14287499 w 42"/>
              <a:gd name="T7" fmla="*/ 40876677 h 42"/>
              <a:gd name="T8" fmla="*/ 0 w 42"/>
              <a:gd name="T9" fmla="*/ 59455751 h 42"/>
              <a:gd name="T10" fmla="*/ 0 w 42"/>
              <a:gd name="T11" fmla="*/ 100332428 h 42"/>
              <a:gd name="T12" fmla="*/ 14287499 w 42"/>
              <a:gd name="T13" fmla="*/ 118911502 h 42"/>
              <a:gd name="T14" fmla="*/ 39288736 w 42"/>
              <a:gd name="T15" fmla="*/ 144923778 h 42"/>
              <a:gd name="T16" fmla="*/ 57146214 w 42"/>
              <a:gd name="T17" fmla="*/ 156071608 h 42"/>
              <a:gd name="T18" fmla="*/ 96434950 w 42"/>
              <a:gd name="T19" fmla="*/ 156071608 h 42"/>
              <a:gd name="T20" fmla="*/ 114292428 w 42"/>
              <a:gd name="T21" fmla="*/ 144923778 h 42"/>
              <a:gd name="T22" fmla="*/ 139293684 w 42"/>
              <a:gd name="T23" fmla="*/ 118911502 h 42"/>
              <a:gd name="T24" fmla="*/ 150009305 w 42"/>
              <a:gd name="T25" fmla="*/ 100332428 h 42"/>
              <a:gd name="T26" fmla="*/ 150009305 w 42"/>
              <a:gd name="T27" fmla="*/ 59455751 h 42"/>
              <a:gd name="T28" fmla="*/ 139293684 w 42"/>
              <a:gd name="T29" fmla="*/ 40876677 h 42"/>
              <a:gd name="T30" fmla="*/ 114292428 w 42"/>
              <a:gd name="T31" fmla="*/ 14864420 h 42"/>
              <a:gd name="T32" fmla="*/ 96434950 w 42"/>
              <a:gd name="T33" fmla="*/ 0 h 42"/>
              <a:gd name="T34" fmla="*/ 75005598 w 42"/>
              <a:gd name="T35" fmla="*/ 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42"/>
              <a:gd name="T56" fmla="*/ 42 w 42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42">
                <a:moveTo>
                  <a:pt x="21" y="0"/>
                </a:moveTo>
                <a:lnTo>
                  <a:pt x="16" y="0"/>
                </a:lnTo>
                <a:lnTo>
                  <a:pt x="11" y="4"/>
                </a:lnTo>
                <a:lnTo>
                  <a:pt x="4" y="11"/>
                </a:lnTo>
                <a:lnTo>
                  <a:pt x="0" y="16"/>
                </a:lnTo>
                <a:lnTo>
                  <a:pt x="0" y="27"/>
                </a:lnTo>
                <a:lnTo>
                  <a:pt x="4" y="32"/>
                </a:lnTo>
                <a:lnTo>
                  <a:pt x="11" y="39"/>
                </a:lnTo>
                <a:lnTo>
                  <a:pt x="16" y="42"/>
                </a:lnTo>
                <a:lnTo>
                  <a:pt x="27" y="42"/>
                </a:lnTo>
                <a:lnTo>
                  <a:pt x="32" y="39"/>
                </a:lnTo>
                <a:lnTo>
                  <a:pt x="39" y="32"/>
                </a:lnTo>
                <a:lnTo>
                  <a:pt x="42" y="27"/>
                </a:lnTo>
                <a:lnTo>
                  <a:pt x="42" y="16"/>
                </a:lnTo>
                <a:lnTo>
                  <a:pt x="39" y="11"/>
                </a:lnTo>
                <a:lnTo>
                  <a:pt x="32" y="4"/>
                </a:lnTo>
                <a:lnTo>
                  <a:pt x="27" y="0"/>
                </a:lnTo>
                <a:lnTo>
                  <a:pt x="21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1" name="Freeform 237"/>
          <p:cNvSpPr>
            <a:spLocks/>
          </p:cNvSpPr>
          <p:nvPr/>
        </p:nvSpPr>
        <p:spPr bwMode="auto">
          <a:xfrm>
            <a:off x="1695450" y="2324100"/>
            <a:ext cx="77788" cy="82550"/>
          </a:xfrm>
          <a:custGeom>
            <a:avLst/>
            <a:gdLst>
              <a:gd name="T0" fmla="*/ 72035395 w 42"/>
              <a:gd name="T1" fmla="*/ 0 h 42"/>
              <a:gd name="T2" fmla="*/ 54884985 w 42"/>
              <a:gd name="T3" fmla="*/ 0 h 42"/>
              <a:gd name="T4" fmla="*/ 37732737 w 42"/>
              <a:gd name="T5" fmla="*/ 15452572 h 42"/>
              <a:gd name="T6" fmla="*/ 13720320 w 42"/>
              <a:gd name="T7" fmla="*/ 42493595 h 42"/>
              <a:gd name="T8" fmla="*/ 0 w 42"/>
              <a:gd name="T9" fmla="*/ 61810288 h 42"/>
              <a:gd name="T10" fmla="*/ 0 w 42"/>
              <a:gd name="T11" fmla="*/ 100439759 h 42"/>
              <a:gd name="T12" fmla="*/ 13720320 w 42"/>
              <a:gd name="T13" fmla="*/ 123618611 h 42"/>
              <a:gd name="T14" fmla="*/ 37732737 w 42"/>
              <a:gd name="T15" fmla="*/ 150661619 h 42"/>
              <a:gd name="T16" fmla="*/ 54884985 w 42"/>
              <a:gd name="T17" fmla="*/ 162250062 h 42"/>
              <a:gd name="T18" fmla="*/ 92617722 w 42"/>
              <a:gd name="T19" fmla="*/ 162250062 h 42"/>
              <a:gd name="T20" fmla="*/ 109768118 w 42"/>
              <a:gd name="T21" fmla="*/ 150661619 h 42"/>
              <a:gd name="T22" fmla="*/ 133780553 w 42"/>
              <a:gd name="T23" fmla="*/ 123618611 h 42"/>
              <a:gd name="T24" fmla="*/ 144070790 w 42"/>
              <a:gd name="T25" fmla="*/ 100439759 h 42"/>
              <a:gd name="T26" fmla="*/ 144070790 w 42"/>
              <a:gd name="T27" fmla="*/ 61810288 h 42"/>
              <a:gd name="T28" fmla="*/ 133780553 w 42"/>
              <a:gd name="T29" fmla="*/ 42493595 h 42"/>
              <a:gd name="T30" fmla="*/ 109768118 w 42"/>
              <a:gd name="T31" fmla="*/ 15452572 h 42"/>
              <a:gd name="T32" fmla="*/ 92617722 w 42"/>
              <a:gd name="T33" fmla="*/ 0 h 42"/>
              <a:gd name="T34" fmla="*/ 72035395 w 42"/>
              <a:gd name="T35" fmla="*/ 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42"/>
              <a:gd name="T56" fmla="*/ 42 w 42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42">
                <a:moveTo>
                  <a:pt x="21" y="0"/>
                </a:moveTo>
                <a:lnTo>
                  <a:pt x="16" y="0"/>
                </a:lnTo>
                <a:lnTo>
                  <a:pt x="11" y="4"/>
                </a:lnTo>
                <a:lnTo>
                  <a:pt x="4" y="11"/>
                </a:lnTo>
                <a:lnTo>
                  <a:pt x="0" y="16"/>
                </a:lnTo>
                <a:lnTo>
                  <a:pt x="0" y="26"/>
                </a:lnTo>
                <a:lnTo>
                  <a:pt x="4" y="32"/>
                </a:lnTo>
                <a:lnTo>
                  <a:pt x="11" y="39"/>
                </a:lnTo>
                <a:lnTo>
                  <a:pt x="16" y="42"/>
                </a:lnTo>
                <a:lnTo>
                  <a:pt x="27" y="42"/>
                </a:lnTo>
                <a:lnTo>
                  <a:pt x="32" y="39"/>
                </a:lnTo>
                <a:lnTo>
                  <a:pt x="39" y="32"/>
                </a:lnTo>
                <a:lnTo>
                  <a:pt x="42" y="26"/>
                </a:lnTo>
                <a:lnTo>
                  <a:pt x="42" y="16"/>
                </a:lnTo>
                <a:lnTo>
                  <a:pt x="39" y="11"/>
                </a:lnTo>
                <a:lnTo>
                  <a:pt x="32" y="4"/>
                </a:lnTo>
                <a:lnTo>
                  <a:pt x="27" y="0"/>
                </a:lnTo>
                <a:lnTo>
                  <a:pt x="21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2" name="Freeform 238"/>
          <p:cNvSpPr>
            <a:spLocks/>
          </p:cNvSpPr>
          <p:nvPr/>
        </p:nvSpPr>
        <p:spPr bwMode="auto">
          <a:xfrm>
            <a:off x="1422400" y="1900238"/>
            <a:ext cx="241300" cy="238125"/>
          </a:xfrm>
          <a:custGeom>
            <a:avLst/>
            <a:gdLst>
              <a:gd name="T0" fmla="*/ 134366972 w 130"/>
              <a:gd name="T1" fmla="*/ 464782921 h 122"/>
              <a:gd name="T2" fmla="*/ 41343966 w 130"/>
              <a:gd name="T3" fmla="*/ 384778796 h 122"/>
              <a:gd name="T4" fmla="*/ 134366972 w 130"/>
              <a:gd name="T5" fmla="*/ 281916629 h 122"/>
              <a:gd name="T6" fmla="*/ 151593928 w 130"/>
              <a:gd name="T7" fmla="*/ 270488584 h 122"/>
              <a:gd name="T8" fmla="*/ 158483967 w 130"/>
              <a:gd name="T9" fmla="*/ 255250479 h 122"/>
              <a:gd name="T10" fmla="*/ 151593928 w 130"/>
              <a:gd name="T11" fmla="*/ 255250479 h 122"/>
              <a:gd name="T12" fmla="*/ 134366972 w 130"/>
              <a:gd name="T13" fmla="*/ 251440480 h 122"/>
              <a:gd name="T14" fmla="*/ 72351016 w 130"/>
              <a:gd name="T15" fmla="*/ 236200483 h 122"/>
              <a:gd name="T16" fmla="*/ 31007050 w 130"/>
              <a:gd name="T17" fmla="*/ 228582437 h 122"/>
              <a:gd name="T18" fmla="*/ 0 w 130"/>
              <a:gd name="T19" fmla="*/ 217152440 h 122"/>
              <a:gd name="T20" fmla="*/ 41343966 w 130"/>
              <a:gd name="T21" fmla="*/ 102862197 h 122"/>
              <a:gd name="T22" fmla="*/ 182600963 w 130"/>
              <a:gd name="T23" fmla="*/ 175246354 h 122"/>
              <a:gd name="T24" fmla="*/ 168820883 w 130"/>
              <a:gd name="T25" fmla="*/ 83814154 h 122"/>
              <a:gd name="T26" fmla="*/ 168820883 w 130"/>
              <a:gd name="T27" fmla="*/ 0 h 122"/>
              <a:gd name="T28" fmla="*/ 279069003 w 130"/>
              <a:gd name="T29" fmla="*/ 0 h 122"/>
              <a:gd name="T30" fmla="*/ 279069003 w 130"/>
              <a:gd name="T31" fmla="*/ 34288055 h 122"/>
              <a:gd name="T32" fmla="*/ 272178964 w 130"/>
              <a:gd name="T33" fmla="*/ 76194156 h 122"/>
              <a:gd name="T34" fmla="*/ 265288924 w 130"/>
              <a:gd name="T35" fmla="*/ 121910241 h 122"/>
              <a:gd name="T36" fmla="*/ 261843904 w 130"/>
              <a:gd name="T37" fmla="*/ 182866352 h 122"/>
              <a:gd name="T38" fmla="*/ 279069003 w 130"/>
              <a:gd name="T39" fmla="*/ 167626356 h 122"/>
              <a:gd name="T40" fmla="*/ 316967935 w 130"/>
              <a:gd name="T41" fmla="*/ 156198311 h 122"/>
              <a:gd name="T42" fmla="*/ 413435917 w 130"/>
              <a:gd name="T43" fmla="*/ 110480244 h 122"/>
              <a:gd name="T44" fmla="*/ 447889829 w 130"/>
              <a:gd name="T45" fmla="*/ 228582437 h 122"/>
              <a:gd name="T46" fmla="*/ 368646946 w 130"/>
              <a:gd name="T47" fmla="*/ 243820482 h 122"/>
              <a:gd name="T48" fmla="*/ 289405919 w 130"/>
              <a:gd name="T49" fmla="*/ 255250479 h 122"/>
              <a:gd name="T50" fmla="*/ 365201926 w 130"/>
              <a:gd name="T51" fmla="*/ 350492708 h 122"/>
              <a:gd name="T52" fmla="*/ 399655838 w 130"/>
              <a:gd name="T53" fmla="*/ 392398794 h 122"/>
              <a:gd name="T54" fmla="*/ 303187855 w 130"/>
              <a:gd name="T55" fmla="*/ 457162923 h 122"/>
              <a:gd name="T56" fmla="*/ 223944914 w 130"/>
              <a:gd name="T57" fmla="*/ 308584671 h 122"/>
              <a:gd name="T58" fmla="*/ 182600963 w 130"/>
              <a:gd name="T59" fmla="*/ 384778796 h 122"/>
              <a:gd name="T60" fmla="*/ 134366972 w 130"/>
              <a:gd name="T61" fmla="*/ 464782921 h 12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0"/>
              <a:gd name="T94" fmla="*/ 0 h 122"/>
              <a:gd name="T95" fmla="*/ 130 w 130"/>
              <a:gd name="T96" fmla="*/ 122 h 12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0" h="122">
                <a:moveTo>
                  <a:pt x="39" y="122"/>
                </a:moveTo>
                <a:lnTo>
                  <a:pt x="12" y="101"/>
                </a:lnTo>
                <a:lnTo>
                  <a:pt x="39" y="74"/>
                </a:lnTo>
                <a:lnTo>
                  <a:pt x="44" y="71"/>
                </a:lnTo>
                <a:lnTo>
                  <a:pt x="46" y="67"/>
                </a:lnTo>
                <a:lnTo>
                  <a:pt x="44" y="67"/>
                </a:lnTo>
                <a:lnTo>
                  <a:pt x="39" y="66"/>
                </a:lnTo>
                <a:lnTo>
                  <a:pt x="21" y="62"/>
                </a:lnTo>
                <a:lnTo>
                  <a:pt x="9" y="60"/>
                </a:lnTo>
                <a:lnTo>
                  <a:pt x="0" y="57"/>
                </a:lnTo>
                <a:lnTo>
                  <a:pt x="12" y="27"/>
                </a:lnTo>
                <a:lnTo>
                  <a:pt x="53" y="46"/>
                </a:lnTo>
                <a:lnTo>
                  <a:pt x="49" y="22"/>
                </a:lnTo>
                <a:lnTo>
                  <a:pt x="49" y="0"/>
                </a:lnTo>
                <a:lnTo>
                  <a:pt x="81" y="0"/>
                </a:lnTo>
                <a:lnTo>
                  <a:pt x="81" y="9"/>
                </a:lnTo>
                <a:lnTo>
                  <a:pt x="79" y="20"/>
                </a:lnTo>
                <a:lnTo>
                  <a:pt x="77" y="32"/>
                </a:lnTo>
                <a:lnTo>
                  <a:pt x="76" y="48"/>
                </a:lnTo>
                <a:lnTo>
                  <a:pt x="81" y="44"/>
                </a:lnTo>
                <a:lnTo>
                  <a:pt x="92" y="41"/>
                </a:lnTo>
                <a:lnTo>
                  <a:pt x="120" y="29"/>
                </a:lnTo>
                <a:lnTo>
                  <a:pt x="130" y="60"/>
                </a:lnTo>
                <a:lnTo>
                  <a:pt x="107" y="64"/>
                </a:lnTo>
                <a:lnTo>
                  <a:pt x="84" y="67"/>
                </a:lnTo>
                <a:lnTo>
                  <a:pt x="106" y="92"/>
                </a:lnTo>
                <a:lnTo>
                  <a:pt x="116" y="103"/>
                </a:lnTo>
                <a:lnTo>
                  <a:pt x="88" y="120"/>
                </a:lnTo>
                <a:lnTo>
                  <a:pt x="65" y="81"/>
                </a:lnTo>
                <a:lnTo>
                  <a:pt x="53" y="101"/>
                </a:lnTo>
                <a:lnTo>
                  <a:pt x="39" y="122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3" name="Freeform 239"/>
          <p:cNvSpPr>
            <a:spLocks/>
          </p:cNvSpPr>
          <p:nvPr/>
        </p:nvSpPr>
        <p:spPr bwMode="auto">
          <a:xfrm>
            <a:off x="1414463" y="1893888"/>
            <a:ext cx="257175" cy="247650"/>
          </a:xfrm>
          <a:custGeom>
            <a:avLst/>
            <a:gdLst>
              <a:gd name="T0" fmla="*/ 104189403 w 138"/>
              <a:gd name="T1" fmla="*/ 422077520 h 127"/>
              <a:gd name="T2" fmla="*/ 62514026 w 138"/>
              <a:gd name="T3" fmla="*/ 380250031 h 127"/>
              <a:gd name="T4" fmla="*/ 79877058 w 138"/>
              <a:gd name="T5" fmla="*/ 372645032 h 127"/>
              <a:gd name="T6" fmla="*/ 111134988 w 138"/>
              <a:gd name="T7" fmla="*/ 346027539 h 127"/>
              <a:gd name="T8" fmla="*/ 135445498 w 138"/>
              <a:gd name="T9" fmla="*/ 315607546 h 127"/>
              <a:gd name="T10" fmla="*/ 159755979 w 138"/>
              <a:gd name="T11" fmla="*/ 288990052 h 127"/>
              <a:gd name="T12" fmla="*/ 177120875 w 138"/>
              <a:gd name="T13" fmla="*/ 254767500 h 127"/>
              <a:gd name="T14" fmla="*/ 79877058 w 138"/>
              <a:gd name="T15" fmla="*/ 228150006 h 127"/>
              <a:gd name="T16" fmla="*/ 20838627 w 138"/>
              <a:gd name="T17" fmla="*/ 220545008 h 127"/>
              <a:gd name="T18" fmla="*/ 55566562 w 138"/>
              <a:gd name="T19" fmla="*/ 148297525 h 127"/>
              <a:gd name="T20" fmla="*/ 69459611 w 138"/>
              <a:gd name="T21" fmla="*/ 133087529 h 127"/>
              <a:gd name="T22" fmla="*/ 142391084 w 138"/>
              <a:gd name="T23" fmla="*/ 159705023 h 127"/>
              <a:gd name="T24" fmla="*/ 204905081 w 138"/>
              <a:gd name="T25" fmla="*/ 201532513 h 127"/>
              <a:gd name="T26" fmla="*/ 295201478 w 138"/>
              <a:gd name="T27" fmla="*/ 26617501 h 127"/>
              <a:gd name="T28" fmla="*/ 270890997 w 138"/>
              <a:gd name="T29" fmla="*/ 205335012 h 127"/>
              <a:gd name="T30" fmla="*/ 326457544 w 138"/>
              <a:gd name="T31" fmla="*/ 178717518 h 127"/>
              <a:gd name="T32" fmla="*/ 368132921 w 138"/>
              <a:gd name="T33" fmla="*/ 159705023 h 127"/>
              <a:gd name="T34" fmla="*/ 430646918 w 138"/>
              <a:gd name="T35" fmla="*/ 133087529 h 127"/>
              <a:gd name="T36" fmla="*/ 441064364 w 138"/>
              <a:gd name="T37" fmla="*/ 178717518 h 127"/>
              <a:gd name="T38" fmla="*/ 465376709 w 138"/>
              <a:gd name="T39" fmla="*/ 228150006 h 127"/>
              <a:gd name="T40" fmla="*/ 302147063 w 138"/>
              <a:gd name="T41" fmla="*/ 254767500 h 127"/>
              <a:gd name="T42" fmla="*/ 336876854 w 138"/>
              <a:gd name="T43" fmla="*/ 319410045 h 127"/>
              <a:gd name="T44" fmla="*/ 375078507 w 138"/>
              <a:gd name="T45" fmla="*/ 372645032 h 127"/>
              <a:gd name="T46" fmla="*/ 406336437 w 138"/>
              <a:gd name="T47" fmla="*/ 406867524 h 127"/>
              <a:gd name="T48" fmla="*/ 375078507 w 138"/>
              <a:gd name="T49" fmla="*/ 406867524 h 127"/>
              <a:gd name="T50" fmla="*/ 312566373 w 138"/>
              <a:gd name="T51" fmla="*/ 456300012 h 127"/>
              <a:gd name="T52" fmla="*/ 302147063 w 138"/>
              <a:gd name="T53" fmla="*/ 422077520 h 127"/>
              <a:gd name="T54" fmla="*/ 288255892 w 138"/>
              <a:gd name="T55" fmla="*/ 433485018 h 127"/>
              <a:gd name="T56" fmla="*/ 312566373 w 138"/>
              <a:gd name="T57" fmla="*/ 482917506 h 127"/>
              <a:gd name="T58" fmla="*/ 361187336 w 138"/>
              <a:gd name="T59" fmla="*/ 456300012 h 127"/>
              <a:gd name="T60" fmla="*/ 423701332 w 138"/>
              <a:gd name="T61" fmla="*/ 414472522 h 127"/>
              <a:gd name="T62" fmla="*/ 409808298 w 138"/>
              <a:gd name="T63" fmla="*/ 387855029 h 127"/>
              <a:gd name="T64" fmla="*/ 392443402 w 138"/>
              <a:gd name="T65" fmla="*/ 353632537 h 127"/>
              <a:gd name="T66" fmla="*/ 357713611 w 138"/>
              <a:gd name="T67" fmla="*/ 308002548 h 127"/>
              <a:gd name="T68" fmla="*/ 333403130 w 138"/>
              <a:gd name="T69" fmla="*/ 273780056 h 127"/>
              <a:gd name="T70" fmla="*/ 434118779 w 138"/>
              <a:gd name="T71" fmla="*/ 262372559 h 127"/>
              <a:gd name="T72" fmla="*/ 465376709 w 138"/>
              <a:gd name="T73" fmla="*/ 205335012 h 127"/>
              <a:gd name="T74" fmla="*/ 441064364 w 138"/>
              <a:gd name="T75" fmla="*/ 121680001 h 127"/>
              <a:gd name="T76" fmla="*/ 382025956 w 138"/>
              <a:gd name="T77" fmla="*/ 125482500 h 127"/>
              <a:gd name="T78" fmla="*/ 319511959 w 138"/>
              <a:gd name="T79" fmla="*/ 167310021 h 127"/>
              <a:gd name="T80" fmla="*/ 270890997 w 138"/>
              <a:gd name="T81" fmla="*/ 178717518 h 127"/>
              <a:gd name="T82" fmla="*/ 305620788 w 138"/>
              <a:gd name="T83" fmla="*/ 53235002 h 127"/>
              <a:gd name="T84" fmla="*/ 184066461 w 138"/>
              <a:gd name="T85" fmla="*/ 140692527 h 127"/>
              <a:gd name="T86" fmla="*/ 173647150 w 138"/>
              <a:gd name="T87" fmla="*/ 152100024 h 127"/>
              <a:gd name="T88" fmla="*/ 118080574 w 138"/>
              <a:gd name="T89" fmla="*/ 133087529 h 127"/>
              <a:gd name="T90" fmla="*/ 62514026 w 138"/>
              <a:gd name="T91" fmla="*/ 98865007 h 127"/>
              <a:gd name="T92" fmla="*/ 24310488 w 138"/>
              <a:gd name="T93" fmla="*/ 140692527 h 127"/>
              <a:gd name="T94" fmla="*/ 0 w 138"/>
              <a:gd name="T95" fmla="*/ 228150006 h 127"/>
              <a:gd name="T96" fmla="*/ 69459611 w 138"/>
              <a:gd name="T97" fmla="*/ 254767500 h 127"/>
              <a:gd name="T98" fmla="*/ 173647150 w 138"/>
              <a:gd name="T99" fmla="*/ 281385054 h 127"/>
              <a:gd name="T100" fmla="*/ 142391084 w 138"/>
              <a:gd name="T101" fmla="*/ 281385054 h 127"/>
              <a:gd name="T102" fmla="*/ 118080574 w 138"/>
              <a:gd name="T103" fmla="*/ 308002548 h 127"/>
              <a:gd name="T104" fmla="*/ 93770093 w 138"/>
              <a:gd name="T105" fmla="*/ 342225040 h 127"/>
              <a:gd name="T106" fmla="*/ 62514026 w 138"/>
              <a:gd name="T107" fmla="*/ 368842533 h 127"/>
              <a:gd name="T108" fmla="*/ 48620977 w 138"/>
              <a:gd name="T109" fmla="*/ 406867524 h 127"/>
              <a:gd name="T110" fmla="*/ 100715678 w 138"/>
              <a:gd name="T111" fmla="*/ 448695014 h 127"/>
              <a:gd name="T112" fmla="*/ 152810394 w 138"/>
              <a:gd name="T113" fmla="*/ 467707509 h 12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8"/>
              <a:gd name="T172" fmla="*/ 0 h 127"/>
              <a:gd name="T173" fmla="*/ 138 w 138"/>
              <a:gd name="T174" fmla="*/ 127 h 12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8" h="127">
                <a:moveTo>
                  <a:pt x="44" y="123"/>
                </a:moveTo>
                <a:lnTo>
                  <a:pt x="43" y="120"/>
                </a:lnTo>
                <a:lnTo>
                  <a:pt x="41" y="121"/>
                </a:lnTo>
                <a:lnTo>
                  <a:pt x="41" y="120"/>
                </a:lnTo>
                <a:lnTo>
                  <a:pt x="34" y="113"/>
                </a:lnTo>
                <a:lnTo>
                  <a:pt x="32" y="114"/>
                </a:lnTo>
                <a:lnTo>
                  <a:pt x="32" y="113"/>
                </a:lnTo>
                <a:lnTo>
                  <a:pt x="30" y="113"/>
                </a:lnTo>
                <a:lnTo>
                  <a:pt x="30" y="111"/>
                </a:lnTo>
                <a:lnTo>
                  <a:pt x="27" y="107"/>
                </a:lnTo>
                <a:lnTo>
                  <a:pt x="25" y="109"/>
                </a:lnTo>
                <a:lnTo>
                  <a:pt x="27" y="107"/>
                </a:lnTo>
                <a:lnTo>
                  <a:pt x="23" y="104"/>
                </a:lnTo>
                <a:lnTo>
                  <a:pt x="22" y="106"/>
                </a:lnTo>
                <a:lnTo>
                  <a:pt x="22" y="104"/>
                </a:lnTo>
                <a:lnTo>
                  <a:pt x="20" y="102"/>
                </a:lnTo>
                <a:lnTo>
                  <a:pt x="18" y="102"/>
                </a:lnTo>
                <a:lnTo>
                  <a:pt x="18" y="100"/>
                </a:lnTo>
                <a:lnTo>
                  <a:pt x="18" y="106"/>
                </a:lnTo>
                <a:lnTo>
                  <a:pt x="20" y="104"/>
                </a:lnTo>
                <a:lnTo>
                  <a:pt x="18" y="104"/>
                </a:lnTo>
                <a:lnTo>
                  <a:pt x="20" y="104"/>
                </a:lnTo>
                <a:lnTo>
                  <a:pt x="20" y="102"/>
                </a:lnTo>
                <a:lnTo>
                  <a:pt x="22" y="102"/>
                </a:lnTo>
                <a:lnTo>
                  <a:pt x="22" y="100"/>
                </a:lnTo>
                <a:lnTo>
                  <a:pt x="23" y="100"/>
                </a:lnTo>
                <a:lnTo>
                  <a:pt x="23" y="98"/>
                </a:lnTo>
                <a:lnTo>
                  <a:pt x="25" y="98"/>
                </a:lnTo>
                <a:lnTo>
                  <a:pt x="25" y="97"/>
                </a:lnTo>
                <a:lnTo>
                  <a:pt x="27" y="97"/>
                </a:lnTo>
                <a:lnTo>
                  <a:pt x="27" y="95"/>
                </a:lnTo>
                <a:lnTo>
                  <a:pt x="29" y="95"/>
                </a:lnTo>
                <a:lnTo>
                  <a:pt x="29" y="93"/>
                </a:lnTo>
                <a:lnTo>
                  <a:pt x="30" y="93"/>
                </a:lnTo>
                <a:lnTo>
                  <a:pt x="30" y="91"/>
                </a:lnTo>
                <a:lnTo>
                  <a:pt x="32" y="91"/>
                </a:lnTo>
                <a:lnTo>
                  <a:pt x="32" y="90"/>
                </a:lnTo>
                <a:lnTo>
                  <a:pt x="34" y="90"/>
                </a:lnTo>
                <a:lnTo>
                  <a:pt x="34" y="88"/>
                </a:lnTo>
                <a:lnTo>
                  <a:pt x="36" y="88"/>
                </a:lnTo>
                <a:lnTo>
                  <a:pt x="36" y="86"/>
                </a:lnTo>
                <a:lnTo>
                  <a:pt x="37" y="86"/>
                </a:lnTo>
                <a:lnTo>
                  <a:pt x="37" y="84"/>
                </a:lnTo>
                <a:lnTo>
                  <a:pt x="39" y="84"/>
                </a:lnTo>
                <a:lnTo>
                  <a:pt x="39" y="83"/>
                </a:lnTo>
                <a:lnTo>
                  <a:pt x="41" y="83"/>
                </a:lnTo>
                <a:lnTo>
                  <a:pt x="41" y="81"/>
                </a:lnTo>
                <a:lnTo>
                  <a:pt x="43" y="81"/>
                </a:lnTo>
                <a:lnTo>
                  <a:pt x="43" y="79"/>
                </a:lnTo>
                <a:lnTo>
                  <a:pt x="43" y="81"/>
                </a:lnTo>
                <a:lnTo>
                  <a:pt x="46" y="77"/>
                </a:lnTo>
                <a:lnTo>
                  <a:pt x="44" y="77"/>
                </a:lnTo>
                <a:lnTo>
                  <a:pt x="46" y="77"/>
                </a:lnTo>
                <a:lnTo>
                  <a:pt x="46" y="76"/>
                </a:lnTo>
                <a:lnTo>
                  <a:pt x="48" y="76"/>
                </a:lnTo>
                <a:lnTo>
                  <a:pt x="48" y="74"/>
                </a:lnTo>
                <a:lnTo>
                  <a:pt x="50" y="74"/>
                </a:lnTo>
                <a:lnTo>
                  <a:pt x="50" y="72"/>
                </a:lnTo>
                <a:lnTo>
                  <a:pt x="50" y="74"/>
                </a:lnTo>
                <a:lnTo>
                  <a:pt x="53" y="70"/>
                </a:lnTo>
                <a:lnTo>
                  <a:pt x="53" y="69"/>
                </a:lnTo>
                <a:lnTo>
                  <a:pt x="51" y="69"/>
                </a:lnTo>
                <a:lnTo>
                  <a:pt x="51" y="67"/>
                </a:lnTo>
                <a:lnTo>
                  <a:pt x="50" y="67"/>
                </a:lnTo>
                <a:lnTo>
                  <a:pt x="48" y="69"/>
                </a:lnTo>
                <a:lnTo>
                  <a:pt x="48" y="67"/>
                </a:lnTo>
                <a:lnTo>
                  <a:pt x="39" y="67"/>
                </a:lnTo>
                <a:lnTo>
                  <a:pt x="39" y="65"/>
                </a:lnTo>
                <a:lnTo>
                  <a:pt x="32" y="65"/>
                </a:lnTo>
                <a:lnTo>
                  <a:pt x="32" y="63"/>
                </a:lnTo>
                <a:lnTo>
                  <a:pt x="25" y="62"/>
                </a:lnTo>
                <a:lnTo>
                  <a:pt x="23" y="60"/>
                </a:lnTo>
                <a:lnTo>
                  <a:pt x="14" y="62"/>
                </a:lnTo>
                <a:lnTo>
                  <a:pt x="14" y="60"/>
                </a:lnTo>
                <a:lnTo>
                  <a:pt x="9" y="58"/>
                </a:lnTo>
                <a:lnTo>
                  <a:pt x="7" y="56"/>
                </a:lnTo>
                <a:lnTo>
                  <a:pt x="4" y="56"/>
                </a:lnTo>
                <a:lnTo>
                  <a:pt x="6" y="56"/>
                </a:lnTo>
                <a:lnTo>
                  <a:pt x="7" y="62"/>
                </a:lnTo>
                <a:lnTo>
                  <a:pt x="7" y="60"/>
                </a:lnTo>
                <a:lnTo>
                  <a:pt x="6" y="58"/>
                </a:lnTo>
                <a:lnTo>
                  <a:pt x="7" y="58"/>
                </a:lnTo>
                <a:lnTo>
                  <a:pt x="7" y="53"/>
                </a:lnTo>
                <a:lnTo>
                  <a:pt x="9" y="53"/>
                </a:lnTo>
                <a:lnTo>
                  <a:pt x="11" y="49"/>
                </a:lnTo>
                <a:lnTo>
                  <a:pt x="13" y="47"/>
                </a:lnTo>
                <a:lnTo>
                  <a:pt x="13" y="46"/>
                </a:lnTo>
                <a:lnTo>
                  <a:pt x="14" y="44"/>
                </a:lnTo>
                <a:lnTo>
                  <a:pt x="14" y="40"/>
                </a:lnTo>
                <a:lnTo>
                  <a:pt x="16" y="39"/>
                </a:lnTo>
                <a:lnTo>
                  <a:pt x="16" y="37"/>
                </a:lnTo>
                <a:lnTo>
                  <a:pt x="18" y="35"/>
                </a:lnTo>
                <a:lnTo>
                  <a:pt x="16" y="32"/>
                </a:lnTo>
                <a:lnTo>
                  <a:pt x="16" y="33"/>
                </a:lnTo>
                <a:lnTo>
                  <a:pt x="20" y="32"/>
                </a:lnTo>
                <a:lnTo>
                  <a:pt x="14" y="33"/>
                </a:lnTo>
                <a:lnTo>
                  <a:pt x="16" y="33"/>
                </a:lnTo>
                <a:lnTo>
                  <a:pt x="18" y="35"/>
                </a:lnTo>
                <a:lnTo>
                  <a:pt x="20" y="35"/>
                </a:lnTo>
                <a:lnTo>
                  <a:pt x="22" y="37"/>
                </a:lnTo>
                <a:lnTo>
                  <a:pt x="25" y="37"/>
                </a:lnTo>
                <a:lnTo>
                  <a:pt x="27" y="39"/>
                </a:lnTo>
                <a:lnTo>
                  <a:pt x="30" y="37"/>
                </a:lnTo>
                <a:lnTo>
                  <a:pt x="30" y="39"/>
                </a:lnTo>
                <a:lnTo>
                  <a:pt x="34" y="42"/>
                </a:lnTo>
                <a:lnTo>
                  <a:pt x="36" y="42"/>
                </a:lnTo>
                <a:lnTo>
                  <a:pt x="37" y="44"/>
                </a:lnTo>
                <a:lnTo>
                  <a:pt x="41" y="42"/>
                </a:lnTo>
                <a:lnTo>
                  <a:pt x="41" y="44"/>
                </a:lnTo>
                <a:lnTo>
                  <a:pt x="44" y="44"/>
                </a:lnTo>
                <a:lnTo>
                  <a:pt x="44" y="46"/>
                </a:lnTo>
                <a:lnTo>
                  <a:pt x="48" y="49"/>
                </a:lnTo>
                <a:lnTo>
                  <a:pt x="50" y="49"/>
                </a:lnTo>
                <a:lnTo>
                  <a:pt x="51" y="51"/>
                </a:lnTo>
                <a:lnTo>
                  <a:pt x="55" y="51"/>
                </a:lnTo>
                <a:lnTo>
                  <a:pt x="55" y="53"/>
                </a:lnTo>
                <a:lnTo>
                  <a:pt x="59" y="53"/>
                </a:lnTo>
                <a:lnTo>
                  <a:pt x="59" y="51"/>
                </a:lnTo>
                <a:lnTo>
                  <a:pt x="60" y="51"/>
                </a:lnTo>
                <a:lnTo>
                  <a:pt x="60" y="46"/>
                </a:lnTo>
                <a:lnTo>
                  <a:pt x="59" y="44"/>
                </a:lnTo>
                <a:lnTo>
                  <a:pt x="57" y="33"/>
                </a:lnTo>
                <a:lnTo>
                  <a:pt x="55" y="33"/>
                </a:lnTo>
                <a:lnTo>
                  <a:pt x="57" y="3"/>
                </a:lnTo>
                <a:lnTo>
                  <a:pt x="53" y="7"/>
                </a:lnTo>
                <a:lnTo>
                  <a:pt x="85" y="7"/>
                </a:lnTo>
                <a:lnTo>
                  <a:pt x="81" y="3"/>
                </a:lnTo>
                <a:lnTo>
                  <a:pt x="81" y="10"/>
                </a:lnTo>
                <a:lnTo>
                  <a:pt x="80" y="12"/>
                </a:lnTo>
                <a:lnTo>
                  <a:pt x="80" y="26"/>
                </a:lnTo>
                <a:lnTo>
                  <a:pt x="78" y="28"/>
                </a:lnTo>
                <a:lnTo>
                  <a:pt x="78" y="39"/>
                </a:lnTo>
                <a:lnTo>
                  <a:pt x="76" y="40"/>
                </a:lnTo>
                <a:lnTo>
                  <a:pt x="76" y="53"/>
                </a:lnTo>
                <a:lnTo>
                  <a:pt x="78" y="54"/>
                </a:lnTo>
                <a:lnTo>
                  <a:pt x="81" y="54"/>
                </a:lnTo>
                <a:lnTo>
                  <a:pt x="81" y="53"/>
                </a:lnTo>
                <a:lnTo>
                  <a:pt x="83" y="51"/>
                </a:lnTo>
                <a:lnTo>
                  <a:pt x="81" y="51"/>
                </a:lnTo>
                <a:lnTo>
                  <a:pt x="85" y="51"/>
                </a:lnTo>
                <a:lnTo>
                  <a:pt x="85" y="49"/>
                </a:lnTo>
                <a:lnTo>
                  <a:pt x="88" y="49"/>
                </a:lnTo>
                <a:lnTo>
                  <a:pt x="88" y="47"/>
                </a:lnTo>
                <a:lnTo>
                  <a:pt x="94" y="47"/>
                </a:lnTo>
                <a:lnTo>
                  <a:pt x="94" y="46"/>
                </a:lnTo>
                <a:lnTo>
                  <a:pt x="96" y="47"/>
                </a:lnTo>
                <a:lnTo>
                  <a:pt x="97" y="47"/>
                </a:lnTo>
                <a:lnTo>
                  <a:pt x="99" y="44"/>
                </a:lnTo>
                <a:lnTo>
                  <a:pt x="97" y="44"/>
                </a:lnTo>
                <a:lnTo>
                  <a:pt x="101" y="44"/>
                </a:lnTo>
                <a:lnTo>
                  <a:pt x="101" y="42"/>
                </a:lnTo>
                <a:lnTo>
                  <a:pt x="104" y="44"/>
                </a:lnTo>
                <a:lnTo>
                  <a:pt x="106" y="42"/>
                </a:lnTo>
                <a:lnTo>
                  <a:pt x="110" y="40"/>
                </a:lnTo>
                <a:lnTo>
                  <a:pt x="110" y="39"/>
                </a:lnTo>
                <a:lnTo>
                  <a:pt x="113" y="39"/>
                </a:lnTo>
                <a:lnTo>
                  <a:pt x="113" y="37"/>
                </a:lnTo>
                <a:lnTo>
                  <a:pt x="117" y="39"/>
                </a:lnTo>
                <a:lnTo>
                  <a:pt x="118" y="37"/>
                </a:lnTo>
                <a:lnTo>
                  <a:pt x="122" y="35"/>
                </a:lnTo>
                <a:lnTo>
                  <a:pt x="122" y="33"/>
                </a:lnTo>
                <a:lnTo>
                  <a:pt x="124" y="35"/>
                </a:lnTo>
                <a:lnTo>
                  <a:pt x="125" y="35"/>
                </a:lnTo>
                <a:lnTo>
                  <a:pt x="120" y="33"/>
                </a:lnTo>
                <a:lnTo>
                  <a:pt x="120" y="32"/>
                </a:lnTo>
                <a:lnTo>
                  <a:pt x="120" y="35"/>
                </a:lnTo>
                <a:lnTo>
                  <a:pt x="122" y="37"/>
                </a:lnTo>
                <a:lnTo>
                  <a:pt x="124" y="42"/>
                </a:lnTo>
                <a:lnTo>
                  <a:pt x="125" y="42"/>
                </a:lnTo>
                <a:lnTo>
                  <a:pt x="125" y="47"/>
                </a:lnTo>
                <a:lnTo>
                  <a:pt x="127" y="47"/>
                </a:lnTo>
                <a:lnTo>
                  <a:pt x="125" y="51"/>
                </a:lnTo>
                <a:lnTo>
                  <a:pt x="127" y="53"/>
                </a:lnTo>
                <a:lnTo>
                  <a:pt x="129" y="58"/>
                </a:lnTo>
                <a:lnTo>
                  <a:pt x="131" y="58"/>
                </a:lnTo>
                <a:lnTo>
                  <a:pt x="131" y="63"/>
                </a:lnTo>
                <a:lnTo>
                  <a:pt x="132" y="63"/>
                </a:lnTo>
                <a:lnTo>
                  <a:pt x="131" y="63"/>
                </a:lnTo>
                <a:lnTo>
                  <a:pt x="131" y="65"/>
                </a:lnTo>
                <a:lnTo>
                  <a:pt x="134" y="60"/>
                </a:lnTo>
                <a:lnTo>
                  <a:pt x="124" y="60"/>
                </a:lnTo>
                <a:lnTo>
                  <a:pt x="122" y="62"/>
                </a:lnTo>
                <a:lnTo>
                  <a:pt x="113" y="62"/>
                </a:lnTo>
                <a:lnTo>
                  <a:pt x="111" y="63"/>
                </a:lnTo>
                <a:lnTo>
                  <a:pt x="103" y="63"/>
                </a:lnTo>
                <a:lnTo>
                  <a:pt x="101" y="65"/>
                </a:lnTo>
                <a:lnTo>
                  <a:pt x="90" y="65"/>
                </a:lnTo>
                <a:lnTo>
                  <a:pt x="88" y="67"/>
                </a:lnTo>
                <a:lnTo>
                  <a:pt x="87" y="67"/>
                </a:lnTo>
                <a:lnTo>
                  <a:pt x="85" y="69"/>
                </a:lnTo>
                <a:lnTo>
                  <a:pt x="85" y="72"/>
                </a:lnTo>
                <a:lnTo>
                  <a:pt x="87" y="72"/>
                </a:lnTo>
                <a:lnTo>
                  <a:pt x="88" y="76"/>
                </a:lnTo>
                <a:lnTo>
                  <a:pt x="94" y="81"/>
                </a:lnTo>
                <a:lnTo>
                  <a:pt x="96" y="81"/>
                </a:lnTo>
                <a:lnTo>
                  <a:pt x="96" y="83"/>
                </a:lnTo>
                <a:lnTo>
                  <a:pt x="97" y="83"/>
                </a:lnTo>
                <a:lnTo>
                  <a:pt x="97" y="84"/>
                </a:lnTo>
                <a:lnTo>
                  <a:pt x="99" y="84"/>
                </a:lnTo>
                <a:lnTo>
                  <a:pt x="97" y="86"/>
                </a:lnTo>
                <a:lnTo>
                  <a:pt x="104" y="93"/>
                </a:lnTo>
                <a:lnTo>
                  <a:pt x="106" y="93"/>
                </a:lnTo>
                <a:lnTo>
                  <a:pt x="104" y="95"/>
                </a:lnTo>
                <a:lnTo>
                  <a:pt x="108" y="97"/>
                </a:lnTo>
                <a:lnTo>
                  <a:pt x="106" y="97"/>
                </a:lnTo>
                <a:lnTo>
                  <a:pt x="108" y="97"/>
                </a:lnTo>
                <a:lnTo>
                  <a:pt x="108" y="98"/>
                </a:lnTo>
                <a:lnTo>
                  <a:pt x="110" y="100"/>
                </a:lnTo>
                <a:lnTo>
                  <a:pt x="111" y="100"/>
                </a:lnTo>
                <a:lnTo>
                  <a:pt x="111" y="102"/>
                </a:lnTo>
                <a:lnTo>
                  <a:pt x="113" y="102"/>
                </a:lnTo>
                <a:lnTo>
                  <a:pt x="113" y="104"/>
                </a:lnTo>
                <a:lnTo>
                  <a:pt x="115" y="104"/>
                </a:lnTo>
                <a:lnTo>
                  <a:pt x="115" y="106"/>
                </a:lnTo>
                <a:lnTo>
                  <a:pt x="117" y="106"/>
                </a:lnTo>
                <a:lnTo>
                  <a:pt x="117" y="107"/>
                </a:lnTo>
                <a:lnTo>
                  <a:pt x="120" y="109"/>
                </a:lnTo>
                <a:lnTo>
                  <a:pt x="118" y="109"/>
                </a:lnTo>
                <a:lnTo>
                  <a:pt x="118" y="102"/>
                </a:lnTo>
                <a:lnTo>
                  <a:pt x="120" y="102"/>
                </a:lnTo>
                <a:lnTo>
                  <a:pt x="117" y="102"/>
                </a:lnTo>
                <a:lnTo>
                  <a:pt x="115" y="104"/>
                </a:lnTo>
                <a:lnTo>
                  <a:pt x="113" y="104"/>
                </a:lnTo>
                <a:lnTo>
                  <a:pt x="110" y="107"/>
                </a:lnTo>
                <a:lnTo>
                  <a:pt x="108" y="107"/>
                </a:lnTo>
                <a:lnTo>
                  <a:pt x="104" y="111"/>
                </a:lnTo>
                <a:lnTo>
                  <a:pt x="104" y="113"/>
                </a:lnTo>
                <a:lnTo>
                  <a:pt x="103" y="111"/>
                </a:lnTo>
                <a:lnTo>
                  <a:pt x="99" y="114"/>
                </a:lnTo>
                <a:lnTo>
                  <a:pt x="99" y="116"/>
                </a:lnTo>
                <a:lnTo>
                  <a:pt x="97" y="114"/>
                </a:lnTo>
                <a:lnTo>
                  <a:pt x="96" y="116"/>
                </a:lnTo>
                <a:lnTo>
                  <a:pt x="94" y="116"/>
                </a:lnTo>
                <a:lnTo>
                  <a:pt x="90" y="120"/>
                </a:lnTo>
                <a:lnTo>
                  <a:pt x="88" y="123"/>
                </a:lnTo>
                <a:lnTo>
                  <a:pt x="90" y="120"/>
                </a:lnTo>
                <a:lnTo>
                  <a:pt x="96" y="121"/>
                </a:lnTo>
                <a:lnTo>
                  <a:pt x="94" y="121"/>
                </a:lnTo>
                <a:lnTo>
                  <a:pt x="94" y="118"/>
                </a:lnTo>
                <a:lnTo>
                  <a:pt x="90" y="114"/>
                </a:lnTo>
                <a:lnTo>
                  <a:pt x="88" y="114"/>
                </a:lnTo>
                <a:lnTo>
                  <a:pt x="88" y="111"/>
                </a:lnTo>
                <a:lnTo>
                  <a:pt x="87" y="111"/>
                </a:lnTo>
                <a:lnTo>
                  <a:pt x="87" y="107"/>
                </a:lnTo>
                <a:lnTo>
                  <a:pt x="85" y="107"/>
                </a:lnTo>
                <a:lnTo>
                  <a:pt x="87" y="106"/>
                </a:lnTo>
                <a:lnTo>
                  <a:pt x="85" y="104"/>
                </a:lnTo>
                <a:lnTo>
                  <a:pt x="85" y="102"/>
                </a:lnTo>
                <a:lnTo>
                  <a:pt x="78" y="107"/>
                </a:lnTo>
                <a:lnTo>
                  <a:pt x="81" y="111"/>
                </a:lnTo>
                <a:lnTo>
                  <a:pt x="83" y="111"/>
                </a:lnTo>
                <a:lnTo>
                  <a:pt x="83" y="114"/>
                </a:lnTo>
                <a:lnTo>
                  <a:pt x="85" y="114"/>
                </a:lnTo>
                <a:lnTo>
                  <a:pt x="85" y="118"/>
                </a:lnTo>
                <a:lnTo>
                  <a:pt x="87" y="118"/>
                </a:lnTo>
                <a:lnTo>
                  <a:pt x="85" y="120"/>
                </a:lnTo>
                <a:lnTo>
                  <a:pt x="87" y="121"/>
                </a:lnTo>
                <a:lnTo>
                  <a:pt x="87" y="123"/>
                </a:lnTo>
                <a:lnTo>
                  <a:pt x="90" y="125"/>
                </a:lnTo>
                <a:lnTo>
                  <a:pt x="88" y="125"/>
                </a:lnTo>
                <a:lnTo>
                  <a:pt x="90" y="127"/>
                </a:lnTo>
                <a:lnTo>
                  <a:pt x="94" y="127"/>
                </a:lnTo>
                <a:lnTo>
                  <a:pt x="96" y="123"/>
                </a:lnTo>
                <a:lnTo>
                  <a:pt x="94" y="123"/>
                </a:lnTo>
                <a:lnTo>
                  <a:pt x="96" y="125"/>
                </a:lnTo>
                <a:lnTo>
                  <a:pt x="97" y="123"/>
                </a:lnTo>
                <a:lnTo>
                  <a:pt x="99" y="123"/>
                </a:lnTo>
                <a:lnTo>
                  <a:pt x="103" y="120"/>
                </a:lnTo>
                <a:lnTo>
                  <a:pt x="103" y="118"/>
                </a:lnTo>
                <a:lnTo>
                  <a:pt x="104" y="120"/>
                </a:lnTo>
                <a:lnTo>
                  <a:pt x="108" y="116"/>
                </a:lnTo>
                <a:lnTo>
                  <a:pt x="108" y="114"/>
                </a:lnTo>
                <a:lnTo>
                  <a:pt x="110" y="116"/>
                </a:lnTo>
                <a:lnTo>
                  <a:pt x="111" y="114"/>
                </a:lnTo>
                <a:lnTo>
                  <a:pt x="113" y="114"/>
                </a:lnTo>
                <a:lnTo>
                  <a:pt x="117" y="111"/>
                </a:lnTo>
                <a:lnTo>
                  <a:pt x="118" y="111"/>
                </a:lnTo>
                <a:lnTo>
                  <a:pt x="120" y="109"/>
                </a:lnTo>
                <a:lnTo>
                  <a:pt x="122" y="109"/>
                </a:lnTo>
                <a:lnTo>
                  <a:pt x="122" y="107"/>
                </a:lnTo>
                <a:lnTo>
                  <a:pt x="124" y="107"/>
                </a:lnTo>
                <a:lnTo>
                  <a:pt x="124" y="104"/>
                </a:lnTo>
                <a:lnTo>
                  <a:pt x="122" y="104"/>
                </a:lnTo>
                <a:lnTo>
                  <a:pt x="122" y="102"/>
                </a:lnTo>
                <a:lnTo>
                  <a:pt x="120" y="102"/>
                </a:lnTo>
                <a:lnTo>
                  <a:pt x="120" y="104"/>
                </a:lnTo>
                <a:lnTo>
                  <a:pt x="120" y="102"/>
                </a:lnTo>
                <a:lnTo>
                  <a:pt x="118" y="102"/>
                </a:lnTo>
                <a:lnTo>
                  <a:pt x="118" y="100"/>
                </a:lnTo>
                <a:lnTo>
                  <a:pt x="117" y="100"/>
                </a:lnTo>
                <a:lnTo>
                  <a:pt x="117" y="98"/>
                </a:lnTo>
                <a:lnTo>
                  <a:pt x="115" y="98"/>
                </a:lnTo>
                <a:lnTo>
                  <a:pt x="115" y="97"/>
                </a:lnTo>
                <a:lnTo>
                  <a:pt x="113" y="97"/>
                </a:lnTo>
                <a:lnTo>
                  <a:pt x="115" y="95"/>
                </a:lnTo>
                <a:lnTo>
                  <a:pt x="111" y="93"/>
                </a:lnTo>
                <a:lnTo>
                  <a:pt x="113" y="93"/>
                </a:lnTo>
                <a:lnTo>
                  <a:pt x="111" y="93"/>
                </a:lnTo>
                <a:lnTo>
                  <a:pt x="111" y="91"/>
                </a:lnTo>
                <a:lnTo>
                  <a:pt x="110" y="90"/>
                </a:lnTo>
                <a:lnTo>
                  <a:pt x="108" y="90"/>
                </a:lnTo>
                <a:lnTo>
                  <a:pt x="110" y="88"/>
                </a:lnTo>
                <a:lnTo>
                  <a:pt x="106" y="84"/>
                </a:lnTo>
                <a:lnTo>
                  <a:pt x="104" y="86"/>
                </a:lnTo>
                <a:lnTo>
                  <a:pt x="106" y="84"/>
                </a:lnTo>
                <a:lnTo>
                  <a:pt x="103" y="81"/>
                </a:lnTo>
                <a:lnTo>
                  <a:pt x="101" y="81"/>
                </a:lnTo>
                <a:lnTo>
                  <a:pt x="101" y="79"/>
                </a:lnTo>
                <a:lnTo>
                  <a:pt x="99" y="79"/>
                </a:lnTo>
                <a:lnTo>
                  <a:pt x="99" y="77"/>
                </a:lnTo>
                <a:lnTo>
                  <a:pt x="97" y="77"/>
                </a:lnTo>
                <a:lnTo>
                  <a:pt x="99" y="76"/>
                </a:lnTo>
                <a:lnTo>
                  <a:pt x="96" y="72"/>
                </a:lnTo>
                <a:lnTo>
                  <a:pt x="94" y="74"/>
                </a:lnTo>
                <a:lnTo>
                  <a:pt x="96" y="72"/>
                </a:lnTo>
                <a:lnTo>
                  <a:pt x="90" y="69"/>
                </a:lnTo>
                <a:lnTo>
                  <a:pt x="88" y="74"/>
                </a:lnTo>
                <a:lnTo>
                  <a:pt x="92" y="74"/>
                </a:lnTo>
                <a:lnTo>
                  <a:pt x="94" y="72"/>
                </a:lnTo>
                <a:lnTo>
                  <a:pt x="104" y="72"/>
                </a:lnTo>
                <a:lnTo>
                  <a:pt x="106" y="70"/>
                </a:lnTo>
                <a:lnTo>
                  <a:pt x="115" y="70"/>
                </a:lnTo>
                <a:lnTo>
                  <a:pt x="117" y="69"/>
                </a:lnTo>
                <a:lnTo>
                  <a:pt x="125" y="69"/>
                </a:lnTo>
                <a:lnTo>
                  <a:pt x="127" y="67"/>
                </a:lnTo>
                <a:lnTo>
                  <a:pt x="136" y="67"/>
                </a:lnTo>
                <a:lnTo>
                  <a:pt x="136" y="65"/>
                </a:lnTo>
                <a:lnTo>
                  <a:pt x="138" y="65"/>
                </a:lnTo>
                <a:lnTo>
                  <a:pt x="138" y="62"/>
                </a:lnTo>
                <a:lnTo>
                  <a:pt x="138" y="63"/>
                </a:lnTo>
                <a:lnTo>
                  <a:pt x="136" y="60"/>
                </a:lnTo>
                <a:lnTo>
                  <a:pt x="134" y="60"/>
                </a:lnTo>
                <a:lnTo>
                  <a:pt x="134" y="54"/>
                </a:lnTo>
                <a:lnTo>
                  <a:pt x="132" y="54"/>
                </a:lnTo>
                <a:lnTo>
                  <a:pt x="134" y="49"/>
                </a:lnTo>
                <a:lnTo>
                  <a:pt x="132" y="47"/>
                </a:lnTo>
                <a:lnTo>
                  <a:pt x="131" y="44"/>
                </a:lnTo>
                <a:lnTo>
                  <a:pt x="129" y="44"/>
                </a:lnTo>
                <a:lnTo>
                  <a:pt x="129" y="39"/>
                </a:lnTo>
                <a:lnTo>
                  <a:pt x="127" y="39"/>
                </a:lnTo>
                <a:lnTo>
                  <a:pt x="129" y="33"/>
                </a:lnTo>
                <a:lnTo>
                  <a:pt x="127" y="32"/>
                </a:lnTo>
                <a:lnTo>
                  <a:pt x="127" y="30"/>
                </a:lnTo>
                <a:lnTo>
                  <a:pt x="125" y="28"/>
                </a:lnTo>
                <a:lnTo>
                  <a:pt x="122" y="28"/>
                </a:lnTo>
                <a:lnTo>
                  <a:pt x="124" y="28"/>
                </a:lnTo>
                <a:lnTo>
                  <a:pt x="118" y="30"/>
                </a:lnTo>
                <a:lnTo>
                  <a:pt x="118" y="32"/>
                </a:lnTo>
                <a:lnTo>
                  <a:pt x="115" y="30"/>
                </a:lnTo>
                <a:lnTo>
                  <a:pt x="113" y="32"/>
                </a:lnTo>
                <a:lnTo>
                  <a:pt x="110" y="33"/>
                </a:lnTo>
                <a:lnTo>
                  <a:pt x="110" y="35"/>
                </a:lnTo>
                <a:lnTo>
                  <a:pt x="106" y="35"/>
                </a:lnTo>
                <a:lnTo>
                  <a:pt x="106" y="37"/>
                </a:lnTo>
                <a:lnTo>
                  <a:pt x="103" y="35"/>
                </a:lnTo>
                <a:lnTo>
                  <a:pt x="101" y="37"/>
                </a:lnTo>
                <a:lnTo>
                  <a:pt x="97" y="39"/>
                </a:lnTo>
                <a:lnTo>
                  <a:pt x="97" y="40"/>
                </a:lnTo>
                <a:lnTo>
                  <a:pt x="94" y="40"/>
                </a:lnTo>
                <a:lnTo>
                  <a:pt x="92" y="44"/>
                </a:lnTo>
                <a:lnTo>
                  <a:pt x="94" y="40"/>
                </a:lnTo>
                <a:lnTo>
                  <a:pt x="96" y="40"/>
                </a:lnTo>
                <a:lnTo>
                  <a:pt x="90" y="42"/>
                </a:lnTo>
                <a:lnTo>
                  <a:pt x="90" y="44"/>
                </a:lnTo>
                <a:lnTo>
                  <a:pt x="85" y="44"/>
                </a:lnTo>
                <a:lnTo>
                  <a:pt x="85" y="46"/>
                </a:lnTo>
                <a:lnTo>
                  <a:pt x="81" y="46"/>
                </a:lnTo>
                <a:lnTo>
                  <a:pt x="81" y="47"/>
                </a:lnTo>
                <a:lnTo>
                  <a:pt x="78" y="47"/>
                </a:lnTo>
                <a:lnTo>
                  <a:pt x="76" y="51"/>
                </a:lnTo>
                <a:lnTo>
                  <a:pt x="78" y="49"/>
                </a:lnTo>
                <a:lnTo>
                  <a:pt x="83" y="51"/>
                </a:lnTo>
                <a:lnTo>
                  <a:pt x="83" y="44"/>
                </a:lnTo>
                <a:lnTo>
                  <a:pt x="85" y="42"/>
                </a:lnTo>
                <a:lnTo>
                  <a:pt x="85" y="32"/>
                </a:lnTo>
                <a:lnTo>
                  <a:pt x="87" y="30"/>
                </a:lnTo>
                <a:lnTo>
                  <a:pt x="87" y="16"/>
                </a:lnTo>
                <a:lnTo>
                  <a:pt x="88" y="14"/>
                </a:lnTo>
                <a:lnTo>
                  <a:pt x="88" y="2"/>
                </a:lnTo>
                <a:lnTo>
                  <a:pt x="87" y="2"/>
                </a:lnTo>
                <a:lnTo>
                  <a:pt x="87" y="0"/>
                </a:lnTo>
                <a:lnTo>
                  <a:pt x="51" y="0"/>
                </a:lnTo>
                <a:lnTo>
                  <a:pt x="51" y="2"/>
                </a:lnTo>
                <a:lnTo>
                  <a:pt x="50" y="2"/>
                </a:lnTo>
                <a:lnTo>
                  <a:pt x="50" y="3"/>
                </a:lnTo>
                <a:lnTo>
                  <a:pt x="51" y="37"/>
                </a:lnTo>
                <a:lnTo>
                  <a:pt x="53" y="37"/>
                </a:lnTo>
                <a:lnTo>
                  <a:pt x="51" y="47"/>
                </a:lnTo>
                <a:lnTo>
                  <a:pt x="53" y="49"/>
                </a:lnTo>
                <a:lnTo>
                  <a:pt x="59" y="46"/>
                </a:lnTo>
                <a:lnTo>
                  <a:pt x="59" y="47"/>
                </a:lnTo>
                <a:lnTo>
                  <a:pt x="57" y="44"/>
                </a:lnTo>
                <a:lnTo>
                  <a:pt x="55" y="44"/>
                </a:lnTo>
                <a:lnTo>
                  <a:pt x="53" y="42"/>
                </a:lnTo>
                <a:lnTo>
                  <a:pt x="51" y="42"/>
                </a:lnTo>
                <a:lnTo>
                  <a:pt x="50" y="40"/>
                </a:lnTo>
                <a:lnTo>
                  <a:pt x="48" y="42"/>
                </a:lnTo>
                <a:lnTo>
                  <a:pt x="48" y="40"/>
                </a:lnTo>
                <a:lnTo>
                  <a:pt x="44" y="40"/>
                </a:lnTo>
                <a:lnTo>
                  <a:pt x="44" y="39"/>
                </a:lnTo>
                <a:lnTo>
                  <a:pt x="41" y="37"/>
                </a:lnTo>
                <a:lnTo>
                  <a:pt x="39" y="35"/>
                </a:lnTo>
                <a:lnTo>
                  <a:pt x="37" y="35"/>
                </a:lnTo>
                <a:lnTo>
                  <a:pt x="36" y="33"/>
                </a:lnTo>
                <a:lnTo>
                  <a:pt x="34" y="35"/>
                </a:lnTo>
                <a:lnTo>
                  <a:pt x="34" y="33"/>
                </a:lnTo>
                <a:lnTo>
                  <a:pt x="30" y="32"/>
                </a:lnTo>
                <a:lnTo>
                  <a:pt x="29" y="30"/>
                </a:lnTo>
                <a:lnTo>
                  <a:pt x="25" y="30"/>
                </a:lnTo>
                <a:lnTo>
                  <a:pt x="23" y="28"/>
                </a:lnTo>
                <a:lnTo>
                  <a:pt x="22" y="28"/>
                </a:lnTo>
                <a:lnTo>
                  <a:pt x="20" y="26"/>
                </a:lnTo>
                <a:lnTo>
                  <a:pt x="16" y="26"/>
                </a:lnTo>
                <a:lnTo>
                  <a:pt x="18" y="26"/>
                </a:lnTo>
                <a:lnTo>
                  <a:pt x="14" y="26"/>
                </a:lnTo>
                <a:lnTo>
                  <a:pt x="14" y="28"/>
                </a:lnTo>
                <a:lnTo>
                  <a:pt x="13" y="28"/>
                </a:lnTo>
                <a:lnTo>
                  <a:pt x="16" y="26"/>
                </a:lnTo>
                <a:lnTo>
                  <a:pt x="13" y="28"/>
                </a:lnTo>
                <a:lnTo>
                  <a:pt x="11" y="32"/>
                </a:lnTo>
                <a:lnTo>
                  <a:pt x="9" y="33"/>
                </a:lnTo>
                <a:lnTo>
                  <a:pt x="9" y="35"/>
                </a:lnTo>
                <a:lnTo>
                  <a:pt x="7" y="37"/>
                </a:lnTo>
                <a:lnTo>
                  <a:pt x="7" y="40"/>
                </a:lnTo>
                <a:lnTo>
                  <a:pt x="6" y="42"/>
                </a:lnTo>
                <a:lnTo>
                  <a:pt x="6" y="44"/>
                </a:lnTo>
                <a:lnTo>
                  <a:pt x="4" y="46"/>
                </a:lnTo>
                <a:lnTo>
                  <a:pt x="6" y="49"/>
                </a:lnTo>
                <a:lnTo>
                  <a:pt x="4" y="49"/>
                </a:lnTo>
                <a:lnTo>
                  <a:pt x="4" y="54"/>
                </a:lnTo>
                <a:lnTo>
                  <a:pt x="2" y="54"/>
                </a:lnTo>
                <a:lnTo>
                  <a:pt x="0" y="60"/>
                </a:lnTo>
                <a:lnTo>
                  <a:pt x="0" y="58"/>
                </a:lnTo>
                <a:lnTo>
                  <a:pt x="0" y="62"/>
                </a:lnTo>
                <a:lnTo>
                  <a:pt x="2" y="62"/>
                </a:lnTo>
                <a:lnTo>
                  <a:pt x="2" y="63"/>
                </a:lnTo>
                <a:lnTo>
                  <a:pt x="4" y="63"/>
                </a:lnTo>
                <a:lnTo>
                  <a:pt x="6" y="65"/>
                </a:lnTo>
                <a:lnTo>
                  <a:pt x="11" y="63"/>
                </a:lnTo>
                <a:lnTo>
                  <a:pt x="11" y="65"/>
                </a:lnTo>
                <a:lnTo>
                  <a:pt x="20" y="67"/>
                </a:lnTo>
                <a:lnTo>
                  <a:pt x="22" y="69"/>
                </a:lnTo>
                <a:lnTo>
                  <a:pt x="25" y="69"/>
                </a:lnTo>
                <a:lnTo>
                  <a:pt x="29" y="67"/>
                </a:lnTo>
                <a:lnTo>
                  <a:pt x="29" y="69"/>
                </a:lnTo>
                <a:lnTo>
                  <a:pt x="36" y="69"/>
                </a:lnTo>
                <a:lnTo>
                  <a:pt x="36" y="70"/>
                </a:lnTo>
                <a:lnTo>
                  <a:pt x="44" y="70"/>
                </a:lnTo>
                <a:lnTo>
                  <a:pt x="44" y="72"/>
                </a:lnTo>
                <a:lnTo>
                  <a:pt x="50" y="74"/>
                </a:lnTo>
                <a:lnTo>
                  <a:pt x="46" y="70"/>
                </a:lnTo>
                <a:lnTo>
                  <a:pt x="50" y="67"/>
                </a:lnTo>
                <a:lnTo>
                  <a:pt x="46" y="69"/>
                </a:lnTo>
                <a:lnTo>
                  <a:pt x="46" y="70"/>
                </a:lnTo>
                <a:lnTo>
                  <a:pt x="44" y="70"/>
                </a:lnTo>
                <a:lnTo>
                  <a:pt x="44" y="72"/>
                </a:lnTo>
                <a:lnTo>
                  <a:pt x="43" y="72"/>
                </a:lnTo>
                <a:lnTo>
                  <a:pt x="43" y="74"/>
                </a:lnTo>
                <a:lnTo>
                  <a:pt x="41" y="74"/>
                </a:lnTo>
                <a:lnTo>
                  <a:pt x="39" y="77"/>
                </a:lnTo>
                <a:lnTo>
                  <a:pt x="43" y="74"/>
                </a:lnTo>
                <a:lnTo>
                  <a:pt x="39" y="76"/>
                </a:lnTo>
                <a:lnTo>
                  <a:pt x="39" y="77"/>
                </a:lnTo>
                <a:lnTo>
                  <a:pt x="37" y="77"/>
                </a:lnTo>
                <a:lnTo>
                  <a:pt x="37" y="79"/>
                </a:lnTo>
                <a:lnTo>
                  <a:pt x="36" y="79"/>
                </a:lnTo>
                <a:lnTo>
                  <a:pt x="36" y="81"/>
                </a:lnTo>
                <a:lnTo>
                  <a:pt x="34" y="81"/>
                </a:lnTo>
                <a:lnTo>
                  <a:pt x="34" y="83"/>
                </a:lnTo>
                <a:lnTo>
                  <a:pt x="32" y="83"/>
                </a:lnTo>
                <a:lnTo>
                  <a:pt x="32" y="84"/>
                </a:lnTo>
                <a:lnTo>
                  <a:pt x="30" y="84"/>
                </a:lnTo>
                <a:lnTo>
                  <a:pt x="30" y="86"/>
                </a:lnTo>
                <a:lnTo>
                  <a:pt x="29" y="86"/>
                </a:lnTo>
                <a:lnTo>
                  <a:pt x="29" y="88"/>
                </a:lnTo>
                <a:lnTo>
                  <a:pt x="27" y="88"/>
                </a:lnTo>
                <a:lnTo>
                  <a:pt x="27" y="90"/>
                </a:lnTo>
                <a:lnTo>
                  <a:pt x="25" y="90"/>
                </a:lnTo>
                <a:lnTo>
                  <a:pt x="25" y="91"/>
                </a:lnTo>
                <a:lnTo>
                  <a:pt x="23" y="91"/>
                </a:lnTo>
                <a:lnTo>
                  <a:pt x="23" y="93"/>
                </a:lnTo>
                <a:lnTo>
                  <a:pt x="22" y="93"/>
                </a:lnTo>
                <a:lnTo>
                  <a:pt x="22" y="95"/>
                </a:lnTo>
                <a:lnTo>
                  <a:pt x="20" y="95"/>
                </a:lnTo>
                <a:lnTo>
                  <a:pt x="20" y="97"/>
                </a:lnTo>
                <a:lnTo>
                  <a:pt x="18" y="97"/>
                </a:lnTo>
                <a:lnTo>
                  <a:pt x="18" y="98"/>
                </a:lnTo>
                <a:lnTo>
                  <a:pt x="16" y="98"/>
                </a:lnTo>
                <a:lnTo>
                  <a:pt x="16" y="100"/>
                </a:lnTo>
                <a:lnTo>
                  <a:pt x="14" y="100"/>
                </a:lnTo>
                <a:lnTo>
                  <a:pt x="13" y="104"/>
                </a:lnTo>
                <a:lnTo>
                  <a:pt x="14" y="102"/>
                </a:lnTo>
                <a:lnTo>
                  <a:pt x="13" y="102"/>
                </a:lnTo>
                <a:lnTo>
                  <a:pt x="13" y="106"/>
                </a:lnTo>
                <a:lnTo>
                  <a:pt x="14" y="107"/>
                </a:lnTo>
                <a:lnTo>
                  <a:pt x="14" y="106"/>
                </a:lnTo>
                <a:lnTo>
                  <a:pt x="16" y="109"/>
                </a:lnTo>
                <a:lnTo>
                  <a:pt x="18" y="107"/>
                </a:lnTo>
                <a:lnTo>
                  <a:pt x="18" y="109"/>
                </a:lnTo>
                <a:lnTo>
                  <a:pt x="25" y="116"/>
                </a:lnTo>
                <a:lnTo>
                  <a:pt x="27" y="114"/>
                </a:lnTo>
                <a:lnTo>
                  <a:pt x="27" y="116"/>
                </a:lnTo>
                <a:lnTo>
                  <a:pt x="29" y="116"/>
                </a:lnTo>
                <a:lnTo>
                  <a:pt x="29" y="118"/>
                </a:lnTo>
                <a:lnTo>
                  <a:pt x="32" y="121"/>
                </a:lnTo>
                <a:lnTo>
                  <a:pt x="34" y="120"/>
                </a:lnTo>
                <a:lnTo>
                  <a:pt x="32" y="121"/>
                </a:lnTo>
                <a:lnTo>
                  <a:pt x="36" y="125"/>
                </a:lnTo>
                <a:lnTo>
                  <a:pt x="37" y="123"/>
                </a:lnTo>
                <a:lnTo>
                  <a:pt x="37" y="125"/>
                </a:lnTo>
                <a:lnTo>
                  <a:pt x="39" y="127"/>
                </a:lnTo>
                <a:lnTo>
                  <a:pt x="41" y="127"/>
                </a:lnTo>
                <a:lnTo>
                  <a:pt x="44" y="123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4" name="Freeform 240"/>
          <p:cNvSpPr>
            <a:spLocks/>
          </p:cNvSpPr>
          <p:nvPr/>
        </p:nvSpPr>
        <p:spPr bwMode="auto">
          <a:xfrm>
            <a:off x="1487488" y="2052638"/>
            <a:ext cx="85725" cy="92075"/>
          </a:xfrm>
          <a:custGeom>
            <a:avLst/>
            <a:gdLst>
              <a:gd name="T0" fmla="*/ 145864825 w 46"/>
              <a:gd name="T1" fmla="*/ 65243963 h 47"/>
              <a:gd name="T2" fmla="*/ 135445513 w 46"/>
              <a:gd name="T3" fmla="*/ 46055132 h 47"/>
              <a:gd name="T4" fmla="*/ 135445513 w 46"/>
              <a:gd name="T5" fmla="*/ 38377646 h 47"/>
              <a:gd name="T6" fmla="*/ 128499927 w 46"/>
              <a:gd name="T7" fmla="*/ 26864349 h 47"/>
              <a:gd name="T8" fmla="*/ 121554312 w 46"/>
              <a:gd name="T9" fmla="*/ 11513293 h 47"/>
              <a:gd name="T10" fmla="*/ 118080587 w 46"/>
              <a:gd name="T11" fmla="*/ 7675528 h 47"/>
              <a:gd name="T12" fmla="*/ 111135000 w 46"/>
              <a:gd name="T13" fmla="*/ 0 h 47"/>
              <a:gd name="T14" fmla="*/ 97241964 w 46"/>
              <a:gd name="T15" fmla="*/ 7675528 h 47"/>
              <a:gd name="T16" fmla="*/ 104189414 w 46"/>
              <a:gd name="T17" fmla="*/ 0 h 47"/>
              <a:gd name="T18" fmla="*/ 72931480 w 46"/>
              <a:gd name="T19" fmla="*/ 26864349 h 47"/>
              <a:gd name="T20" fmla="*/ 69459619 w 46"/>
              <a:gd name="T21" fmla="*/ 38377646 h 47"/>
              <a:gd name="T22" fmla="*/ 55566568 w 46"/>
              <a:gd name="T23" fmla="*/ 61406184 h 47"/>
              <a:gd name="T24" fmla="*/ 48620982 w 46"/>
              <a:gd name="T25" fmla="*/ 72919489 h 47"/>
              <a:gd name="T26" fmla="*/ 38201671 w 46"/>
              <a:gd name="T27" fmla="*/ 95946068 h 47"/>
              <a:gd name="T28" fmla="*/ 24310491 w 46"/>
              <a:gd name="T29" fmla="*/ 115134883 h 47"/>
              <a:gd name="T30" fmla="*/ 13891176 w 46"/>
              <a:gd name="T31" fmla="*/ 134323729 h 47"/>
              <a:gd name="T32" fmla="*/ 0 w 46"/>
              <a:gd name="T33" fmla="*/ 153514504 h 47"/>
              <a:gd name="T34" fmla="*/ 0 w 46"/>
              <a:gd name="T35" fmla="*/ 161190030 h 47"/>
              <a:gd name="T36" fmla="*/ 6945588 w 46"/>
              <a:gd name="T37" fmla="*/ 180378846 h 47"/>
              <a:gd name="T38" fmla="*/ 17364905 w 46"/>
              <a:gd name="T39" fmla="*/ 161190030 h 47"/>
              <a:gd name="T40" fmla="*/ 17364905 w 46"/>
              <a:gd name="T41" fmla="*/ 153514504 h 47"/>
              <a:gd name="T42" fmla="*/ 24310491 w 46"/>
              <a:gd name="T43" fmla="*/ 176541083 h 47"/>
              <a:gd name="T44" fmla="*/ 38201671 w 46"/>
              <a:gd name="T45" fmla="*/ 153514504 h 47"/>
              <a:gd name="T46" fmla="*/ 48620982 w 46"/>
              <a:gd name="T47" fmla="*/ 134323729 h 47"/>
              <a:gd name="T48" fmla="*/ 62514033 w 46"/>
              <a:gd name="T49" fmla="*/ 115134883 h 47"/>
              <a:gd name="T50" fmla="*/ 72931480 w 46"/>
              <a:gd name="T51" fmla="*/ 95946068 h 47"/>
              <a:gd name="T52" fmla="*/ 79878930 w 46"/>
              <a:gd name="T53" fmla="*/ 80595015 h 47"/>
              <a:gd name="T54" fmla="*/ 93770103 w 46"/>
              <a:gd name="T55" fmla="*/ 61406184 h 47"/>
              <a:gd name="T56" fmla="*/ 97241964 w 46"/>
              <a:gd name="T57" fmla="*/ 46055132 h 47"/>
              <a:gd name="T58" fmla="*/ 111135000 w 46"/>
              <a:gd name="T59" fmla="*/ 26864349 h 47"/>
              <a:gd name="T60" fmla="*/ 104189414 w 46"/>
              <a:gd name="T61" fmla="*/ 26864349 h 47"/>
              <a:gd name="T62" fmla="*/ 93770103 w 46"/>
              <a:gd name="T63" fmla="*/ 19188823 h 47"/>
              <a:gd name="T64" fmla="*/ 97241964 w 46"/>
              <a:gd name="T65" fmla="*/ 34539883 h 47"/>
              <a:gd name="T66" fmla="*/ 104189414 w 46"/>
              <a:gd name="T67" fmla="*/ 46055132 h 47"/>
              <a:gd name="T68" fmla="*/ 121554312 w 46"/>
              <a:gd name="T69" fmla="*/ 61406184 h 47"/>
              <a:gd name="T70" fmla="*/ 121554312 w 46"/>
              <a:gd name="T71" fmla="*/ 72919489 h 47"/>
              <a:gd name="T72" fmla="*/ 135445513 w 46"/>
              <a:gd name="T73" fmla="*/ 95946068 h 47"/>
              <a:gd name="T74" fmla="*/ 159755997 w 46"/>
              <a:gd name="T75" fmla="*/ 80595015 h 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6"/>
              <a:gd name="T115" fmla="*/ 0 h 47"/>
              <a:gd name="T116" fmla="*/ 46 w 46"/>
              <a:gd name="T117" fmla="*/ 47 h 4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6" h="47">
                <a:moveTo>
                  <a:pt x="46" y="21"/>
                </a:moveTo>
                <a:lnTo>
                  <a:pt x="42" y="17"/>
                </a:lnTo>
                <a:lnTo>
                  <a:pt x="42" y="16"/>
                </a:lnTo>
                <a:lnTo>
                  <a:pt x="39" y="12"/>
                </a:lnTo>
                <a:lnTo>
                  <a:pt x="37" y="12"/>
                </a:lnTo>
                <a:lnTo>
                  <a:pt x="39" y="10"/>
                </a:lnTo>
                <a:lnTo>
                  <a:pt x="37" y="9"/>
                </a:lnTo>
                <a:lnTo>
                  <a:pt x="37" y="7"/>
                </a:lnTo>
                <a:lnTo>
                  <a:pt x="35" y="5"/>
                </a:lnTo>
                <a:lnTo>
                  <a:pt x="35" y="3"/>
                </a:lnTo>
                <a:lnTo>
                  <a:pt x="32" y="2"/>
                </a:lnTo>
                <a:lnTo>
                  <a:pt x="34" y="2"/>
                </a:lnTo>
                <a:lnTo>
                  <a:pt x="32" y="2"/>
                </a:lnTo>
                <a:lnTo>
                  <a:pt x="32" y="0"/>
                </a:lnTo>
                <a:lnTo>
                  <a:pt x="28" y="0"/>
                </a:lnTo>
                <a:lnTo>
                  <a:pt x="28" y="2"/>
                </a:lnTo>
                <a:lnTo>
                  <a:pt x="27" y="2"/>
                </a:lnTo>
                <a:lnTo>
                  <a:pt x="30" y="0"/>
                </a:lnTo>
                <a:lnTo>
                  <a:pt x="27" y="2"/>
                </a:lnTo>
                <a:lnTo>
                  <a:pt x="21" y="7"/>
                </a:lnTo>
                <a:lnTo>
                  <a:pt x="21" y="9"/>
                </a:lnTo>
                <a:lnTo>
                  <a:pt x="20" y="10"/>
                </a:lnTo>
                <a:lnTo>
                  <a:pt x="20" y="12"/>
                </a:lnTo>
                <a:lnTo>
                  <a:pt x="16" y="16"/>
                </a:lnTo>
                <a:lnTo>
                  <a:pt x="16" y="17"/>
                </a:lnTo>
                <a:lnTo>
                  <a:pt x="14" y="19"/>
                </a:lnTo>
                <a:lnTo>
                  <a:pt x="14" y="21"/>
                </a:lnTo>
                <a:lnTo>
                  <a:pt x="11" y="25"/>
                </a:lnTo>
                <a:lnTo>
                  <a:pt x="11" y="26"/>
                </a:lnTo>
                <a:lnTo>
                  <a:pt x="7" y="30"/>
                </a:lnTo>
                <a:lnTo>
                  <a:pt x="7" y="32"/>
                </a:lnTo>
                <a:lnTo>
                  <a:pt x="4" y="35"/>
                </a:lnTo>
                <a:lnTo>
                  <a:pt x="4" y="37"/>
                </a:lnTo>
                <a:lnTo>
                  <a:pt x="0" y="40"/>
                </a:lnTo>
                <a:lnTo>
                  <a:pt x="0" y="44"/>
                </a:lnTo>
                <a:lnTo>
                  <a:pt x="0" y="42"/>
                </a:lnTo>
                <a:lnTo>
                  <a:pt x="0" y="46"/>
                </a:lnTo>
                <a:lnTo>
                  <a:pt x="2" y="47"/>
                </a:lnTo>
                <a:lnTo>
                  <a:pt x="5" y="47"/>
                </a:lnTo>
                <a:lnTo>
                  <a:pt x="5" y="42"/>
                </a:lnTo>
                <a:lnTo>
                  <a:pt x="2" y="46"/>
                </a:lnTo>
                <a:lnTo>
                  <a:pt x="5" y="40"/>
                </a:lnTo>
                <a:lnTo>
                  <a:pt x="4" y="40"/>
                </a:lnTo>
                <a:lnTo>
                  <a:pt x="7" y="46"/>
                </a:lnTo>
                <a:lnTo>
                  <a:pt x="7" y="44"/>
                </a:lnTo>
                <a:lnTo>
                  <a:pt x="11" y="40"/>
                </a:lnTo>
                <a:lnTo>
                  <a:pt x="11" y="39"/>
                </a:lnTo>
                <a:lnTo>
                  <a:pt x="14" y="35"/>
                </a:lnTo>
                <a:lnTo>
                  <a:pt x="14" y="33"/>
                </a:lnTo>
                <a:lnTo>
                  <a:pt x="18" y="30"/>
                </a:lnTo>
                <a:lnTo>
                  <a:pt x="18" y="28"/>
                </a:lnTo>
                <a:lnTo>
                  <a:pt x="21" y="25"/>
                </a:lnTo>
                <a:lnTo>
                  <a:pt x="21" y="23"/>
                </a:lnTo>
                <a:lnTo>
                  <a:pt x="23" y="21"/>
                </a:lnTo>
                <a:lnTo>
                  <a:pt x="23" y="19"/>
                </a:lnTo>
                <a:lnTo>
                  <a:pt x="27" y="16"/>
                </a:lnTo>
                <a:lnTo>
                  <a:pt x="27" y="14"/>
                </a:lnTo>
                <a:lnTo>
                  <a:pt x="28" y="12"/>
                </a:lnTo>
                <a:lnTo>
                  <a:pt x="28" y="10"/>
                </a:lnTo>
                <a:lnTo>
                  <a:pt x="32" y="7"/>
                </a:lnTo>
                <a:lnTo>
                  <a:pt x="30" y="5"/>
                </a:lnTo>
                <a:lnTo>
                  <a:pt x="30" y="7"/>
                </a:lnTo>
                <a:lnTo>
                  <a:pt x="34" y="5"/>
                </a:lnTo>
                <a:lnTo>
                  <a:pt x="27" y="5"/>
                </a:lnTo>
                <a:lnTo>
                  <a:pt x="28" y="5"/>
                </a:lnTo>
                <a:lnTo>
                  <a:pt x="28" y="9"/>
                </a:lnTo>
                <a:lnTo>
                  <a:pt x="30" y="10"/>
                </a:lnTo>
                <a:lnTo>
                  <a:pt x="30" y="12"/>
                </a:lnTo>
                <a:lnTo>
                  <a:pt x="34" y="16"/>
                </a:lnTo>
                <a:lnTo>
                  <a:pt x="35" y="16"/>
                </a:lnTo>
                <a:lnTo>
                  <a:pt x="34" y="17"/>
                </a:lnTo>
                <a:lnTo>
                  <a:pt x="35" y="19"/>
                </a:lnTo>
                <a:lnTo>
                  <a:pt x="35" y="21"/>
                </a:lnTo>
                <a:lnTo>
                  <a:pt x="39" y="25"/>
                </a:lnTo>
                <a:lnTo>
                  <a:pt x="39" y="26"/>
                </a:lnTo>
                <a:lnTo>
                  <a:pt x="46" y="21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5" name="Freeform 241"/>
          <p:cNvSpPr>
            <a:spLocks/>
          </p:cNvSpPr>
          <p:nvPr/>
        </p:nvSpPr>
        <p:spPr bwMode="auto">
          <a:xfrm>
            <a:off x="1349375" y="2286000"/>
            <a:ext cx="457200" cy="196850"/>
          </a:xfrm>
          <a:custGeom>
            <a:avLst/>
            <a:gdLst>
              <a:gd name="T0" fmla="*/ 13928738 w 245"/>
              <a:gd name="T1" fmla="*/ 61999872 h 100"/>
              <a:gd name="T2" fmla="*/ 24377159 w 245"/>
              <a:gd name="T3" fmla="*/ 92999816 h 100"/>
              <a:gd name="T4" fmla="*/ 41788084 w 245"/>
              <a:gd name="T5" fmla="*/ 127875720 h 100"/>
              <a:gd name="T6" fmla="*/ 69647434 w 245"/>
              <a:gd name="T7" fmla="*/ 170499668 h 100"/>
              <a:gd name="T8" fmla="*/ 87060218 w 245"/>
              <a:gd name="T9" fmla="*/ 197623622 h 100"/>
              <a:gd name="T10" fmla="*/ 177602620 w 245"/>
              <a:gd name="T11" fmla="*/ 290625437 h 100"/>
              <a:gd name="T12" fmla="*/ 208944139 w 245"/>
              <a:gd name="T13" fmla="*/ 313875384 h 100"/>
              <a:gd name="T14" fmla="*/ 240285657 w 245"/>
              <a:gd name="T15" fmla="*/ 340999337 h 100"/>
              <a:gd name="T16" fmla="*/ 271629100 w 245"/>
              <a:gd name="T17" fmla="*/ 352625294 h 100"/>
              <a:gd name="T18" fmla="*/ 299488435 w 245"/>
              <a:gd name="T19" fmla="*/ 368125259 h 100"/>
              <a:gd name="T20" fmla="*/ 337794321 w 245"/>
              <a:gd name="T21" fmla="*/ 375875241 h 100"/>
              <a:gd name="T22" fmla="*/ 369135840 w 245"/>
              <a:gd name="T23" fmla="*/ 379749248 h 100"/>
              <a:gd name="T24" fmla="*/ 466642580 w 245"/>
              <a:gd name="T25" fmla="*/ 387499230 h 100"/>
              <a:gd name="T26" fmla="*/ 497986081 w 245"/>
              <a:gd name="T27" fmla="*/ 379749248 h 100"/>
              <a:gd name="T28" fmla="*/ 529327600 w 245"/>
              <a:gd name="T29" fmla="*/ 375875241 h 100"/>
              <a:gd name="T30" fmla="*/ 557186935 w 245"/>
              <a:gd name="T31" fmla="*/ 360375277 h 100"/>
              <a:gd name="T32" fmla="*/ 595492821 w 245"/>
              <a:gd name="T33" fmla="*/ 352625294 h 100"/>
              <a:gd name="T34" fmla="*/ 637280891 w 245"/>
              <a:gd name="T35" fmla="*/ 317749391 h 100"/>
              <a:gd name="T36" fmla="*/ 675588643 w 245"/>
              <a:gd name="T37" fmla="*/ 290625437 h 100"/>
              <a:gd name="T38" fmla="*/ 738271680 w 245"/>
              <a:gd name="T39" fmla="*/ 232499526 h 100"/>
              <a:gd name="T40" fmla="*/ 766131015 w 245"/>
              <a:gd name="T41" fmla="*/ 197623622 h 100"/>
              <a:gd name="T42" fmla="*/ 797472534 w 245"/>
              <a:gd name="T43" fmla="*/ 154999704 h 100"/>
              <a:gd name="T44" fmla="*/ 814885318 w 245"/>
              <a:gd name="T45" fmla="*/ 120123770 h 100"/>
              <a:gd name="T46" fmla="*/ 835778420 w 245"/>
              <a:gd name="T47" fmla="*/ 89125810 h 100"/>
              <a:gd name="T48" fmla="*/ 853191204 w 245"/>
              <a:gd name="T49" fmla="*/ 54249890 h 100"/>
              <a:gd name="T50" fmla="*/ 804436901 w 245"/>
              <a:gd name="T51" fmla="*/ 38749926 h 100"/>
              <a:gd name="T52" fmla="*/ 780059750 w 245"/>
              <a:gd name="T53" fmla="*/ 81375827 h 100"/>
              <a:gd name="T54" fmla="*/ 766131015 w 245"/>
              <a:gd name="T55" fmla="*/ 116249763 h 100"/>
              <a:gd name="T56" fmla="*/ 738271680 w 245"/>
              <a:gd name="T57" fmla="*/ 154999704 h 100"/>
              <a:gd name="T58" fmla="*/ 661658042 w 245"/>
              <a:gd name="T59" fmla="*/ 244123515 h 100"/>
              <a:gd name="T60" fmla="*/ 637280891 w 245"/>
              <a:gd name="T61" fmla="*/ 263499516 h 100"/>
              <a:gd name="T62" fmla="*/ 595492821 w 245"/>
              <a:gd name="T63" fmla="*/ 290625437 h 100"/>
              <a:gd name="T64" fmla="*/ 557186935 w 245"/>
              <a:gd name="T65" fmla="*/ 306125402 h 100"/>
              <a:gd name="T66" fmla="*/ 529327600 w 245"/>
              <a:gd name="T67" fmla="*/ 313875384 h 100"/>
              <a:gd name="T68" fmla="*/ 504950449 w 245"/>
              <a:gd name="T69" fmla="*/ 317749391 h 100"/>
              <a:gd name="T70" fmla="*/ 473608813 w 245"/>
              <a:gd name="T71" fmla="*/ 325499373 h 100"/>
              <a:gd name="T72" fmla="*/ 400477359 w 245"/>
              <a:gd name="T73" fmla="*/ 333249355 h 100"/>
              <a:gd name="T74" fmla="*/ 369135840 w 245"/>
              <a:gd name="T75" fmla="*/ 325499373 h 100"/>
              <a:gd name="T76" fmla="*/ 330829954 w 245"/>
              <a:gd name="T77" fmla="*/ 317749391 h 100"/>
              <a:gd name="T78" fmla="*/ 306452803 w 245"/>
              <a:gd name="T79" fmla="*/ 306125402 h 100"/>
              <a:gd name="T80" fmla="*/ 275111284 w 245"/>
              <a:gd name="T81" fmla="*/ 290625437 h 100"/>
              <a:gd name="T82" fmla="*/ 247251949 w 245"/>
              <a:gd name="T83" fmla="*/ 286749462 h 100"/>
              <a:gd name="T84" fmla="*/ 222874739 w 245"/>
              <a:gd name="T85" fmla="*/ 263499516 h 100"/>
              <a:gd name="T86" fmla="*/ 191533220 w 245"/>
              <a:gd name="T87" fmla="*/ 244123515 h 100"/>
              <a:gd name="T88" fmla="*/ 118401737 w 245"/>
              <a:gd name="T89" fmla="*/ 154999704 h 100"/>
              <a:gd name="T90" fmla="*/ 94024585 w 245"/>
              <a:gd name="T91" fmla="*/ 120123770 h 100"/>
              <a:gd name="T92" fmla="*/ 80095851 w 245"/>
              <a:gd name="T93" fmla="*/ 89125810 h 100"/>
              <a:gd name="T94" fmla="*/ 69647434 w 245"/>
              <a:gd name="T95" fmla="*/ 46499908 h 100"/>
              <a:gd name="T96" fmla="*/ 48754318 w 245"/>
              <a:gd name="T97" fmla="*/ 0 h 1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45"/>
              <a:gd name="T148" fmla="*/ 0 h 100"/>
              <a:gd name="T149" fmla="*/ 245 w 245"/>
              <a:gd name="T150" fmla="*/ 100 h 1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45" h="100">
                <a:moveTo>
                  <a:pt x="0" y="3"/>
                </a:moveTo>
                <a:lnTo>
                  <a:pt x="4" y="16"/>
                </a:lnTo>
                <a:lnTo>
                  <a:pt x="5" y="19"/>
                </a:lnTo>
                <a:lnTo>
                  <a:pt x="7" y="24"/>
                </a:lnTo>
                <a:lnTo>
                  <a:pt x="12" y="30"/>
                </a:lnTo>
                <a:lnTo>
                  <a:pt x="12" y="33"/>
                </a:lnTo>
                <a:lnTo>
                  <a:pt x="16" y="38"/>
                </a:lnTo>
                <a:lnTo>
                  <a:pt x="20" y="44"/>
                </a:lnTo>
                <a:lnTo>
                  <a:pt x="23" y="47"/>
                </a:lnTo>
                <a:lnTo>
                  <a:pt x="25" y="51"/>
                </a:lnTo>
                <a:lnTo>
                  <a:pt x="48" y="74"/>
                </a:lnTo>
                <a:lnTo>
                  <a:pt x="51" y="75"/>
                </a:lnTo>
                <a:lnTo>
                  <a:pt x="57" y="79"/>
                </a:lnTo>
                <a:lnTo>
                  <a:pt x="60" y="81"/>
                </a:lnTo>
                <a:lnTo>
                  <a:pt x="64" y="84"/>
                </a:lnTo>
                <a:lnTo>
                  <a:pt x="69" y="88"/>
                </a:lnTo>
                <a:lnTo>
                  <a:pt x="72" y="89"/>
                </a:lnTo>
                <a:lnTo>
                  <a:pt x="78" y="91"/>
                </a:lnTo>
                <a:lnTo>
                  <a:pt x="81" y="93"/>
                </a:lnTo>
                <a:lnTo>
                  <a:pt x="86" y="95"/>
                </a:lnTo>
                <a:lnTo>
                  <a:pt x="92" y="97"/>
                </a:lnTo>
                <a:lnTo>
                  <a:pt x="97" y="97"/>
                </a:lnTo>
                <a:lnTo>
                  <a:pt x="102" y="98"/>
                </a:lnTo>
                <a:lnTo>
                  <a:pt x="106" y="98"/>
                </a:lnTo>
                <a:lnTo>
                  <a:pt x="111" y="100"/>
                </a:lnTo>
                <a:lnTo>
                  <a:pt x="134" y="100"/>
                </a:lnTo>
                <a:lnTo>
                  <a:pt x="139" y="98"/>
                </a:lnTo>
                <a:lnTo>
                  <a:pt x="143" y="98"/>
                </a:lnTo>
                <a:lnTo>
                  <a:pt x="148" y="97"/>
                </a:lnTo>
                <a:lnTo>
                  <a:pt x="152" y="97"/>
                </a:lnTo>
                <a:lnTo>
                  <a:pt x="159" y="95"/>
                </a:lnTo>
                <a:lnTo>
                  <a:pt x="160" y="93"/>
                </a:lnTo>
                <a:lnTo>
                  <a:pt x="164" y="93"/>
                </a:lnTo>
                <a:lnTo>
                  <a:pt x="171" y="91"/>
                </a:lnTo>
                <a:lnTo>
                  <a:pt x="178" y="86"/>
                </a:lnTo>
                <a:lnTo>
                  <a:pt x="183" y="82"/>
                </a:lnTo>
                <a:lnTo>
                  <a:pt x="190" y="79"/>
                </a:lnTo>
                <a:lnTo>
                  <a:pt x="194" y="75"/>
                </a:lnTo>
                <a:lnTo>
                  <a:pt x="197" y="74"/>
                </a:lnTo>
                <a:lnTo>
                  <a:pt x="212" y="60"/>
                </a:lnTo>
                <a:lnTo>
                  <a:pt x="217" y="58"/>
                </a:lnTo>
                <a:lnTo>
                  <a:pt x="220" y="51"/>
                </a:lnTo>
                <a:lnTo>
                  <a:pt x="222" y="47"/>
                </a:lnTo>
                <a:lnTo>
                  <a:pt x="229" y="40"/>
                </a:lnTo>
                <a:lnTo>
                  <a:pt x="231" y="37"/>
                </a:lnTo>
                <a:lnTo>
                  <a:pt x="234" y="31"/>
                </a:lnTo>
                <a:lnTo>
                  <a:pt x="238" y="28"/>
                </a:lnTo>
                <a:lnTo>
                  <a:pt x="240" y="23"/>
                </a:lnTo>
                <a:lnTo>
                  <a:pt x="241" y="17"/>
                </a:lnTo>
                <a:lnTo>
                  <a:pt x="245" y="14"/>
                </a:lnTo>
                <a:lnTo>
                  <a:pt x="231" y="7"/>
                </a:lnTo>
                <a:lnTo>
                  <a:pt x="231" y="10"/>
                </a:lnTo>
                <a:lnTo>
                  <a:pt x="226" y="16"/>
                </a:lnTo>
                <a:lnTo>
                  <a:pt x="224" y="21"/>
                </a:lnTo>
                <a:lnTo>
                  <a:pt x="224" y="24"/>
                </a:lnTo>
                <a:lnTo>
                  <a:pt x="220" y="30"/>
                </a:lnTo>
                <a:lnTo>
                  <a:pt x="219" y="33"/>
                </a:lnTo>
                <a:lnTo>
                  <a:pt x="212" y="40"/>
                </a:lnTo>
                <a:lnTo>
                  <a:pt x="210" y="44"/>
                </a:lnTo>
                <a:lnTo>
                  <a:pt x="190" y="63"/>
                </a:lnTo>
                <a:lnTo>
                  <a:pt x="187" y="65"/>
                </a:lnTo>
                <a:lnTo>
                  <a:pt x="183" y="68"/>
                </a:lnTo>
                <a:lnTo>
                  <a:pt x="176" y="72"/>
                </a:lnTo>
                <a:lnTo>
                  <a:pt x="171" y="75"/>
                </a:lnTo>
                <a:lnTo>
                  <a:pt x="164" y="77"/>
                </a:lnTo>
                <a:lnTo>
                  <a:pt x="160" y="79"/>
                </a:lnTo>
                <a:lnTo>
                  <a:pt x="157" y="79"/>
                </a:lnTo>
                <a:lnTo>
                  <a:pt x="152" y="81"/>
                </a:lnTo>
                <a:lnTo>
                  <a:pt x="148" y="82"/>
                </a:lnTo>
                <a:lnTo>
                  <a:pt x="145" y="82"/>
                </a:lnTo>
                <a:lnTo>
                  <a:pt x="139" y="84"/>
                </a:lnTo>
                <a:lnTo>
                  <a:pt x="136" y="84"/>
                </a:lnTo>
                <a:lnTo>
                  <a:pt x="131" y="86"/>
                </a:lnTo>
                <a:lnTo>
                  <a:pt x="115" y="86"/>
                </a:lnTo>
                <a:lnTo>
                  <a:pt x="109" y="84"/>
                </a:lnTo>
                <a:lnTo>
                  <a:pt x="106" y="84"/>
                </a:lnTo>
                <a:lnTo>
                  <a:pt x="101" y="82"/>
                </a:lnTo>
                <a:lnTo>
                  <a:pt x="95" y="82"/>
                </a:lnTo>
                <a:lnTo>
                  <a:pt x="94" y="81"/>
                </a:lnTo>
                <a:lnTo>
                  <a:pt x="88" y="79"/>
                </a:lnTo>
                <a:lnTo>
                  <a:pt x="85" y="77"/>
                </a:lnTo>
                <a:lnTo>
                  <a:pt x="79" y="75"/>
                </a:lnTo>
                <a:lnTo>
                  <a:pt x="76" y="74"/>
                </a:lnTo>
                <a:lnTo>
                  <a:pt x="71" y="74"/>
                </a:lnTo>
                <a:lnTo>
                  <a:pt x="67" y="70"/>
                </a:lnTo>
                <a:lnTo>
                  <a:pt x="64" y="68"/>
                </a:lnTo>
                <a:lnTo>
                  <a:pt x="58" y="65"/>
                </a:lnTo>
                <a:lnTo>
                  <a:pt x="55" y="63"/>
                </a:lnTo>
                <a:lnTo>
                  <a:pt x="35" y="44"/>
                </a:lnTo>
                <a:lnTo>
                  <a:pt x="34" y="40"/>
                </a:lnTo>
                <a:lnTo>
                  <a:pt x="30" y="33"/>
                </a:lnTo>
                <a:lnTo>
                  <a:pt x="27" y="31"/>
                </a:lnTo>
                <a:lnTo>
                  <a:pt x="27" y="26"/>
                </a:lnTo>
                <a:lnTo>
                  <a:pt x="23" y="23"/>
                </a:lnTo>
                <a:lnTo>
                  <a:pt x="21" y="17"/>
                </a:lnTo>
                <a:lnTo>
                  <a:pt x="20" y="12"/>
                </a:lnTo>
                <a:lnTo>
                  <a:pt x="18" y="8"/>
                </a:lnTo>
                <a:lnTo>
                  <a:pt x="14" y="0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6" name="Freeform 242"/>
          <p:cNvSpPr>
            <a:spLocks/>
          </p:cNvSpPr>
          <p:nvPr/>
        </p:nvSpPr>
        <p:spPr bwMode="auto">
          <a:xfrm>
            <a:off x="1389063" y="2227263"/>
            <a:ext cx="368300" cy="165100"/>
          </a:xfrm>
          <a:custGeom>
            <a:avLst/>
            <a:gdLst>
              <a:gd name="T0" fmla="*/ 0 w 198"/>
              <a:gd name="T1" fmla="*/ 19314735 h 84"/>
              <a:gd name="T2" fmla="*/ 0 w 198"/>
              <a:gd name="T3" fmla="*/ 27041019 h 84"/>
              <a:gd name="T4" fmla="*/ 6919575 w 198"/>
              <a:gd name="T5" fmla="*/ 38631436 h 84"/>
              <a:gd name="T6" fmla="*/ 13839151 w 198"/>
              <a:gd name="T7" fmla="*/ 61810288 h 84"/>
              <a:gd name="T8" fmla="*/ 55360324 w 198"/>
              <a:gd name="T9" fmla="*/ 142935334 h 84"/>
              <a:gd name="T10" fmla="*/ 69199486 w 198"/>
              <a:gd name="T11" fmla="*/ 154523778 h 84"/>
              <a:gd name="T12" fmla="*/ 72659272 w 198"/>
              <a:gd name="T13" fmla="*/ 169976346 h 84"/>
              <a:gd name="T14" fmla="*/ 103799214 w 198"/>
              <a:gd name="T15" fmla="*/ 204743642 h 84"/>
              <a:gd name="T16" fmla="*/ 110718787 w 198"/>
              <a:gd name="T17" fmla="*/ 224060335 h 84"/>
              <a:gd name="T18" fmla="*/ 128019611 w 198"/>
              <a:gd name="T19" fmla="*/ 231786619 h 84"/>
              <a:gd name="T20" fmla="*/ 148778331 w 198"/>
              <a:gd name="T21" fmla="*/ 251101346 h 84"/>
              <a:gd name="T22" fmla="*/ 252577574 w 198"/>
              <a:gd name="T23" fmla="*/ 312911681 h 84"/>
              <a:gd name="T24" fmla="*/ 262958795 w 198"/>
              <a:gd name="T25" fmla="*/ 312911681 h 84"/>
              <a:gd name="T26" fmla="*/ 276797942 w 198"/>
              <a:gd name="T27" fmla="*/ 316773840 h 84"/>
              <a:gd name="T28" fmla="*/ 301018310 w 198"/>
              <a:gd name="T29" fmla="*/ 316773840 h 84"/>
              <a:gd name="T30" fmla="*/ 311397670 w 198"/>
              <a:gd name="T31" fmla="*/ 324500124 h 84"/>
              <a:gd name="T32" fmla="*/ 380597127 w 198"/>
              <a:gd name="T33" fmla="*/ 324500124 h 84"/>
              <a:gd name="T34" fmla="*/ 390976487 w 198"/>
              <a:gd name="T35" fmla="*/ 316773840 h 84"/>
              <a:gd name="T36" fmla="*/ 415196855 w 198"/>
              <a:gd name="T37" fmla="*/ 316773840 h 84"/>
              <a:gd name="T38" fmla="*/ 429037862 w 198"/>
              <a:gd name="T39" fmla="*/ 312911681 h 84"/>
              <a:gd name="T40" fmla="*/ 439417223 w 198"/>
              <a:gd name="T41" fmla="*/ 312911681 h 84"/>
              <a:gd name="T42" fmla="*/ 463637591 w 198"/>
              <a:gd name="T43" fmla="*/ 297459112 h 84"/>
              <a:gd name="T44" fmla="*/ 480936525 w 198"/>
              <a:gd name="T45" fmla="*/ 297459112 h 84"/>
              <a:gd name="T46" fmla="*/ 487856214 w 198"/>
              <a:gd name="T47" fmla="*/ 285868704 h 84"/>
              <a:gd name="T48" fmla="*/ 525915729 w 198"/>
              <a:gd name="T49" fmla="*/ 262689851 h 84"/>
              <a:gd name="T50" fmla="*/ 543216524 w 198"/>
              <a:gd name="T51" fmla="*/ 243375062 h 84"/>
              <a:gd name="T52" fmla="*/ 557055671 w 198"/>
              <a:gd name="T53" fmla="*/ 235648778 h 84"/>
              <a:gd name="T54" fmla="*/ 615875767 w 198"/>
              <a:gd name="T55" fmla="*/ 169976346 h 84"/>
              <a:gd name="T56" fmla="*/ 622795341 w 198"/>
              <a:gd name="T57" fmla="*/ 154523778 h 84"/>
              <a:gd name="T58" fmla="*/ 640096135 w 198"/>
              <a:gd name="T59" fmla="*/ 135209050 h 84"/>
              <a:gd name="T60" fmla="*/ 685075223 w 198"/>
              <a:gd name="T61" fmla="*/ 54084004 h 84"/>
              <a:gd name="T62" fmla="*/ 685075223 w 198"/>
              <a:gd name="T63" fmla="*/ 46357720 h 84"/>
              <a:gd name="T64" fmla="*/ 633174701 w 198"/>
              <a:gd name="T65" fmla="*/ 34767311 h 84"/>
              <a:gd name="T66" fmla="*/ 633174701 w 198"/>
              <a:gd name="T67" fmla="*/ 27041019 h 84"/>
              <a:gd name="T68" fmla="*/ 605496406 w 198"/>
              <a:gd name="T69" fmla="*/ 108166043 h 84"/>
              <a:gd name="T70" fmla="*/ 584735825 w 198"/>
              <a:gd name="T71" fmla="*/ 127482736 h 84"/>
              <a:gd name="T72" fmla="*/ 581276039 w 198"/>
              <a:gd name="T73" fmla="*/ 142935334 h 84"/>
              <a:gd name="T74" fmla="*/ 532837163 w 198"/>
              <a:gd name="T75" fmla="*/ 197017358 h 84"/>
              <a:gd name="T76" fmla="*/ 518996156 w 198"/>
              <a:gd name="T77" fmla="*/ 204743642 h 84"/>
              <a:gd name="T78" fmla="*/ 501697222 w 198"/>
              <a:gd name="T79" fmla="*/ 224060335 h 84"/>
              <a:gd name="T80" fmla="*/ 463637591 w 198"/>
              <a:gd name="T81" fmla="*/ 243375062 h 84"/>
              <a:gd name="T82" fmla="*/ 453256370 w 198"/>
              <a:gd name="T83" fmla="*/ 243375062 h 84"/>
              <a:gd name="T84" fmla="*/ 429037862 w 198"/>
              <a:gd name="T85" fmla="*/ 258827692 h 84"/>
              <a:gd name="T86" fmla="*/ 415196855 w 198"/>
              <a:gd name="T87" fmla="*/ 258827692 h 84"/>
              <a:gd name="T88" fmla="*/ 404817494 w 198"/>
              <a:gd name="T89" fmla="*/ 262689851 h 84"/>
              <a:gd name="T90" fmla="*/ 380597127 w 198"/>
              <a:gd name="T91" fmla="*/ 262689851 h 84"/>
              <a:gd name="T92" fmla="*/ 366757979 w 198"/>
              <a:gd name="T93" fmla="*/ 270416135 h 84"/>
              <a:gd name="T94" fmla="*/ 325236818 w 198"/>
              <a:gd name="T95" fmla="*/ 270416135 h 84"/>
              <a:gd name="T96" fmla="*/ 311397670 w 198"/>
              <a:gd name="T97" fmla="*/ 262689851 h 84"/>
              <a:gd name="T98" fmla="*/ 287177302 w 198"/>
              <a:gd name="T99" fmla="*/ 262689851 h 84"/>
              <a:gd name="T100" fmla="*/ 276797942 w 198"/>
              <a:gd name="T101" fmla="*/ 258827692 h 84"/>
              <a:gd name="T102" fmla="*/ 262958795 w 198"/>
              <a:gd name="T103" fmla="*/ 258827692 h 84"/>
              <a:gd name="T104" fmla="*/ 172998699 w 198"/>
              <a:gd name="T105" fmla="*/ 208607767 h 84"/>
              <a:gd name="T106" fmla="*/ 110718787 w 198"/>
              <a:gd name="T107" fmla="*/ 142935334 h 84"/>
              <a:gd name="T108" fmla="*/ 103799214 w 198"/>
              <a:gd name="T109" fmla="*/ 127482736 h 84"/>
              <a:gd name="T110" fmla="*/ 93419853 w 198"/>
              <a:gd name="T111" fmla="*/ 115892327 h 84"/>
              <a:gd name="T112" fmla="*/ 62279912 w 198"/>
              <a:gd name="T113" fmla="*/ 34767311 h 84"/>
              <a:gd name="T114" fmla="*/ 55360324 w 198"/>
              <a:gd name="T115" fmla="*/ 11588447 h 84"/>
              <a:gd name="T116" fmla="*/ 48438890 w 198"/>
              <a:gd name="T117" fmla="*/ 0 h 84"/>
              <a:gd name="T118" fmla="*/ 48438890 w 198"/>
              <a:gd name="T119" fmla="*/ 3862160 h 84"/>
              <a:gd name="T120" fmla="*/ 0 w 198"/>
              <a:gd name="T121" fmla="*/ 19314735 h 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98"/>
              <a:gd name="T184" fmla="*/ 0 h 84"/>
              <a:gd name="T185" fmla="*/ 198 w 198"/>
              <a:gd name="T186" fmla="*/ 84 h 8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98" h="84">
                <a:moveTo>
                  <a:pt x="0" y="5"/>
                </a:moveTo>
                <a:lnTo>
                  <a:pt x="0" y="7"/>
                </a:lnTo>
                <a:lnTo>
                  <a:pt x="2" y="10"/>
                </a:lnTo>
                <a:lnTo>
                  <a:pt x="4" y="16"/>
                </a:lnTo>
                <a:lnTo>
                  <a:pt x="16" y="37"/>
                </a:lnTo>
                <a:lnTo>
                  <a:pt x="20" y="40"/>
                </a:lnTo>
                <a:lnTo>
                  <a:pt x="21" y="44"/>
                </a:lnTo>
                <a:lnTo>
                  <a:pt x="30" y="53"/>
                </a:lnTo>
                <a:lnTo>
                  <a:pt x="32" y="58"/>
                </a:lnTo>
                <a:lnTo>
                  <a:pt x="37" y="60"/>
                </a:lnTo>
                <a:lnTo>
                  <a:pt x="43" y="65"/>
                </a:lnTo>
                <a:lnTo>
                  <a:pt x="73" y="81"/>
                </a:lnTo>
                <a:lnTo>
                  <a:pt x="76" y="81"/>
                </a:lnTo>
                <a:lnTo>
                  <a:pt x="80" y="82"/>
                </a:lnTo>
                <a:lnTo>
                  <a:pt x="87" y="82"/>
                </a:lnTo>
                <a:lnTo>
                  <a:pt x="90" y="84"/>
                </a:lnTo>
                <a:lnTo>
                  <a:pt x="110" y="84"/>
                </a:lnTo>
                <a:lnTo>
                  <a:pt x="113" y="82"/>
                </a:lnTo>
                <a:lnTo>
                  <a:pt x="120" y="82"/>
                </a:lnTo>
                <a:lnTo>
                  <a:pt x="124" y="81"/>
                </a:lnTo>
                <a:lnTo>
                  <a:pt x="127" y="81"/>
                </a:lnTo>
                <a:lnTo>
                  <a:pt x="134" y="77"/>
                </a:lnTo>
                <a:lnTo>
                  <a:pt x="139" y="77"/>
                </a:lnTo>
                <a:lnTo>
                  <a:pt x="141" y="74"/>
                </a:lnTo>
                <a:lnTo>
                  <a:pt x="152" y="68"/>
                </a:lnTo>
                <a:lnTo>
                  <a:pt x="157" y="63"/>
                </a:lnTo>
                <a:lnTo>
                  <a:pt x="161" y="61"/>
                </a:lnTo>
                <a:lnTo>
                  <a:pt x="178" y="44"/>
                </a:lnTo>
                <a:lnTo>
                  <a:pt x="180" y="40"/>
                </a:lnTo>
                <a:lnTo>
                  <a:pt x="185" y="35"/>
                </a:lnTo>
                <a:lnTo>
                  <a:pt x="198" y="14"/>
                </a:lnTo>
                <a:lnTo>
                  <a:pt x="198" y="12"/>
                </a:lnTo>
                <a:lnTo>
                  <a:pt x="183" y="9"/>
                </a:lnTo>
                <a:lnTo>
                  <a:pt x="183" y="7"/>
                </a:lnTo>
                <a:lnTo>
                  <a:pt x="175" y="28"/>
                </a:lnTo>
                <a:lnTo>
                  <a:pt x="169" y="33"/>
                </a:lnTo>
                <a:lnTo>
                  <a:pt x="168" y="37"/>
                </a:lnTo>
                <a:lnTo>
                  <a:pt x="154" y="51"/>
                </a:lnTo>
                <a:lnTo>
                  <a:pt x="150" y="53"/>
                </a:lnTo>
                <a:lnTo>
                  <a:pt x="145" y="58"/>
                </a:lnTo>
                <a:lnTo>
                  <a:pt x="134" y="63"/>
                </a:lnTo>
                <a:lnTo>
                  <a:pt x="131" y="63"/>
                </a:lnTo>
                <a:lnTo>
                  <a:pt x="124" y="67"/>
                </a:lnTo>
                <a:lnTo>
                  <a:pt x="120" y="67"/>
                </a:lnTo>
                <a:lnTo>
                  <a:pt x="117" y="68"/>
                </a:lnTo>
                <a:lnTo>
                  <a:pt x="110" y="68"/>
                </a:lnTo>
                <a:lnTo>
                  <a:pt x="106" y="70"/>
                </a:lnTo>
                <a:lnTo>
                  <a:pt x="94" y="70"/>
                </a:lnTo>
                <a:lnTo>
                  <a:pt x="90" y="68"/>
                </a:lnTo>
                <a:lnTo>
                  <a:pt x="83" y="68"/>
                </a:lnTo>
                <a:lnTo>
                  <a:pt x="80" y="67"/>
                </a:lnTo>
                <a:lnTo>
                  <a:pt x="76" y="67"/>
                </a:lnTo>
                <a:lnTo>
                  <a:pt x="50" y="54"/>
                </a:lnTo>
                <a:lnTo>
                  <a:pt x="32" y="37"/>
                </a:lnTo>
                <a:lnTo>
                  <a:pt x="30" y="33"/>
                </a:lnTo>
                <a:lnTo>
                  <a:pt x="27" y="30"/>
                </a:lnTo>
                <a:lnTo>
                  <a:pt x="18" y="9"/>
                </a:lnTo>
                <a:lnTo>
                  <a:pt x="16" y="3"/>
                </a:lnTo>
                <a:lnTo>
                  <a:pt x="14" y="0"/>
                </a:lnTo>
                <a:lnTo>
                  <a:pt x="14" y="1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7" name="Freeform 243"/>
          <p:cNvSpPr>
            <a:spLocks/>
          </p:cNvSpPr>
          <p:nvPr/>
        </p:nvSpPr>
        <p:spPr bwMode="auto">
          <a:xfrm>
            <a:off x="1435100" y="2173288"/>
            <a:ext cx="279400" cy="127000"/>
          </a:xfrm>
          <a:custGeom>
            <a:avLst/>
            <a:gdLst>
              <a:gd name="T0" fmla="*/ 0 w 150"/>
              <a:gd name="T1" fmla="*/ 3817815 h 65"/>
              <a:gd name="T2" fmla="*/ 10408581 w 150"/>
              <a:gd name="T3" fmla="*/ 38174243 h 65"/>
              <a:gd name="T4" fmla="*/ 24287308 w 150"/>
              <a:gd name="T5" fmla="*/ 72532627 h 65"/>
              <a:gd name="T6" fmla="*/ 38164176 w 150"/>
              <a:gd name="T7" fmla="*/ 91619741 h 65"/>
              <a:gd name="T8" fmla="*/ 48572753 w 150"/>
              <a:gd name="T9" fmla="*/ 110708809 h 65"/>
              <a:gd name="T10" fmla="*/ 111024231 w 150"/>
              <a:gd name="T11" fmla="*/ 187057296 h 65"/>
              <a:gd name="T12" fmla="*/ 128373130 w 150"/>
              <a:gd name="T13" fmla="*/ 198510737 h 65"/>
              <a:gd name="T14" fmla="*/ 152658568 w 150"/>
              <a:gd name="T15" fmla="*/ 213780038 h 65"/>
              <a:gd name="T16" fmla="*/ 176945869 w 150"/>
              <a:gd name="T17" fmla="*/ 225233478 h 65"/>
              <a:gd name="T18" fmla="*/ 194292876 w 150"/>
              <a:gd name="T19" fmla="*/ 232869106 h 65"/>
              <a:gd name="T20" fmla="*/ 225518608 w 150"/>
              <a:gd name="T21" fmla="*/ 240502779 h 65"/>
              <a:gd name="T22" fmla="*/ 294910422 w 150"/>
              <a:gd name="T23" fmla="*/ 248138406 h 65"/>
              <a:gd name="T24" fmla="*/ 329604437 w 150"/>
              <a:gd name="T25" fmla="*/ 240502779 h 65"/>
              <a:gd name="T26" fmla="*/ 346953307 w 150"/>
              <a:gd name="T27" fmla="*/ 225233478 h 65"/>
              <a:gd name="T28" fmla="*/ 371238745 w 150"/>
              <a:gd name="T29" fmla="*/ 213780038 h 65"/>
              <a:gd name="T30" fmla="*/ 395526046 w 150"/>
              <a:gd name="T31" fmla="*/ 198510737 h 65"/>
              <a:gd name="T32" fmla="*/ 426751777 w 150"/>
              <a:gd name="T33" fmla="*/ 171787996 h 65"/>
              <a:gd name="T34" fmla="*/ 457977509 w 150"/>
              <a:gd name="T35" fmla="*/ 133613768 h 65"/>
              <a:gd name="T36" fmla="*/ 482264810 w 150"/>
              <a:gd name="T37" fmla="*/ 99255369 h 65"/>
              <a:gd name="T38" fmla="*/ 496141787 w 150"/>
              <a:gd name="T39" fmla="*/ 80168254 h 65"/>
              <a:gd name="T40" fmla="*/ 506550364 w 150"/>
              <a:gd name="T41" fmla="*/ 45809871 h 65"/>
              <a:gd name="T42" fmla="*/ 520429088 w 150"/>
              <a:gd name="T43" fmla="*/ 30540563 h 65"/>
              <a:gd name="T44" fmla="*/ 475324516 w 150"/>
              <a:gd name="T45" fmla="*/ 3817815 h 65"/>
              <a:gd name="T46" fmla="*/ 457977509 w 150"/>
              <a:gd name="T47" fmla="*/ 38174243 h 65"/>
              <a:gd name="T48" fmla="*/ 451039078 w 150"/>
              <a:gd name="T49" fmla="*/ 64897000 h 65"/>
              <a:gd name="T50" fmla="*/ 440630501 w 150"/>
              <a:gd name="T51" fmla="*/ 83986068 h 65"/>
              <a:gd name="T52" fmla="*/ 416343200 w 150"/>
              <a:gd name="T53" fmla="*/ 118342483 h 65"/>
              <a:gd name="T54" fmla="*/ 392055900 w 150"/>
              <a:gd name="T55" fmla="*/ 141247441 h 65"/>
              <a:gd name="T56" fmla="*/ 353891738 w 150"/>
              <a:gd name="T57" fmla="*/ 160336509 h 65"/>
              <a:gd name="T58" fmla="*/ 336544730 w 150"/>
              <a:gd name="T59" fmla="*/ 171787996 h 65"/>
              <a:gd name="T60" fmla="*/ 312257429 w 150"/>
              <a:gd name="T61" fmla="*/ 179423623 h 65"/>
              <a:gd name="T62" fmla="*/ 274093268 w 150"/>
              <a:gd name="T63" fmla="*/ 187057296 h 65"/>
              <a:gd name="T64" fmla="*/ 249805967 w 150"/>
              <a:gd name="T65" fmla="*/ 194692923 h 65"/>
              <a:gd name="T66" fmla="*/ 218580177 w 150"/>
              <a:gd name="T67" fmla="*/ 187057296 h 65"/>
              <a:gd name="T68" fmla="*/ 201233170 w 150"/>
              <a:gd name="T69" fmla="*/ 179423623 h 65"/>
              <a:gd name="T70" fmla="*/ 176945869 w 150"/>
              <a:gd name="T71" fmla="*/ 171787996 h 65"/>
              <a:gd name="T72" fmla="*/ 152658568 w 150"/>
              <a:gd name="T73" fmla="*/ 160336509 h 65"/>
              <a:gd name="T74" fmla="*/ 135311560 w 150"/>
              <a:gd name="T75" fmla="*/ 145065254 h 65"/>
              <a:gd name="T76" fmla="*/ 86738792 w 150"/>
              <a:gd name="T77" fmla="*/ 83986068 h 65"/>
              <a:gd name="T78" fmla="*/ 72860069 w 150"/>
              <a:gd name="T79" fmla="*/ 64897000 h 65"/>
              <a:gd name="T80" fmla="*/ 62451492 w 150"/>
              <a:gd name="T81" fmla="*/ 45809871 h 65"/>
              <a:gd name="T82" fmla="*/ 48572753 w 150"/>
              <a:gd name="T83" fmla="*/ 11453445 h 65"/>
              <a:gd name="T84" fmla="*/ 0 w 150"/>
              <a:gd name="T85" fmla="*/ 11453445 h 6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50"/>
              <a:gd name="T130" fmla="*/ 0 h 65"/>
              <a:gd name="T131" fmla="*/ 150 w 150"/>
              <a:gd name="T132" fmla="*/ 65 h 6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50" h="65">
                <a:moveTo>
                  <a:pt x="0" y="3"/>
                </a:moveTo>
                <a:lnTo>
                  <a:pt x="0" y="1"/>
                </a:lnTo>
                <a:lnTo>
                  <a:pt x="0" y="8"/>
                </a:lnTo>
                <a:lnTo>
                  <a:pt x="3" y="10"/>
                </a:lnTo>
                <a:lnTo>
                  <a:pt x="3" y="17"/>
                </a:lnTo>
                <a:lnTo>
                  <a:pt x="7" y="19"/>
                </a:lnTo>
                <a:lnTo>
                  <a:pt x="9" y="22"/>
                </a:lnTo>
                <a:lnTo>
                  <a:pt x="11" y="24"/>
                </a:lnTo>
                <a:lnTo>
                  <a:pt x="12" y="28"/>
                </a:lnTo>
                <a:lnTo>
                  <a:pt x="14" y="29"/>
                </a:lnTo>
                <a:lnTo>
                  <a:pt x="16" y="33"/>
                </a:lnTo>
                <a:lnTo>
                  <a:pt x="32" y="49"/>
                </a:lnTo>
                <a:lnTo>
                  <a:pt x="35" y="51"/>
                </a:lnTo>
                <a:lnTo>
                  <a:pt x="37" y="52"/>
                </a:lnTo>
                <a:lnTo>
                  <a:pt x="42" y="56"/>
                </a:lnTo>
                <a:lnTo>
                  <a:pt x="44" y="56"/>
                </a:lnTo>
                <a:lnTo>
                  <a:pt x="49" y="59"/>
                </a:lnTo>
                <a:lnTo>
                  <a:pt x="51" y="59"/>
                </a:lnTo>
                <a:lnTo>
                  <a:pt x="55" y="61"/>
                </a:lnTo>
                <a:lnTo>
                  <a:pt x="56" y="61"/>
                </a:lnTo>
                <a:lnTo>
                  <a:pt x="60" y="63"/>
                </a:lnTo>
                <a:lnTo>
                  <a:pt x="65" y="63"/>
                </a:lnTo>
                <a:lnTo>
                  <a:pt x="69" y="65"/>
                </a:lnTo>
                <a:lnTo>
                  <a:pt x="85" y="65"/>
                </a:lnTo>
                <a:lnTo>
                  <a:pt x="86" y="63"/>
                </a:lnTo>
                <a:lnTo>
                  <a:pt x="95" y="63"/>
                </a:lnTo>
                <a:lnTo>
                  <a:pt x="97" y="61"/>
                </a:lnTo>
                <a:lnTo>
                  <a:pt x="100" y="59"/>
                </a:lnTo>
                <a:lnTo>
                  <a:pt x="102" y="59"/>
                </a:lnTo>
                <a:lnTo>
                  <a:pt x="107" y="56"/>
                </a:lnTo>
                <a:lnTo>
                  <a:pt x="109" y="56"/>
                </a:lnTo>
                <a:lnTo>
                  <a:pt x="114" y="52"/>
                </a:lnTo>
                <a:lnTo>
                  <a:pt x="120" y="47"/>
                </a:lnTo>
                <a:lnTo>
                  <a:pt x="123" y="45"/>
                </a:lnTo>
                <a:lnTo>
                  <a:pt x="130" y="38"/>
                </a:lnTo>
                <a:lnTo>
                  <a:pt x="132" y="35"/>
                </a:lnTo>
                <a:lnTo>
                  <a:pt x="137" y="29"/>
                </a:lnTo>
                <a:lnTo>
                  <a:pt x="139" y="26"/>
                </a:lnTo>
                <a:lnTo>
                  <a:pt x="141" y="24"/>
                </a:lnTo>
                <a:lnTo>
                  <a:pt x="143" y="21"/>
                </a:lnTo>
                <a:lnTo>
                  <a:pt x="146" y="19"/>
                </a:lnTo>
                <a:lnTo>
                  <a:pt x="146" y="12"/>
                </a:lnTo>
                <a:lnTo>
                  <a:pt x="148" y="12"/>
                </a:lnTo>
                <a:lnTo>
                  <a:pt x="150" y="8"/>
                </a:lnTo>
                <a:lnTo>
                  <a:pt x="136" y="5"/>
                </a:lnTo>
                <a:lnTo>
                  <a:pt x="137" y="1"/>
                </a:lnTo>
                <a:lnTo>
                  <a:pt x="136" y="5"/>
                </a:lnTo>
                <a:lnTo>
                  <a:pt x="132" y="10"/>
                </a:lnTo>
                <a:lnTo>
                  <a:pt x="132" y="14"/>
                </a:lnTo>
                <a:lnTo>
                  <a:pt x="130" y="17"/>
                </a:lnTo>
                <a:lnTo>
                  <a:pt x="129" y="19"/>
                </a:lnTo>
                <a:lnTo>
                  <a:pt x="127" y="22"/>
                </a:lnTo>
                <a:lnTo>
                  <a:pt x="121" y="28"/>
                </a:lnTo>
                <a:lnTo>
                  <a:pt x="120" y="31"/>
                </a:lnTo>
                <a:lnTo>
                  <a:pt x="116" y="35"/>
                </a:lnTo>
                <a:lnTo>
                  <a:pt x="113" y="37"/>
                </a:lnTo>
                <a:lnTo>
                  <a:pt x="107" y="42"/>
                </a:lnTo>
                <a:lnTo>
                  <a:pt x="102" y="42"/>
                </a:lnTo>
                <a:lnTo>
                  <a:pt x="100" y="45"/>
                </a:lnTo>
                <a:lnTo>
                  <a:pt x="97" y="45"/>
                </a:lnTo>
                <a:lnTo>
                  <a:pt x="93" y="47"/>
                </a:lnTo>
                <a:lnTo>
                  <a:pt x="90" y="47"/>
                </a:lnTo>
                <a:lnTo>
                  <a:pt x="88" y="49"/>
                </a:lnTo>
                <a:lnTo>
                  <a:pt x="79" y="49"/>
                </a:lnTo>
                <a:lnTo>
                  <a:pt x="77" y="51"/>
                </a:lnTo>
                <a:lnTo>
                  <a:pt x="72" y="51"/>
                </a:lnTo>
                <a:lnTo>
                  <a:pt x="69" y="49"/>
                </a:lnTo>
                <a:lnTo>
                  <a:pt x="63" y="49"/>
                </a:lnTo>
                <a:lnTo>
                  <a:pt x="60" y="47"/>
                </a:lnTo>
                <a:lnTo>
                  <a:pt x="58" y="47"/>
                </a:lnTo>
                <a:lnTo>
                  <a:pt x="55" y="45"/>
                </a:lnTo>
                <a:lnTo>
                  <a:pt x="51" y="45"/>
                </a:lnTo>
                <a:lnTo>
                  <a:pt x="49" y="42"/>
                </a:lnTo>
                <a:lnTo>
                  <a:pt x="44" y="42"/>
                </a:lnTo>
                <a:lnTo>
                  <a:pt x="42" y="40"/>
                </a:lnTo>
                <a:lnTo>
                  <a:pt x="39" y="38"/>
                </a:lnTo>
                <a:lnTo>
                  <a:pt x="26" y="26"/>
                </a:lnTo>
                <a:lnTo>
                  <a:pt x="25" y="22"/>
                </a:lnTo>
                <a:lnTo>
                  <a:pt x="23" y="21"/>
                </a:lnTo>
                <a:lnTo>
                  <a:pt x="21" y="17"/>
                </a:lnTo>
                <a:lnTo>
                  <a:pt x="19" y="15"/>
                </a:lnTo>
                <a:lnTo>
                  <a:pt x="18" y="12"/>
                </a:lnTo>
                <a:lnTo>
                  <a:pt x="18" y="8"/>
                </a:lnTo>
                <a:lnTo>
                  <a:pt x="14" y="3"/>
                </a:lnTo>
                <a:lnTo>
                  <a:pt x="14" y="0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8" name="Freeform 244"/>
          <p:cNvSpPr>
            <a:spLocks/>
          </p:cNvSpPr>
          <p:nvPr/>
        </p:nvSpPr>
        <p:spPr bwMode="auto">
          <a:xfrm>
            <a:off x="1293813" y="2332038"/>
            <a:ext cx="546100" cy="231775"/>
          </a:xfrm>
          <a:custGeom>
            <a:avLst/>
            <a:gdLst>
              <a:gd name="T0" fmla="*/ 6948329 w 293"/>
              <a:gd name="T1" fmla="*/ 30865359 h 118"/>
              <a:gd name="T2" fmla="*/ 24317290 w 293"/>
              <a:gd name="T3" fmla="*/ 84876799 h 118"/>
              <a:gd name="T4" fmla="*/ 111162086 w 293"/>
              <a:gd name="T5" fmla="*/ 235341978 h 118"/>
              <a:gd name="T6" fmla="*/ 135479397 w 293"/>
              <a:gd name="T7" fmla="*/ 270065069 h 118"/>
              <a:gd name="T8" fmla="*/ 198008753 w 293"/>
              <a:gd name="T9" fmla="*/ 331793806 h 118"/>
              <a:gd name="T10" fmla="*/ 232746663 w 293"/>
              <a:gd name="T11" fmla="*/ 351084160 h 118"/>
              <a:gd name="T12" fmla="*/ 288327750 w 293"/>
              <a:gd name="T13" fmla="*/ 393522544 h 118"/>
              <a:gd name="T14" fmla="*/ 402963970 w 293"/>
              <a:gd name="T15" fmla="*/ 439818606 h 118"/>
              <a:gd name="T16" fmla="*/ 465493326 w 293"/>
              <a:gd name="T17" fmla="*/ 447535926 h 118"/>
              <a:gd name="T18" fmla="*/ 538443426 w 293"/>
              <a:gd name="T19" fmla="*/ 455251282 h 118"/>
              <a:gd name="T20" fmla="*/ 594026318 w 293"/>
              <a:gd name="T21" fmla="*/ 447535926 h 118"/>
              <a:gd name="T22" fmla="*/ 649607346 w 293"/>
              <a:gd name="T23" fmla="*/ 432103250 h 118"/>
              <a:gd name="T24" fmla="*/ 712136702 w 293"/>
              <a:gd name="T25" fmla="*/ 405095577 h 118"/>
              <a:gd name="T26" fmla="*/ 771191894 w 293"/>
              <a:gd name="T27" fmla="*/ 370374513 h 118"/>
              <a:gd name="T28" fmla="*/ 795507313 w 293"/>
              <a:gd name="T29" fmla="*/ 358799515 h 118"/>
              <a:gd name="T30" fmla="*/ 833719386 w 293"/>
              <a:gd name="T31" fmla="*/ 324076486 h 118"/>
              <a:gd name="T32" fmla="*/ 864984996 w 293"/>
              <a:gd name="T33" fmla="*/ 297070778 h 118"/>
              <a:gd name="T34" fmla="*/ 892774578 w 293"/>
              <a:gd name="T35" fmla="*/ 262347749 h 118"/>
              <a:gd name="T36" fmla="*/ 917091861 w 293"/>
              <a:gd name="T37" fmla="*/ 227626623 h 118"/>
              <a:gd name="T38" fmla="*/ 962252262 w 293"/>
              <a:gd name="T39" fmla="*/ 169755563 h 118"/>
              <a:gd name="T40" fmla="*/ 993516241 w 293"/>
              <a:gd name="T41" fmla="*/ 108024831 h 118"/>
              <a:gd name="T42" fmla="*/ 1010885196 w 293"/>
              <a:gd name="T43" fmla="*/ 46296078 h 118"/>
              <a:gd name="T44" fmla="*/ 969198725 w 293"/>
              <a:gd name="T45" fmla="*/ 27005717 h 118"/>
              <a:gd name="T46" fmla="*/ 955303934 w 293"/>
              <a:gd name="T47" fmla="*/ 38580722 h 118"/>
              <a:gd name="T48" fmla="*/ 917091861 w 293"/>
              <a:gd name="T49" fmla="*/ 119599828 h 118"/>
              <a:gd name="T50" fmla="*/ 892774578 w 293"/>
              <a:gd name="T51" fmla="*/ 173613241 h 118"/>
              <a:gd name="T52" fmla="*/ 868459160 w 293"/>
              <a:gd name="T53" fmla="*/ 208336270 h 118"/>
              <a:gd name="T54" fmla="*/ 840667714 w 293"/>
              <a:gd name="T55" fmla="*/ 235341978 h 118"/>
              <a:gd name="T56" fmla="*/ 812876268 w 293"/>
              <a:gd name="T57" fmla="*/ 270065069 h 118"/>
              <a:gd name="T58" fmla="*/ 785086685 w 293"/>
              <a:gd name="T59" fmla="*/ 297070778 h 118"/>
              <a:gd name="T60" fmla="*/ 753821076 w 293"/>
              <a:gd name="T61" fmla="*/ 316361131 h 118"/>
              <a:gd name="T62" fmla="*/ 722557330 w 293"/>
              <a:gd name="T63" fmla="*/ 339509162 h 118"/>
              <a:gd name="T64" fmla="*/ 666976301 w 293"/>
              <a:gd name="T65" fmla="*/ 366516835 h 118"/>
              <a:gd name="T66" fmla="*/ 618341736 w 293"/>
              <a:gd name="T67" fmla="*/ 378089868 h 118"/>
              <a:gd name="T68" fmla="*/ 545391753 w 293"/>
              <a:gd name="T69" fmla="*/ 393522544 h 118"/>
              <a:gd name="T70" fmla="*/ 496759052 w 293"/>
              <a:gd name="T71" fmla="*/ 397380222 h 118"/>
              <a:gd name="T72" fmla="*/ 434229580 w 293"/>
              <a:gd name="T73" fmla="*/ 393522544 h 118"/>
              <a:gd name="T74" fmla="*/ 330013987 w 293"/>
              <a:gd name="T75" fmla="*/ 351084160 h 118"/>
              <a:gd name="T76" fmla="*/ 295276077 w 293"/>
              <a:gd name="T77" fmla="*/ 331793806 h 118"/>
              <a:gd name="T78" fmla="*/ 246641512 w 293"/>
              <a:gd name="T79" fmla="*/ 304786133 h 118"/>
              <a:gd name="T80" fmla="*/ 173691471 w 293"/>
              <a:gd name="T81" fmla="*/ 227626623 h 118"/>
              <a:gd name="T82" fmla="*/ 145901889 w 293"/>
              <a:gd name="T83" fmla="*/ 196761272 h 118"/>
              <a:gd name="T84" fmla="*/ 72950012 w 293"/>
              <a:gd name="T85" fmla="*/ 57871075 h 118"/>
              <a:gd name="T86" fmla="*/ 55581043 w 293"/>
              <a:gd name="T87" fmla="*/ 19290361 h 118"/>
              <a:gd name="T88" fmla="*/ 0 w 293"/>
              <a:gd name="T89" fmla="*/ 11575001 h 11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3"/>
              <a:gd name="T136" fmla="*/ 0 h 118"/>
              <a:gd name="T137" fmla="*/ 293 w 293"/>
              <a:gd name="T138" fmla="*/ 118 h 11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3" h="118">
                <a:moveTo>
                  <a:pt x="0" y="3"/>
                </a:moveTo>
                <a:lnTo>
                  <a:pt x="2" y="8"/>
                </a:lnTo>
                <a:lnTo>
                  <a:pt x="4" y="17"/>
                </a:lnTo>
                <a:lnTo>
                  <a:pt x="7" y="22"/>
                </a:lnTo>
                <a:lnTo>
                  <a:pt x="9" y="28"/>
                </a:lnTo>
                <a:lnTo>
                  <a:pt x="32" y="61"/>
                </a:lnTo>
                <a:lnTo>
                  <a:pt x="35" y="65"/>
                </a:lnTo>
                <a:lnTo>
                  <a:pt x="39" y="70"/>
                </a:lnTo>
                <a:lnTo>
                  <a:pt x="44" y="74"/>
                </a:lnTo>
                <a:lnTo>
                  <a:pt x="57" y="86"/>
                </a:lnTo>
                <a:lnTo>
                  <a:pt x="64" y="89"/>
                </a:lnTo>
                <a:lnTo>
                  <a:pt x="67" y="91"/>
                </a:lnTo>
                <a:lnTo>
                  <a:pt x="78" y="100"/>
                </a:lnTo>
                <a:lnTo>
                  <a:pt x="83" y="102"/>
                </a:lnTo>
                <a:lnTo>
                  <a:pt x="88" y="105"/>
                </a:lnTo>
                <a:lnTo>
                  <a:pt x="116" y="114"/>
                </a:lnTo>
                <a:lnTo>
                  <a:pt x="125" y="116"/>
                </a:lnTo>
                <a:lnTo>
                  <a:pt x="134" y="116"/>
                </a:lnTo>
                <a:lnTo>
                  <a:pt x="139" y="118"/>
                </a:lnTo>
                <a:lnTo>
                  <a:pt x="155" y="118"/>
                </a:lnTo>
                <a:lnTo>
                  <a:pt x="161" y="116"/>
                </a:lnTo>
                <a:lnTo>
                  <a:pt x="171" y="116"/>
                </a:lnTo>
                <a:lnTo>
                  <a:pt x="182" y="112"/>
                </a:lnTo>
                <a:lnTo>
                  <a:pt x="187" y="112"/>
                </a:lnTo>
                <a:lnTo>
                  <a:pt x="199" y="109"/>
                </a:lnTo>
                <a:lnTo>
                  <a:pt x="205" y="105"/>
                </a:lnTo>
                <a:lnTo>
                  <a:pt x="215" y="102"/>
                </a:lnTo>
                <a:lnTo>
                  <a:pt x="222" y="96"/>
                </a:lnTo>
                <a:lnTo>
                  <a:pt x="224" y="93"/>
                </a:lnTo>
                <a:lnTo>
                  <a:pt x="229" y="93"/>
                </a:lnTo>
                <a:lnTo>
                  <a:pt x="236" y="88"/>
                </a:lnTo>
                <a:lnTo>
                  <a:pt x="240" y="84"/>
                </a:lnTo>
                <a:lnTo>
                  <a:pt x="245" y="81"/>
                </a:lnTo>
                <a:lnTo>
                  <a:pt x="249" y="77"/>
                </a:lnTo>
                <a:lnTo>
                  <a:pt x="252" y="72"/>
                </a:lnTo>
                <a:lnTo>
                  <a:pt x="257" y="68"/>
                </a:lnTo>
                <a:lnTo>
                  <a:pt x="261" y="65"/>
                </a:lnTo>
                <a:lnTo>
                  <a:pt x="264" y="59"/>
                </a:lnTo>
                <a:lnTo>
                  <a:pt x="268" y="56"/>
                </a:lnTo>
                <a:lnTo>
                  <a:pt x="277" y="44"/>
                </a:lnTo>
                <a:lnTo>
                  <a:pt x="279" y="38"/>
                </a:lnTo>
                <a:lnTo>
                  <a:pt x="286" y="28"/>
                </a:lnTo>
                <a:lnTo>
                  <a:pt x="289" y="17"/>
                </a:lnTo>
                <a:lnTo>
                  <a:pt x="291" y="12"/>
                </a:lnTo>
                <a:lnTo>
                  <a:pt x="293" y="10"/>
                </a:lnTo>
                <a:lnTo>
                  <a:pt x="279" y="7"/>
                </a:lnTo>
                <a:lnTo>
                  <a:pt x="280" y="5"/>
                </a:lnTo>
                <a:lnTo>
                  <a:pt x="275" y="10"/>
                </a:lnTo>
                <a:lnTo>
                  <a:pt x="271" y="21"/>
                </a:lnTo>
                <a:lnTo>
                  <a:pt x="264" y="31"/>
                </a:lnTo>
                <a:lnTo>
                  <a:pt x="263" y="37"/>
                </a:lnTo>
                <a:lnTo>
                  <a:pt x="257" y="45"/>
                </a:lnTo>
                <a:lnTo>
                  <a:pt x="254" y="49"/>
                </a:lnTo>
                <a:lnTo>
                  <a:pt x="250" y="54"/>
                </a:lnTo>
                <a:lnTo>
                  <a:pt x="247" y="58"/>
                </a:lnTo>
                <a:lnTo>
                  <a:pt x="242" y="61"/>
                </a:lnTo>
                <a:lnTo>
                  <a:pt x="238" y="66"/>
                </a:lnTo>
                <a:lnTo>
                  <a:pt x="234" y="70"/>
                </a:lnTo>
                <a:lnTo>
                  <a:pt x="229" y="74"/>
                </a:lnTo>
                <a:lnTo>
                  <a:pt x="226" y="77"/>
                </a:lnTo>
                <a:lnTo>
                  <a:pt x="222" y="79"/>
                </a:lnTo>
                <a:lnTo>
                  <a:pt x="217" y="82"/>
                </a:lnTo>
                <a:lnTo>
                  <a:pt x="212" y="86"/>
                </a:lnTo>
                <a:lnTo>
                  <a:pt x="208" y="88"/>
                </a:lnTo>
                <a:lnTo>
                  <a:pt x="197" y="91"/>
                </a:lnTo>
                <a:lnTo>
                  <a:pt x="192" y="95"/>
                </a:lnTo>
                <a:lnTo>
                  <a:pt x="183" y="98"/>
                </a:lnTo>
                <a:lnTo>
                  <a:pt x="178" y="98"/>
                </a:lnTo>
                <a:lnTo>
                  <a:pt x="168" y="102"/>
                </a:lnTo>
                <a:lnTo>
                  <a:pt x="157" y="102"/>
                </a:lnTo>
                <a:lnTo>
                  <a:pt x="152" y="103"/>
                </a:lnTo>
                <a:lnTo>
                  <a:pt x="143" y="103"/>
                </a:lnTo>
                <a:lnTo>
                  <a:pt x="138" y="102"/>
                </a:lnTo>
                <a:lnTo>
                  <a:pt x="125" y="102"/>
                </a:lnTo>
                <a:lnTo>
                  <a:pt x="120" y="100"/>
                </a:lnTo>
                <a:lnTo>
                  <a:pt x="95" y="91"/>
                </a:lnTo>
                <a:lnTo>
                  <a:pt x="90" y="88"/>
                </a:lnTo>
                <a:lnTo>
                  <a:pt x="85" y="86"/>
                </a:lnTo>
                <a:lnTo>
                  <a:pt x="74" y="81"/>
                </a:lnTo>
                <a:lnTo>
                  <a:pt x="71" y="79"/>
                </a:lnTo>
                <a:lnTo>
                  <a:pt x="55" y="63"/>
                </a:lnTo>
                <a:lnTo>
                  <a:pt x="50" y="59"/>
                </a:lnTo>
                <a:lnTo>
                  <a:pt x="46" y="54"/>
                </a:lnTo>
                <a:lnTo>
                  <a:pt x="42" y="51"/>
                </a:lnTo>
                <a:lnTo>
                  <a:pt x="23" y="21"/>
                </a:lnTo>
                <a:lnTo>
                  <a:pt x="21" y="15"/>
                </a:lnTo>
                <a:lnTo>
                  <a:pt x="18" y="10"/>
                </a:lnTo>
                <a:lnTo>
                  <a:pt x="16" y="5"/>
                </a:lnTo>
                <a:lnTo>
                  <a:pt x="14" y="0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9" name="Rectangle 245"/>
          <p:cNvSpPr>
            <a:spLocks noChangeArrowheads="1"/>
          </p:cNvSpPr>
          <p:nvPr/>
        </p:nvSpPr>
        <p:spPr bwMode="auto">
          <a:xfrm>
            <a:off x="1060450" y="3489325"/>
            <a:ext cx="5588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200" b="1" dirty="0">
                <a:solidFill>
                  <a:srgbClr val="000000"/>
                </a:solidFill>
                <a:latin typeface="Arial" charset="0"/>
              </a:rPr>
              <a:t>Layer A</a:t>
            </a:r>
            <a:endParaRPr lang="en-US" sz="2300" dirty="0"/>
          </a:p>
        </p:txBody>
      </p:sp>
      <p:sp>
        <p:nvSpPr>
          <p:cNvPr id="6170" name="Rectangle 246"/>
          <p:cNvSpPr>
            <a:spLocks noChangeArrowheads="1"/>
          </p:cNvSpPr>
          <p:nvPr/>
        </p:nvSpPr>
        <p:spPr bwMode="auto">
          <a:xfrm>
            <a:off x="1069975" y="3784600"/>
            <a:ext cx="5556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200" b="1" dirty="0">
                <a:solidFill>
                  <a:srgbClr val="000000"/>
                </a:solidFill>
                <a:latin typeface="Arial" charset="0"/>
              </a:rPr>
              <a:t>Layer B</a:t>
            </a:r>
            <a:endParaRPr lang="en-US" sz="2300" dirty="0"/>
          </a:p>
        </p:txBody>
      </p:sp>
      <p:sp>
        <p:nvSpPr>
          <p:cNvPr id="6171" name="Rectangle 247"/>
          <p:cNvSpPr>
            <a:spLocks noChangeArrowheads="1"/>
          </p:cNvSpPr>
          <p:nvPr/>
        </p:nvSpPr>
        <p:spPr bwMode="auto">
          <a:xfrm>
            <a:off x="1839913" y="4610100"/>
            <a:ext cx="2055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600" b="1" dirty="0">
                <a:solidFill>
                  <a:srgbClr val="000000"/>
                </a:solidFill>
                <a:latin typeface="Arial" charset="0"/>
              </a:rPr>
              <a:t>Non Zero-offset Case</a:t>
            </a:r>
            <a:endParaRPr lang="en-US" sz="2300" dirty="0"/>
          </a:p>
        </p:txBody>
      </p:sp>
      <p:sp>
        <p:nvSpPr>
          <p:cNvPr id="6172" name="Rectangle 248"/>
          <p:cNvSpPr>
            <a:spLocks noChangeArrowheads="1"/>
          </p:cNvSpPr>
          <p:nvPr/>
        </p:nvSpPr>
        <p:spPr bwMode="auto">
          <a:xfrm>
            <a:off x="1724025" y="2722563"/>
            <a:ext cx="106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600" b="1" dirty="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300" dirty="0"/>
          </a:p>
        </p:txBody>
      </p:sp>
      <p:sp>
        <p:nvSpPr>
          <p:cNvPr id="6173" name="Oval 249"/>
          <p:cNvSpPr>
            <a:spLocks noChangeArrowheads="1"/>
          </p:cNvSpPr>
          <p:nvPr/>
        </p:nvSpPr>
        <p:spPr bwMode="auto">
          <a:xfrm>
            <a:off x="2911475" y="3690938"/>
            <a:ext cx="442913" cy="150812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4" name="Freeform 250"/>
          <p:cNvSpPr>
            <a:spLocks/>
          </p:cNvSpPr>
          <p:nvPr/>
        </p:nvSpPr>
        <p:spPr bwMode="auto">
          <a:xfrm>
            <a:off x="2903538" y="3683000"/>
            <a:ext cx="452437" cy="163513"/>
          </a:xfrm>
          <a:custGeom>
            <a:avLst/>
            <a:gdLst>
              <a:gd name="T0" fmla="*/ 6933644 w 243"/>
              <a:gd name="T1" fmla="*/ 186290551 h 83"/>
              <a:gd name="T2" fmla="*/ 55465425 w 243"/>
              <a:gd name="T3" fmla="*/ 240624128 h 83"/>
              <a:gd name="T4" fmla="*/ 117864493 w 243"/>
              <a:gd name="T5" fmla="*/ 267792948 h 83"/>
              <a:gd name="T6" fmla="*/ 159464511 w 243"/>
              <a:gd name="T7" fmla="*/ 287197797 h 83"/>
              <a:gd name="T8" fmla="*/ 207996280 w 243"/>
              <a:gd name="T9" fmla="*/ 302721676 h 83"/>
              <a:gd name="T10" fmla="*/ 280793992 w 243"/>
              <a:gd name="T11" fmla="*/ 306602646 h 83"/>
              <a:gd name="T12" fmla="*/ 377859392 w 243"/>
              <a:gd name="T13" fmla="*/ 322126525 h 83"/>
              <a:gd name="T14" fmla="*/ 544255741 w 243"/>
              <a:gd name="T15" fmla="*/ 314364585 h 83"/>
              <a:gd name="T16" fmla="*/ 617055256 w 243"/>
              <a:gd name="T17" fmla="*/ 302721676 h 83"/>
              <a:gd name="T18" fmla="*/ 679454309 w 243"/>
              <a:gd name="T19" fmla="*/ 287197797 h 83"/>
              <a:gd name="T20" fmla="*/ 734919720 w 243"/>
              <a:gd name="T21" fmla="*/ 267792948 h 83"/>
              <a:gd name="T22" fmla="*/ 814651015 w 243"/>
              <a:gd name="T23" fmla="*/ 217338309 h 83"/>
              <a:gd name="T24" fmla="*/ 838916900 w 243"/>
              <a:gd name="T25" fmla="*/ 186290551 h 83"/>
              <a:gd name="T26" fmla="*/ 842383721 w 243"/>
              <a:gd name="T27" fmla="*/ 143597913 h 83"/>
              <a:gd name="T28" fmla="*/ 831983258 w 243"/>
              <a:gd name="T29" fmla="*/ 116431094 h 83"/>
              <a:gd name="T30" fmla="*/ 800783732 w 243"/>
              <a:gd name="T31" fmla="*/ 81502366 h 83"/>
              <a:gd name="T32" fmla="*/ 721052436 w 243"/>
              <a:gd name="T33" fmla="*/ 42690683 h 83"/>
              <a:gd name="T34" fmla="*/ 679454309 w 243"/>
              <a:gd name="T35" fmla="*/ 27166796 h 83"/>
              <a:gd name="T36" fmla="*/ 630920678 w 243"/>
              <a:gd name="T37" fmla="*/ 19404857 h 83"/>
              <a:gd name="T38" fmla="*/ 582388909 w 243"/>
              <a:gd name="T39" fmla="*/ 7761941 h 83"/>
              <a:gd name="T40" fmla="*/ 318927160 w 243"/>
              <a:gd name="T41" fmla="*/ 0 h 83"/>
              <a:gd name="T42" fmla="*/ 246129506 w 243"/>
              <a:gd name="T43" fmla="*/ 15523883 h 83"/>
              <a:gd name="T44" fmla="*/ 190662175 w 243"/>
              <a:gd name="T45" fmla="*/ 19404857 h 83"/>
              <a:gd name="T46" fmla="*/ 142130406 w 243"/>
              <a:gd name="T47" fmla="*/ 34928743 h 83"/>
              <a:gd name="T48" fmla="*/ 62399082 w 243"/>
              <a:gd name="T49" fmla="*/ 69859457 h 83"/>
              <a:gd name="T50" fmla="*/ 6933644 w 243"/>
              <a:gd name="T51" fmla="*/ 116431094 h 83"/>
              <a:gd name="T52" fmla="*/ 0 w 243"/>
              <a:gd name="T53" fmla="*/ 159121792 h 83"/>
              <a:gd name="T54" fmla="*/ 31199541 w 243"/>
              <a:gd name="T55" fmla="*/ 128074003 h 83"/>
              <a:gd name="T56" fmla="*/ 72797683 w 243"/>
              <a:gd name="T57" fmla="*/ 97026245 h 83"/>
              <a:gd name="T58" fmla="*/ 152530869 w 243"/>
              <a:gd name="T59" fmla="*/ 62097502 h 83"/>
              <a:gd name="T60" fmla="*/ 190662175 w 243"/>
              <a:gd name="T61" fmla="*/ 46571653 h 83"/>
              <a:gd name="T62" fmla="*/ 246129506 w 243"/>
              <a:gd name="T63" fmla="*/ 42690683 h 83"/>
              <a:gd name="T64" fmla="*/ 318927160 w 243"/>
              <a:gd name="T65" fmla="*/ 27166796 h 83"/>
              <a:gd name="T66" fmla="*/ 582388909 w 243"/>
              <a:gd name="T67" fmla="*/ 34928743 h 83"/>
              <a:gd name="T68" fmla="*/ 630920678 w 243"/>
              <a:gd name="T69" fmla="*/ 46571653 h 83"/>
              <a:gd name="T70" fmla="*/ 679454309 w 243"/>
              <a:gd name="T71" fmla="*/ 54335562 h 83"/>
              <a:gd name="T72" fmla="*/ 721052436 w 243"/>
              <a:gd name="T73" fmla="*/ 69859457 h 83"/>
              <a:gd name="T74" fmla="*/ 800783732 w 243"/>
              <a:gd name="T75" fmla="*/ 116431094 h 83"/>
              <a:gd name="T76" fmla="*/ 814651015 w 243"/>
              <a:gd name="T77" fmla="*/ 135835974 h 83"/>
              <a:gd name="T78" fmla="*/ 814651015 w 243"/>
              <a:gd name="T79" fmla="*/ 163004732 h 83"/>
              <a:gd name="T80" fmla="*/ 807717373 w 243"/>
              <a:gd name="T81" fmla="*/ 186290551 h 83"/>
              <a:gd name="T82" fmla="*/ 776517847 w 243"/>
              <a:gd name="T83" fmla="*/ 213457339 h 83"/>
              <a:gd name="T84" fmla="*/ 689852910 w 243"/>
              <a:gd name="T85" fmla="*/ 252267037 h 83"/>
              <a:gd name="T86" fmla="*/ 630920678 w 243"/>
              <a:gd name="T87" fmla="*/ 271673918 h 83"/>
              <a:gd name="T88" fmla="*/ 561589845 w 243"/>
              <a:gd name="T89" fmla="*/ 279435857 h 83"/>
              <a:gd name="T90" fmla="*/ 464524329 w 243"/>
              <a:gd name="T91" fmla="*/ 294959736 h 83"/>
              <a:gd name="T92" fmla="*/ 301594917 w 243"/>
              <a:gd name="T93" fmla="*/ 287197797 h 83"/>
              <a:gd name="T94" fmla="*/ 225328523 w 243"/>
              <a:gd name="T95" fmla="*/ 271673918 h 83"/>
              <a:gd name="T96" fmla="*/ 176796754 w 243"/>
              <a:gd name="T97" fmla="*/ 260029038 h 83"/>
              <a:gd name="T98" fmla="*/ 135196764 w 243"/>
              <a:gd name="T99" fmla="*/ 244505098 h 83"/>
              <a:gd name="T100" fmla="*/ 72797683 w 243"/>
              <a:gd name="T101" fmla="*/ 217338309 h 83"/>
              <a:gd name="T102" fmla="*/ 31199541 w 243"/>
              <a:gd name="T103" fmla="*/ 178528611 h 83"/>
              <a:gd name="T104" fmla="*/ 24265892 w 243"/>
              <a:gd name="T105" fmla="*/ 159121792 h 8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43"/>
              <a:gd name="T160" fmla="*/ 0 h 83"/>
              <a:gd name="T161" fmla="*/ 243 w 243"/>
              <a:gd name="T162" fmla="*/ 83 h 8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43" h="83">
                <a:moveTo>
                  <a:pt x="0" y="41"/>
                </a:moveTo>
                <a:lnTo>
                  <a:pt x="0" y="46"/>
                </a:lnTo>
                <a:lnTo>
                  <a:pt x="2" y="48"/>
                </a:lnTo>
                <a:lnTo>
                  <a:pt x="2" y="49"/>
                </a:lnTo>
                <a:lnTo>
                  <a:pt x="13" y="60"/>
                </a:lnTo>
                <a:lnTo>
                  <a:pt x="16" y="62"/>
                </a:lnTo>
                <a:lnTo>
                  <a:pt x="18" y="63"/>
                </a:lnTo>
                <a:lnTo>
                  <a:pt x="30" y="69"/>
                </a:lnTo>
                <a:lnTo>
                  <a:pt x="34" y="69"/>
                </a:lnTo>
                <a:lnTo>
                  <a:pt x="36" y="70"/>
                </a:lnTo>
                <a:lnTo>
                  <a:pt x="41" y="72"/>
                </a:lnTo>
                <a:lnTo>
                  <a:pt x="46" y="74"/>
                </a:lnTo>
                <a:lnTo>
                  <a:pt x="51" y="74"/>
                </a:lnTo>
                <a:lnTo>
                  <a:pt x="53" y="76"/>
                </a:lnTo>
                <a:lnTo>
                  <a:pt x="60" y="78"/>
                </a:lnTo>
                <a:lnTo>
                  <a:pt x="65" y="78"/>
                </a:lnTo>
                <a:lnTo>
                  <a:pt x="71" y="79"/>
                </a:lnTo>
                <a:lnTo>
                  <a:pt x="81" y="79"/>
                </a:lnTo>
                <a:lnTo>
                  <a:pt x="87" y="81"/>
                </a:lnTo>
                <a:lnTo>
                  <a:pt x="104" y="81"/>
                </a:lnTo>
                <a:lnTo>
                  <a:pt x="109" y="83"/>
                </a:lnTo>
                <a:lnTo>
                  <a:pt x="134" y="83"/>
                </a:lnTo>
                <a:lnTo>
                  <a:pt x="139" y="81"/>
                </a:lnTo>
                <a:lnTo>
                  <a:pt x="157" y="81"/>
                </a:lnTo>
                <a:lnTo>
                  <a:pt x="162" y="79"/>
                </a:lnTo>
                <a:lnTo>
                  <a:pt x="173" y="79"/>
                </a:lnTo>
                <a:lnTo>
                  <a:pt x="178" y="78"/>
                </a:lnTo>
                <a:lnTo>
                  <a:pt x="182" y="78"/>
                </a:lnTo>
                <a:lnTo>
                  <a:pt x="192" y="74"/>
                </a:lnTo>
                <a:lnTo>
                  <a:pt x="196" y="74"/>
                </a:lnTo>
                <a:lnTo>
                  <a:pt x="203" y="72"/>
                </a:lnTo>
                <a:lnTo>
                  <a:pt x="208" y="69"/>
                </a:lnTo>
                <a:lnTo>
                  <a:pt x="212" y="69"/>
                </a:lnTo>
                <a:lnTo>
                  <a:pt x="227" y="62"/>
                </a:lnTo>
                <a:lnTo>
                  <a:pt x="231" y="58"/>
                </a:lnTo>
                <a:lnTo>
                  <a:pt x="235" y="56"/>
                </a:lnTo>
                <a:lnTo>
                  <a:pt x="240" y="51"/>
                </a:lnTo>
                <a:lnTo>
                  <a:pt x="240" y="49"/>
                </a:lnTo>
                <a:lnTo>
                  <a:pt x="242" y="48"/>
                </a:lnTo>
                <a:lnTo>
                  <a:pt x="242" y="46"/>
                </a:lnTo>
                <a:lnTo>
                  <a:pt x="243" y="44"/>
                </a:lnTo>
                <a:lnTo>
                  <a:pt x="243" y="37"/>
                </a:lnTo>
                <a:lnTo>
                  <a:pt x="242" y="35"/>
                </a:lnTo>
                <a:lnTo>
                  <a:pt x="242" y="32"/>
                </a:lnTo>
                <a:lnTo>
                  <a:pt x="240" y="30"/>
                </a:lnTo>
                <a:lnTo>
                  <a:pt x="240" y="28"/>
                </a:lnTo>
                <a:lnTo>
                  <a:pt x="235" y="23"/>
                </a:lnTo>
                <a:lnTo>
                  <a:pt x="231" y="21"/>
                </a:lnTo>
                <a:lnTo>
                  <a:pt x="229" y="19"/>
                </a:lnTo>
                <a:lnTo>
                  <a:pt x="226" y="19"/>
                </a:lnTo>
                <a:lnTo>
                  <a:pt x="208" y="11"/>
                </a:lnTo>
                <a:lnTo>
                  <a:pt x="205" y="11"/>
                </a:lnTo>
                <a:lnTo>
                  <a:pt x="203" y="9"/>
                </a:lnTo>
                <a:lnTo>
                  <a:pt x="196" y="7"/>
                </a:lnTo>
                <a:lnTo>
                  <a:pt x="192" y="7"/>
                </a:lnTo>
                <a:lnTo>
                  <a:pt x="187" y="5"/>
                </a:lnTo>
                <a:lnTo>
                  <a:pt x="182" y="5"/>
                </a:lnTo>
                <a:lnTo>
                  <a:pt x="178" y="4"/>
                </a:lnTo>
                <a:lnTo>
                  <a:pt x="173" y="4"/>
                </a:lnTo>
                <a:lnTo>
                  <a:pt x="168" y="2"/>
                </a:lnTo>
                <a:lnTo>
                  <a:pt x="157" y="2"/>
                </a:lnTo>
                <a:lnTo>
                  <a:pt x="150" y="0"/>
                </a:lnTo>
                <a:lnTo>
                  <a:pt x="92" y="0"/>
                </a:lnTo>
                <a:lnTo>
                  <a:pt x="87" y="2"/>
                </a:lnTo>
                <a:lnTo>
                  <a:pt x="76" y="2"/>
                </a:lnTo>
                <a:lnTo>
                  <a:pt x="71" y="4"/>
                </a:lnTo>
                <a:lnTo>
                  <a:pt x="65" y="4"/>
                </a:lnTo>
                <a:lnTo>
                  <a:pt x="60" y="5"/>
                </a:lnTo>
                <a:lnTo>
                  <a:pt x="55" y="5"/>
                </a:lnTo>
                <a:lnTo>
                  <a:pt x="51" y="7"/>
                </a:lnTo>
                <a:lnTo>
                  <a:pt x="46" y="7"/>
                </a:lnTo>
                <a:lnTo>
                  <a:pt x="41" y="9"/>
                </a:lnTo>
                <a:lnTo>
                  <a:pt x="37" y="11"/>
                </a:lnTo>
                <a:lnTo>
                  <a:pt x="34" y="11"/>
                </a:lnTo>
                <a:lnTo>
                  <a:pt x="18" y="18"/>
                </a:lnTo>
                <a:lnTo>
                  <a:pt x="16" y="19"/>
                </a:lnTo>
                <a:lnTo>
                  <a:pt x="13" y="19"/>
                </a:lnTo>
                <a:lnTo>
                  <a:pt x="2" y="30"/>
                </a:lnTo>
                <a:lnTo>
                  <a:pt x="2" y="33"/>
                </a:lnTo>
                <a:lnTo>
                  <a:pt x="0" y="37"/>
                </a:lnTo>
                <a:lnTo>
                  <a:pt x="0" y="41"/>
                </a:lnTo>
                <a:lnTo>
                  <a:pt x="7" y="41"/>
                </a:lnTo>
                <a:lnTo>
                  <a:pt x="7" y="37"/>
                </a:lnTo>
                <a:lnTo>
                  <a:pt x="9" y="33"/>
                </a:lnTo>
                <a:lnTo>
                  <a:pt x="16" y="26"/>
                </a:lnTo>
                <a:lnTo>
                  <a:pt x="20" y="26"/>
                </a:lnTo>
                <a:lnTo>
                  <a:pt x="21" y="25"/>
                </a:lnTo>
                <a:lnTo>
                  <a:pt x="34" y="18"/>
                </a:lnTo>
                <a:lnTo>
                  <a:pt x="37" y="18"/>
                </a:lnTo>
                <a:lnTo>
                  <a:pt x="44" y="16"/>
                </a:lnTo>
                <a:lnTo>
                  <a:pt x="46" y="14"/>
                </a:lnTo>
                <a:lnTo>
                  <a:pt x="51" y="14"/>
                </a:lnTo>
                <a:lnTo>
                  <a:pt x="55" y="12"/>
                </a:lnTo>
                <a:lnTo>
                  <a:pt x="60" y="12"/>
                </a:lnTo>
                <a:lnTo>
                  <a:pt x="65" y="11"/>
                </a:lnTo>
                <a:lnTo>
                  <a:pt x="71" y="11"/>
                </a:lnTo>
                <a:lnTo>
                  <a:pt x="76" y="9"/>
                </a:lnTo>
                <a:lnTo>
                  <a:pt x="87" y="9"/>
                </a:lnTo>
                <a:lnTo>
                  <a:pt x="92" y="7"/>
                </a:lnTo>
                <a:lnTo>
                  <a:pt x="150" y="7"/>
                </a:lnTo>
                <a:lnTo>
                  <a:pt x="157" y="9"/>
                </a:lnTo>
                <a:lnTo>
                  <a:pt x="168" y="9"/>
                </a:lnTo>
                <a:lnTo>
                  <a:pt x="173" y="11"/>
                </a:lnTo>
                <a:lnTo>
                  <a:pt x="178" y="11"/>
                </a:lnTo>
                <a:lnTo>
                  <a:pt x="182" y="12"/>
                </a:lnTo>
                <a:lnTo>
                  <a:pt x="187" y="12"/>
                </a:lnTo>
                <a:lnTo>
                  <a:pt x="192" y="14"/>
                </a:lnTo>
                <a:lnTo>
                  <a:pt x="196" y="14"/>
                </a:lnTo>
                <a:lnTo>
                  <a:pt x="199" y="16"/>
                </a:lnTo>
                <a:lnTo>
                  <a:pt x="205" y="18"/>
                </a:lnTo>
                <a:lnTo>
                  <a:pt x="208" y="18"/>
                </a:lnTo>
                <a:lnTo>
                  <a:pt x="226" y="26"/>
                </a:lnTo>
                <a:lnTo>
                  <a:pt x="227" y="28"/>
                </a:lnTo>
                <a:lnTo>
                  <a:pt x="231" y="30"/>
                </a:lnTo>
                <a:lnTo>
                  <a:pt x="233" y="32"/>
                </a:lnTo>
                <a:lnTo>
                  <a:pt x="233" y="33"/>
                </a:lnTo>
                <a:lnTo>
                  <a:pt x="235" y="35"/>
                </a:lnTo>
                <a:lnTo>
                  <a:pt x="235" y="39"/>
                </a:lnTo>
                <a:lnTo>
                  <a:pt x="236" y="41"/>
                </a:lnTo>
                <a:lnTo>
                  <a:pt x="235" y="42"/>
                </a:lnTo>
                <a:lnTo>
                  <a:pt x="235" y="44"/>
                </a:lnTo>
                <a:lnTo>
                  <a:pt x="233" y="46"/>
                </a:lnTo>
                <a:lnTo>
                  <a:pt x="233" y="48"/>
                </a:lnTo>
                <a:lnTo>
                  <a:pt x="231" y="49"/>
                </a:lnTo>
                <a:lnTo>
                  <a:pt x="227" y="51"/>
                </a:lnTo>
                <a:lnTo>
                  <a:pt x="224" y="55"/>
                </a:lnTo>
                <a:lnTo>
                  <a:pt x="212" y="62"/>
                </a:lnTo>
                <a:lnTo>
                  <a:pt x="208" y="62"/>
                </a:lnTo>
                <a:lnTo>
                  <a:pt x="199" y="65"/>
                </a:lnTo>
                <a:lnTo>
                  <a:pt x="196" y="67"/>
                </a:lnTo>
                <a:lnTo>
                  <a:pt x="192" y="67"/>
                </a:lnTo>
                <a:lnTo>
                  <a:pt x="182" y="70"/>
                </a:lnTo>
                <a:lnTo>
                  <a:pt x="178" y="70"/>
                </a:lnTo>
                <a:lnTo>
                  <a:pt x="173" y="72"/>
                </a:lnTo>
                <a:lnTo>
                  <a:pt x="162" y="72"/>
                </a:lnTo>
                <a:lnTo>
                  <a:pt x="157" y="74"/>
                </a:lnTo>
                <a:lnTo>
                  <a:pt x="139" y="74"/>
                </a:lnTo>
                <a:lnTo>
                  <a:pt x="134" y="76"/>
                </a:lnTo>
                <a:lnTo>
                  <a:pt x="109" y="76"/>
                </a:lnTo>
                <a:lnTo>
                  <a:pt x="104" y="74"/>
                </a:lnTo>
                <a:lnTo>
                  <a:pt x="87" y="74"/>
                </a:lnTo>
                <a:lnTo>
                  <a:pt x="81" y="72"/>
                </a:lnTo>
                <a:lnTo>
                  <a:pt x="71" y="72"/>
                </a:lnTo>
                <a:lnTo>
                  <a:pt x="65" y="70"/>
                </a:lnTo>
                <a:lnTo>
                  <a:pt x="60" y="70"/>
                </a:lnTo>
                <a:lnTo>
                  <a:pt x="57" y="69"/>
                </a:lnTo>
                <a:lnTo>
                  <a:pt x="51" y="67"/>
                </a:lnTo>
                <a:lnTo>
                  <a:pt x="46" y="67"/>
                </a:lnTo>
                <a:lnTo>
                  <a:pt x="44" y="65"/>
                </a:lnTo>
                <a:lnTo>
                  <a:pt x="39" y="63"/>
                </a:lnTo>
                <a:lnTo>
                  <a:pt x="34" y="62"/>
                </a:lnTo>
                <a:lnTo>
                  <a:pt x="30" y="62"/>
                </a:lnTo>
                <a:lnTo>
                  <a:pt x="21" y="56"/>
                </a:lnTo>
                <a:lnTo>
                  <a:pt x="20" y="55"/>
                </a:lnTo>
                <a:lnTo>
                  <a:pt x="16" y="53"/>
                </a:lnTo>
                <a:lnTo>
                  <a:pt x="9" y="46"/>
                </a:lnTo>
                <a:lnTo>
                  <a:pt x="9" y="44"/>
                </a:lnTo>
                <a:lnTo>
                  <a:pt x="7" y="42"/>
                </a:lnTo>
                <a:lnTo>
                  <a:pt x="7" y="41"/>
                </a:lnTo>
                <a:lnTo>
                  <a:pt x="0" y="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5" name="Line 251"/>
          <p:cNvSpPr>
            <a:spLocks noChangeShapeType="1"/>
          </p:cNvSpPr>
          <p:nvPr/>
        </p:nvSpPr>
        <p:spPr bwMode="auto">
          <a:xfrm>
            <a:off x="1552575" y="2127250"/>
            <a:ext cx="1460500" cy="155416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76" name="Line 252"/>
          <p:cNvSpPr>
            <a:spLocks noChangeShapeType="1"/>
          </p:cNvSpPr>
          <p:nvPr/>
        </p:nvSpPr>
        <p:spPr bwMode="auto">
          <a:xfrm flipV="1">
            <a:off x="3238500" y="2141538"/>
            <a:ext cx="1344613" cy="1503362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80" name="Rectangle 289"/>
          <p:cNvSpPr>
            <a:spLocks noChangeArrowheads="1"/>
          </p:cNvSpPr>
          <p:nvPr/>
        </p:nvSpPr>
        <p:spPr bwMode="auto">
          <a:xfrm>
            <a:off x="4291013" y="1685925"/>
            <a:ext cx="5810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100" b="1" dirty="0">
                <a:solidFill>
                  <a:srgbClr val="000000"/>
                </a:solidFill>
                <a:latin typeface="Arial" charset="0"/>
              </a:rPr>
              <a:t>Receiver</a:t>
            </a:r>
            <a:endParaRPr lang="en-US" sz="2100" dirty="0"/>
          </a:p>
        </p:txBody>
      </p:sp>
      <p:sp>
        <p:nvSpPr>
          <p:cNvPr id="6181" name="Rectangle 290"/>
          <p:cNvSpPr>
            <a:spLocks noChangeArrowheads="1"/>
          </p:cNvSpPr>
          <p:nvPr/>
        </p:nvSpPr>
        <p:spPr bwMode="auto">
          <a:xfrm>
            <a:off x="1055688" y="1639888"/>
            <a:ext cx="4746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100" b="1" dirty="0">
                <a:solidFill>
                  <a:srgbClr val="000000"/>
                </a:solidFill>
                <a:latin typeface="Arial" charset="0"/>
              </a:rPr>
              <a:t>Source</a:t>
            </a:r>
            <a:endParaRPr lang="en-US" sz="2100" dirty="0"/>
          </a:p>
        </p:txBody>
      </p:sp>
      <p:sp>
        <p:nvSpPr>
          <p:cNvPr id="6182" name="Rectangle 292"/>
          <p:cNvSpPr>
            <a:spLocks noChangeArrowheads="1"/>
          </p:cNvSpPr>
          <p:nvPr/>
        </p:nvSpPr>
        <p:spPr bwMode="auto">
          <a:xfrm>
            <a:off x="2206625" y="3840163"/>
            <a:ext cx="1352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65188"/>
            <a:r>
              <a:rPr lang="en-US" sz="1600" b="1" dirty="0">
                <a:solidFill>
                  <a:srgbClr val="000000"/>
                </a:solidFill>
                <a:latin typeface="Arial" charset="0"/>
              </a:rPr>
              <a:t>CMP Location</a:t>
            </a:r>
            <a:endParaRPr lang="en-US" sz="2300" dirty="0"/>
          </a:p>
        </p:txBody>
      </p:sp>
      <p:sp>
        <p:nvSpPr>
          <p:cNvPr id="6183" name="Text Box 294"/>
          <p:cNvSpPr txBox="1">
            <a:spLocks noChangeArrowheads="1"/>
          </p:cNvSpPr>
          <p:nvPr/>
        </p:nvSpPr>
        <p:spPr bwMode="auto">
          <a:xfrm>
            <a:off x="760413" y="5416550"/>
            <a:ext cx="77300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Lucida Sans" pitchFamily="34" charset="0"/>
              </a:rPr>
              <a:t>Reflection amplitude is a function of the incident angle, </a:t>
            </a:r>
            <a:r>
              <a:rPr lang="el-GR" sz="2000" b="1">
                <a:latin typeface="Lucida Sans" pitchFamily="34" charset="0"/>
                <a:cs typeface="Times New Roman" pitchFamily="18" charset="0"/>
              </a:rPr>
              <a:t>θ</a:t>
            </a:r>
          </a:p>
        </p:txBody>
      </p:sp>
      <p:sp>
        <p:nvSpPr>
          <p:cNvPr id="6184" name="Text Box 295"/>
          <p:cNvSpPr txBox="1">
            <a:spLocks noChangeArrowheads="1"/>
          </p:cNvSpPr>
          <p:nvPr/>
        </p:nvSpPr>
        <p:spPr bwMode="auto">
          <a:xfrm>
            <a:off x="5918200" y="3197225"/>
            <a:ext cx="20425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latin typeface="Tahoma" pitchFamily="34" charset="0"/>
                <a:cs typeface="Tahoma" pitchFamily="34" charset="0"/>
              </a:rPr>
              <a:t>RC 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= fn (</a:t>
            </a:r>
            <a:r>
              <a:rPr lang="el-GR" sz="2800" b="1" dirty="0">
                <a:latin typeface="Tahoma" pitchFamily="34" charset="0"/>
                <a:cs typeface="Tahoma" pitchFamily="34" charset="0"/>
              </a:rPr>
              <a:t>θ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)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Complication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018088" y="1635125"/>
            <a:ext cx="3849687" cy="38528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 marL="174625" indent="-174625">
              <a:lnSpc>
                <a:spcPct val="90000"/>
              </a:lnSpc>
              <a:spcBef>
                <a:spcPct val="45000"/>
              </a:spcBef>
              <a:buFontTx/>
              <a:buChar char="•"/>
              <a:tabLst>
                <a:tab pos="285750" algn="l"/>
                <a:tab pos="461963" algn="l"/>
              </a:tabLst>
            </a:pPr>
            <a:r>
              <a:rPr lang="en-US" sz="2000" dirty="0">
                <a:latin typeface="Tahoma" pitchFamily="34" charset="0"/>
              </a:rPr>
              <a:t>A P-wave incident from above 	generates </a:t>
            </a:r>
            <a:r>
              <a:rPr lang="en-US" sz="2000" dirty="0" smtClean="0">
                <a:latin typeface="Tahoma" pitchFamily="34" charset="0"/>
              </a:rPr>
              <a:t>four (4) waves:</a:t>
            </a:r>
            <a:endParaRPr lang="en-US" sz="2000" dirty="0">
              <a:latin typeface="Tahoma" pitchFamily="34" charset="0"/>
            </a:endParaRP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tabLst>
                <a:tab pos="285750" algn="l"/>
                <a:tab pos="461963" algn="l"/>
              </a:tabLst>
            </a:pPr>
            <a:r>
              <a:rPr lang="en-US" sz="1800" dirty="0">
                <a:latin typeface="Tahoma" pitchFamily="34" charset="0"/>
              </a:rPr>
              <a:t>		 - reflected P-wave (Rpp)</a:t>
            </a: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tabLst>
                <a:tab pos="285750" algn="l"/>
                <a:tab pos="461963" algn="l"/>
              </a:tabLst>
            </a:pPr>
            <a:r>
              <a:rPr lang="en-US" sz="1800" dirty="0">
                <a:latin typeface="Tahoma" pitchFamily="34" charset="0"/>
              </a:rPr>
              <a:t>		 - reflected shear (Rps)</a:t>
            </a: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tabLst>
                <a:tab pos="285750" algn="l"/>
                <a:tab pos="461963" algn="l"/>
              </a:tabLst>
            </a:pPr>
            <a:r>
              <a:rPr lang="en-US" sz="1800" dirty="0">
                <a:latin typeface="Tahoma" pitchFamily="34" charset="0"/>
              </a:rPr>
              <a:t>		 - transmitted P-wave (Tpp)</a:t>
            </a: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tabLst>
                <a:tab pos="285750" algn="l"/>
                <a:tab pos="461963" algn="l"/>
              </a:tabLst>
            </a:pPr>
            <a:r>
              <a:rPr lang="en-US" sz="1800" dirty="0">
                <a:latin typeface="Tahoma" pitchFamily="34" charset="0"/>
              </a:rPr>
              <a:t>		 - transmitted S-wave (Tps)</a:t>
            </a: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tabLst>
                <a:tab pos="285750" algn="l"/>
                <a:tab pos="461963" algn="l"/>
              </a:tabLst>
            </a:pPr>
            <a:endParaRPr lang="en-US" sz="800" dirty="0">
              <a:latin typeface="Tahoma" pitchFamily="34" charset="0"/>
            </a:endParaRPr>
          </a:p>
          <a:p>
            <a:pPr marL="174625" indent="-174625">
              <a:lnSpc>
                <a:spcPct val="90000"/>
              </a:lnSpc>
              <a:spcBef>
                <a:spcPct val="45000"/>
              </a:spcBef>
              <a:buFontTx/>
              <a:buChar char="•"/>
              <a:tabLst>
                <a:tab pos="285750" algn="l"/>
                <a:tab pos="461963" algn="l"/>
              </a:tabLst>
            </a:pPr>
            <a:r>
              <a:rPr lang="en-US" sz="2000" dirty="0">
                <a:latin typeface="Tahoma" pitchFamily="34" charset="0"/>
              </a:rPr>
              <a:t>The amplitudes of the 	scattered waves depend on 	the elastic properties of the 	two media and the angle of 	incidence of the P-wave</a:t>
            </a:r>
          </a:p>
        </p:txBody>
      </p:sp>
      <p:sp>
        <p:nvSpPr>
          <p:cNvPr id="7187" name="Rectangle 6"/>
          <p:cNvSpPr>
            <a:spLocks noChangeArrowheads="1"/>
          </p:cNvSpPr>
          <p:nvPr/>
        </p:nvSpPr>
        <p:spPr bwMode="auto">
          <a:xfrm>
            <a:off x="436563" y="1731963"/>
            <a:ext cx="4405312" cy="3586162"/>
          </a:xfrm>
          <a:prstGeom prst="rect">
            <a:avLst/>
          </a:prstGeom>
          <a:solidFill>
            <a:srgbClr val="FFD77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2" tIns="45716" rIns="91432" bIns="45716" anchor="ctr"/>
          <a:lstStyle/>
          <a:p>
            <a:pPr algn="ctr">
              <a:spcBef>
                <a:spcPct val="50000"/>
              </a:spcBef>
            </a:pPr>
            <a:endParaRPr lang="en-US" sz="1800" b="1" dirty="0">
              <a:latin typeface="Tahoma" pitchFamily="34" charset="0"/>
            </a:endParaRPr>
          </a:p>
        </p:txBody>
      </p:sp>
      <p:sp>
        <p:nvSpPr>
          <p:cNvPr id="7188" name="Rectangle 7"/>
          <p:cNvSpPr>
            <a:spLocks noChangeArrowheads="1"/>
          </p:cNvSpPr>
          <p:nvPr/>
        </p:nvSpPr>
        <p:spPr bwMode="auto">
          <a:xfrm>
            <a:off x="428424" y="3525838"/>
            <a:ext cx="4422545" cy="1792287"/>
          </a:xfrm>
          <a:prstGeom prst="rect">
            <a:avLst/>
          </a:prstGeom>
          <a:solidFill>
            <a:srgbClr val="D8CBA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89" name="Line 8"/>
          <p:cNvSpPr>
            <a:spLocks noChangeShapeType="1"/>
          </p:cNvSpPr>
          <p:nvPr/>
        </p:nvSpPr>
        <p:spPr bwMode="auto">
          <a:xfrm>
            <a:off x="2583600" y="2257425"/>
            <a:ext cx="0" cy="2525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0" name="Line 9"/>
          <p:cNvSpPr>
            <a:spLocks noChangeShapeType="1"/>
          </p:cNvSpPr>
          <p:nvPr/>
        </p:nvSpPr>
        <p:spPr bwMode="auto">
          <a:xfrm>
            <a:off x="1195416" y="2319338"/>
            <a:ext cx="1388184" cy="1195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1" name="Line 10"/>
          <p:cNvSpPr>
            <a:spLocks noChangeShapeType="1"/>
          </p:cNvSpPr>
          <p:nvPr/>
        </p:nvSpPr>
        <p:spPr bwMode="auto">
          <a:xfrm flipV="1">
            <a:off x="2583600" y="2392363"/>
            <a:ext cx="1436945" cy="1092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2" name="Line 11"/>
          <p:cNvSpPr>
            <a:spLocks noChangeShapeType="1"/>
          </p:cNvSpPr>
          <p:nvPr/>
        </p:nvSpPr>
        <p:spPr bwMode="auto">
          <a:xfrm>
            <a:off x="2583600" y="3525838"/>
            <a:ext cx="1627421" cy="7207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3" name="Line 12"/>
          <p:cNvSpPr>
            <a:spLocks noChangeShapeType="1"/>
          </p:cNvSpPr>
          <p:nvPr/>
        </p:nvSpPr>
        <p:spPr bwMode="auto">
          <a:xfrm flipV="1">
            <a:off x="2583600" y="2020888"/>
            <a:ext cx="735996" cy="1473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4" name="Line 13"/>
          <p:cNvSpPr>
            <a:spLocks noChangeShapeType="1"/>
          </p:cNvSpPr>
          <p:nvPr/>
        </p:nvSpPr>
        <p:spPr bwMode="auto">
          <a:xfrm>
            <a:off x="2595791" y="3546475"/>
            <a:ext cx="961519" cy="14112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95" name="Text Box 14"/>
          <p:cNvSpPr txBox="1">
            <a:spLocks noChangeArrowheads="1"/>
          </p:cNvSpPr>
          <p:nvPr/>
        </p:nvSpPr>
        <p:spPr bwMode="auto">
          <a:xfrm>
            <a:off x="511229" y="2028825"/>
            <a:ext cx="186361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Tahoma" pitchFamily="34" charset="0"/>
              </a:rPr>
              <a:t>Incident p-wave</a:t>
            </a:r>
            <a:endParaRPr lang="en-US" sz="1200" b="1" dirty="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7196" name="Text Box 15"/>
          <p:cNvSpPr txBox="1">
            <a:spLocks noChangeArrowheads="1"/>
          </p:cNvSpPr>
          <p:nvPr/>
        </p:nvSpPr>
        <p:spPr bwMode="auto">
          <a:xfrm>
            <a:off x="3350073" y="1814513"/>
            <a:ext cx="502855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FF0000"/>
                </a:solidFill>
                <a:latin typeface="Tahoma" pitchFamily="34" charset="0"/>
              </a:rPr>
              <a:t>R</a:t>
            </a:r>
            <a:r>
              <a:rPr lang="en-US" sz="1800" b="1" baseline="-10000" dirty="0">
                <a:solidFill>
                  <a:srgbClr val="FF0000"/>
                </a:solidFill>
                <a:latin typeface="Tahoma" pitchFamily="34" charset="0"/>
              </a:rPr>
              <a:t>ps</a:t>
            </a:r>
            <a:endParaRPr lang="en-US" sz="1800" b="1" dirty="0">
              <a:latin typeface="Tahoma" pitchFamily="34" charset="0"/>
            </a:endParaRPr>
          </a:p>
        </p:txBody>
      </p:sp>
      <p:sp>
        <p:nvSpPr>
          <p:cNvPr id="7197" name="Text Box 16"/>
          <p:cNvSpPr txBox="1">
            <a:spLocks noChangeArrowheads="1"/>
          </p:cNvSpPr>
          <p:nvPr/>
        </p:nvSpPr>
        <p:spPr bwMode="auto">
          <a:xfrm>
            <a:off x="4075403" y="2124075"/>
            <a:ext cx="5409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FF"/>
                </a:solidFill>
                <a:latin typeface="Tahoma" pitchFamily="34" charset="0"/>
              </a:rPr>
              <a:t>R</a:t>
            </a:r>
            <a:r>
              <a:rPr lang="en-US" sz="1800" b="1" baseline="-10000" dirty="0">
                <a:solidFill>
                  <a:srgbClr val="0000FF"/>
                </a:solidFill>
                <a:latin typeface="Tahoma" pitchFamily="34" charset="0"/>
              </a:rPr>
              <a:t>pp</a:t>
            </a:r>
            <a:endParaRPr lang="en-US" sz="1800" b="1" dirty="0">
              <a:latin typeface="Tahoma" pitchFamily="34" charset="0"/>
            </a:endParaRPr>
          </a:p>
        </p:txBody>
      </p:sp>
      <p:sp>
        <p:nvSpPr>
          <p:cNvPr id="7198" name="Text Box 17"/>
          <p:cNvSpPr txBox="1">
            <a:spLocks noChangeArrowheads="1"/>
          </p:cNvSpPr>
          <p:nvPr/>
        </p:nvSpPr>
        <p:spPr bwMode="auto">
          <a:xfrm>
            <a:off x="4102831" y="4310063"/>
            <a:ext cx="513521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FF"/>
                </a:solidFill>
                <a:latin typeface="Tahoma" pitchFamily="34" charset="0"/>
              </a:rPr>
              <a:t>T</a:t>
            </a:r>
            <a:r>
              <a:rPr lang="en-US" sz="1800" b="1" baseline="-10000" dirty="0">
                <a:solidFill>
                  <a:srgbClr val="0000FF"/>
                </a:solidFill>
                <a:latin typeface="Tahoma" pitchFamily="34" charset="0"/>
              </a:rPr>
              <a:t>pp</a:t>
            </a:r>
            <a:endParaRPr lang="en-US" sz="1800" b="1" dirty="0">
              <a:latin typeface="Tahoma" pitchFamily="34" charset="0"/>
            </a:endParaRPr>
          </a:p>
        </p:txBody>
      </p:sp>
      <p:sp>
        <p:nvSpPr>
          <p:cNvPr id="7199" name="Text Box 18"/>
          <p:cNvSpPr txBox="1">
            <a:spLocks noChangeArrowheads="1"/>
          </p:cNvSpPr>
          <p:nvPr/>
        </p:nvSpPr>
        <p:spPr bwMode="auto">
          <a:xfrm>
            <a:off x="3590833" y="4878388"/>
            <a:ext cx="502855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FF0000"/>
                </a:solidFill>
                <a:latin typeface="Tahoma" pitchFamily="34" charset="0"/>
              </a:rPr>
              <a:t>T</a:t>
            </a:r>
            <a:r>
              <a:rPr lang="en-US" sz="1800" b="1" baseline="-10000" dirty="0">
                <a:solidFill>
                  <a:srgbClr val="FF0000"/>
                </a:solidFill>
                <a:latin typeface="Tahoma" pitchFamily="34" charset="0"/>
              </a:rPr>
              <a:t>ps</a:t>
            </a:r>
            <a:endParaRPr lang="en-US" sz="1800" b="1" dirty="0">
              <a:latin typeface="Tahoma" pitchFamily="34" charset="0"/>
            </a:endParaRPr>
          </a:p>
        </p:txBody>
      </p:sp>
      <p:sp>
        <p:nvSpPr>
          <p:cNvPr id="7200" name="Text Box 19"/>
          <p:cNvSpPr txBox="1">
            <a:spLocks noChangeArrowheads="1"/>
          </p:cNvSpPr>
          <p:nvPr/>
        </p:nvSpPr>
        <p:spPr bwMode="auto">
          <a:xfrm>
            <a:off x="451801" y="3071813"/>
            <a:ext cx="1433898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Arial" charset="0"/>
              </a:rPr>
              <a:t>Vp</a:t>
            </a:r>
            <a:r>
              <a:rPr lang="en-US" sz="2000" b="1" baseline="-10000" dirty="0">
                <a:latin typeface="Symbol" pitchFamily="18" charset="2"/>
              </a:rPr>
              <a:t>1</a:t>
            </a:r>
            <a:r>
              <a:rPr lang="en-US" sz="2000" b="1" dirty="0">
                <a:latin typeface="Symbol" pitchFamily="18" charset="2"/>
              </a:rPr>
              <a:t>, </a:t>
            </a:r>
            <a:r>
              <a:rPr lang="en-US" sz="2000" dirty="0">
                <a:latin typeface="Arial" charset="0"/>
              </a:rPr>
              <a:t>Vs</a:t>
            </a:r>
            <a:r>
              <a:rPr lang="en-US" sz="2000" b="1" baseline="-10000" dirty="0">
                <a:latin typeface="Symbol" pitchFamily="18" charset="2"/>
              </a:rPr>
              <a:t>1</a:t>
            </a:r>
            <a:r>
              <a:rPr lang="en-US" sz="2000" b="1" dirty="0">
                <a:latin typeface="Symbol" pitchFamily="18" charset="2"/>
              </a:rPr>
              <a:t>, </a:t>
            </a:r>
            <a:r>
              <a:rPr lang="en-US" sz="2000" dirty="0">
                <a:latin typeface="Symbol" pitchFamily="18" charset="2"/>
              </a:rPr>
              <a:t>r</a:t>
            </a:r>
            <a:r>
              <a:rPr lang="en-US" sz="2000" b="1" baseline="-10000" dirty="0">
                <a:latin typeface="Symbol" pitchFamily="18" charset="2"/>
              </a:rPr>
              <a:t>1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7201" name="Freeform 20"/>
          <p:cNvSpPr>
            <a:spLocks/>
          </p:cNvSpPr>
          <p:nvPr/>
        </p:nvSpPr>
        <p:spPr bwMode="auto">
          <a:xfrm>
            <a:off x="2050269" y="2876550"/>
            <a:ext cx="510474" cy="165100"/>
          </a:xfrm>
          <a:custGeom>
            <a:avLst/>
            <a:gdLst>
              <a:gd name="T0" fmla="*/ 0 w 335"/>
              <a:gd name="T1" fmla="*/ 87 h 125"/>
              <a:gd name="T2" fmla="*/ 140 w 335"/>
              <a:gd name="T3" fmla="*/ 16 h 125"/>
              <a:gd name="T4" fmla="*/ 335 w 335"/>
              <a:gd name="T5" fmla="*/ 0 h 125"/>
              <a:gd name="T6" fmla="*/ 0 60000 65536"/>
              <a:gd name="T7" fmla="*/ 0 60000 65536"/>
              <a:gd name="T8" fmla="*/ 0 60000 65536"/>
              <a:gd name="T9" fmla="*/ 0 w 335"/>
              <a:gd name="T10" fmla="*/ 0 h 125"/>
              <a:gd name="T11" fmla="*/ 335 w 335"/>
              <a:gd name="T12" fmla="*/ 125 h 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5" h="125">
                <a:moveTo>
                  <a:pt x="0" y="125"/>
                </a:moveTo>
                <a:cubicBezTo>
                  <a:pt x="42" y="84"/>
                  <a:pt x="84" y="44"/>
                  <a:pt x="140" y="23"/>
                </a:cubicBezTo>
                <a:cubicBezTo>
                  <a:pt x="196" y="2"/>
                  <a:pt x="265" y="1"/>
                  <a:pt x="335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02" name="Freeform 21"/>
          <p:cNvSpPr>
            <a:spLocks/>
          </p:cNvSpPr>
          <p:nvPr/>
        </p:nvSpPr>
        <p:spPr bwMode="auto">
          <a:xfrm>
            <a:off x="2607981" y="2870200"/>
            <a:ext cx="475426" cy="222250"/>
          </a:xfrm>
          <a:custGeom>
            <a:avLst/>
            <a:gdLst>
              <a:gd name="T0" fmla="*/ 0 w 312"/>
              <a:gd name="T1" fmla="*/ 2 h 168"/>
              <a:gd name="T2" fmla="*/ 163 w 312"/>
              <a:gd name="T3" fmla="*/ 18 h 168"/>
              <a:gd name="T4" fmla="*/ 312 w 312"/>
              <a:gd name="T5" fmla="*/ 117 h 168"/>
              <a:gd name="T6" fmla="*/ 0 60000 65536"/>
              <a:gd name="T7" fmla="*/ 0 60000 65536"/>
              <a:gd name="T8" fmla="*/ 0 60000 65536"/>
              <a:gd name="T9" fmla="*/ 0 w 312"/>
              <a:gd name="T10" fmla="*/ 0 h 168"/>
              <a:gd name="T11" fmla="*/ 312 w 312"/>
              <a:gd name="T12" fmla="*/ 168 h 1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2" h="168">
                <a:moveTo>
                  <a:pt x="0" y="4"/>
                </a:moveTo>
                <a:cubicBezTo>
                  <a:pt x="55" y="2"/>
                  <a:pt x="111" y="0"/>
                  <a:pt x="163" y="27"/>
                </a:cubicBezTo>
                <a:cubicBezTo>
                  <a:pt x="215" y="54"/>
                  <a:pt x="263" y="111"/>
                  <a:pt x="312" y="16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03" name="Freeform 22"/>
          <p:cNvSpPr>
            <a:spLocks/>
          </p:cNvSpPr>
          <p:nvPr/>
        </p:nvSpPr>
        <p:spPr bwMode="auto">
          <a:xfrm>
            <a:off x="2595791" y="3824288"/>
            <a:ext cx="664378" cy="309562"/>
          </a:xfrm>
          <a:custGeom>
            <a:avLst/>
            <a:gdLst>
              <a:gd name="T0" fmla="*/ 0 w 436"/>
              <a:gd name="T1" fmla="*/ 163 h 234"/>
              <a:gd name="T2" fmla="*/ 273 w 436"/>
              <a:gd name="T3" fmla="*/ 136 h 234"/>
              <a:gd name="T4" fmla="*/ 436 w 436"/>
              <a:gd name="T5" fmla="*/ 0 h 234"/>
              <a:gd name="T6" fmla="*/ 0 60000 65536"/>
              <a:gd name="T7" fmla="*/ 0 60000 65536"/>
              <a:gd name="T8" fmla="*/ 0 60000 65536"/>
              <a:gd name="T9" fmla="*/ 0 w 436"/>
              <a:gd name="T10" fmla="*/ 0 h 234"/>
              <a:gd name="T11" fmla="*/ 436 w 436"/>
              <a:gd name="T12" fmla="*/ 234 h 2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6" h="234">
                <a:moveTo>
                  <a:pt x="0" y="234"/>
                </a:moveTo>
                <a:cubicBezTo>
                  <a:pt x="100" y="234"/>
                  <a:pt x="200" y="234"/>
                  <a:pt x="273" y="195"/>
                </a:cubicBezTo>
                <a:cubicBezTo>
                  <a:pt x="346" y="156"/>
                  <a:pt x="391" y="78"/>
                  <a:pt x="436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04" name="Freeform 23"/>
          <p:cNvSpPr>
            <a:spLocks/>
          </p:cNvSpPr>
          <p:nvPr/>
        </p:nvSpPr>
        <p:spPr bwMode="auto">
          <a:xfrm>
            <a:off x="2583600" y="2303463"/>
            <a:ext cx="522664" cy="107950"/>
          </a:xfrm>
          <a:custGeom>
            <a:avLst/>
            <a:gdLst>
              <a:gd name="T0" fmla="*/ 0 w 343"/>
              <a:gd name="T1" fmla="*/ 8 h 82"/>
              <a:gd name="T2" fmla="*/ 172 w 343"/>
              <a:gd name="T3" fmla="*/ 8 h 82"/>
              <a:gd name="T4" fmla="*/ 343 w 343"/>
              <a:gd name="T5" fmla="*/ 56 h 82"/>
              <a:gd name="T6" fmla="*/ 0 60000 65536"/>
              <a:gd name="T7" fmla="*/ 0 60000 65536"/>
              <a:gd name="T8" fmla="*/ 0 60000 65536"/>
              <a:gd name="T9" fmla="*/ 0 w 343"/>
              <a:gd name="T10" fmla="*/ 0 h 82"/>
              <a:gd name="T11" fmla="*/ 343 w 343"/>
              <a:gd name="T12" fmla="*/ 82 h 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3" h="82">
                <a:moveTo>
                  <a:pt x="0" y="12"/>
                </a:moveTo>
                <a:cubicBezTo>
                  <a:pt x="57" y="6"/>
                  <a:pt x="115" y="0"/>
                  <a:pt x="172" y="12"/>
                </a:cubicBezTo>
                <a:cubicBezTo>
                  <a:pt x="229" y="24"/>
                  <a:pt x="286" y="53"/>
                  <a:pt x="343" y="8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05" name="Freeform 24"/>
          <p:cNvSpPr>
            <a:spLocks/>
          </p:cNvSpPr>
          <p:nvPr/>
        </p:nvSpPr>
        <p:spPr bwMode="auto">
          <a:xfrm>
            <a:off x="2583600" y="4524375"/>
            <a:ext cx="676568" cy="133350"/>
          </a:xfrm>
          <a:custGeom>
            <a:avLst/>
            <a:gdLst>
              <a:gd name="T0" fmla="*/ 0 w 444"/>
              <a:gd name="T1" fmla="*/ 60 h 100"/>
              <a:gd name="T2" fmla="*/ 234 w 444"/>
              <a:gd name="T3" fmla="*/ 60 h 100"/>
              <a:gd name="T4" fmla="*/ 444 w 444"/>
              <a:gd name="T5" fmla="*/ 0 h 100"/>
              <a:gd name="T6" fmla="*/ 0 60000 65536"/>
              <a:gd name="T7" fmla="*/ 0 60000 65536"/>
              <a:gd name="T8" fmla="*/ 0 60000 65536"/>
              <a:gd name="T9" fmla="*/ 0 w 444"/>
              <a:gd name="T10" fmla="*/ 0 h 100"/>
              <a:gd name="T11" fmla="*/ 444 w 444"/>
              <a:gd name="T12" fmla="*/ 100 h 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100">
                <a:moveTo>
                  <a:pt x="0" y="86"/>
                </a:moveTo>
                <a:cubicBezTo>
                  <a:pt x="80" y="93"/>
                  <a:pt x="160" y="100"/>
                  <a:pt x="234" y="86"/>
                </a:cubicBezTo>
                <a:cubicBezTo>
                  <a:pt x="308" y="72"/>
                  <a:pt x="376" y="36"/>
                  <a:pt x="444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06" name="Text Box 25"/>
          <p:cNvSpPr txBox="1">
            <a:spLocks noChangeArrowheads="1"/>
          </p:cNvSpPr>
          <p:nvPr/>
        </p:nvSpPr>
        <p:spPr bwMode="auto">
          <a:xfrm>
            <a:off x="2614076" y="2401888"/>
            <a:ext cx="4449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f</a:t>
            </a:r>
            <a:r>
              <a:rPr lang="en-US" b="1" baseline="-10000" dirty="0">
                <a:solidFill>
                  <a:srgbClr val="FF0000"/>
                </a:solidFill>
                <a:latin typeface="Symbol" pitchFamily="18" charset="2"/>
              </a:rPr>
              <a:t>1</a:t>
            </a:r>
            <a:endParaRPr lang="en-US" b="1" dirty="0">
              <a:latin typeface="Symbol" pitchFamily="18" charset="2"/>
            </a:endParaRPr>
          </a:p>
        </p:txBody>
      </p:sp>
      <p:sp>
        <p:nvSpPr>
          <p:cNvPr id="7207" name="Text Box 26"/>
          <p:cNvSpPr txBox="1">
            <a:spLocks noChangeArrowheads="1"/>
          </p:cNvSpPr>
          <p:nvPr/>
        </p:nvSpPr>
        <p:spPr bwMode="auto">
          <a:xfrm>
            <a:off x="2629314" y="4198938"/>
            <a:ext cx="443426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f</a:t>
            </a:r>
            <a:r>
              <a:rPr lang="en-US" b="1" baseline="-10000" dirty="0">
                <a:solidFill>
                  <a:srgbClr val="FF0000"/>
                </a:solidFill>
                <a:latin typeface="Symbol" pitchFamily="18" charset="2"/>
              </a:rPr>
              <a:t>2</a:t>
            </a:r>
            <a:endParaRPr lang="en-US" b="1" dirty="0">
              <a:latin typeface="Symbol" pitchFamily="18" charset="2"/>
            </a:endParaRPr>
          </a:p>
        </p:txBody>
      </p:sp>
      <p:sp>
        <p:nvSpPr>
          <p:cNvPr id="7208" name="Text Box 27"/>
          <p:cNvSpPr txBox="1">
            <a:spLocks noChangeArrowheads="1"/>
          </p:cNvSpPr>
          <p:nvPr/>
        </p:nvSpPr>
        <p:spPr bwMode="auto">
          <a:xfrm>
            <a:off x="1996936" y="2525713"/>
            <a:ext cx="342855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Symbol" pitchFamily="18" charset="2"/>
              </a:rPr>
              <a:t>q</a:t>
            </a:r>
          </a:p>
        </p:txBody>
      </p:sp>
      <p:sp>
        <p:nvSpPr>
          <p:cNvPr id="7209" name="Text Box 28"/>
          <p:cNvSpPr txBox="1">
            <a:spLocks noChangeArrowheads="1"/>
          </p:cNvSpPr>
          <p:nvPr/>
        </p:nvSpPr>
        <p:spPr bwMode="auto">
          <a:xfrm>
            <a:off x="2935599" y="2536825"/>
            <a:ext cx="4449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FF"/>
                </a:solidFill>
                <a:latin typeface="Symbol" pitchFamily="18" charset="2"/>
              </a:rPr>
              <a:t>q</a:t>
            </a:r>
            <a:r>
              <a:rPr lang="en-US" b="1" baseline="-10000" dirty="0">
                <a:solidFill>
                  <a:srgbClr val="0000FF"/>
                </a:solidFill>
                <a:latin typeface="Symbol" pitchFamily="18" charset="2"/>
              </a:rPr>
              <a:t>1</a:t>
            </a:r>
            <a:endParaRPr lang="en-US" b="1" dirty="0">
              <a:latin typeface="Symbol" pitchFamily="18" charset="2"/>
            </a:endParaRPr>
          </a:p>
        </p:txBody>
      </p:sp>
      <p:sp>
        <p:nvSpPr>
          <p:cNvPr id="7210" name="Text Box 29"/>
          <p:cNvSpPr txBox="1">
            <a:spLocks noChangeArrowheads="1"/>
          </p:cNvSpPr>
          <p:nvPr/>
        </p:nvSpPr>
        <p:spPr bwMode="auto">
          <a:xfrm>
            <a:off x="3107788" y="3962400"/>
            <a:ext cx="4449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FF"/>
                </a:solidFill>
                <a:latin typeface="Symbol" pitchFamily="18" charset="2"/>
              </a:rPr>
              <a:t>q</a:t>
            </a:r>
            <a:r>
              <a:rPr lang="en-US" b="1" baseline="-10000" dirty="0">
                <a:solidFill>
                  <a:srgbClr val="0000FF"/>
                </a:solidFill>
                <a:latin typeface="Symbol" pitchFamily="18" charset="2"/>
              </a:rPr>
              <a:t>2</a:t>
            </a:r>
            <a:endParaRPr lang="en-US" b="1" dirty="0">
              <a:latin typeface="Symbol" pitchFamily="18" charset="2"/>
            </a:endParaRPr>
          </a:p>
        </p:txBody>
      </p:sp>
      <p:sp>
        <p:nvSpPr>
          <p:cNvPr id="7211" name="Line 30"/>
          <p:cNvSpPr>
            <a:spLocks noChangeShapeType="1"/>
          </p:cNvSpPr>
          <p:nvPr/>
        </p:nvSpPr>
        <p:spPr bwMode="auto">
          <a:xfrm flipV="1">
            <a:off x="3415596" y="4556125"/>
            <a:ext cx="344379" cy="185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12" name="Line 31"/>
          <p:cNvSpPr>
            <a:spLocks noChangeShapeType="1"/>
          </p:cNvSpPr>
          <p:nvPr/>
        </p:nvSpPr>
        <p:spPr bwMode="auto">
          <a:xfrm>
            <a:off x="3225121" y="2227263"/>
            <a:ext cx="332189" cy="195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13" name="Line 32"/>
          <p:cNvSpPr>
            <a:spLocks noChangeShapeType="1"/>
          </p:cNvSpPr>
          <p:nvPr/>
        </p:nvSpPr>
        <p:spPr bwMode="auto">
          <a:xfrm>
            <a:off x="3985498" y="4133850"/>
            <a:ext cx="321522" cy="153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14" name="Line 33"/>
          <p:cNvSpPr>
            <a:spLocks noChangeShapeType="1"/>
          </p:cNvSpPr>
          <p:nvPr/>
        </p:nvSpPr>
        <p:spPr bwMode="auto">
          <a:xfrm flipV="1">
            <a:off x="3807213" y="2349500"/>
            <a:ext cx="284951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15" name="Text Box 34"/>
          <p:cNvSpPr txBox="1">
            <a:spLocks noChangeArrowheads="1"/>
          </p:cNvSpPr>
          <p:nvPr/>
        </p:nvSpPr>
        <p:spPr bwMode="auto">
          <a:xfrm>
            <a:off x="451801" y="3576638"/>
            <a:ext cx="1433898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Arial" charset="0"/>
              </a:rPr>
              <a:t>Vp</a:t>
            </a:r>
            <a:r>
              <a:rPr lang="en-US" sz="2000" b="1" baseline="-10000" dirty="0">
                <a:latin typeface="Symbol" pitchFamily="18" charset="2"/>
              </a:rPr>
              <a:t>2</a:t>
            </a:r>
            <a:r>
              <a:rPr lang="en-US" sz="2000" b="1" dirty="0">
                <a:latin typeface="Symbol" pitchFamily="18" charset="2"/>
              </a:rPr>
              <a:t>, </a:t>
            </a:r>
            <a:r>
              <a:rPr lang="en-US" sz="2000" dirty="0">
                <a:latin typeface="Arial" charset="0"/>
              </a:rPr>
              <a:t>Vs</a:t>
            </a:r>
            <a:r>
              <a:rPr lang="en-US" sz="2000" b="1" baseline="-10000" dirty="0">
                <a:latin typeface="Symbol" pitchFamily="18" charset="2"/>
              </a:rPr>
              <a:t>2</a:t>
            </a:r>
            <a:r>
              <a:rPr lang="en-US" sz="2000" b="1" dirty="0">
                <a:latin typeface="Symbol" pitchFamily="18" charset="2"/>
              </a:rPr>
              <a:t>, </a:t>
            </a:r>
            <a:r>
              <a:rPr lang="en-US" sz="2000" dirty="0">
                <a:latin typeface="Symbol" pitchFamily="18" charset="2"/>
              </a:rPr>
              <a:t>r</a:t>
            </a:r>
            <a:r>
              <a:rPr lang="en-US" sz="2000" b="1" baseline="-10000" dirty="0">
                <a:latin typeface="Symbol" pitchFamily="18" charset="2"/>
              </a:rPr>
              <a:t>2</a:t>
            </a:r>
            <a:endParaRPr lang="en-US" sz="1800" b="1" dirty="0">
              <a:latin typeface="Symbol" pitchFamily="18" charset="2"/>
            </a:endParaRPr>
          </a:p>
        </p:txBody>
      </p:sp>
      <p:sp>
        <p:nvSpPr>
          <p:cNvPr id="7174" name="Text Box 35"/>
          <p:cNvSpPr txBox="1">
            <a:spLocks noChangeArrowheads="1"/>
          </p:cNvSpPr>
          <p:nvPr/>
        </p:nvSpPr>
        <p:spPr bwMode="auto">
          <a:xfrm>
            <a:off x="387350" y="1093788"/>
            <a:ext cx="6053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Lucida Sans" pitchFamily="34" charset="0"/>
              </a:rPr>
              <a:t>Seismic waves are partitioned at an interface</a:t>
            </a:r>
            <a:endParaRPr lang="el-GR" sz="2000" b="1" dirty="0">
              <a:latin typeface="Lucida Sans" pitchFamily="34" charset="0"/>
              <a:cs typeface="Times New Roman" pitchFamily="18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485775" y="5320467"/>
            <a:ext cx="4308475" cy="1081087"/>
            <a:chOff x="341" y="3371"/>
            <a:chExt cx="2714" cy="681"/>
          </a:xfrm>
          <a:noFill/>
        </p:grpSpPr>
        <p:sp>
          <p:nvSpPr>
            <p:cNvPr id="7176" name="Rectangle 46"/>
            <p:cNvSpPr>
              <a:spLocks noChangeArrowheads="1"/>
            </p:cNvSpPr>
            <p:nvPr/>
          </p:nvSpPr>
          <p:spPr bwMode="auto">
            <a:xfrm>
              <a:off x="341" y="3371"/>
              <a:ext cx="2714" cy="68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177" name="Rectangle 36"/>
            <p:cNvSpPr>
              <a:spLocks noChangeArrowheads="1"/>
            </p:cNvSpPr>
            <p:nvPr/>
          </p:nvSpPr>
          <p:spPr bwMode="auto">
            <a:xfrm>
              <a:off x="505" y="3665"/>
              <a:ext cx="85" cy="1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00FF"/>
                  </a:solidFill>
                  <a:latin typeface="Arial" charset="0"/>
                </a:rPr>
                <a:t>V</a:t>
              </a:r>
              <a:endParaRPr lang="en-US" sz="2300" dirty="0"/>
            </a:p>
          </p:txBody>
        </p:sp>
        <p:sp>
          <p:nvSpPr>
            <p:cNvPr id="7178" name="Rectangle 37"/>
            <p:cNvSpPr>
              <a:spLocks noChangeArrowheads="1"/>
            </p:cNvSpPr>
            <p:nvPr/>
          </p:nvSpPr>
          <p:spPr bwMode="auto">
            <a:xfrm>
              <a:off x="587" y="3730"/>
              <a:ext cx="59" cy="11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200" b="1" dirty="0">
                  <a:solidFill>
                    <a:srgbClr val="0000FF"/>
                  </a:solidFill>
                  <a:latin typeface="Arial" charset="0"/>
                </a:rPr>
                <a:t>p</a:t>
              </a:r>
              <a:endParaRPr lang="en-US" sz="2300" dirty="0"/>
            </a:p>
          </p:txBody>
        </p:sp>
        <p:sp>
          <p:nvSpPr>
            <p:cNvPr id="7179" name="Rectangle 38"/>
            <p:cNvSpPr>
              <a:spLocks noChangeArrowheads="1"/>
            </p:cNvSpPr>
            <p:nvPr/>
          </p:nvSpPr>
          <p:spPr bwMode="auto">
            <a:xfrm>
              <a:off x="647" y="3665"/>
              <a:ext cx="2262" cy="1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00FF"/>
                  </a:solidFill>
                  <a:latin typeface="Arial" charset="0"/>
                </a:rPr>
                <a:t> = P-wave or </a:t>
              </a:r>
              <a:r>
                <a:rPr lang="en-US" sz="1600" b="1" dirty="0" smtClean="0">
                  <a:solidFill>
                    <a:srgbClr val="0000FF"/>
                  </a:solidFill>
                  <a:latin typeface="Arial" charset="0"/>
                </a:rPr>
                <a:t>compressional </a:t>
              </a:r>
              <a:r>
                <a:rPr lang="en-US" sz="1600" b="1" dirty="0">
                  <a:solidFill>
                    <a:srgbClr val="0000FF"/>
                  </a:solidFill>
                  <a:latin typeface="Arial" charset="0"/>
                </a:rPr>
                <a:t>velocity </a:t>
              </a:r>
              <a:endParaRPr lang="en-US" sz="2300" dirty="0"/>
            </a:p>
          </p:txBody>
        </p:sp>
        <p:sp>
          <p:nvSpPr>
            <p:cNvPr id="7180" name="Rectangle 39"/>
            <p:cNvSpPr>
              <a:spLocks noChangeArrowheads="1"/>
            </p:cNvSpPr>
            <p:nvPr/>
          </p:nvSpPr>
          <p:spPr bwMode="auto">
            <a:xfrm>
              <a:off x="512" y="3871"/>
              <a:ext cx="86" cy="15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FF0000"/>
                  </a:solidFill>
                  <a:latin typeface="Arial" charset="0"/>
                </a:rPr>
                <a:t>V</a:t>
              </a:r>
              <a:endParaRPr lang="en-US" sz="2300" dirty="0"/>
            </a:p>
          </p:txBody>
        </p:sp>
        <p:sp>
          <p:nvSpPr>
            <p:cNvPr id="7181" name="Rectangle 40"/>
            <p:cNvSpPr>
              <a:spLocks noChangeArrowheads="1"/>
            </p:cNvSpPr>
            <p:nvPr/>
          </p:nvSpPr>
          <p:spPr bwMode="auto">
            <a:xfrm>
              <a:off x="596" y="3936"/>
              <a:ext cx="59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100" b="1" dirty="0">
                  <a:solidFill>
                    <a:srgbClr val="FF0000"/>
                  </a:solidFill>
                  <a:latin typeface="Arial" charset="0"/>
                </a:rPr>
                <a:t>S</a:t>
              </a:r>
              <a:endParaRPr lang="en-US" sz="2300" dirty="0"/>
            </a:p>
          </p:txBody>
        </p:sp>
        <p:sp>
          <p:nvSpPr>
            <p:cNvPr id="7182" name="Rectangle 41"/>
            <p:cNvSpPr>
              <a:spLocks noChangeArrowheads="1"/>
            </p:cNvSpPr>
            <p:nvPr/>
          </p:nvSpPr>
          <p:spPr bwMode="auto">
            <a:xfrm>
              <a:off x="657" y="3871"/>
              <a:ext cx="2027" cy="1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FF0000"/>
                  </a:solidFill>
                  <a:latin typeface="Arial" charset="0"/>
                </a:rPr>
                <a:t> = S-wave or shear wave velocity </a:t>
              </a:r>
              <a:endParaRPr lang="en-US" sz="2300" dirty="0"/>
            </a:p>
          </p:txBody>
        </p:sp>
        <p:sp>
          <p:nvSpPr>
            <p:cNvPr id="7183" name="Rectangle 42"/>
            <p:cNvSpPr>
              <a:spLocks noChangeArrowheads="1"/>
            </p:cNvSpPr>
            <p:nvPr/>
          </p:nvSpPr>
          <p:spPr bwMode="auto">
            <a:xfrm>
              <a:off x="479" y="3407"/>
              <a:ext cx="172" cy="20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2100" b="1" dirty="0">
                  <a:solidFill>
                    <a:srgbClr val="008000"/>
                  </a:solidFill>
                  <a:latin typeface="Symbol" pitchFamily="18" charset="2"/>
                </a:rPr>
                <a:t> </a:t>
              </a:r>
              <a:r>
                <a:rPr lang="en-US" sz="2100" b="1" dirty="0">
                  <a:latin typeface="Symbol" pitchFamily="18" charset="2"/>
                </a:rPr>
                <a:t>q </a:t>
              </a:r>
              <a:endParaRPr lang="en-US" sz="2300" dirty="0"/>
            </a:p>
          </p:txBody>
        </p:sp>
        <p:sp>
          <p:nvSpPr>
            <p:cNvPr id="7184" name="Rectangle 43"/>
            <p:cNvSpPr>
              <a:spLocks noChangeArrowheads="1"/>
            </p:cNvSpPr>
            <p:nvPr/>
          </p:nvSpPr>
          <p:spPr bwMode="auto">
            <a:xfrm>
              <a:off x="651" y="3448"/>
              <a:ext cx="32" cy="1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8000"/>
                  </a:solidFill>
                  <a:latin typeface="Symbol" pitchFamily="18" charset="2"/>
                </a:rPr>
                <a:t> </a:t>
              </a:r>
              <a:endParaRPr lang="en-US" sz="2300" dirty="0"/>
            </a:p>
          </p:txBody>
        </p:sp>
        <p:sp>
          <p:nvSpPr>
            <p:cNvPr id="7185" name="Rectangle 44"/>
            <p:cNvSpPr>
              <a:spLocks noChangeArrowheads="1"/>
            </p:cNvSpPr>
            <p:nvPr/>
          </p:nvSpPr>
          <p:spPr bwMode="auto">
            <a:xfrm>
              <a:off x="682" y="3461"/>
              <a:ext cx="1071" cy="1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latin typeface="Arial" charset="0"/>
                </a:rPr>
                <a:t>= Incidence angle</a:t>
              </a:r>
              <a:endParaRPr lang="en-US" sz="2300" dirty="0"/>
            </a:p>
          </p:txBody>
        </p:sp>
        <p:sp>
          <p:nvSpPr>
            <p:cNvPr id="7186" name="Rectangle 45"/>
            <p:cNvSpPr>
              <a:spLocks noChangeArrowheads="1"/>
            </p:cNvSpPr>
            <p:nvPr/>
          </p:nvSpPr>
          <p:spPr bwMode="auto">
            <a:xfrm>
              <a:off x="479" y="3600"/>
              <a:ext cx="32" cy="1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65188"/>
              <a:r>
                <a:rPr lang="en-US" sz="1600" b="1" dirty="0">
                  <a:solidFill>
                    <a:srgbClr val="000000"/>
                  </a:solidFill>
                  <a:latin typeface="Symbol" pitchFamily="18" charset="2"/>
                </a:rPr>
                <a:t> </a:t>
              </a:r>
              <a:endParaRPr lang="en-US" sz="23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Coefficient Approximation</a:t>
            </a: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760414" y="933450"/>
          <a:ext cx="6318304" cy="546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Document" r:id="rId4" imgW="7527081" imgH="5827950" progId="Word.Document.8">
                  <p:embed/>
                </p:oleObj>
              </mc:Choice>
              <mc:Fallback>
                <p:oleObj name="Document" r:id="rId4" imgW="7527081" imgH="582795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alphaModFix amt="9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022"/>
                      <a:stretch>
                        <a:fillRect/>
                      </a:stretch>
                    </p:blipFill>
                    <p:spPr bwMode="auto">
                      <a:xfrm>
                        <a:off x="760414" y="933450"/>
                        <a:ext cx="6318304" cy="54673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AD5C0">
                                <a:alpha val="89999"/>
                              </a:srgb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35517" y="5722883"/>
            <a:ext cx="2996333" cy="584775"/>
          </a:xfrm>
          <a:prstGeom prst="rect">
            <a:avLst/>
          </a:prstGeom>
          <a:solidFill>
            <a:srgbClr val="CFEFFD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Hilterman’s modification of</a:t>
            </a:r>
          </a:p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Shuey’s equation, 1994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Care?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41668" name="Rectangle 4"/>
          <p:cNvSpPr>
            <a:spLocks noChangeArrowheads="1"/>
          </p:cNvSpPr>
          <p:nvPr/>
        </p:nvSpPr>
        <p:spPr bwMode="auto">
          <a:xfrm>
            <a:off x="760413" y="1082675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/>
          <a:lstStyle/>
          <a:p>
            <a:pPr marL="236538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dirty="0">
                <a:latin typeface="Lucida Sans" pitchFamily="34" charset="0"/>
              </a:rPr>
              <a:t>Reflection amplitude varies with the incident </a:t>
            </a:r>
            <a:r>
              <a:rPr lang="en-US" dirty="0" smtClean="0">
                <a:latin typeface="Lucida Sans" pitchFamily="34" charset="0"/>
              </a:rPr>
              <a:t>	angle</a:t>
            </a:r>
            <a:r>
              <a:rPr lang="en-US" dirty="0">
                <a:latin typeface="Lucida Sans" pitchFamily="34" charset="0"/>
              </a:rPr>
              <a:t>, θ,</a:t>
            </a:r>
            <a:r>
              <a:rPr lang="en-US" dirty="0">
                <a:latin typeface="Lucida Sans" pitchFamily="34" charset="0"/>
                <a:cs typeface="Tahoma" pitchFamily="34" charset="0"/>
              </a:rPr>
              <a:t> in ways that are related to the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physical </a:t>
            </a:r>
            <a:r>
              <a:rPr lang="en-US" dirty="0">
                <a:latin typeface="Lucida Sans" pitchFamily="34" charset="0"/>
                <a:cs typeface="Tahoma" pitchFamily="34" charset="0"/>
              </a:rPr>
              <a:t>properties above and below the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interface</a:t>
            </a:r>
            <a:endParaRPr lang="en-US" dirty="0">
              <a:latin typeface="Lucida Sans" pitchFamily="34" charset="0"/>
              <a:cs typeface="Tahoma" pitchFamily="34" charset="0"/>
            </a:endParaRPr>
          </a:p>
          <a:p>
            <a:pPr marL="1150938" lvl="4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Lucida Sans" pitchFamily="34" charset="0"/>
                <a:cs typeface="Tahoma" pitchFamily="34" charset="0"/>
              </a:rPr>
              <a:t> </a:t>
            </a:r>
            <a:r>
              <a:rPr lang="en-US" b="1" dirty="0">
                <a:latin typeface="Lucida Sans" pitchFamily="34" charset="0"/>
                <a:cs typeface="Tahoma" pitchFamily="34" charset="0"/>
              </a:rPr>
              <a:t>Rock or lithologic properties</a:t>
            </a:r>
          </a:p>
          <a:p>
            <a:pPr marL="1150938" lvl="4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en-US" b="1" dirty="0">
                <a:latin typeface="Lucida Sans" pitchFamily="34" charset="0"/>
                <a:cs typeface="Tahoma" pitchFamily="34" charset="0"/>
              </a:rPr>
              <a:t> Properties of the </a:t>
            </a:r>
            <a:r>
              <a:rPr lang="en-US" b="1" u="sng" dirty="0">
                <a:latin typeface="Lucida Sans" pitchFamily="34" charset="0"/>
                <a:cs typeface="Tahoma" pitchFamily="34" charset="0"/>
              </a:rPr>
              <a:t>fluids</a:t>
            </a:r>
            <a:r>
              <a:rPr lang="en-US" b="1" dirty="0">
                <a:latin typeface="Lucida Sans" pitchFamily="34" charset="0"/>
                <a:cs typeface="Tahoma" pitchFamily="34" charset="0"/>
              </a:rPr>
              <a:t> in the pores</a:t>
            </a:r>
          </a:p>
          <a:p>
            <a:pPr marL="236538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tabLst>
                <a:tab pos="457200" algn="l"/>
              </a:tabLst>
              <a:defRPr/>
            </a:pPr>
            <a:r>
              <a:rPr lang="en-US" sz="600" b="1" dirty="0">
                <a:latin typeface="Lucida Sans" pitchFamily="34" charset="0"/>
                <a:cs typeface="Tahoma" pitchFamily="34" charset="0"/>
              </a:rPr>
              <a:t>      </a:t>
            </a:r>
          </a:p>
          <a:p>
            <a:pPr marL="236538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dirty="0">
                <a:latin typeface="Lucida Sans" pitchFamily="34" charset="0"/>
                <a:cs typeface="Tahoma" pitchFamily="34" charset="0"/>
              </a:rPr>
              <a:t>The generation of shear waves is also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controlled </a:t>
            </a:r>
            <a:r>
              <a:rPr lang="en-US" dirty="0">
                <a:latin typeface="Lucida Sans" pitchFamily="34" charset="0"/>
                <a:cs typeface="Tahoma" pitchFamily="34" charset="0"/>
              </a:rPr>
              <a:t>by the fluid type</a:t>
            </a:r>
          </a:p>
          <a:p>
            <a:pPr marL="236538" indent="-236538">
              <a:lnSpc>
                <a:spcPct val="95000"/>
              </a:lnSpc>
              <a:spcBef>
                <a:spcPct val="4000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n-US" dirty="0">
                <a:latin typeface="Lucida Sans" pitchFamily="34" charset="0"/>
                <a:cs typeface="Tahoma" pitchFamily="34" charset="0"/>
              </a:rPr>
              <a:t>By examining variations in amplitude with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angle </a:t>
            </a:r>
            <a:r>
              <a:rPr lang="en-US" dirty="0">
                <a:latin typeface="Lucida Sans" pitchFamily="34" charset="0"/>
                <a:cs typeface="Tahoma" pitchFamily="34" charset="0"/>
              </a:rPr>
              <a:t>(or offset), we may be able to unravel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lithology </a:t>
            </a:r>
            <a:r>
              <a:rPr lang="en-US" dirty="0">
                <a:latin typeface="Lucida Sans" pitchFamily="34" charset="0"/>
                <a:cs typeface="Tahoma" pitchFamily="34" charset="0"/>
              </a:rPr>
              <a:t>and fluid effects at the top of a </a:t>
            </a:r>
            <a:r>
              <a:rPr lang="en-US" dirty="0" smtClean="0">
                <a:latin typeface="Lucida Sans" pitchFamily="34" charset="0"/>
                <a:cs typeface="Tahoma" pitchFamily="34" charset="0"/>
              </a:rPr>
              <a:t>	reservoir</a:t>
            </a:r>
            <a:endParaRPr lang="el-GR" dirty="0">
              <a:latin typeface="Lucida Sans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Care?</a:t>
            </a: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/>
          <a:lstStyle/>
          <a:p>
            <a:endParaRPr lang="en-US" sz="2800" b="1" dirty="0">
              <a:solidFill>
                <a:srgbClr val="FFFF00"/>
              </a:solidFill>
              <a:latin typeface="Tahoma" pitchFamily="34" charset="0"/>
            </a:endParaRPr>
          </a:p>
        </p:txBody>
      </p:sp>
      <p:pic>
        <p:nvPicPr>
          <p:cNvPr id="9221" name="Picture 10"/>
          <p:cNvPicPr>
            <a:picLocks noChangeAspect="1" noChangeArrowheads="1"/>
          </p:cNvPicPr>
          <p:nvPr/>
        </p:nvPicPr>
        <p:blipFill>
          <a:blip r:embed="rId3" cstate="print"/>
          <a:srcRect l="38358" t="37437" r="48306" b="16138"/>
          <a:stretch>
            <a:fillRect/>
          </a:stretch>
        </p:blipFill>
        <p:spPr bwMode="auto">
          <a:xfrm>
            <a:off x="3181350" y="2147888"/>
            <a:ext cx="973138" cy="36988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22" name="Text Box 5"/>
          <p:cNvSpPr txBox="1">
            <a:spLocks noChangeAspect="1" noChangeArrowheads="1"/>
          </p:cNvSpPr>
          <p:nvPr/>
        </p:nvSpPr>
        <p:spPr bwMode="auto">
          <a:xfrm>
            <a:off x="2032000" y="1517650"/>
            <a:ext cx="808038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</a:rPr>
              <a:t>Zero </a:t>
            </a:r>
          </a:p>
          <a:p>
            <a:pPr algn="ctr"/>
            <a:r>
              <a:rPr lang="en-US" sz="1600" b="1" dirty="0">
                <a:latin typeface="Tahoma" pitchFamily="34" charset="0"/>
              </a:rPr>
              <a:t>Offset</a:t>
            </a:r>
          </a:p>
        </p:txBody>
      </p:sp>
      <p:sp>
        <p:nvSpPr>
          <p:cNvPr id="9223" name="Text Box 6"/>
          <p:cNvSpPr txBox="1">
            <a:spLocks noChangeAspect="1" noChangeArrowheads="1"/>
          </p:cNvSpPr>
          <p:nvPr/>
        </p:nvSpPr>
        <p:spPr bwMode="auto">
          <a:xfrm>
            <a:off x="3263900" y="1517650"/>
            <a:ext cx="806450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</a:rPr>
              <a:t>Near</a:t>
            </a:r>
          </a:p>
          <a:p>
            <a:pPr algn="ctr"/>
            <a:r>
              <a:rPr lang="en-US" sz="1600" b="1" dirty="0">
                <a:latin typeface="Tahoma" pitchFamily="34" charset="0"/>
              </a:rPr>
              <a:t>Offset</a:t>
            </a:r>
          </a:p>
        </p:txBody>
      </p:sp>
      <p:sp>
        <p:nvSpPr>
          <p:cNvPr id="9224" name="Text Box 8"/>
          <p:cNvSpPr txBox="1">
            <a:spLocks noChangeAspect="1" noChangeArrowheads="1"/>
          </p:cNvSpPr>
          <p:nvPr/>
        </p:nvSpPr>
        <p:spPr bwMode="auto">
          <a:xfrm>
            <a:off x="4775200" y="1517650"/>
            <a:ext cx="808038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</a:rPr>
              <a:t>Far </a:t>
            </a:r>
          </a:p>
          <a:p>
            <a:pPr algn="ctr"/>
            <a:r>
              <a:rPr lang="en-US" sz="1600" b="1" dirty="0">
                <a:latin typeface="Tahoma" pitchFamily="34" charset="0"/>
              </a:rPr>
              <a:t>Offset</a:t>
            </a:r>
          </a:p>
        </p:txBody>
      </p:sp>
      <p:sp>
        <p:nvSpPr>
          <p:cNvPr id="9225" name="Rectangle 11"/>
          <p:cNvSpPr>
            <a:spLocks noChangeAspect="1" noChangeArrowheads="1"/>
          </p:cNvSpPr>
          <p:nvPr/>
        </p:nvSpPr>
        <p:spPr bwMode="auto">
          <a:xfrm>
            <a:off x="1455738" y="2111375"/>
            <a:ext cx="287337" cy="541338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26" name="Rectangle 12"/>
          <p:cNvSpPr>
            <a:spLocks noChangeAspect="1" noChangeArrowheads="1"/>
          </p:cNvSpPr>
          <p:nvPr/>
        </p:nvSpPr>
        <p:spPr bwMode="auto">
          <a:xfrm>
            <a:off x="1465263" y="3198813"/>
            <a:ext cx="277812" cy="217487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27" name="Rectangle 13"/>
          <p:cNvSpPr>
            <a:spLocks noChangeAspect="1" noChangeArrowheads="1"/>
          </p:cNvSpPr>
          <p:nvPr/>
        </p:nvSpPr>
        <p:spPr bwMode="auto">
          <a:xfrm>
            <a:off x="1455738" y="4986338"/>
            <a:ext cx="287337" cy="220662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28" name="Rectangle 14"/>
          <p:cNvSpPr>
            <a:spLocks noChangeAspect="1" noChangeArrowheads="1"/>
          </p:cNvSpPr>
          <p:nvPr/>
        </p:nvSpPr>
        <p:spPr bwMode="auto">
          <a:xfrm>
            <a:off x="1538288" y="4068763"/>
            <a:ext cx="207962" cy="7112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29" name="Rectangle 15"/>
          <p:cNvSpPr>
            <a:spLocks noChangeAspect="1" noChangeArrowheads="1"/>
          </p:cNvSpPr>
          <p:nvPr/>
        </p:nvSpPr>
        <p:spPr bwMode="auto">
          <a:xfrm>
            <a:off x="1508125" y="5426075"/>
            <a:ext cx="238125" cy="455613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30" name="Rectangle 16"/>
          <p:cNvSpPr>
            <a:spLocks noChangeAspect="1" noChangeArrowheads="1"/>
          </p:cNvSpPr>
          <p:nvPr/>
        </p:nvSpPr>
        <p:spPr bwMode="auto">
          <a:xfrm>
            <a:off x="1257300" y="2652713"/>
            <a:ext cx="485775" cy="530225"/>
          </a:xfrm>
          <a:prstGeom prst="rect">
            <a:avLst/>
          </a:prstGeom>
          <a:solidFill>
            <a:srgbClr val="FFC31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31" name="Rectangle 17"/>
          <p:cNvSpPr>
            <a:spLocks noChangeAspect="1" noChangeArrowheads="1"/>
          </p:cNvSpPr>
          <p:nvPr/>
        </p:nvSpPr>
        <p:spPr bwMode="auto">
          <a:xfrm>
            <a:off x="896938" y="3409950"/>
            <a:ext cx="849312" cy="64611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32" name="Rectangle 18"/>
          <p:cNvSpPr>
            <a:spLocks noChangeAspect="1" noChangeArrowheads="1"/>
          </p:cNvSpPr>
          <p:nvPr/>
        </p:nvSpPr>
        <p:spPr bwMode="auto">
          <a:xfrm>
            <a:off x="1320800" y="4779963"/>
            <a:ext cx="425450" cy="220662"/>
          </a:xfrm>
          <a:prstGeom prst="rect">
            <a:avLst/>
          </a:prstGeom>
          <a:solidFill>
            <a:srgbClr val="FFC31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33" name="Rectangle 19"/>
          <p:cNvSpPr>
            <a:spLocks noChangeAspect="1" noChangeArrowheads="1"/>
          </p:cNvSpPr>
          <p:nvPr/>
        </p:nvSpPr>
        <p:spPr bwMode="auto">
          <a:xfrm>
            <a:off x="1320800" y="5211763"/>
            <a:ext cx="425450" cy="220662"/>
          </a:xfrm>
          <a:prstGeom prst="rect">
            <a:avLst/>
          </a:prstGeom>
          <a:solidFill>
            <a:srgbClr val="FFC31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9234" name="Picture 20"/>
          <p:cNvPicPr>
            <a:picLocks noChangeAspect="1" noChangeArrowheads="1"/>
          </p:cNvPicPr>
          <p:nvPr/>
        </p:nvPicPr>
        <p:blipFill>
          <a:blip r:embed="rId3" cstate="print"/>
          <a:srcRect l="19745" t="37512" r="68573" b="16512"/>
          <a:stretch>
            <a:fillRect/>
          </a:stretch>
        </p:blipFill>
        <p:spPr bwMode="auto">
          <a:xfrm>
            <a:off x="2009775" y="2147888"/>
            <a:ext cx="852488" cy="3662362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35" name="Text Box 23"/>
          <p:cNvSpPr txBox="1">
            <a:spLocks noChangeArrowheads="1"/>
          </p:cNvSpPr>
          <p:nvPr/>
        </p:nvSpPr>
        <p:spPr bwMode="auto">
          <a:xfrm>
            <a:off x="6030913" y="3257550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Top of Reservoir</a:t>
            </a:r>
          </a:p>
        </p:txBody>
      </p:sp>
      <p:sp>
        <p:nvSpPr>
          <p:cNvPr id="9236" name="Text Box 24"/>
          <p:cNvSpPr txBox="1">
            <a:spLocks noChangeArrowheads="1"/>
          </p:cNvSpPr>
          <p:nvPr/>
        </p:nvSpPr>
        <p:spPr bwMode="auto">
          <a:xfrm>
            <a:off x="6016625" y="3836988"/>
            <a:ext cx="212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sz="1800" b="1" dirty="0">
                <a:latin typeface="Arial" charset="0"/>
              </a:rPr>
              <a:t>Base of Reservoir</a:t>
            </a:r>
          </a:p>
        </p:txBody>
      </p:sp>
      <p:pic>
        <p:nvPicPr>
          <p:cNvPr id="9237" name="Picture 10"/>
          <p:cNvPicPr>
            <a:picLocks noChangeAspect="1" noChangeArrowheads="1"/>
          </p:cNvPicPr>
          <p:nvPr/>
        </p:nvPicPr>
        <p:blipFill>
          <a:blip r:embed="rId3" cstate="print"/>
          <a:srcRect l="62868" t="37437" r="17337" b="16138"/>
          <a:stretch>
            <a:fillRect/>
          </a:stretch>
        </p:blipFill>
        <p:spPr bwMode="auto">
          <a:xfrm>
            <a:off x="4456113" y="2162175"/>
            <a:ext cx="1446212" cy="3700463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38" name="Line 21"/>
          <p:cNvSpPr>
            <a:spLocks noChangeShapeType="1"/>
          </p:cNvSpPr>
          <p:nvPr/>
        </p:nvSpPr>
        <p:spPr bwMode="auto">
          <a:xfrm>
            <a:off x="927100" y="3427195"/>
            <a:ext cx="5084763" cy="0"/>
          </a:xfrm>
          <a:prstGeom prst="line">
            <a:avLst/>
          </a:prstGeom>
          <a:noFill/>
          <a:ln w="38100">
            <a:solidFill>
              <a:srgbClr val="FF33CC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39" name="Line 22"/>
          <p:cNvSpPr>
            <a:spLocks noChangeShapeType="1"/>
          </p:cNvSpPr>
          <p:nvPr/>
        </p:nvSpPr>
        <p:spPr bwMode="auto">
          <a:xfrm>
            <a:off x="909638" y="4043254"/>
            <a:ext cx="51181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40" name="TextBox 31"/>
          <p:cNvSpPr txBox="1">
            <a:spLocks noChangeArrowheads="1"/>
          </p:cNvSpPr>
          <p:nvPr/>
        </p:nvSpPr>
        <p:spPr bwMode="auto">
          <a:xfrm>
            <a:off x="6088063" y="3000375"/>
            <a:ext cx="276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  <a:latin typeface="Comic Sans MS" pitchFamily="66" charset="0"/>
              </a:rPr>
              <a:t>More NEGATIVE with Offset</a:t>
            </a:r>
          </a:p>
        </p:txBody>
      </p:sp>
      <p:sp>
        <p:nvSpPr>
          <p:cNvPr id="9241" name="TextBox 32"/>
          <p:cNvSpPr txBox="1">
            <a:spLocks noChangeArrowheads="1"/>
          </p:cNvSpPr>
          <p:nvPr/>
        </p:nvSpPr>
        <p:spPr bwMode="auto">
          <a:xfrm>
            <a:off x="6134100" y="4143375"/>
            <a:ext cx="2716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  <a:latin typeface="Comic Sans MS" pitchFamily="66" charset="0"/>
              </a:rPr>
              <a:t>More POSITIVE with Offset</a:t>
            </a:r>
          </a:p>
        </p:txBody>
      </p:sp>
      <p:sp>
        <p:nvSpPr>
          <p:cNvPr id="9242" name="Text Box 8"/>
          <p:cNvSpPr txBox="1">
            <a:spLocks noChangeAspect="1" noChangeArrowheads="1"/>
          </p:cNvSpPr>
          <p:nvPr/>
        </p:nvSpPr>
        <p:spPr bwMode="auto">
          <a:xfrm>
            <a:off x="1054100" y="1517650"/>
            <a:ext cx="666750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1600" b="1" dirty="0">
                <a:latin typeface="Tahoma" pitchFamily="34" charset="0"/>
              </a:rPr>
              <a:t>Well</a:t>
            </a:r>
          </a:p>
          <a:p>
            <a:pPr algn="ctr"/>
            <a:r>
              <a:rPr lang="en-US" sz="1600" b="1" dirty="0">
                <a:latin typeface="Tahoma" pitchFamily="34" charset="0"/>
              </a:rPr>
              <a:t>Data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40783</TotalTime>
  <Words>3383</Words>
  <Application>Microsoft Macintosh PowerPoint</Application>
  <PresentationFormat>On-screen Show (4:3)</PresentationFormat>
  <Paragraphs>644</Paragraphs>
  <Slides>37</Slides>
  <Notes>37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Default Design</vt:lpstr>
      <vt:lpstr>Document</vt:lpstr>
      <vt:lpstr>Petroleum Geology &amp; Geophysics</vt:lpstr>
      <vt:lpstr>Outline</vt:lpstr>
      <vt:lpstr>What is AVO?</vt:lpstr>
      <vt:lpstr>Zero Offset – Reflection Coefficient</vt:lpstr>
      <vt:lpstr>Non-Zero Offset – Reflection Coefficients</vt:lpstr>
      <vt:lpstr>Another Complication</vt:lpstr>
      <vt:lpstr>Reflection Coefficient Approximation</vt:lpstr>
      <vt:lpstr>Why Do We Care?</vt:lpstr>
      <vt:lpstr>Why Do We Care?</vt:lpstr>
      <vt:lpstr>Outline</vt:lpstr>
      <vt:lpstr>Effect of Target Depth on AVO</vt:lpstr>
      <vt:lpstr>Offset = Angle</vt:lpstr>
      <vt:lpstr>Important to Note</vt:lpstr>
      <vt:lpstr>Outline</vt:lpstr>
      <vt:lpstr>How Do We Measure AVO?</vt:lpstr>
      <vt:lpstr>AVO Attributes</vt:lpstr>
      <vt:lpstr>Some Real Gathers</vt:lpstr>
      <vt:lpstr>Map of the AVO Attributes</vt:lpstr>
      <vt:lpstr>A Key Question</vt:lpstr>
      <vt:lpstr>We Can Build Reservoir Models</vt:lpstr>
      <vt:lpstr>Modeling the AVO Response</vt:lpstr>
      <vt:lpstr>Model AVO Response</vt:lpstr>
      <vt:lpstr>Model AVO Response</vt:lpstr>
      <vt:lpstr>Outline</vt:lpstr>
      <vt:lpstr>AVO Class 3</vt:lpstr>
      <vt:lpstr>AVO Class 3</vt:lpstr>
      <vt:lpstr>AVO Class 2</vt:lpstr>
      <vt:lpstr>AVO Class 2P</vt:lpstr>
      <vt:lpstr>AVO Class 2P</vt:lpstr>
      <vt:lpstr>AVO Class 1</vt:lpstr>
      <vt:lpstr>AVO Class 1</vt:lpstr>
      <vt:lpstr>AVO Class 4</vt:lpstr>
      <vt:lpstr>DHI/AVO Classifications</vt:lpstr>
      <vt:lpstr>AVO Classification</vt:lpstr>
      <vt:lpstr>Using Visualization</vt:lpstr>
      <vt:lpstr>What Causes AVO/AVA: Summary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239</cp:revision>
  <cp:lastPrinted>2015-02-26T18:22:03Z</cp:lastPrinted>
  <dcterms:created xsi:type="dcterms:W3CDTF">2001-11-20T13:29:42Z</dcterms:created>
  <dcterms:modified xsi:type="dcterms:W3CDTF">2016-10-31T15:39:22Z</dcterms:modified>
</cp:coreProperties>
</file>