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65" r:id="rId2"/>
    <p:sldId id="266" r:id="rId3"/>
    <p:sldId id="264" r:id="rId4"/>
  </p:sldIdLst>
  <p:sldSz cx="14630400" cy="9144000"/>
  <p:notesSz cx="6858000" cy="9144000"/>
  <p:defaultTextStyle>
    <a:defPPr>
      <a:defRPr lang="en-US"/>
    </a:defPPr>
    <a:lvl1pPr marL="0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961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9922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9883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9844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9804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9765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9726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9687" algn="l" defTabSz="101992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77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6" autoAdjust="0"/>
    <p:restoredTop sz="90530" autoAdjust="0"/>
  </p:normalViewPr>
  <p:slideViewPr>
    <p:cSldViewPr snapToGrid="0" showGuides="1">
      <p:cViewPr>
        <p:scale>
          <a:sx n="60" d="100"/>
          <a:sy n="60" d="100"/>
        </p:scale>
        <p:origin x="-1176" y="-184"/>
      </p:cViewPr>
      <p:guideLst>
        <p:guide orient="horz" pos="2880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458C6-1B2F-43F8-AA10-5A3073349F06}" type="datetimeFigureOut">
              <a:rPr lang="en-US" smtClean="0"/>
              <a:pPr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778FF-280C-4C3B-AE1B-AD7EDD6C57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5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99AC-CB10-4163-BEB7-293534CFC81C}" type="datetime1">
              <a:rPr lang="en-US" smtClean="0"/>
              <a:pPr/>
              <a:t>10/17/16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BE504-3FF3-4C42-9A41-C1334C6110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6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1" y="8475135"/>
            <a:ext cx="3291841" cy="486833"/>
          </a:xfrm>
          <a:prstGeom prst="rect">
            <a:avLst/>
          </a:prstGeom>
        </p:spPr>
        <p:txBody>
          <a:bodyPr vert="horz" lIns="101992" tIns="50996" rIns="101992" bIns="50996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0385D-A6EC-456A-8FC0-79F3511AA9EF}" type="datetime1">
              <a:rPr lang="en-US" smtClean="0"/>
              <a:pPr/>
              <a:t>10/17/16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8475135"/>
            <a:ext cx="4937760" cy="486833"/>
          </a:xfrm>
          <a:prstGeom prst="rect">
            <a:avLst/>
          </a:prstGeom>
        </p:spPr>
        <p:txBody>
          <a:bodyPr vert="horz" lIns="101992" tIns="50996" rIns="101992" bIns="50996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8475135"/>
            <a:ext cx="3291841" cy="486833"/>
          </a:xfrm>
          <a:prstGeom prst="rect">
            <a:avLst/>
          </a:prstGeom>
        </p:spPr>
        <p:txBody>
          <a:bodyPr vert="horz" lIns="101992" tIns="50996" rIns="101992" bIns="50996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BE504-3FF3-4C42-9A41-C1334C6110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143432" y="8715454"/>
            <a:ext cx="3027261" cy="303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1992" tIns="50996" rIns="101992" bIns="50996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300" b="1" dirty="0">
                <a:solidFill>
                  <a:srgbClr val="000000"/>
                </a:solidFill>
                <a:latin typeface="Verdana" panose="020B0604030504040204" pitchFamily="34" charset="0"/>
              </a:rPr>
              <a:t>Exercise </a:t>
            </a:r>
            <a:r>
              <a:rPr lang="en-US" altLang="en-US" sz="13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25  Reservoir Quality</a:t>
            </a:r>
            <a:endParaRPr lang="en-US" altLang="en-US" sz="13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30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hf hdr="0" ftr="0" dt="0"/>
  <p:txStyles>
    <p:titleStyle>
      <a:lvl1pPr algn="l" defTabSz="1358433" rtl="0" eaLnBrk="1" latinLnBrk="0" hangingPunct="1">
        <a:lnSpc>
          <a:spcPct val="90000"/>
        </a:lnSpc>
        <a:spcBef>
          <a:spcPct val="0"/>
        </a:spcBef>
        <a:buNone/>
        <a:defRPr sz="6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08" indent="-339608" algn="l" defTabSz="1358433" rtl="0" eaLnBrk="1" latinLnBrk="0" hangingPunct="1">
        <a:lnSpc>
          <a:spcPct val="90000"/>
        </a:lnSpc>
        <a:spcBef>
          <a:spcPts val="1486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18825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698043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377259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56476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35693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14909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094127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773344" indent="-339608" algn="l" defTabSz="1358433" rtl="0" eaLnBrk="1" latinLnBrk="0" hangingPunct="1">
        <a:lnSpc>
          <a:spcPct val="90000"/>
        </a:lnSpc>
        <a:spcBef>
          <a:spcPts val="74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9217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58433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37651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16868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6084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75301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54519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33735" algn="l" defTabSz="135843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defTabSz="1358900"/>
            <a:fld id="{C646B400-A9CA-40EC-AD8A-DBD495A7532F}" type="slidenum">
              <a:rPr lang="en-US"/>
              <a:pPr defTabSz="1358900"/>
              <a:t>1</a:t>
            </a:fld>
            <a:endParaRPr lang="en-US"/>
          </a:p>
        </p:txBody>
      </p:sp>
      <p:pic>
        <p:nvPicPr>
          <p:cNvPr id="2051" name="Picture 12"/>
          <p:cNvPicPr preferRelativeResize="0">
            <a:picLocks noChangeArrowheads="1"/>
          </p:cNvPicPr>
          <p:nvPr/>
        </p:nvPicPr>
        <p:blipFill>
          <a:blip r:embed="rId2" cstate="print"/>
          <a:srcRect b="18851"/>
          <a:stretch>
            <a:fillRect/>
          </a:stretch>
        </p:blipFill>
        <p:spPr bwMode="auto">
          <a:xfrm>
            <a:off x="388938" y="1066800"/>
            <a:ext cx="13711237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406525" y="1119188"/>
            <a:ext cx="11982450" cy="6880225"/>
            <a:chOff x="509" y="849"/>
            <a:chExt cx="4863" cy="2415"/>
          </a:xfrm>
        </p:grpSpPr>
        <p:sp>
          <p:nvSpPr>
            <p:cNvPr id="2088" name="Line 14"/>
            <p:cNvSpPr>
              <a:spLocks noChangeShapeType="1"/>
            </p:cNvSpPr>
            <p:nvPr/>
          </p:nvSpPr>
          <p:spPr bwMode="auto">
            <a:xfrm>
              <a:off x="509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89" name="Line 15"/>
            <p:cNvSpPr>
              <a:spLocks noChangeShapeType="1"/>
            </p:cNvSpPr>
            <p:nvPr/>
          </p:nvSpPr>
          <p:spPr bwMode="auto">
            <a:xfrm>
              <a:off x="764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0" name="Line 16"/>
            <p:cNvSpPr>
              <a:spLocks noChangeShapeType="1"/>
            </p:cNvSpPr>
            <p:nvPr/>
          </p:nvSpPr>
          <p:spPr bwMode="auto">
            <a:xfrm>
              <a:off x="1020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1" name="Line 17"/>
            <p:cNvSpPr>
              <a:spLocks noChangeShapeType="1"/>
            </p:cNvSpPr>
            <p:nvPr/>
          </p:nvSpPr>
          <p:spPr bwMode="auto">
            <a:xfrm>
              <a:off x="1276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2" name="Line 18"/>
            <p:cNvSpPr>
              <a:spLocks noChangeShapeType="1"/>
            </p:cNvSpPr>
            <p:nvPr/>
          </p:nvSpPr>
          <p:spPr bwMode="auto">
            <a:xfrm>
              <a:off x="1532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3" name="Line 19"/>
            <p:cNvSpPr>
              <a:spLocks noChangeShapeType="1"/>
            </p:cNvSpPr>
            <p:nvPr/>
          </p:nvSpPr>
          <p:spPr bwMode="auto">
            <a:xfrm>
              <a:off x="1788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4" name="Line 20"/>
            <p:cNvSpPr>
              <a:spLocks noChangeShapeType="1"/>
            </p:cNvSpPr>
            <p:nvPr/>
          </p:nvSpPr>
          <p:spPr bwMode="auto">
            <a:xfrm>
              <a:off x="2044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5" name="Line 21"/>
            <p:cNvSpPr>
              <a:spLocks noChangeShapeType="1"/>
            </p:cNvSpPr>
            <p:nvPr/>
          </p:nvSpPr>
          <p:spPr bwMode="auto">
            <a:xfrm>
              <a:off x="2300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6" name="Line 22"/>
            <p:cNvSpPr>
              <a:spLocks noChangeShapeType="1"/>
            </p:cNvSpPr>
            <p:nvPr/>
          </p:nvSpPr>
          <p:spPr bwMode="auto">
            <a:xfrm>
              <a:off x="2556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7" name="Line 23"/>
            <p:cNvSpPr>
              <a:spLocks noChangeShapeType="1"/>
            </p:cNvSpPr>
            <p:nvPr/>
          </p:nvSpPr>
          <p:spPr bwMode="auto">
            <a:xfrm>
              <a:off x="2812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8" name="Line 24"/>
            <p:cNvSpPr>
              <a:spLocks noChangeShapeType="1"/>
            </p:cNvSpPr>
            <p:nvPr/>
          </p:nvSpPr>
          <p:spPr bwMode="auto">
            <a:xfrm>
              <a:off x="3068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9" name="Line 25"/>
            <p:cNvSpPr>
              <a:spLocks noChangeShapeType="1"/>
            </p:cNvSpPr>
            <p:nvPr/>
          </p:nvSpPr>
          <p:spPr bwMode="auto">
            <a:xfrm>
              <a:off x="3324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0" name="Line 26"/>
            <p:cNvSpPr>
              <a:spLocks noChangeShapeType="1"/>
            </p:cNvSpPr>
            <p:nvPr/>
          </p:nvSpPr>
          <p:spPr bwMode="auto">
            <a:xfrm>
              <a:off x="3580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1" name="Line 27"/>
            <p:cNvSpPr>
              <a:spLocks noChangeShapeType="1"/>
            </p:cNvSpPr>
            <p:nvPr/>
          </p:nvSpPr>
          <p:spPr bwMode="auto">
            <a:xfrm>
              <a:off x="3836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2" name="Line 28"/>
            <p:cNvSpPr>
              <a:spLocks noChangeShapeType="1"/>
            </p:cNvSpPr>
            <p:nvPr/>
          </p:nvSpPr>
          <p:spPr bwMode="auto">
            <a:xfrm>
              <a:off x="4092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3" name="Line 29"/>
            <p:cNvSpPr>
              <a:spLocks noChangeShapeType="1"/>
            </p:cNvSpPr>
            <p:nvPr/>
          </p:nvSpPr>
          <p:spPr bwMode="auto">
            <a:xfrm>
              <a:off x="4348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4" name="Line 30"/>
            <p:cNvSpPr>
              <a:spLocks noChangeShapeType="1"/>
            </p:cNvSpPr>
            <p:nvPr/>
          </p:nvSpPr>
          <p:spPr bwMode="auto">
            <a:xfrm>
              <a:off x="4604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5" name="Line 31"/>
            <p:cNvSpPr>
              <a:spLocks noChangeShapeType="1"/>
            </p:cNvSpPr>
            <p:nvPr/>
          </p:nvSpPr>
          <p:spPr bwMode="auto">
            <a:xfrm>
              <a:off x="4860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6" name="Line 32"/>
            <p:cNvSpPr>
              <a:spLocks noChangeShapeType="1"/>
            </p:cNvSpPr>
            <p:nvPr/>
          </p:nvSpPr>
          <p:spPr bwMode="auto">
            <a:xfrm>
              <a:off x="5116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7" name="Line 33"/>
            <p:cNvSpPr>
              <a:spLocks noChangeShapeType="1"/>
            </p:cNvSpPr>
            <p:nvPr/>
          </p:nvSpPr>
          <p:spPr bwMode="auto">
            <a:xfrm>
              <a:off x="5372" y="849"/>
              <a:ext cx="0" cy="24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3" name="Text Box 34"/>
          <p:cNvSpPr txBox="1">
            <a:spLocks noChangeArrowheads="1"/>
          </p:cNvSpPr>
          <p:nvPr/>
        </p:nvSpPr>
        <p:spPr bwMode="auto">
          <a:xfrm>
            <a:off x="933450" y="1071563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A</a:t>
            </a:r>
          </a:p>
        </p:txBody>
      </p:sp>
      <p:sp>
        <p:nvSpPr>
          <p:cNvPr id="2054" name="Text Box 35"/>
          <p:cNvSpPr txBox="1">
            <a:spLocks noChangeArrowheads="1"/>
          </p:cNvSpPr>
          <p:nvPr/>
        </p:nvSpPr>
        <p:spPr bwMode="auto">
          <a:xfrm>
            <a:off x="1539875" y="1071563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B</a:t>
            </a:r>
          </a:p>
        </p:txBody>
      </p:sp>
      <p:sp>
        <p:nvSpPr>
          <p:cNvPr id="2055" name="Text Box 36"/>
          <p:cNvSpPr txBox="1">
            <a:spLocks noChangeArrowheads="1"/>
          </p:cNvSpPr>
          <p:nvPr/>
        </p:nvSpPr>
        <p:spPr bwMode="auto">
          <a:xfrm>
            <a:off x="2181225" y="1071563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C</a:t>
            </a:r>
          </a:p>
        </p:txBody>
      </p:sp>
      <p:sp>
        <p:nvSpPr>
          <p:cNvPr id="2056" name="Text Box 37"/>
          <p:cNvSpPr txBox="1">
            <a:spLocks noChangeArrowheads="1"/>
          </p:cNvSpPr>
          <p:nvPr/>
        </p:nvSpPr>
        <p:spPr bwMode="auto">
          <a:xfrm>
            <a:off x="2811463" y="1071563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D</a:t>
            </a:r>
          </a:p>
        </p:txBody>
      </p:sp>
      <p:sp>
        <p:nvSpPr>
          <p:cNvPr id="2057" name="Text Box 38"/>
          <p:cNvSpPr txBox="1">
            <a:spLocks noChangeArrowheads="1"/>
          </p:cNvSpPr>
          <p:nvPr/>
        </p:nvSpPr>
        <p:spPr bwMode="auto">
          <a:xfrm>
            <a:off x="3462338" y="1071563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E</a:t>
            </a:r>
          </a:p>
        </p:txBody>
      </p:sp>
      <p:sp>
        <p:nvSpPr>
          <p:cNvPr id="2058" name="Text Box 39"/>
          <p:cNvSpPr txBox="1">
            <a:spLocks noChangeArrowheads="1"/>
          </p:cNvSpPr>
          <p:nvPr/>
        </p:nvSpPr>
        <p:spPr bwMode="auto">
          <a:xfrm>
            <a:off x="4119563" y="1071563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F</a:t>
            </a:r>
          </a:p>
        </p:txBody>
      </p:sp>
      <p:sp>
        <p:nvSpPr>
          <p:cNvPr id="2059" name="Text Box 40"/>
          <p:cNvSpPr txBox="1">
            <a:spLocks noChangeArrowheads="1"/>
          </p:cNvSpPr>
          <p:nvPr/>
        </p:nvSpPr>
        <p:spPr bwMode="auto">
          <a:xfrm>
            <a:off x="4672013" y="1071563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G</a:t>
            </a:r>
          </a:p>
        </p:txBody>
      </p:sp>
      <p:sp>
        <p:nvSpPr>
          <p:cNvPr id="2060" name="Text Box 41"/>
          <p:cNvSpPr txBox="1">
            <a:spLocks noChangeArrowheads="1"/>
          </p:cNvSpPr>
          <p:nvPr/>
        </p:nvSpPr>
        <p:spPr bwMode="auto">
          <a:xfrm>
            <a:off x="5356225" y="1071563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H</a:t>
            </a:r>
          </a:p>
        </p:txBody>
      </p:sp>
      <p:sp>
        <p:nvSpPr>
          <p:cNvPr id="2061" name="Text Box 42"/>
          <p:cNvSpPr txBox="1">
            <a:spLocks noChangeArrowheads="1"/>
          </p:cNvSpPr>
          <p:nvPr/>
        </p:nvSpPr>
        <p:spPr bwMode="auto">
          <a:xfrm>
            <a:off x="6029325" y="1071563"/>
            <a:ext cx="25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I</a:t>
            </a:r>
          </a:p>
        </p:txBody>
      </p:sp>
      <p:sp>
        <p:nvSpPr>
          <p:cNvPr id="2062" name="Text Box 43"/>
          <p:cNvSpPr txBox="1">
            <a:spLocks noChangeArrowheads="1"/>
          </p:cNvSpPr>
          <p:nvPr/>
        </p:nvSpPr>
        <p:spPr bwMode="auto">
          <a:xfrm>
            <a:off x="6599238" y="1071563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J</a:t>
            </a:r>
          </a:p>
        </p:txBody>
      </p:sp>
      <p:sp>
        <p:nvSpPr>
          <p:cNvPr id="2063" name="Text Box 44"/>
          <p:cNvSpPr txBox="1">
            <a:spLocks noChangeArrowheads="1"/>
          </p:cNvSpPr>
          <p:nvPr/>
        </p:nvSpPr>
        <p:spPr bwMode="auto">
          <a:xfrm>
            <a:off x="7204075" y="1071563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K</a:t>
            </a:r>
          </a:p>
        </p:txBody>
      </p:sp>
      <p:sp>
        <p:nvSpPr>
          <p:cNvPr id="2064" name="Text Box 45"/>
          <p:cNvSpPr txBox="1">
            <a:spLocks noChangeArrowheads="1"/>
          </p:cNvSpPr>
          <p:nvPr/>
        </p:nvSpPr>
        <p:spPr bwMode="auto">
          <a:xfrm>
            <a:off x="7859713" y="1071563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L</a:t>
            </a:r>
          </a:p>
        </p:txBody>
      </p:sp>
      <p:sp>
        <p:nvSpPr>
          <p:cNvPr id="2065" name="Text Box 46"/>
          <p:cNvSpPr txBox="1">
            <a:spLocks noChangeArrowheads="1"/>
          </p:cNvSpPr>
          <p:nvPr/>
        </p:nvSpPr>
        <p:spPr bwMode="auto">
          <a:xfrm>
            <a:off x="8453438" y="1071563"/>
            <a:ext cx="352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M</a:t>
            </a:r>
          </a:p>
        </p:txBody>
      </p:sp>
      <p:sp>
        <p:nvSpPr>
          <p:cNvPr id="2066" name="Text Box 47"/>
          <p:cNvSpPr txBox="1">
            <a:spLocks noChangeArrowheads="1"/>
          </p:cNvSpPr>
          <p:nvPr/>
        </p:nvSpPr>
        <p:spPr bwMode="auto">
          <a:xfrm>
            <a:off x="9117013" y="1071563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N</a:t>
            </a:r>
          </a:p>
        </p:txBody>
      </p:sp>
      <p:sp>
        <p:nvSpPr>
          <p:cNvPr id="2067" name="Text Box 48"/>
          <p:cNvSpPr txBox="1">
            <a:spLocks noChangeArrowheads="1"/>
          </p:cNvSpPr>
          <p:nvPr/>
        </p:nvSpPr>
        <p:spPr bwMode="auto">
          <a:xfrm>
            <a:off x="9742488" y="1071563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O</a:t>
            </a:r>
          </a:p>
        </p:txBody>
      </p:sp>
      <p:sp>
        <p:nvSpPr>
          <p:cNvPr id="2068" name="Text Box 49"/>
          <p:cNvSpPr txBox="1">
            <a:spLocks noChangeArrowheads="1"/>
          </p:cNvSpPr>
          <p:nvPr/>
        </p:nvSpPr>
        <p:spPr bwMode="auto">
          <a:xfrm>
            <a:off x="10390188" y="1071563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P</a:t>
            </a:r>
          </a:p>
        </p:txBody>
      </p:sp>
      <p:sp>
        <p:nvSpPr>
          <p:cNvPr id="2069" name="Text Box 50"/>
          <p:cNvSpPr txBox="1">
            <a:spLocks noChangeArrowheads="1"/>
          </p:cNvSpPr>
          <p:nvPr/>
        </p:nvSpPr>
        <p:spPr bwMode="auto">
          <a:xfrm>
            <a:off x="11001375" y="1071563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Q</a:t>
            </a:r>
          </a:p>
        </p:txBody>
      </p:sp>
      <p:sp>
        <p:nvSpPr>
          <p:cNvPr id="2070" name="Text Box 51"/>
          <p:cNvSpPr txBox="1">
            <a:spLocks noChangeArrowheads="1"/>
          </p:cNvSpPr>
          <p:nvPr/>
        </p:nvSpPr>
        <p:spPr bwMode="auto">
          <a:xfrm>
            <a:off x="11631613" y="1071563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R</a:t>
            </a:r>
          </a:p>
        </p:txBody>
      </p:sp>
      <p:sp>
        <p:nvSpPr>
          <p:cNvPr id="2071" name="Text Box 52"/>
          <p:cNvSpPr txBox="1">
            <a:spLocks noChangeArrowheads="1"/>
          </p:cNvSpPr>
          <p:nvPr/>
        </p:nvSpPr>
        <p:spPr bwMode="auto">
          <a:xfrm>
            <a:off x="12277725" y="1071563"/>
            <a:ext cx="3127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S</a:t>
            </a:r>
          </a:p>
        </p:txBody>
      </p:sp>
      <p:sp>
        <p:nvSpPr>
          <p:cNvPr id="2072" name="Text Box 53"/>
          <p:cNvSpPr txBox="1">
            <a:spLocks noChangeArrowheads="1"/>
          </p:cNvSpPr>
          <p:nvPr/>
        </p:nvSpPr>
        <p:spPr bwMode="auto">
          <a:xfrm>
            <a:off x="12893675" y="1071563"/>
            <a:ext cx="3127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T</a:t>
            </a:r>
          </a:p>
        </p:txBody>
      </p:sp>
      <p:sp>
        <p:nvSpPr>
          <p:cNvPr id="2073" name="Freeform 54"/>
          <p:cNvSpPr>
            <a:spLocks/>
          </p:cNvSpPr>
          <p:nvPr/>
        </p:nvSpPr>
        <p:spPr bwMode="auto">
          <a:xfrm>
            <a:off x="782638" y="4906963"/>
            <a:ext cx="8089900" cy="2135187"/>
          </a:xfrm>
          <a:custGeom>
            <a:avLst/>
            <a:gdLst>
              <a:gd name="T0" fmla="*/ 0 w 3284"/>
              <a:gd name="T1" fmla="*/ 2136243 h 708"/>
              <a:gd name="T2" fmla="*/ 354757 w 3284"/>
              <a:gd name="T3" fmla="*/ 2015551 h 708"/>
              <a:gd name="T4" fmla="*/ 709514 w 3284"/>
              <a:gd name="T5" fmla="*/ 1918998 h 708"/>
              <a:gd name="T6" fmla="*/ 886892 w 3284"/>
              <a:gd name="T7" fmla="*/ 1858652 h 708"/>
              <a:gd name="T8" fmla="*/ 1152960 w 3284"/>
              <a:gd name="T9" fmla="*/ 1762099 h 708"/>
              <a:gd name="T10" fmla="*/ 1310630 w 3284"/>
              <a:gd name="T11" fmla="*/ 1689684 h 708"/>
              <a:gd name="T12" fmla="*/ 1596406 w 3284"/>
              <a:gd name="T13" fmla="*/ 1689684 h 708"/>
              <a:gd name="T14" fmla="*/ 1990581 w 3284"/>
              <a:gd name="T15" fmla="*/ 1556923 h 708"/>
              <a:gd name="T16" fmla="*/ 2424172 w 3284"/>
              <a:gd name="T17" fmla="*/ 1448300 h 708"/>
              <a:gd name="T18" fmla="*/ 2808493 w 3284"/>
              <a:gd name="T19" fmla="*/ 1291401 h 708"/>
              <a:gd name="T20" fmla="*/ 3350482 w 3284"/>
              <a:gd name="T21" fmla="*/ 1062087 h 708"/>
              <a:gd name="T22" fmla="*/ 3606696 w 3284"/>
              <a:gd name="T23" fmla="*/ 1025879 h 708"/>
              <a:gd name="T24" fmla="*/ 3803783 w 3284"/>
              <a:gd name="T25" fmla="*/ 868980 h 708"/>
              <a:gd name="T26" fmla="*/ 4079705 w 3284"/>
              <a:gd name="T27" fmla="*/ 856911 h 708"/>
              <a:gd name="T28" fmla="*/ 4464025 w 3284"/>
              <a:gd name="T29" fmla="*/ 784496 h 708"/>
              <a:gd name="T30" fmla="*/ 4641403 w 3284"/>
              <a:gd name="T31" fmla="*/ 724150 h 708"/>
              <a:gd name="T32" fmla="*/ 4927179 w 3284"/>
              <a:gd name="T33" fmla="*/ 687943 h 708"/>
              <a:gd name="T34" fmla="*/ 5183394 w 3284"/>
              <a:gd name="T35" fmla="*/ 567251 h 708"/>
              <a:gd name="T36" fmla="*/ 5262229 w 3284"/>
              <a:gd name="T37" fmla="*/ 555182 h 708"/>
              <a:gd name="T38" fmla="*/ 5488879 w 3284"/>
              <a:gd name="T39" fmla="*/ 543113 h 708"/>
              <a:gd name="T40" fmla="*/ 5774655 w 3284"/>
              <a:gd name="T41" fmla="*/ 398283 h 708"/>
              <a:gd name="T42" fmla="*/ 6119558 w 3284"/>
              <a:gd name="T43" fmla="*/ 229314 h 708"/>
              <a:gd name="T44" fmla="*/ 6405334 w 3284"/>
              <a:gd name="T45" fmla="*/ 120692 h 708"/>
              <a:gd name="T46" fmla="*/ 6681256 w 3284"/>
              <a:gd name="T47" fmla="*/ 12069 h 708"/>
              <a:gd name="T48" fmla="*/ 7114848 w 3284"/>
              <a:gd name="T49" fmla="*/ 48277 h 708"/>
              <a:gd name="T50" fmla="*/ 7558294 w 3284"/>
              <a:gd name="T51" fmla="*/ 60346 h 708"/>
              <a:gd name="T52" fmla="*/ 7824361 w 3284"/>
              <a:gd name="T53" fmla="*/ 60346 h 708"/>
              <a:gd name="T54" fmla="*/ 7922905 w 3284"/>
              <a:gd name="T55" fmla="*/ 60346 h 708"/>
              <a:gd name="T56" fmla="*/ 8090429 w 3284"/>
              <a:gd name="T57" fmla="*/ 36208 h 70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84"/>
              <a:gd name="T88" fmla="*/ 0 h 708"/>
              <a:gd name="T89" fmla="*/ 3284 w 3284"/>
              <a:gd name="T90" fmla="*/ 708 h 70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84" h="708">
                <a:moveTo>
                  <a:pt x="0" y="708"/>
                </a:moveTo>
                <a:cubicBezTo>
                  <a:pt x="48" y="694"/>
                  <a:pt x="96" y="680"/>
                  <a:pt x="144" y="668"/>
                </a:cubicBezTo>
                <a:cubicBezTo>
                  <a:pt x="192" y="656"/>
                  <a:pt x="252" y="645"/>
                  <a:pt x="288" y="636"/>
                </a:cubicBezTo>
                <a:cubicBezTo>
                  <a:pt x="324" y="627"/>
                  <a:pt x="330" y="625"/>
                  <a:pt x="360" y="616"/>
                </a:cubicBezTo>
                <a:cubicBezTo>
                  <a:pt x="390" y="607"/>
                  <a:pt x="440" y="593"/>
                  <a:pt x="468" y="584"/>
                </a:cubicBezTo>
                <a:cubicBezTo>
                  <a:pt x="496" y="575"/>
                  <a:pt x="502" y="564"/>
                  <a:pt x="532" y="560"/>
                </a:cubicBezTo>
                <a:cubicBezTo>
                  <a:pt x="562" y="556"/>
                  <a:pt x="602" y="567"/>
                  <a:pt x="648" y="560"/>
                </a:cubicBezTo>
                <a:cubicBezTo>
                  <a:pt x="694" y="553"/>
                  <a:pt x="752" y="529"/>
                  <a:pt x="808" y="516"/>
                </a:cubicBezTo>
                <a:cubicBezTo>
                  <a:pt x="864" y="503"/>
                  <a:pt x="929" y="495"/>
                  <a:pt x="984" y="480"/>
                </a:cubicBezTo>
                <a:cubicBezTo>
                  <a:pt x="1039" y="465"/>
                  <a:pt x="1077" y="449"/>
                  <a:pt x="1140" y="428"/>
                </a:cubicBezTo>
                <a:cubicBezTo>
                  <a:pt x="1203" y="407"/>
                  <a:pt x="1306" y="367"/>
                  <a:pt x="1360" y="352"/>
                </a:cubicBezTo>
                <a:cubicBezTo>
                  <a:pt x="1414" y="337"/>
                  <a:pt x="1433" y="351"/>
                  <a:pt x="1464" y="340"/>
                </a:cubicBezTo>
                <a:cubicBezTo>
                  <a:pt x="1495" y="329"/>
                  <a:pt x="1512" y="297"/>
                  <a:pt x="1544" y="288"/>
                </a:cubicBezTo>
                <a:cubicBezTo>
                  <a:pt x="1576" y="279"/>
                  <a:pt x="1611" y="289"/>
                  <a:pt x="1656" y="284"/>
                </a:cubicBezTo>
                <a:cubicBezTo>
                  <a:pt x="1701" y="279"/>
                  <a:pt x="1774" y="267"/>
                  <a:pt x="1812" y="260"/>
                </a:cubicBezTo>
                <a:cubicBezTo>
                  <a:pt x="1850" y="253"/>
                  <a:pt x="1853" y="245"/>
                  <a:pt x="1884" y="240"/>
                </a:cubicBezTo>
                <a:cubicBezTo>
                  <a:pt x="1915" y="235"/>
                  <a:pt x="1963" y="237"/>
                  <a:pt x="2000" y="228"/>
                </a:cubicBezTo>
                <a:cubicBezTo>
                  <a:pt x="2037" y="219"/>
                  <a:pt x="2081" y="195"/>
                  <a:pt x="2104" y="188"/>
                </a:cubicBezTo>
                <a:cubicBezTo>
                  <a:pt x="2127" y="181"/>
                  <a:pt x="2115" y="185"/>
                  <a:pt x="2136" y="184"/>
                </a:cubicBezTo>
                <a:cubicBezTo>
                  <a:pt x="2157" y="183"/>
                  <a:pt x="2193" y="189"/>
                  <a:pt x="2228" y="180"/>
                </a:cubicBezTo>
                <a:cubicBezTo>
                  <a:pt x="2263" y="171"/>
                  <a:pt x="2301" y="149"/>
                  <a:pt x="2344" y="132"/>
                </a:cubicBezTo>
                <a:cubicBezTo>
                  <a:pt x="2387" y="115"/>
                  <a:pt x="2441" y="91"/>
                  <a:pt x="2484" y="76"/>
                </a:cubicBezTo>
                <a:cubicBezTo>
                  <a:pt x="2527" y="61"/>
                  <a:pt x="2562" y="52"/>
                  <a:pt x="2600" y="40"/>
                </a:cubicBezTo>
                <a:cubicBezTo>
                  <a:pt x="2638" y="28"/>
                  <a:pt x="2664" y="8"/>
                  <a:pt x="2712" y="4"/>
                </a:cubicBezTo>
                <a:cubicBezTo>
                  <a:pt x="2760" y="0"/>
                  <a:pt x="2829" y="13"/>
                  <a:pt x="2888" y="16"/>
                </a:cubicBezTo>
                <a:cubicBezTo>
                  <a:pt x="2947" y="19"/>
                  <a:pt x="3020" y="19"/>
                  <a:pt x="3068" y="20"/>
                </a:cubicBezTo>
                <a:cubicBezTo>
                  <a:pt x="3116" y="21"/>
                  <a:pt x="3151" y="20"/>
                  <a:pt x="3176" y="20"/>
                </a:cubicBezTo>
                <a:cubicBezTo>
                  <a:pt x="3201" y="20"/>
                  <a:pt x="3198" y="21"/>
                  <a:pt x="3216" y="20"/>
                </a:cubicBezTo>
                <a:cubicBezTo>
                  <a:pt x="3234" y="19"/>
                  <a:pt x="3259" y="15"/>
                  <a:pt x="3284" y="12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4" name="Freeform 55"/>
          <p:cNvSpPr>
            <a:spLocks/>
          </p:cNvSpPr>
          <p:nvPr/>
        </p:nvSpPr>
        <p:spPr bwMode="auto">
          <a:xfrm>
            <a:off x="8904288" y="4911725"/>
            <a:ext cx="4740275" cy="1501775"/>
          </a:xfrm>
          <a:custGeom>
            <a:avLst/>
            <a:gdLst>
              <a:gd name="T0" fmla="*/ 0 w 1924"/>
              <a:gd name="T1" fmla="*/ 0 h 508"/>
              <a:gd name="T2" fmla="*/ 344927 w 1924"/>
              <a:gd name="T3" fmla="*/ 47300 h 508"/>
              <a:gd name="T4" fmla="*/ 748983 w 1924"/>
              <a:gd name="T5" fmla="*/ 153725 h 508"/>
              <a:gd name="T6" fmla="*/ 1133330 w 1924"/>
              <a:gd name="T7" fmla="*/ 248325 h 508"/>
              <a:gd name="T8" fmla="*/ 1635937 w 1924"/>
              <a:gd name="T9" fmla="*/ 378400 h 508"/>
              <a:gd name="T10" fmla="*/ 2010429 w 1924"/>
              <a:gd name="T11" fmla="*/ 484825 h 508"/>
              <a:gd name="T12" fmla="*/ 2562311 w 1924"/>
              <a:gd name="T13" fmla="*/ 721325 h 508"/>
              <a:gd name="T14" fmla="*/ 3035353 w 1924"/>
              <a:gd name="T15" fmla="*/ 922350 h 508"/>
              <a:gd name="T16" fmla="*/ 3311294 w 1924"/>
              <a:gd name="T17" fmla="*/ 1005125 h 508"/>
              <a:gd name="T18" fmla="*/ 3932162 w 1924"/>
              <a:gd name="T19" fmla="*/ 1241625 h 508"/>
              <a:gd name="T20" fmla="*/ 4415059 w 1924"/>
              <a:gd name="T21" fmla="*/ 1395350 h 508"/>
              <a:gd name="T22" fmla="*/ 4740275 w 1924"/>
              <a:gd name="T23" fmla="*/ 1501775 h 5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924"/>
              <a:gd name="T37" fmla="*/ 0 h 508"/>
              <a:gd name="T38" fmla="*/ 1924 w 1924"/>
              <a:gd name="T39" fmla="*/ 508 h 5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924" h="508">
                <a:moveTo>
                  <a:pt x="0" y="0"/>
                </a:moveTo>
                <a:cubicBezTo>
                  <a:pt x="44" y="3"/>
                  <a:pt x="89" y="7"/>
                  <a:pt x="140" y="16"/>
                </a:cubicBezTo>
                <a:cubicBezTo>
                  <a:pt x="191" y="25"/>
                  <a:pt x="251" y="41"/>
                  <a:pt x="304" y="52"/>
                </a:cubicBezTo>
                <a:cubicBezTo>
                  <a:pt x="357" y="63"/>
                  <a:pt x="400" y="71"/>
                  <a:pt x="460" y="84"/>
                </a:cubicBezTo>
                <a:cubicBezTo>
                  <a:pt x="520" y="97"/>
                  <a:pt x="605" y="115"/>
                  <a:pt x="664" y="128"/>
                </a:cubicBezTo>
                <a:cubicBezTo>
                  <a:pt x="723" y="141"/>
                  <a:pt x="753" y="145"/>
                  <a:pt x="816" y="164"/>
                </a:cubicBezTo>
                <a:cubicBezTo>
                  <a:pt x="879" y="183"/>
                  <a:pt x="971" y="219"/>
                  <a:pt x="1040" y="244"/>
                </a:cubicBezTo>
                <a:cubicBezTo>
                  <a:pt x="1109" y="269"/>
                  <a:pt x="1181" y="296"/>
                  <a:pt x="1232" y="312"/>
                </a:cubicBezTo>
                <a:cubicBezTo>
                  <a:pt x="1283" y="328"/>
                  <a:pt x="1283" y="322"/>
                  <a:pt x="1344" y="340"/>
                </a:cubicBezTo>
                <a:cubicBezTo>
                  <a:pt x="1405" y="358"/>
                  <a:pt x="1521" y="398"/>
                  <a:pt x="1596" y="420"/>
                </a:cubicBezTo>
                <a:cubicBezTo>
                  <a:pt x="1671" y="442"/>
                  <a:pt x="1737" y="457"/>
                  <a:pt x="1792" y="472"/>
                </a:cubicBezTo>
                <a:cubicBezTo>
                  <a:pt x="1847" y="487"/>
                  <a:pt x="1885" y="497"/>
                  <a:pt x="1924" y="508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5" name="Freeform 56"/>
          <p:cNvSpPr>
            <a:spLocks/>
          </p:cNvSpPr>
          <p:nvPr/>
        </p:nvSpPr>
        <p:spPr bwMode="auto">
          <a:xfrm>
            <a:off x="4737100" y="3592513"/>
            <a:ext cx="8890000" cy="2109787"/>
          </a:xfrm>
          <a:custGeom>
            <a:avLst/>
            <a:gdLst>
              <a:gd name="T0" fmla="*/ 0 w 3608"/>
              <a:gd name="T1" fmla="*/ 803876 h 685"/>
              <a:gd name="T2" fmla="*/ 128126 w 3608"/>
              <a:gd name="T3" fmla="*/ 914756 h 685"/>
              <a:gd name="T4" fmla="*/ 522361 w 3608"/>
              <a:gd name="T5" fmla="*/ 840836 h 685"/>
              <a:gd name="T6" fmla="*/ 739191 w 3608"/>
              <a:gd name="T7" fmla="*/ 754596 h 685"/>
              <a:gd name="T8" fmla="*/ 857461 w 3608"/>
              <a:gd name="T9" fmla="*/ 680677 h 685"/>
              <a:gd name="T10" fmla="*/ 1212273 w 3608"/>
              <a:gd name="T11" fmla="*/ 569797 h 685"/>
              <a:gd name="T12" fmla="*/ 1645931 w 3608"/>
              <a:gd name="T13" fmla="*/ 471238 h 685"/>
              <a:gd name="T14" fmla="*/ 1921896 w 3608"/>
              <a:gd name="T15" fmla="*/ 335718 h 685"/>
              <a:gd name="T16" fmla="*/ 2178149 w 3608"/>
              <a:gd name="T17" fmla="*/ 224839 h 685"/>
              <a:gd name="T18" fmla="*/ 2414690 w 3608"/>
              <a:gd name="T19" fmla="*/ 200199 h 685"/>
              <a:gd name="T20" fmla="*/ 2779357 w 3608"/>
              <a:gd name="T21" fmla="*/ 15400 h 685"/>
              <a:gd name="T22" fmla="*/ 3222872 w 3608"/>
              <a:gd name="T23" fmla="*/ 113959 h 685"/>
              <a:gd name="T24" fmla="*/ 3449557 w 3608"/>
              <a:gd name="T25" fmla="*/ 113959 h 685"/>
              <a:gd name="T26" fmla="*/ 3804368 w 3608"/>
              <a:gd name="T27" fmla="*/ 126279 h 685"/>
              <a:gd name="T28" fmla="*/ 4218315 w 3608"/>
              <a:gd name="T29" fmla="*/ 187879 h 685"/>
              <a:gd name="T30" fmla="*/ 4346441 w 3608"/>
              <a:gd name="T31" fmla="*/ 224839 h 685"/>
              <a:gd name="T32" fmla="*/ 4484423 w 3608"/>
              <a:gd name="T33" fmla="*/ 249479 h 685"/>
              <a:gd name="T34" fmla="*/ 4671685 w 3608"/>
              <a:gd name="T35" fmla="*/ 311079 h 685"/>
              <a:gd name="T36" fmla="*/ 4858947 w 3608"/>
              <a:gd name="T37" fmla="*/ 348038 h 685"/>
              <a:gd name="T38" fmla="*/ 5016641 w 3608"/>
              <a:gd name="T39" fmla="*/ 348038 h 685"/>
              <a:gd name="T40" fmla="*/ 5282750 w 3608"/>
              <a:gd name="T41" fmla="*/ 582117 h 685"/>
              <a:gd name="T42" fmla="*/ 5391165 w 3608"/>
              <a:gd name="T43" fmla="*/ 631397 h 685"/>
              <a:gd name="T44" fmla="*/ 5657274 w 3608"/>
              <a:gd name="T45" fmla="*/ 840836 h 685"/>
              <a:gd name="T46" fmla="*/ 5716409 w 3608"/>
              <a:gd name="T47" fmla="*/ 840836 h 685"/>
              <a:gd name="T48" fmla="*/ 6031797 w 3608"/>
              <a:gd name="T49" fmla="*/ 840836 h 685"/>
              <a:gd name="T50" fmla="*/ 6327473 w 3608"/>
              <a:gd name="T51" fmla="*/ 890116 h 685"/>
              <a:gd name="T52" fmla="*/ 6603437 w 3608"/>
              <a:gd name="T53" fmla="*/ 914756 h 685"/>
              <a:gd name="T54" fmla="*/ 6830123 w 3608"/>
              <a:gd name="T55" fmla="*/ 1062595 h 685"/>
              <a:gd name="T56" fmla="*/ 6938537 w 3608"/>
              <a:gd name="T57" fmla="*/ 1037955 h 685"/>
              <a:gd name="T58" fmla="*/ 7244069 w 3608"/>
              <a:gd name="T59" fmla="*/ 1136515 h 685"/>
              <a:gd name="T60" fmla="*/ 7510178 w 3608"/>
              <a:gd name="T61" fmla="*/ 1222754 h 685"/>
              <a:gd name="T62" fmla="*/ 7697439 w 3608"/>
              <a:gd name="T63" fmla="*/ 1296674 h 685"/>
              <a:gd name="T64" fmla="*/ 7805854 w 3608"/>
              <a:gd name="T65" fmla="*/ 1358273 h 685"/>
              <a:gd name="T66" fmla="*/ 7855133 w 3608"/>
              <a:gd name="T67" fmla="*/ 1580033 h 685"/>
              <a:gd name="T68" fmla="*/ 8160665 w 3608"/>
              <a:gd name="T69" fmla="*/ 1740192 h 685"/>
              <a:gd name="T70" fmla="*/ 8722450 w 3608"/>
              <a:gd name="T71" fmla="*/ 1949631 h 685"/>
              <a:gd name="T72" fmla="*/ 8890000 w 3608"/>
              <a:gd name="T73" fmla="*/ 2109790 h 6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608"/>
              <a:gd name="T112" fmla="*/ 0 h 685"/>
              <a:gd name="T113" fmla="*/ 3608 w 3608"/>
              <a:gd name="T114" fmla="*/ 685 h 68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608" h="685">
                <a:moveTo>
                  <a:pt x="0" y="261"/>
                </a:moveTo>
                <a:cubicBezTo>
                  <a:pt x="8" y="278"/>
                  <a:pt x="17" y="295"/>
                  <a:pt x="52" y="297"/>
                </a:cubicBezTo>
                <a:cubicBezTo>
                  <a:pt x="87" y="299"/>
                  <a:pt x="171" y="282"/>
                  <a:pt x="212" y="273"/>
                </a:cubicBezTo>
                <a:cubicBezTo>
                  <a:pt x="253" y="264"/>
                  <a:pt x="277" y="254"/>
                  <a:pt x="300" y="245"/>
                </a:cubicBezTo>
                <a:cubicBezTo>
                  <a:pt x="323" y="236"/>
                  <a:pt x="316" y="231"/>
                  <a:pt x="348" y="221"/>
                </a:cubicBezTo>
                <a:cubicBezTo>
                  <a:pt x="380" y="211"/>
                  <a:pt x="439" y="196"/>
                  <a:pt x="492" y="185"/>
                </a:cubicBezTo>
                <a:cubicBezTo>
                  <a:pt x="545" y="174"/>
                  <a:pt x="620" y="166"/>
                  <a:pt x="668" y="153"/>
                </a:cubicBezTo>
                <a:cubicBezTo>
                  <a:pt x="716" y="140"/>
                  <a:pt x="744" y="122"/>
                  <a:pt x="780" y="109"/>
                </a:cubicBezTo>
                <a:cubicBezTo>
                  <a:pt x="816" y="96"/>
                  <a:pt x="851" y="80"/>
                  <a:pt x="884" y="73"/>
                </a:cubicBezTo>
                <a:cubicBezTo>
                  <a:pt x="917" y="66"/>
                  <a:pt x="939" y="76"/>
                  <a:pt x="980" y="65"/>
                </a:cubicBezTo>
                <a:cubicBezTo>
                  <a:pt x="1021" y="54"/>
                  <a:pt x="1073" y="10"/>
                  <a:pt x="1128" y="5"/>
                </a:cubicBezTo>
                <a:cubicBezTo>
                  <a:pt x="1183" y="0"/>
                  <a:pt x="1263" y="32"/>
                  <a:pt x="1308" y="37"/>
                </a:cubicBezTo>
                <a:cubicBezTo>
                  <a:pt x="1353" y="42"/>
                  <a:pt x="1361" y="36"/>
                  <a:pt x="1400" y="37"/>
                </a:cubicBezTo>
                <a:cubicBezTo>
                  <a:pt x="1439" y="38"/>
                  <a:pt x="1492" y="37"/>
                  <a:pt x="1544" y="41"/>
                </a:cubicBezTo>
                <a:cubicBezTo>
                  <a:pt x="1596" y="45"/>
                  <a:pt x="1675" y="56"/>
                  <a:pt x="1712" y="61"/>
                </a:cubicBezTo>
                <a:cubicBezTo>
                  <a:pt x="1749" y="66"/>
                  <a:pt x="1746" y="70"/>
                  <a:pt x="1764" y="73"/>
                </a:cubicBezTo>
                <a:cubicBezTo>
                  <a:pt x="1782" y="76"/>
                  <a:pt x="1798" y="76"/>
                  <a:pt x="1820" y="81"/>
                </a:cubicBezTo>
                <a:cubicBezTo>
                  <a:pt x="1842" y="86"/>
                  <a:pt x="1871" y="96"/>
                  <a:pt x="1896" y="101"/>
                </a:cubicBezTo>
                <a:cubicBezTo>
                  <a:pt x="1921" y="106"/>
                  <a:pt x="1949" y="111"/>
                  <a:pt x="1972" y="113"/>
                </a:cubicBezTo>
                <a:cubicBezTo>
                  <a:pt x="1995" y="115"/>
                  <a:pt x="2007" y="100"/>
                  <a:pt x="2036" y="113"/>
                </a:cubicBezTo>
                <a:cubicBezTo>
                  <a:pt x="2065" y="126"/>
                  <a:pt x="2119" y="174"/>
                  <a:pt x="2144" y="189"/>
                </a:cubicBezTo>
                <a:cubicBezTo>
                  <a:pt x="2169" y="204"/>
                  <a:pt x="2163" y="191"/>
                  <a:pt x="2188" y="205"/>
                </a:cubicBezTo>
                <a:cubicBezTo>
                  <a:pt x="2213" y="219"/>
                  <a:pt x="2274" y="262"/>
                  <a:pt x="2296" y="273"/>
                </a:cubicBezTo>
                <a:cubicBezTo>
                  <a:pt x="2318" y="284"/>
                  <a:pt x="2295" y="273"/>
                  <a:pt x="2320" y="273"/>
                </a:cubicBezTo>
                <a:cubicBezTo>
                  <a:pt x="2345" y="273"/>
                  <a:pt x="2407" y="270"/>
                  <a:pt x="2448" y="273"/>
                </a:cubicBezTo>
                <a:cubicBezTo>
                  <a:pt x="2489" y="276"/>
                  <a:pt x="2529" y="285"/>
                  <a:pt x="2568" y="289"/>
                </a:cubicBezTo>
                <a:cubicBezTo>
                  <a:pt x="2607" y="293"/>
                  <a:pt x="2646" y="288"/>
                  <a:pt x="2680" y="297"/>
                </a:cubicBezTo>
                <a:cubicBezTo>
                  <a:pt x="2714" y="306"/>
                  <a:pt x="2749" y="338"/>
                  <a:pt x="2772" y="345"/>
                </a:cubicBezTo>
                <a:cubicBezTo>
                  <a:pt x="2795" y="352"/>
                  <a:pt x="2788" y="333"/>
                  <a:pt x="2816" y="337"/>
                </a:cubicBezTo>
                <a:cubicBezTo>
                  <a:pt x="2844" y="341"/>
                  <a:pt x="2901" y="359"/>
                  <a:pt x="2940" y="369"/>
                </a:cubicBezTo>
                <a:cubicBezTo>
                  <a:pt x="2979" y="379"/>
                  <a:pt x="3017" y="388"/>
                  <a:pt x="3048" y="397"/>
                </a:cubicBezTo>
                <a:cubicBezTo>
                  <a:pt x="3079" y="406"/>
                  <a:pt x="3104" y="414"/>
                  <a:pt x="3124" y="421"/>
                </a:cubicBezTo>
                <a:cubicBezTo>
                  <a:pt x="3144" y="428"/>
                  <a:pt x="3157" y="426"/>
                  <a:pt x="3168" y="441"/>
                </a:cubicBezTo>
                <a:cubicBezTo>
                  <a:pt x="3179" y="456"/>
                  <a:pt x="3164" y="492"/>
                  <a:pt x="3188" y="513"/>
                </a:cubicBezTo>
                <a:cubicBezTo>
                  <a:pt x="3212" y="534"/>
                  <a:pt x="3253" y="545"/>
                  <a:pt x="3312" y="565"/>
                </a:cubicBezTo>
                <a:cubicBezTo>
                  <a:pt x="3371" y="585"/>
                  <a:pt x="3491" y="613"/>
                  <a:pt x="3540" y="633"/>
                </a:cubicBezTo>
                <a:cubicBezTo>
                  <a:pt x="3589" y="653"/>
                  <a:pt x="3598" y="669"/>
                  <a:pt x="3608" y="685"/>
                </a:cubicBezTo>
              </a:path>
            </a:pathLst>
          </a:custGeom>
          <a:noFill/>
          <a:ln w="57150" cmpd="sng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6" name="Freeform 57"/>
          <p:cNvSpPr>
            <a:spLocks/>
          </p:cNvSpPr>
          <p:nvPr/>
        </p:nvSpPr>
        <p:spPr bwMode="auto">
          <a:xfrm>
            <a:off x="754063" y="4503738"/>
            <a:ext cx="3941762" cy="1419225"/>
          </a:xfrm>
          <a:custGeom>
            <a:avLst/>
            <a:gdLst>
              <a:gd name="T0" fmla="*/ 0 w 1600"/>
              <a:gd name="T1" fmla="*/ 1419225 h 480"/>
              <a:gd name="T2" fmla="*/ 413885 w 1600"/>
              <a:gd name="T3" fmla="*/ 1324610 h 480"/>
              <a:gd name="T4" fmla="*/ 788352 w 1600"/>
              <a:gd name="T5" fmla="*/ 1159034 h 480"/>
              <a:gd name="T6" fmla="*/ 985441 w 1600"/>
              <a:gd name="T7" fmla="*/ 1147207 h 480"/>
              <a:gd name="T8" fmla="*/ 1074130 w 1600"/>
              <a:gd name="T9" fmla="*/ 1017111 h 480"/>
              <a:gd name="T10" fmla="*/ 1271218 w 1600"/>
              <a:gd name="T11" fmla="*/ 1017111 h 480"/>
              <a:gd name="T12" fmla="*/ 1419034 w 1600"/>
              <a:gd name="T13" fmla="*/ 1017111 h 480"/>
              <a:gd name="T14" fmla="*/ 1478161 w 1600"/>
              <a:gd name="T15" fmla="*/ 993458 h 480"/>
              <a:gd name="T16" fmla="*/ 1586559 w 1600"/>
              <a:gd name="T17" fmla="*/ 887016 h 480"/>
              <a:gd name="T18" fmla="*/ 1783647 w 1600"/>
              <a:gd name="T19" fmla="*/ 887016 h 480"/>
              <a:gd name="T20" fmla="*/ 1961027 w 1600"/>
              <a:gd name="T21" fmla="*/ 780574 h 480"/>
              <a:gd name="T22" fmla="*/ 2098988 w 1600"/>
              <a:gd name="T23" fmla="*/ 745093 h 480"/>
              <a:gd name="T24" fmla="*/ 2236950 w 1600"/>
              <a:gd name="T25" fmla="*/ 768747 h 480"/>
              <a:gd name="T26" fmla="*/ 2443892 w 1600"/>
              <a:gd name="T27" fmla="*/ 709613 h 480"/>
              <a:gd name="T28" fmla="*/ 2769088 w 1600"/>
              <a:gd name="T29" fmla="*/ 591344 h 480"/>
              <a:gd name="T30" fmla="*/ 2828215 w 1600"/>
              <a:gd name="T31" fmla="*/ 508556 h 480"/>
              <a:gd name="T32" fmla="*/ 2985885 w 1600"/>
              <a:gd name="T33" fmla="*/ 520383 h 480"/>
              <a:gd name="T34" fmla="*/ 3035157 w 1600"/>
              <a:gd name="T35" fmla="*/ 473075 h 480"/>
              <a:gd name="T36" fmla="*/ 3271663 w 1600"/>
              <a:gd name="T37" fmla="*/ 354806 h 480"/>
              <a:gd name="T38" fmla="*/ 3389915 w 1600"/>
              <a:gd name="T39" fmla="*/ 354806 h 480"/>
              <a:gd name="T40" fmla="*/ 3518023 w 1600"/>
              <a:gd name="T41" fmla="*/ 224711 h 480"/>
              <a:gd name="T42" fmla="*/ 3606712 w 1600"/>
              <a:gd name="T43" fmla="*/ 236538 h 480"/>
              <a:gd name="T44" fmla="*/ 3784092 w 1600"/>
              <a:gd name="T45" fmla="*/ 106442 h 480"/>
              <a:gd name="T46" fmla="*/ 3941762 w 1600"/>
              <a:gd name="T47" fmla="*/ 0 h 48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600"/>
              <a:gd name="T73" fmla="*/ 0 h 480"/>
              <a:gd name="T74" fmla="*/ 1600 w 1600"/>
              <a:gd name="T75" fmla="*/ 480 h 48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600" h="480">
                <a:moveTo>
                  <a:pt x="0" y="480"/>
                </a:moveTo>
                <a:cubicBezTo>
                  <a:pt x="57" y="471"/>
                  <a:pt x="115" y="463"/>
                  <a:pt x="168" y="448"/>
                </a:cubicBezTo>
                <a:cubicBezTo>
                  <a:pt x="221" y="433"/>
                  <a:pt x="281" y="402"/>
                  <a:pt x="320" y="392"/>
                </a:cubicBezTo>
                <a:cubicBezTo>
                  <a:pt x="359" y="382"/>
                  <a:pt x="381" y="396"/>
                  <a:pt x="400" y="388"/>
                </a:cubicBezTo>
                <a:cubicBezTo>
                  <a:pt x="419" y="380"/>
                  <a:pt x="417" y="351"/>
                  <a:pt x="436" y="344"/>
                </a:cubicBezTo>
                <a:cubicBezTo>
                  <a:pt x="455" y="337"/>
                  <a:pt x="493" y="344"/>
                  <a:pt x="516" y="344"/>
                </a:cubicBezTo>
                <a:cubicBezTo>
                  <a:pt x="539" y="344"/>
                  <a:pt x="562" y="345"/>
                  <a:pt x="576" y="344"/>
                </a:cubicBezTo>
                <a:cubicBezTo>
                  <a:pt x="590" y="343"/>
                  <a:pt x="589" y="343"/>
                  <a:pt x="600" y="336"/>
                </a:cubicBezTo>
                <a:cubicBezTo>
                  <a:pt x="611" y="329"/>
                  <a:pt x="623" y="306"/>
                  <a:pt x="644" y="300"/>
                </a:cubicBezTo>
                <a:cubicBezTo>
                  <a:pt x="665" y="294"/>
                  <a:pt x="699" y="306"/>
                  <a:pt x="724" y="300"/>
                </a:cubicBezTo>
                <a:cubicBezTo>
                  <a:pt x="749" y="294"/>
                  <a:pt x="775" y="272"/>
                  <a:pt x="796" y="264"/>
                </a:cubicBezTo>
                <a:cubicBezTo>
                  <a:pt x="817" y="256"/>
                  <a:pt x="833" y="253"/>
                  <a:pt x="852" y="252"/>
                </a:cubicBezTo>
                <a:cubicBezTo>
                  <a:pt x="871" y="251"/>
                  <a:pt x="885" y="262"/>
                  <a:pt x="908" y="260"/>
                </a:cubicBezTo>
                <a:cubicBezTo>
                  <a:pt x="931" y="258"/>
                  <a:pt x="956" y="250"/>
                  <a:pt x="992" y="240"/>
                </a:cubicBezTo>
                <a:cubicBezTo>
                  <a:pt x="1028" y="230"/>
                  <a:pt x="1098" y="211"/>
                  <a:pt x="1124" y="200"/>
                </a:cubicBezTo>
                <a:cubicBezTo>
                  <a:pt x="1150" y="189"/>
                  <a:pt x="1133" y="176"/>
                  <a:pt x="1148" y="172"/>
                </a:cubicBezTo>
                <a:cubicBezTo>
                  <a:pt x="1163" y="168"/>
                  <a:pt x="1198" y="178"/>
                  <a:pt x="1212" y="176"/>
                </a:cubicBezTo>
                <a:cubicBezTo>
                  <a:pt x="1226" y="174"/>
                  <a:pt x="1213" y="169"/>
                  <a:pt x="1232" y="160"/>
                </a:cubicBezTo>
                <a:cubicBezTo>
                  <a:pt x="1251" y="151"/>
                  <a:pt x="1304" y="127"/>
                  <a:pt x="1328" y="120"/>
                </a:cubicBezTo>
                <a:cubicBezTo>
                  <a:pt x="1352" y="113"/>
                  <a:pt x="1359" y="127"/>
                  <a:pt x="1376" y="120"/>
                </a:cubicBezTo>
                <a:cubicBezTo>
                  <a:pt x="1393" y="113"/>
                  <a:pt x="1413" y="83"/>
                  <a:pt x="1428" y="76"/>
                </a:cubicBezTo>
                <a:cubicBezTo>
                  <a:pt x="1443" y="69"/>
                  <a:pt x="1446" y="87"/>
                  <a:pt x="1464" y="80"/>
                </a:cubicBezTo>
                <a:cubicBezTo>
                  <a:pt x="1482" y="73"/>
                  <a:pt x="1513" y="49"/>
                  <a:pt x="1536" y="36"/>
                </a:cubicBezTo>
                <a:cubicBezTo>
                  <a:pt x="1559" y="23"/>
                  <a:pt x="1579" y="11"/>
                  <a:pt x="1600" y="0"/>
                </a:cubicBezTo>
              </a:path>
            </a:pathLst>
          </a:custGeom>
          <a:noFill/>
          <a:ln w="57150" cmpd="sng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596900" y="7994650"/>
            <a:ext cx="1914525" cy="406400"/>
            <a:chOff x="794" y="5358"/>
            <a:chExt cx="1206" cy="256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877" y="5358"/>
              <a:ext cx="1041" cy="86"/>
              <a:chOff x="514" y="3533"/>
              <a:chExt cx="1041" cy="121"/>
            </a:xfrm>
          </p:grpSpPr>
          <p:sp>
            <p:nvSpPr>
              <p:cNvPr id="2084" name="Rectangle 5"/>
              <p:cNvSpPr>
                <a:spLocks noChangeArrowheads="1"/>
              </p:cNvSpPr>
              <p:nvPr/>
            </p:nvSpPr>
            <p:spPr bwMode="auto">
              <a:xfrm>
                <a:off x="514" y="3533"/>
                <a:ext cx="256" cy="12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5" name="Rectangle 6"/>
              <p:cNvSpPr>
                <a:spLocks noChangeArrowheads="1"/>
              </p:cNvSpPr>
              <p:nvPr/>
            </p:nvSpPr>
            <p:spPr bwMode="auto">
              <a:xfrm>
                <a:off x="775" y="3533"/>
                <a:ext cx="256" cy="12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6" name="Rectangle 7"/>
              <p:cNvSpPr>
                <a:spLocks noChangeArrowheads="1"/>
              </p:cNvSpPr>
              <p:nvPr/>
            </p:nvSpPr>
            <p:spPr bwMode="auto">
              <a:xfrm>
                <a:off x="1037" y="3533"/>
                <a:ext cx="256" cy="12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87" name="Rectangle 8"/>
              <p:cNvSpPr>
                <a:spLocks noChangeArrowheads="1"/>
              </p:cNvSpPr>
              <p:nvPr/>
            </p:nvSpPr>
            <p:spPr bwMode="auto">
              <a:xfrm>
                <a:off x="1299" y="3533"/>
                <a:ext cx="256" cy="12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83" name="Text Box 9"/>
            <p:cNvSpPr txBox="1">
              <a:spLocks noChangeArrowheads="1"/>
            </p:cNvSpPr>
            <p:nvPr/>
          </p:nvSpPr>
          <p:spPr bwMode="auto">
            <a:xfrm>
              <a:off x="794" y="5460"/>
              <a:ext cx="12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Verdana" pitchFamily="34" charset="0"/>
                </a:rPr>
                <a:t>0               km                4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81493" y="7377445"/>
            <a:ext cx="2806995" cy="552893"/>
            <a:chOff x="552893" y="414670"/>
            <a:chExt cx="2806995" cy="552893"/>
          </a:xfrm>
        </p:grpSpPr>
        <p:sp>
          <p:nvSpPr>
            <p:cNvPr id="60" name="Rectangle 59"/>
            <p:cNvSpPr/>
            <p:nvPr/>
          </p:nvSpPr>
          <p:spPr>
            <a:xfrm>
              <a:off x="552893" y="414670"/>
              <a:ext cx="2806995" cy="5528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8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656228" y="541098"/>
              <a:ext cx="2600325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b="1" i="1" kern="10" dirty="0">
                  <a:ln w="12700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 Black"/>
                </a:rPr>
                <a:t>Crossline 3445</a:t>
              </a:r>
            </a:p>
          </p:txBody>
        </p:sp>
      </p:grpSp>
      <p:sp>
        <p:nvSpPr>
          <p:cNvPr id="2079" name="Text Box 66"/>
          <p:cNvSpPr txBox="1">
            <a:spLocks noChangeArrowheads="1"/>
          </p:cNvSpPr>
          <p:nvPr/>
        </p:nvSpPr>
        <p:spPr bwMode="auto">
          <a:xfrm>
            <a:off x="2776538" y="8066088"/>
            <a:ext cx="106604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2000" b="1" dirty="0" smtClean="0">
                <a:latin typeface="Verdana" pitchFamily="34" charset="0"/>
              </a:rPr>
              <a:t>Figure 1: </a:t>
            </a:r>
            <a:r>
              <a:rPr lang="en-US" sz="2000" b="1" dirty="0" err="1" smtClean="0">
                <a:latin typeface="Verdana" pitchFamily="34" charset="0"/>
              </a:rPr>
              <a:t>Crossline</a:t>
            </a:r>
            <a:r>
              <a:rPr lang="en-US" sz="2000" b="1" dirty="0" smtClean="0">
                <a:latin typeface="Verdana" pitchFamily="34" charset="0"/>
              </a:rPr>
              <a:t> </a:t>
            </a:r>
            <a:r>
              <a:rPr lang="en-US" sz="2000" b="1" dirty="0">
                <a:latin typeface="Verdana" pitchFamily="34" charset="0"/>
              </a:rPr>
              <a:t>3445 with the top and base of the reservoir horizons</a:t>
            </a:r>
          </a:p>
        </p:txBody>
      </p:sp>
      <p:sp>
        <p:nvSpPr>
          <p:cNvPr id="2080" name="Text Box 58"/>
          <p:cNvSpPr txBox="1">
            <a:spLocks noChangeArrowheads="1"/>
          </p:cNvSpPr>
          <p:nvPr/>
        </p:nvSpPr>
        <p:spPr bwMode="auto">
          <a:xfrm>
            <a:off x="61913" y="4625975"/>
            <a:ext cx="473075" cy="200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00" b="1">
                <a:latin typeface="Verdana" pitchFamily="34" charset="0"/>
              </a:rPr>
              <a:t>0.975</a:t>
            </a:r>
          </a:p>
        </p:txBody>
      </p:sp>
      <p:sp>
        <p:nvSpPr>
          <p:cNvPr id="2081" name="Line 59"/>
          <p:cNvSpPr>
            <a:spLocks noChangeShapeType="1"/>
          </p:cNvSpPr>
          <p:nvPr/>
        </p:nvSpPr>
        <p:spPr bwMode="auto">
          <a:xfrm flipH="1">
            <a:off x="487363" y="4725988"/>
            <a:ext cx="2809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defTabSz="1358900"/>
            <a:fld id="{36D5B613-5B71-46A3-9C5C-945EDCECF768}" type="slidenum">
              <a:rPr lang="en-US"/>
              <a:pPr defTabSz="1358900"/>
              <a:t>2</a:t>
            </a:fld>
            <a:endParaRPr lang="en-US"/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376238" y="950913"/>
            <a:ext cx="13877925" cy="6946900"/>
            <a:chOff x="237" y="983"/>
            <a:chExt cx="8742" cy="4051"/>
          </a:xfrm>
        </p:grpSpPr>
        <p:grpSp>
          <p:nvGrpSpPr>
            <p:cNvPr id="3" name="Group 17"/>
            <p:cNvGrpSpPr>
              <a:grpSpLocks/>
            </p:cNvGrpSpPr>
            <p:nvPr/>
          </p:nvGrpSpPr>
          <p:grpSpPr bwMode="auto">
            <a:xfrm>
              <a:off x="237" y="983"/>
              <a:ext cx="8742" cy="4051"/>
              <a:chOff x="0" y="895"/>
              <a:chExt cx="9216" cy="4051"/>
            </a:xfrm>
          </p:grpSpPr>
          <p:pic>
            <p:nvPicPr>
              <p:cNvPr id="3136" name="Picture 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-119" t="-1106" r="-1549" b="19641"/>
              <a:stretch>
                <a:fillRect/>
              </a:stretch>
            </p:blipFill>
            <p:spPr bwMode="auto">
              <a:xfrm>
                <a:off x="0" y="895"/>
                <a:ext cx="9216" cy="40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273" y="3234"/>
                <a:ext cx="8501" cy="376"/>
                <a:chOff x="272" y="2229"/>
                <a:chExt cx="5216" cy="211"/>
              </a:xfrm>
            </p:grpSpPr>
            <p:sp>
              <p:nvSpPr>
                <p:cNvPr id="3145" name="Freeform 7"/>
                <p:cNvSpPr>
                  <a:spLocks/>
                </p:cNvSpPr>
                <p:nvPr/>
              </p:nvSpPr>
              <p:spPr bwMode="auto">
                <a:xfrm>
                  <a:off x="272" y="2229"/>
                  <a:ext cx="4500" cy="193"/>
                </a:xfrm>
                <a:custGeom>
                  <a:avLst/>
                  <a:gdLst>
                    <a:gd name="T0" fmla="*/ 128 w 4500"/>
                    <a:gd name="T1" fmla="*/ 87 h 193"/>
                    <a:gd name="T2" fmla="*/ 308 w 4500"/>
                    <a:gd name="T3" fmla="*/ 79 h 193"/>
                    <a:gd name="T4" fmla="*/ 416 w 4500"/>
                    <a:gd name="T5" fmla="*/ 83 h 193"/>
                    <a:gd name="T6" fmla="*/ 552 w 4500"/>
                    <a:gd name="T7" fmla="*/ 95 h 193"/>
                    <a:gd name="T8" fmla="*/ 724 w 4500"/>
                    <a:gd name="T9" fmla="*/ 67 h 193"/>
                    <a:gd name="T10" fmla="*/ 864 w 4500"/>
                    <a:gd name="T11" fmla="*/ 67 h 193"/>
                    <a:gd name="T12" fmla="*/ 956 w 4500"/>
                    <a:gd name="T13" fmla="*/ 75 h 193"/>
                    <a:gd name="T14" fmla="*/ 1096 w 4500"/>
                    <a:gd name="T15" fmla="*/ 91 h 193"/>
                    <a:gd name="T16" fmla="*/ 1192 w 4500"/>
                    <a:gd name="T17" fmla="*/ 83 h 193"/>
                    <a:gd name="T18" fmla="*/ 1304 w 4500"/>
                    <a:gd name="T19" fmla="*/ 75 h 193"/>
                    <a:gd name="T20" fmla="*/ 1376 w 4500"/>
                    <a:gd name="T21" fmla="*/ 55 h 193"/>
                    <a:gd name="T22" fmla="*/ 1552 w 4500"/>
                    <a:gd name="T23" fmla="*/ 3 h 193"/>
                    <a:gd name="T24" fmla="*/ 1736 w 4500"/>
                    <a:gd name="T25" fmla="*/ 51 h 193"/>
                    <a:gd name="T26" fmla="*/ 1928 w 4500"/>
                    <a:gd name="T27" fmla="*/ 31 h 193"/>
                    <a:gd name="T28" fmla="*/ 2084 w 4500"/>
                    <a:gd name="T29" fmla="*/ 23 h 193"/>
                    <a:gd name="T30" fmla="*/ 2196 w 4500"/>
                    <a:gd name="T31" fmla="*/ 23 h 193"/>
                    <a:gd name="T32" fmla="*/ 2324 w 4500"/>
                    <a:gd name="T33" fmla="*/ 35 h 193"/>
                    <a:gd name="T34" fmla="*/ 2384 w 4500"/>
                    <a:gd name="T35" fmla="*/ 27 h 193"/>
                    <a:gd name="T36" fmla="*/ 2504 w 4500"/>
                    <a:gd name="T37" fmla="*/ 43 h 193"/>
                    <a:gd name="T38" fmla="*/ 2628 w 4500"/>
                    <a:gd name="T39" fmla="*/ 27 h 193"/>
                    <a:gd name="T40" fmla="*/ 2752 w 4500"/>
                    <a:gd name="T41" fmla="*/ 23 h 193"/>
                    <a:gd name="T42" fmla="*/ 2976 w 4500"/>
                    <a:gd name="T43" fmla="*/ 55 h 193"/>
                    <a:gd name="T44" fmla="*/ 3108 w 4500"/>
                    <a:gd name="T45" fmla="*/ 79 h 193"/>
                    <a:gd name="T46" fmla="*/ 3256 w 4500"/>
                    <a:gd name="T47" fmla="*/ 103 h 193"/>
                    <a:gd name="T48" fmla="*/ 3400 w 4500"/>
                    <a:gd name="T49" fmla="*/ 107 h 193"/>
                    <a:gd name="T50" fmla="*/ 3568 w 4500"/>
                    <a:gd name="T51" fmla="*/ 115 h 193"/>
                    <a:gd name="T52" fmla="*/ 3652 w 4500"/>
                    <a:gd name="T53" fmla="*/ 103 h 193"/>
                    <a:gd name="T54" fmla="*/ 3860 w 4500"/>
                    <a:gd name="T55" fmla="*/ 175 h 193"/>
                    <a:gd name="T56" fmla="*/ 4020 w 4500"/>
                    <a:gd name="T57" fmla="*/ 187 h 193"/>
                    <a:gd name="T58" fmla="*/ 4164 w 4500"/>
                    <a:gd name="T59" fmla="*/ 111 h 193"/>
                    <a:gd name="T60" fmla="*/ 4296 w 4500"/>
                    <a:gd name="T61" fmla="*/ 115 h 193"/>
                    <a:gd name="T62" fmla="*/ 4356 w 4500"/>
                    <a:gd name="T63" fmla="*/ 123 h 193"/>
                    <a:gd name="T64" fmla="*/ 4448 w 4500"/>
                    <a:gd name="T65" fmla="*/ 91 h 193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4500"/>
                    <a:gd name="T100" fmla="*/ 0 h 193"/>
                    <a:gd name="T101" fmla="*/ 4500 w 4500"/>
                    <a:gd name="T102" fmla="*/ 193 h 193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4500" h="193">
                      <a:moveTo>
                        <a:pt x="0" y="87"/>
                      </a:moveTo>
                      <a:cubicBezTo>
                        <a:pt x="47" y="85"/>
                        <a:pt x="94" y="84"/>
                        <a:pt x="128" y="87"/>
                      </a:cubicBezTo>
                      <a:cubicBezTo>
                        <a:pt x="162" y="90"/>
                        <a:pt x="174" y="108"/>
                        <a:pt x="204" y="107"/>
                      </a:cubicBezTo>
                      <a:cubicBezTo>
                        <a:pt x="234" y="106"/>
                        <a:pt x="285" y="82"/>
                        <a:pt x="308" y="79"/>
                      </a:cubicBezTo>
                      <a:cubicBezTo>
                        <a:pt x="331" y="76"/>
                        <a:pt x="322" y="86"/>
                        <a:pt x="340" y="87"/>
                      </a:cubicBezTo>
                      <a:cubicBezTo>
                        <a:pt x="358" y="88"/>
                        <a:pt x="392" y="84"/>
                        <a:pt x="416" y="83"/>
                      </a:cubicBezTo>
                      <a:cubicBezTo>
                        <a:pt x="440" y="82"/>
                        <a:pt x="461" y="81"/>
                        <a:pt x="484" y="83"/>
                      </a:cubicBezTo>
                      <a:cubicBezTo>
                        <a:pt x="507" y="85"/>
                        <a:pt x="528" y="97"/>
                        <a:pt x="552" y="95"/>
                      </a:cubicBezTo>
                      <a:cubicBezTo>
                        <a:pt x="576" y="93"/>
                        <a:pt x="599" y="76"/>
                        <a:pt x="628" y="71"/>
                      </a:cubicBezTo>
                      <a:cubicBezTo>
                        <a:pt x="657" y="66"/>
                        <a:pt x="691" y="70"/>
                        <a:pt x="724" y="67"/>
                      </a:cubicBezTo>
                      <a:cubicBezTo>
                        <a:pt x="757" y="64"/>
                        <a:pt x="801" y="51"/>
                        <a:pt x="824" y="51"/>
                      </a:cubicBezTo>
                      <a:cubicBezTo>
                        <a:pt x="847" y="51"/>
                        <a:pt x="848" y="63"/>
                        <a:pt x="864" y="67"/>
                      </a:cubicBezTo>
                      <a:cubicBezTo>
                        <a:pt x="880" y="71"/>
                        <a:pt x="905" y="74"/>
                        <a:pt x="920" y="75"/>
                      </a:cubicBezTo>
                      <a:cubicBezTo>
                        <a:pt x="935" y="76"/>
                        <a:pt x="932" y="73"/>
                        <a:pt x="956" y="75"/>
                      </a:cubicBezTo>
                      <a:cubicBezTo>
                        <a:pt x="980" y="77"/>
                        <a:pt x="1041" y="84"/>
                        <a:pt x="1064" y="87"/>
                      </a:cubicBezTo>
                      <a:cubicBezTo>
                        <a:pt x="1087" y="90"/>
                        <a:pt x="1085" y="94"/>
                        <a:pt x="1096" y="91"/>
                      </a:cubicBezTo>
                      <a:cubicBezTo>
                        <a:pt x="1107" y="88"/>
                        <a:pt x="1116" y="72"/>
                        <a:pt x="1132" y="71"/>
                      </a:cubicBezTo>
                      <a:cubicBezTo>
                        <a:pt x="1148" y="70"/>
                        <a:pt x="1171" y="82"/>
                        <a:pt x="1192" y="83"/>
                      </a:cubicBezTo>
                      <a:cubicBezTo>
                        <a:pt x="1213" y="84"/>
                        <a:pt x="1237" y="76"/>
                        <a:pt x="1256" y="75"/>
                      </a:cubicBezTo>
                      <a:cubicBezTo>
                        <a:pt x="1275" y="74"/>
                        <a:pt x="1292" y="75"/>
                        <a:pt x="1304" y="75"/>
                      </a:cubicBezTo>
                      <a:cubicBezTo>
                        <a:pt x="1316" y="75"/>
                        <a:pt x="1316" y="78"/>
                        <a:pt x="1328" y="75"/>
                      </a:cubicBezTo>
                      <a:cubicBezTo>
                        <a:pt x="1340" y="72"/>
                        <a:pt x="1348" y="57"/>
                        <a:pt x="1376" y="55"/>
                      </a:cubicBezTo>
                      <a:cubicBezTo>
                        <a:pt x="1404" y="53"/>
                        <a:pt x="1467" y="72"/>
                        <a:pt x="1496" y="63"/>
                      </a:cubicBezTo>
                      <a:cubicBezTo>
                        <a:pt x="1525" y="54"/>
                        <a:pt x="1529" y="6"/>
                        <a:pt x="1552" y="3"/>
                      </a:cubicBezTo>
                      <a:cubicBezTo>
                        <a:pt x="1575" y="0"/>
                        <a:pt x="1601" y="35"/>
                        <a:pt x="1632" y="43"/>
                      </a:cubicBezTo>
                      <a:cubicBezTo>
                        <a:pt x="1663" y="51"/>
                        <a:pt x="1701" y="50"/>
                        <a:pt x="1736" y="51"/>
                      </a:cubicBezTo>
                      <a:cubicBezTo>
                        <a:pt x="1771" y="52"/>
                        <a:pt x="1812" y="54"/>
                        <a:pt x="1844" y="51"/>
                      </a:cubicBezTo>
                      <a:cubicBezTo>
                        <a:pt x="1876" y="48"/>
                        <a:pt x="1905" y="34"/>
                        <a:pt x="1928" y="31"/>
                      </a:cubicBezTo>
                      <a:cubicBezTo>
                        <a:pt x="1951" y="28"/>
                        <a:pt x="1954" y="32"/>
                        <a:pt x="1980" y="31"/>
                      </a:cubicBezTo>
                      <a:cubicBezTo>
                        <a:pt x="2006" y="30"/>
                        <a:pt x="2062" y="20"/>
                        <a:pt x="2084" y="23"/>
                      </a:cubicBezTo>
                      <a:cubicBezTo>
                        <a:pt x="2106" y="26"/>
                        <a:pt x="2093" y="47"/>
                        <a:pt x="2112" y="47"/>
                      </a:cubicBezTo>
                      <a:cubicBezTo>
                        <a:pt x="2131" y="47"/>
                        <a:pt x="2172" y="28"/>
                        <a:pt x="2196" y="23"/>
                      </a:cubicBezTo>
                      <a:cubicBezTo>
                        <a:pt x="2220" y="18"/>
                        <a:pt x="2235" y="13"/>
                        <a:pt x="2256" y="15"/>
                      </a:cubicBezTo>
                      <a:cubicBezTo>
                        <a:pt x="2277" y="17"/>
                        <a:pt x="2310" y="35"/>
                        <a:pt x="2324" y="35"/>
                      </a:cubicBezTo>
                      <a:cubicBezTo>
                        <a:pt x="2338" y="35"/>
                        <a:pt x="2330" y="16"/>
                        <a:pt x="2340" y="15"/>
                      </a:cubicBezTo>
                      <a:cubicBezTo>
                        <a:pt x="2350" y="14"/>
                        <a:pt x="2369" y="25"/>
                        <a:pt x="2384" y="27"/>
                      </a:cubicBezTo>
                      <a:cubicBezTo>
                        <a:pt x="2399" y="29"/>
                        <a:pt x="2412" y="24"/>
                        <a:pt x="2432" y="27"/>
                      </a:cubicBezTo>
                      <a:cubicBezTo>
                        <a:pt x="2452" y="30"/>
                        <a:pt x="2484" y="40"/>
                        <a:pt x="2504" y="43"/>
                      </a:cubicBezTo>
                      <a:cubicBezTo>
                        <a:pt x="2524" y="46"/>
                        <a:pt x="2531" y="50"/>
                        <a:pt x="2552" y="47"/>
                      </a:cubicBezTo>
                      <a:cubicBezTo>
                        <a:pt x="2573" y="44"/>
                        <a:pt x="2607" y="27"/>
                        <a:pt x="2628" y="27"/>
                      </a:cubicBezTo>
                      <a:cubicBezTo>
                        <a:pt x="2649" y="27"/>
                        <a:pt x="2655" y="48"/>
                        <a:pt x="2676" y="47"/>
                      </a:cubicBezTo>
                      <a:cubicBezTo>
                        <a:pt x="2697" y="46"/>
                        <a:pt x="2722" y="23"/>
                        <a:pt x="2752" y="23"/>
                      </a:cubicBezTo>
                      <a:cubicBezTo>
                        <a:pt x="2782" y="23"/>
                        <a:pt x="2819" y="42"/>
                        <a:pt x="2856" y="47"/>
                      </a:cubicBezTo>
                      <a:cubicBezTo>
                        <a:pt x="2893" y="52"/>
                        <a:pt x="2944" y="51"/>
                        <a:pt x="2976" y="55"/>
                      </a:cubicBezTo>
                      <a:cubicBezTo>
                        <a:pt x="3008" y="59"/>
                        <a:pt x="3026" y="67"/>
                        <a:pt x="3048" y="71"/>
                      </a:cubicBezTo>
                      <a:cubicBezTo>
                        <a:pt x="3070" y="75"/>
                        <a:pt x="3094" y="80"/>
                        <a:pt x="3108" y="79"/>
                      </a:cubicBezTo>
                      <a:cubicBezTo>
                        <a:pt x="3122" y="78"/>
                        <a:pt x="3107" y="59"/>
                        <a:pt x="3132" y="63"/>
                      </a:cubicBezTo>
                      <a:cubicBezTo>
                        <a:pt x="3157" y="67"/>
                        <a:pt x="3227" y="96"/>
                        <a:pt x="3256" y="103"/>
                      </a:cubicBezTo>
                      <a:cubicBezTo>
                        <a:pt x="3285" y="110"/>
                        <a:pt x="3284" y="102"/>
                        <a:pt x="3308" y="103"/>
                      </a:cubicBezTo>
                      <a:cubicBezTo>
                        <a:pt x="3332" y="104"/>
                        <a:pt x="3369" y="106"/>
                        <a:pt x="3400" y="107"/>
                      </a:cubicBezTo>
                      <a:cubicBezTo>
                        <a:pt x="3431" y="108"/>
                        <a:pt x="3464" y="110"/>
                        <a:pt x="3492" y="111"/>
                      </a:cubicBezTo>
                      <a:cubicBezTo>
                        <a:pt x="3520" y="112"/>
                        <a:pt x="3551" y="119"/>
                        <a:pt x="3568" y="115"/>
                      </a:cubicBezTo>
                      <a:cubicBezTo>
                        <a:pt x="3585" y="111"/>
                        <a:pt x="3578" y="89"/>
                        <a:pt x="3592" y="87"/>
                      </a:cubicBezTo>
                      <a:cubicBezTo>
                        <a:pt x="3606" y="85"/>
                        <a:pt x="3623" y="97"/>
                        <a:pt x="3652" y="103"/>
                      </a:cubicBezTo>
                      <a:cubicBezTo>
                        <a:pt x="3681" y="109"/>
                        <a:pt x="3729" y="111"/>
                        <a:pt x="3764" y="123"/>
                      </a:cubicBezTo>
                      <a:cubicBezTo>
                        <a:pt x="3799" y="135"/>
                        <a:pt x="3836" y="164"/>
                        <a:pt x="3860" y="175"/>
                      </a:cubicBezTo>
                      <a:cubicBezTo>
                        <a:pt x="3884" y="186"/>
                        <a:pt x="3881" y="189"/>
                        <a:pt x="3908" y="191"/>
                      </a:cubicBezTo>
                      <a:cubicBezTo>
                        <a:pt x="3935" y="193"/>
                        <a:pt x="3982" y="193"/>
                        <a:pt x="4020" y="187"/>
                      </a:cubicBezTo>
                      <a:cubicBezTo>
                        <a:pt x="4058" y="181"/>
                        <a:pt x="4112" y="168"/>
                        <a:pt x="4136" y="155"/>
                      </a:cubicBezTo>
                      <a:cubicBezTo>
                        <a:pt x="4160" y="142"/>
                        <a:pt x="4153" y="114"/>
                        <a:pt x="4164" y="111"/>
                      </a:cubicBezTo>
                      <a:cubicBezTo>
                        <a:pt x="4175" y="108"/>
                        <a:pt x="4178" y="138"/>
                        <a:pt x="4200" y="139"/>
                      </a:cubicBezTo>
                      <a:cubicBezTo>
                        <a:pt x="4222" y="140"/>
                        <a:pt x="4275" y="114"/>
                        <a:pt x="4296" y="115"/>
                      </a:cubicBezTo>
                      <a:cubicBezTo>
                        <a:pt x="4317" y="116"/>
                        <a:pt x="4314" y="142"/>
                        <a:pt x="4324" y="143"/>
                      </a:cubicBezTo>
                      <a:cubicBezTo>
                        <a:pt x="4334" y="144"/>
                        <a:pt x="4341" y="126"/>
                        <a:pt x="4356" y="123"/>
                      </a:cubicBezTo>
                      <a:cubicBezTo>
                        <a:pt x="4371" y="120"/>
                        <a:pt x="4397" y="128"/>
                        <a:pt x="4412" y="123"/>
                      </a:cubicBezTo>
                      <a:cubicBezTo>
                        <a:pt x="4427" y="118"/>
                        <a:pt x="4433" y="93"/>
                        <a:pt x="4448" y="91"/>
                      </a:cubicBezTo>
                      <a:cubicBezTo>
                        <a:pt x="4463" y="89"/>
                        <a:pt x="4481" y="100"/>
                        <a:pt x="4500" y="111"/>
                      </a:cubicBezTo>
                    </a:path>
                  </a:pathLst>
                </a:custGeom>
                <a:noFill/>
                <a:ln w="57150" cmpd="sng">
                  <a:solidFill>
                    <a:srgbClr val="FF33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46" name="Freeform 8"/>
                <p:cNvSpPr>
                  <a:spLocks/>
                </p:cNvSpPr>
                <p:nvPr/>
              </p:nvSpPr>
              <p:spPr bwMode="auto">
                <a:xfrm>
                  <a:off x="4748" y="2304"/>
                  <a:ext cx="740" cy="136"/>
                </a:xfrm>
                <a:custGeom>
                  <a:avLst/>
                  <a:gdLst>
                    <a:gd name="T0" fmla="*/ 0 w 740"/>
                    <a:gd name="T1" fmla="*/ 24 h 136"/>
                    <a:gd name="T2" fmla="*/ 36 w 740"/>
                    <a:gd name="T3" fmla="*/ 36 h 136"/>
                    <a:gd name="T4" fmla="*/ 96 w 740"/>
                    <a:gd name="T5" fmla="*/ 4 h 136"/>
                    <a:gd name="T6" fmla="*/ 148 w 740"/>
                    <a:gd name="T7" fmla="*/ 12 h 136"/>
                    <a:gd name="T8" fmla="*/ 256 w 740"/>
                    <a:gd name="T9" fmla="*/ 24 h 136"/>
                    <a:gd name="T10" fmla="*/ 340 w 740"/>
                    <a:gd name="T11" fmla="*/ 24 h 136"/>
                    <a:gd name="T12" fmla="*/ 336 w 740"/>
                    <a:gd name="T13" fmla="*/ 104 h 136"/>
                    <a:gd name="T14" fmla="*/ 428 w 740"/>
                    <a:gd name="T15" fmla="*/ 116 h 136"/>
                    <a:gd name="T16" fmla="*/ 520 w 740"/>
                    <a:gd name="T17" fmla="*/ 128 h 136"/>
                    <a:gd name="T18" fmla="*/ 592 w 740"/>
                    <a:gd name="T19" fmla="*/ 108 h 136"/>
                    <a:gd name="T20" fmla="*/ 668 w 740"/>
                    <a:gd name="T21" fmla="*/ 116 h 136"/>
                    <a:gd name="T22" fmla="*/ 712 w 740"/>
                    <a:gd name="T23" fmla="*/ 120 h 136"/>
                    <a:gd name="T24" fmla="*/ 740 w 740"/>
                    <a:gd name="T25" fmla="*/ 136 h 1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40"/>
                    <a:gd name="T40" fmla="*/ 0 h 136"/>
                    <a:gd name="T41" fmla="*/ 740 w 740"/>
                    <a:gd name="T42" fmla="*/ 136 h 1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40" h="136">
                      <a:moveTo>
                        <a:pt x="0" y="24"/>
                      </a:moveTo>
                      <a:cubicBezTo>
                        <a:pt x="10" y="31"/>
                        <a:pt x="20" y="39"/>
                        <a:pt x="36" y="36"/>
                      </a:cubicBezTo>
                      <a:cubicBezTo>
                        <a:pt x="52" y="33"/>
                        <a:pt x="77" y="8"/>
                        <a:pt x="96" y="4"/>
                      </a:cubicBezTo>
                      <a:cubicBezTo>
                        <a:pt x="115" y="0"/>
                        <a:pt x="121" y="9"/>
                        <a:pt x="148" y="12"/>
                      </a:cubicBezTo>
                      <a:cubicBezTo>
                        <a:pt x="175" y="15"/>
                        <a:pt x="224" y="22"/>
                        <a:pt x="256" y="24"/>
                      </a:cubicBezTo>
                      <a:cubicBezTo>
                        <a:pt x="288" y="26"/>
                        <a:pt x="327" y="11"/>
                        <a:pt x="340" y="24"/>
                      </a:cubicBezTo>
                      <a:cubicBezTo>
                        <a:pt x="353" y="37"/>
                        <a:pt x="321" y="89"/>
                        <a:pt x="336" y="104"/>
                      </a:cubicBezTo>
                      <a:cubicBezTo>
                        <a:pt x="351" y="119"/>
                        <a:pt x="397" y="112"/>
                        <a:pt x="428" y="116"/>
                      </a:cubicBezTo>
                      <a:cubicBezTo>
                        <a:pt x="459" y="120"/>
                        <a:pt x="493" y="129"/>
                        <a:pt x="520" y="128"/>
                      </a:cubicBezTo>
                      <a:cubicBezTo>
                        <a:pt x="547" y="127"/>
                        <a:pt x="567" y="110"/>
                        <a:pt x="592" y="108"/>
                      </a:cubicBezTo>
                      <a:cubicBezTo>
                        <a:pt x="617" y="106"/>
                        <a:pt x="648" y="114"/>
                        <a:pt x="668" y="116"/>
                      </a:cubicBezTo>
                      <a:cubicBezTo>
                        <a:pt x="688" y="118"/>
                        <a:pt x="700" y="117"/>
                        <a:pt x="712" y="120"/>
                      </a:cubicBezTo>
                      <a:cubicBezTo>
                        <a:pt x="724" y="123"/>
                        <a:pt x="732" y="129"/>
                        <a:pt x="740" y="136"/>
                      </a:cubicBezTo>
                    </a:path>
                  </a:pathLst>
                </a:custGeom>
                <a:noFill/>
                <a:ln w="57150" cmpd="sng">
                  <a:solidFill>
                    <a:srgbClr val="FF33CC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38" name="Line 9"/>
              <p:cNvSpPr>
                <a:spLocks noChangeShapeType="1"/>
              </p:cNvSpPr>
              <p:nvPr/>
            </p:nvSpPr>
            <p:spPr bwMode="auto">
              <a:xfrm flipV="1">
                <a:off x="240" y="4053"/>
                <a:ext cx="8606" cy="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273" y="3776"/>
                <a:ext cx="8501" cy="124"/>
                <a:chOff x="272" y="2229"/>
                <a:chExt cx="5216" cy="211"/>
              </a:xfrm>
            </p:grpSpPr>
            <p:sp>
              <p:nvSpPr>
                <p:cNvPr id="3143" name="Freeform 11"/>
                <p:cNvSpPr>
                  <a:spLocks/>
                </p:cNvSpPr>
                <p:nvPr/>
              </p:nvSpPr>
              <p:spPr bwMode="auto">
                <a:xfrm>
                  <a:off x="272" y="2229"/>
                  <a:ext cx="4500" cy="193"/>
                </a:xfrm>
                <a:custGeom>
                  <a:avLst/>
                  <a:gdLst>
                    <a:gd name="T0" fmla="*/ 128 w 4500"/>
                    <a:gd name="T1" fmla="*/ 87 h 193"/>
                    <a:gd name="T2" fmla="*/ 308 w 4500"/>
                    <a:gd name="T3" fmla="*/ 79 h 193"/>
                    <a:gd name="T4" fmla="*/ 416 w 4500"/>
                    <a:gd name="T5" fmla="*/ 83 h 193"/>
                    <a:gd name="T6" fmla="*/ 552 w 4500"/>
                    <a:gd name="T7" fmla="*/ 95 h 193"/>
                    <a:gd name="T8" fmla="*/ 724 w 4500"/>
                    <a:gd name="T9" fmla="*/ 67 h 193"/>
                    <a:gd name="T10" fmla="*/ 864 w 4500"/>
                    <a:gd name="T11" fmla="*/ 67 h 193"/>
                    <a:gd name="T12" fmla="*/ 956 w 4500"/>
                    <a:gd name="T13" fmla="*/ 75 h 193"/>
                    <a:gd name="T14" fmla="*/ 1096 w 4500"/>
                    <a:gd name="T15" fmla="*/ 91 h 193"/>
                    <a:gd name="T16" fmla="*/ 1192 w 4500"/>
                    <a:gd name="T17" fmla="*/ 83 h 193"/>
                    <a:gd name="T18" fmla="*/ 1304 w 4500"/>
                    <a:gd name="T19" fmla="*/ 75 h 193"/>
                    <a:gd name="T20" fmla="*/ 1376 w 4500"/>
                    <a:gd name="T21" fmla="*/ 55 h 193"/>
                    <a:gd name="T22" fmla="*/ 1552 w 4500"/>
                    <a:gd name="T23" fmla="*/ 3 h 193"/>
                    <a:gd name="T24" fmla="*/ 1736 w 4500"/>
                    <a:gd name="T25" fmla="*/ 51 h 193"/>
                    <a:gd name="T26" fmla="*/ 1928 w 4500"/>
                    <a:gd name="T27" fmla="*/ 31 h 193"/>
                    <a:gd name="T28" fmla="*/ 2084 w 4500"/>
                    <a:gd name="T29" fmla="*/ 23 h 193"/>
                    <a:gd name="T30" fmla="*/ 2196 w 4500"/>
                    <a:gd name="T31" fmla="*/ 23 h 193"/>
                    <a:gd name="T32" fmla="*/ 2324 w 4500"/>
                    <a:gd name="T33" fmla="*/ 35 h 193"/>
                    <a:gd name="T34" fmla="*/ 2384 w 4500"/>
                    <a:gd name="T35" fmla="*/ 27 h 193"/>
                    <a:gd name="T36" fmla="*/ 2504 w 4500"/>
                    <a:gd name="T37" fmla="*/ 43 h 193"/>
                    <a:gd name="T38" fmla="*/ 2628 w 4500"/>
                    <a:gd name="T39" fmla="*/ 27 h 193"/>
                    <a:gd name="T40" fmla="*/ 2752 w 4500"/>
                    <a:gd name="T41" fmla="*/ 23 h 193"/>
                    <a:gd name="T42" fmla="*/ 2976 w 4500"/>
                    <a:gd name="T43" fmla="*/ 55 h 193"/>
                    <a:gd name="T44" fmla="*/ 3108 w 4500"/>
                    <a:gd name="T45" fmla="*/ 79 h 193"/>
                    <a:gd name="T46" fmla="*/ 3256 w 4500"/>
                    <a:gd name="T47" fmla="*/ 103 h 193"/>
                    <a:gd name="T48" fmla="*/ 3400 w 4500"/>
                    <a:gd name="T49" fmla="*/ 107 h 193"/>
                    <a:gd name="T50" fmla="*/ 3568 w 4500"/>
                    <a:gd name="T51" fmla="*/ 115 h 193"/>
                    <a:gd name="T52" fmla="*/ 3652 w 4500"/>
                    <a:gd name="T53" fmla="*/ 103 h 193"/>
                    <a:gd name="T54" fmla="*/ 3860 w 4500"/>
                    <a:gd name="T55" fmla="*/ 175 h 193"/>
                    <a:gd name="T56" fmla="*/ 4020 w 4500"/>
                    <a:gd name="T57" fmla="*/ 187 h 193"/>
                    <a:gd name="T58" fmla="*/ 4164 w 4500"/>
                    <a:gd name="T59" fmla="*/ 111 h 193"/>
                    <a:gd name="T60" fmla="*/ 4296 w 4500"/>
                    <a:gd name="T61" fmla="*/ 115 h 193"/>
                    <a:gd name="T62" fmla="*/ 4356 w 4500"/>
                    <a:gd name="T63" fmla="*/ 123 h 193"/>
                    <a:gd name="T64" fmla="*/ 4448 w 4500"/>
                    <a:gd name="T65" fmla="*/ 91 h 193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4500"/>
                    <a:gd name="T100" fmla="*/ 0 h 193"/>
                    <a:gd name="T101" fmla="*/ 4500 w 4500"/>
                    <a:gd name="T102" fmla="*/ 193 h 193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4500" h="193">
                      <a:moveTo>
                        <a:pt x="0" y="87"/>
                      </a:moveTo>
                      <a:cubicBezTo>
                        <a:pt x="47" y="85"/>
                        <a:pt x="94" y="84"/>
                        <a:pt x="128" y="87"/>
                      </a:cubicBezTo>
                      <a:cubicBezTo>
                        <a:pt x="162" y="90"/>
                        <a:pt x="174" y="108"/>
                        <a:pt x="204" y="107"/>
                      </a:cubicBezTo>
                      <a:cubicBezTo>
                        <a:pt x="234" y="106"/>
                        <a:pt x="285" y="82"/>
                        <a:pt x="308" y="79"/>
                      </a:cubicBezTo>
                      <a:cubicBezTo>
                        <a:pt x="331" y="76"/>
                        <a:pt x="322" y="86"/>
                        <a:pt x="340" y="87"/>
                      </a:cubicBezTo>
                      <a:cubicBezTo>
                        <a:pt x="358" y="88"/>
                        <a:pt x="392" y="84"/>
                        <a:pt x="416" y="83"/>
                      </a:cubicBezTo>
                      <a:cubicBezTo>
                        <a:pt x="440" y="82"/>
                        <a:pt x="461" y="81"/>
                        <a:pt x="484" y="83"/>
                      </a:cubicBezTo>
                      <a:cubicBezTo>
                        <a:pt x="507" y="85"/>
                        <a:pt x="528" y="97"/>
                        <a:pt x="552" y="95"/>
                      </a:cubicBezTo>
                      <a:cubicBezTo>
                        <a:pt x="576" y="93"/>
                        <a:pt x="599" y="76"/>
                        <a:pt x="628" y="71"/>
                      </a:cubicBezTo>
                      <a:cubicBezTo>
                        <a:pt x="657" y="66"/>
                        <a:pt x="691" y="70"/>
                        <a:pt x="724" y="67"/>
                      </a:cubicBezTo>
                      <a:cubicBezTo>
                        <a:pt x="757" y="64"/>
                        <a:pt x="801" y="51"/>
                        <a:pt x="824" y="51"/>
                      </a:cubicBezTo>
                      <a:cubicBezTo>
                        <a:pt x="847" y="51"/>
                        <a:pt x="848" y="63"/>
                        <a:pt x="864" y="67"/>
                      </a:cubicBezTo>
                      <a:cubicBezTo>
                        <a:pt x="880" y="71"/>
                        <a:pt x="905" y="74"/>
                        <a:pt x="920" y="75"/>
                      </a:cubicBezTo>
                      <a:cubicBezTo>
                        <a:pt x="935" y="76"/>
                        <a:pt x="932" y="73"/>
                        <a:pt x="956" y="75"/>
                      </a:cubicBezTo>
                      <a:cubicBezTo>
                        <a:pt x="980" y="77"/>
                        <a:pt x="1041" y="84"/>
                        <a:pt x="1064" y="87"/>
                      </a:cubicBezTo>
                      <a:cubicBezTo>
                        <a:pt x="1087" y="90"/>
                        <a:pt x="1085" y="94"/>
                        <a:pt x="1096" y="91"/>
                      </a:cubicBezTo>
                      <a:cubicBezTo>
                        <a:pt x="1107" y="88"/>
                        <a:pt x="1116" y="72"/>
                        <a:pt x="1132" y="71"/>
                      </a:cubicBezTo>
                      <a:cubicBezTo>
                        <a:pt x="1148" y="70"/>
                        <a:pt x="1171" y="82"/>
                        <a:pt x="1192" y="83"/>
                      </a:cubicBezTo>
                      <a:cubicBezTo>
                        <a:pt x="1213" y="84"/>
                        <a:pt x="1237" y="76"/>
                        <a:pt x="1256" y="75"/>
                      </a:cubicBezTo>
                      <a:cubicBezTo>
                        <a:pt x="1275" y="74"/>
                        <a:pt x="1292" y="75"/>
                        <a:pt x="1304" y="75"/>
                      </a:cubicBezTo>
                      <a:cubicBezTo>
                        <a:pt x="1316" y="75"/>
                        <a:pt x="1316" y="78"/>
                        <a:pt x="1328" y="75"/>
                      </a:cubicBezTo>
                      <a:cubicBezTo>
                        <a:pt x="1340" y="72"/>
                        <a:pt x="1348" y="57"/>
                        <a:pt x="1376" y="55"/>
                      </a:cubicBezTo>
                      <a:cubicBezTo>
                        <a:pt x="1404" y="53"/>
                        <a:pt x="1467" y="72"/>
                        <a:pt x="1496" y="63"/>
                      </a:cubicBezTo>
                      <a:cubicBezTo>
                        <a:pt x="1525" y="54"/>
                        <a:pt x="1529" y="6"/>
                        <a:pt x="1552" y="3"/>
                      </a:cubicBezTo>
                      <a:cubicBezTo>
                        <a:pt x="1575" y="0"/>
                        <a:pt x="1601" y="35"/>
                        <a:pt x="1632" y="43"/>
                      </a:cubicBezTo>
                      <a:cubicBezTo>
                        <a:pt x="1663" y="51"/>
                        <a:pt x="1701" y="50"/>
                        <a:pt x="1736" y="51"/>
                      </a:cubicBezTo>
                      <a:cubicBezTo>
                        <a:pt x="1771" y="52"/>
                        <a:pt x="1812" y="54"/>
                        <a:pt x="1844" y="51"/>
                      </a:cubicBezTo>
                      <a:cubicBezTo>
                        <a:pt x="1876" y="48"/>
                        <a:pt x="1905" y="34"/>
                        <a:pt x="1928" y="31"/>
                      </a:cubicBezTo>
                      <a:cubicBezTo>
                        <a:pt x="1951" y="28"/>
                        <a:pt x="1954" y="32"/>
                        <a:pt x="1980" y="31"/>
                      </a:cubicBezTo>
                      <a:cubicBezTo>
                        <a:pt x="2006" y="30"/>
                        <a:pt x="2062" y="20"/>
                        <a:pt x="2084" y="23"/>
                      </a:cubicBezTo>
                      <a:cubicBezTo>
                        <a:pt x="2106" y="26"/>
                        <a:pt x="2093" y="47"/>
                        <a:pt x="2112" y="47"/>
                      </a:cubicBezTo>
                      <a:cubicBezTo>
                        <a:pt x="2131" y="47"/>
                        <a:pt x="2172" y="28"/>
                        <a:pt x="2196" y="23"/>
                      </a:cubicBezTo>
                      <a:cubicBezTo>
                        <a:pt x="2220" y="18"/>
                        <a:pt x="2235" y="13"/>
                        <a:pt x="2256" y="15"/>
                      </a:cubicBezTo>
                      <a:cubicBezTo>
                        <a:pt x="2277" y="17"/>
                        <a:pt x="2310" y="35"/>
                        <a:pt x="2324" y="35"/>
                      </a:cubicBezTo>
                      <a:cubicBezTo>
                        <a:pt x="2338" y="35"/>
                        <a:pt x="2330" y="16"/>
                        <a:pt x="2340" y="15"/>
                      </a:cubicBezTo>
                      <a:cubicBezTo>
                        <a:pt x="2350" y="14"/>
                        <a:pt x="2369" y="25"/>
                        <a:pt x="2384" y="27"/>
                      </a:cubicBezTo>
                      <a:cubicBezTo>
                        <a:pt x="2399" y="29"/>
                        <a:pt x="2412" y="24"/>
                        <a:pt x="2432" y="27"/>
                      </a:cubicBezTo>
                      <a:cubicBezTo>
                        <a:pt x="2452" y="30"/>
                        <a:pt x="2484" y="40"/>
                        <a:pt x="2504" y="43"/>
                      </a:cubicBezTo>
                      <a:cubicBezTo>
                        <a:pt x="2524" y="46"/>
                        <a:pt x="2531" y="50"/>
                        <a:pt x="2552" y="47"/>
                      </a:cubicBezTo>
                      <a:cubicBezTo>
                        <a:pt x="2573" y="44"/>
                        <a:pt x="2607" y="27"/>
                        <a:pt x="2628" y="27"/>
                      </a:cubicBezTo>
                      <a:cubicBezTo>
                        <a:pt x="2649" y="27"/>
                        <a:pt x="2655" y="48"/>
                        <a:pt x="2676" y="47"/>
                      </a:cubicBezTo>
                      <a:cubicBezTo>
                        <a:pt x="2697" y="46"/>
                        <a:pt x="2722" y="23"/>
                        <a:pt x="2752" y="23"/>
                      </a:cubicBezTo>
                      <a:cubicBezTo>
                        <a:pt x="2782" y="23"/>
                        <a:pt x="2819" y="42"/>
                        <a:pt x="2856" y="47"/>
                      </a:cubicBezTo>
                      <a:cubicBezTo>
                        <a:pt x="2893" y="52"/>
                        <a:pt x="2944" y="51"/>
                        <a:pt x="2976" y="55"/>
                      </a:cubicBezTo>
                      <a:cubicBezTo>
                        <a:pt x="3008" y="59"/>
                        <a:pt x="3026" y="67"/>
                        <a:pt x="3048" y="71"/>
                      </a:cubicBezTo>
                      <a:cubicBezTo>
                        <a:pt x="3070" y="75"/>
                        <a:pt x="3094" y="80"/>
                        <a:pt x="3108" y="79"/>
                      </a:cubicBezTo>
                      <a:cubicBezTo>
                        <a:pt x="3122" y="78"/>
                        <a:pt x="3107" y="59"/>
                        <a:pt x="3132" y="63"/>
                      </a:cubicBezTo>
                      <a:cubicBezTo>
                        <a:pt x="3157" y="67"/>
                        <a:pt x="3227" y="96"/>
                        <a:pt x="3256" y="103"/>
                      </a:cubicBezTo>
                      <a:cubicBezTo>
                        <a:pt x="3285" y="110"/>
                        <a:pt x="3284" y="102"/>
                        <a:pt x="3308" y="103"/>
                      </a:cubicBezTo>
                      <a:cubicBezTo>
                        <a:pt x="3332" y="104"/>
                        <a:pt x="3369" y="106"/>
                        <a:pt x="3400" y="107"/>
                      </a:cubicBezTo>
                      <a:cubicBezTo>
                        <a:pt x="3431" y="108"/>
                        <a:pt x="3464" y="110"/>
                        <a:pt x="3492" y="111"/>
                      </a:cubicBezTo>
                      <a:cubicBezTo>
                        <a:pt x="3520" y="112"/>
                        <a:pt x="3551" y="119"/>
                        <a:pt x="3568" y="115"/>
                      </a:cubicBezTo>
                      <a:cubicBezTo>
                        <a:pt x="3585" y="111"/>
                        <a:pt x="3578" y="89"/>
                        <a:pt x="3592" y="87"/>
                      </a:cubicBezTo>
                      <a:cubicBezTo>
                        <a:pt x="3606" y="85"/>
                        <a:pt x="3623" y="97"/>
                        <a:pt x="3652" y="103"/>
                      </a:cubicBezTo>
                      <a:cubicBezTo>
                        <a:pt x="3681" y="109"/>
                        <a:pt x="3729" y="111"/>
                        <a:pt x="3764" y="123"/>
                      </a:cubicBezTo>
                      <a:cubicBezTo>
                        <a:pt x="3799" y="135"/>
                        <a:pt x="3836" y="164"/>
                        <a:pt x="3860" y="175"/>
                      </a:cubicBezTo>
                      <a:cubicBezTo>
                        <a:pt x="3884" y="186"/>
                        <a:pt x="3881" y="189"/>
                        <a:pt x="3908" y="191"/>
                      </a:cubicBezTo>
                      <a:cubicBezTo>
                        <a:pt x="3935" y="193"/>
                        <a:pt x="3982" y="193"/>
                        <a:pt x="4020" y="187"/>
                      </a:cubicBezTo>
                      <a:cubicBezTo>
                        <a:pt x="4058" y="181"/>
                        <a:pt x="4112" y="168"/>
                        <a:pt x="4136" y="155"/>
                      </a:cubicBezTo>
                      <a:cubicBezTo>
                        <a:pt x="4160" y="142"/>
                        <a:pt x="4153" y="114"/>
                        <a:pt x="4164" y="111"/>
                      </a:cubicBezTo>
                      <a:cubicBezTo>
                        <a:pt x="4175" y="108"/>
                        <a:pt x="4178" y="138"/>
                        <a:pt x="4200" y="139"/>
                      </a:cubicBezTo>
                      <a:cubicBezTo>
                        <a:pt x="4222" y="140"/>
                        <a:pt x="4275" y="114"/>
                        <a:pt x="4296" y="115"/>
                      </a:cubicBezTo>
                      <a:cubicBezTo>
                        <a:pt x="4317" y="116"/>
                        <a:pt x="4314" y="142"/>
                        <a:pt x="4324" y="143"/>
                      </a:cubicBezTo>
                      <a:cubicBezTo>
                        <a:pt x="4334" y="144"/>
                        <a:pt x="4341" y="126"/>
                        <a:pt x="4356" y="123"/>
                      </a:cubicBezTo>
                      <a:cubicBezTo>
                        <a:pt x="4371" y="120"/>
                        <a:pt x="4397" y="128"/>
                        <a:pt x="4412" y="123"/>
                      </a:cubicBezTo>
                      <a:cubicBezTo>
                        <a:pt x="4427" y="118"/>
                        <a:pt x="4433" y="93"/>
                        <a:pt x="4448" y="91"/>
                      </a:cubicBezTo>
                      <a:cubicBezTo>
                        <a:pt x="4463" y="89"/>
                        <a:pt x="4481" y="100"/>
                        <a:pt x="4500" y="111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00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44" name="Freeform 12"/>
                <p:cNvSpPr>
                  <a:spLocks/>
                </p:cNvSpPr>
                <p:nvPr/>
              </p:nvSpPr>
              <p:spPr bwMode="auto">
                <a:xfrm>
                  <a:off x="4748" y="2304"/>
                  <a:ext cx="740" cy="136"/>
                </a:xfrm>
                <a:custGeom>
                  <a:avLst/>
                  <a:gdLst>
                    <a:gd name="T0" fmla="*/ 0 w 740"/>
                    <a:gd name="T1" fmla="*/ 24 h 136"/>
                    <a:gd name="T2" fmla="*/ 36 w 740"/>
                    <a:gd name="T3" fmla="*/ 36 h 136"/>
                    <a:gd name="T4" fmla="*/ 96 w 740"/>
                    <a:gd name="T5" fmla="*/ 4 h 136"/>
                    <a:gd name="T6" fmla="*/ 148 w 740"/>
                    <a:gd name="T7" fmla="*/ 12 h 136"/>
                    <a:gd name="T8" fmla="*/ 256 w 740"/>
                    <a:gd name="T9" fmla="*/ 24 h 136"/>
                    <a:gd name="T10" fmla="*/ 340 w 740"/>
                    <a:gd name="T11" fmla="*/ 24 h 136"/>
                    <a:gd name="T12" fmla="*/ 336 w 740"/>
                    <a:gd name="T13" fmla="*/ 104 h 136"/>
                    <a:gd name="T14" fmla="*/ 428 w 740"/>
                    <a:gd name="T15" fmla="*/ 116 h 136"/>
                    <a:gd name="T16" fmla="*/ 520 w 740"/>
                    <a:gd name="T17" fmla="*/ 128 h 136"/>
                    <a:gd name="T18" fmla="*/ 592 w 740"/>
                    <a:gd name="T19" fmla="*/ 108 h 136"/>
                    <a:gd name="T20" fmla="*/ 668 w 740"/>
                    <a:gd name="T21" fmla="*/ 116 h 136"/>
                    <a:gd name="T22" fmla="*/ 712 w 740"/>
                    <a:gd name="T23" fmla="*/ 120 h 136"/>
                    <a:gd name="T24" fmla="*/ 740 w 740"/>
                    <a:gd name="T25" fmla="*/ 136 h 1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40"/>
                    <a:gd name="T40" fmla="*/ 0 h 136"/>
                    <a:gd name="T41" fmla="*/ 740 w 740"/>
                    <a:gd name="T42" fmla="*/ 136 h 1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40" h="136">
                      <a:moveTo>
                        <a:pt x="0" y="24"/>
                      </a:moveTo>
                      <a:cubicBezTo>
                        <a:pt x="10" y="31"/>
                        <a:pt x="20" y="39"/>
                        <a:pt x="36" y="36"/>
                      </a:cubicBezTo>
                      <a:cubicBezTo>
                        <a:pt x="52" y="33"/>
                        <a:pt x="77" y="8"/>
                        <a:pt x="96" y="4"/>
                      </a:cubicBezTo>
                      <a:cubicBezTo>
                        <a:pt x="115" y="0"/>
                        <a:pt x="121" y="9"/>
                        <a:pt x="148" y="12"/>
                      </a:cubicBezTo>
                      <a:cubicBezTo>
                        <a:pt x="175" y="15"/>
                        <a:pt x="224" y="22"/>
                        <a:pt x="256" y="24"/>
                      </a:cubicBezTo>
                      <a:cubicBezTo>
                        <a:pt x="288" y="26"/>
                        <a:pt x="327" y="11"/>
                        <a:pt x="340" y="24"/>
                      </a:cubicBezTo>
                      <a:cubicBezTo>
                        <a:pt x="353" y="37"/>
                        <a:pt x="321" y="89"/>
                        <a:pt x="336" y="104"/>
                      </a:cubicBezTo>
                      <a:cubicBezTo>
                        <a:pt x="351" y="119"/>
                        <a:pt x="397" y="112"/>
                        <a:pt x="428" y="116"/>
                      </a:cubicBezTo>
                      <a:cubicBezTo>
                        <a:pt x="459" y="120"/>
                        <a:pt x="493" y="129"/>
                        <a:pt x="520" y="128"/>
                      </a:cubicBezTo>
                      <a:cubicBezTo>
                        <a:pt x="547" y="127"/>
                        <a:pt x="567" y="110"/>
                        <a:pt x="592" y="108"/>
                      </a:cubicBezTo>
                      <a:cubicBezTo>
                        <a:pt x="617" y="106"/>
                        <a:pt x="648" y="114"/>
                        <a:pt x="668" y="116"/>
                      </a:cubicBezTo>
                      <a:cubicBezTo>
                        <a:pt x="688" y="118"/>
                        <a:pt x="700" y="117"/>
                        <a:pt x="712" y="120"/>
                      </a:cubicBezTo>
                      <a:cubicBezTo>
                        <a:pt x="724" y="123"/>
                        <a:pt x="732" y="129"/>
                        <a:pt x="740" y="136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00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13"/>
              <p:cNvGrpSpPr>
                <a:grpSpLocks/>
              </p:cNvGrpSpPr>
              <p:nvPr/>
            </p:nvGrpSpPr>
            <p:grpSpPr bwMode="auto">
              <a:xfrm>
                <a:off x="263" y="3505"/>
                <a:ext cx="8501" cy="246"/>
                <a:chOff x="272" y="2229"/>
                <a:chExt cx="5216" cy="211"/>
              </a:xfrm>
            </p:grpSpPr>
            <p:sp>
              <p:nvSpPr>
                <p:cNvPr id="3141" name="Freeform 14"/>
                <p:cNvSpPr>
                  <a:spLocks/>
                </p:cNvSpPr>
                <p:nvPr/>
              </p:nvSpPr>
              <p:spPr bwMode="auto">
                <a:xfrm>
                  <a:off x="272" y="2229"/>
                  <a:ext cx="4500" cy="193"/>
                </a:xfrm>
                <a:custGeom>
                  <a:avLst/>
                  <a:gdLst>
                    <a:gd name="T0" fmla="*/ 128 w 4500"/>
                    <a:gd name="T1" fmla="*/ 87 h 193"/>
                    <a:gd name="T2" fmla="*/ 308 w 4500"/>
                    <a:gd name="T3" fmla="*/ 79 h 193"/>
                    <a:gd name="T4" fmla="*/ 416 w 4500"/>
                    <a:gd name="T5" fmla="*/ 83 h 193"/>
                    <a:gd name="T6" fmla="*/ 552 w 4500"/>
                    <a:gd name="T7" fmla="*/ 95 h 193"/>
                    <a:gd name="T8" fmla="*/ 724 w 4500"/>
                    <a:gd name="T9" fmla="*/ 67 h 193"/>
                    <a:gd name="T10" fmla="*/ 864 w 4500"/>
                    <a:gd name="T11" fmla="*/ 67 h 193"/>
                    <a:gd name="T12" fmla="*/ 956 w 4500"/>
                    <a:gd name="T13" fmla="*/ 75 h 193"/>
                    <a:gd name="T14" fmla="*/ 1096 w 4500"/>
                    <a:gd name="T15" fmla="*/ 91 h 193"/>
                    <a:gd name="T16" fmla="*/ 1192 w 4500"/>
                    <a:gd name="T17" fmla="*/ 83 h 193"/>
                    <a:gd name="T18" fmla="*/ 1304 w 4500"/>
                    <a:gd name="T19" fmla="*/ 75 h 193"/>
                    <a:gd name="T20" fmla="*/ 1376 w 4500"/>
                    <a:gd name="T21" fmla="*/ 55 h 193"/>
                    <a:gd name="T22" fmla="*/ 1552 w 4500"/>
                    <a:gd name="T23" fmla="*/ 3 h 193"/>
                    <a:gd name="T24" fmla="*/ 1736 w 4500"/>
                    <a:gd name="T25" fmla="*/ 51 h 193"/>
                    <a:gd name="T26" fmla="*/ 1928 w 4500"/>
                    <a:gd name="T27" fmla="*/ 31 h 193"/>
                    <a:gd name="T28" fmla="*/ 2084 w 4500"/>
                    <a:gd name="T29" fmla="*/ 23 h 193"/>
                    <a:gd name="T30" fmla="*/ 2196 w 4500"/>
                    <a:gd name="T31" fmla="*/ 23 h 193"/>
                    <a:gd name="T32" fmla="*/ 2324 w 4500"/>
                    <a:gd name="T33" fmla="*/ 35 h 193"/>
                    <a:gd name="T34" fmla="*/ 2384 w 4500"/>
                    <a:gd name="T35" fmla="*/ 27 h 193"/>
                    <a:gd name="T36" fmla="*/ 2504 w 4500"/>
                    <a:gd name="T37" fmla="*/ 43 h 193"/>
                    <a:gd name="T38" fmla="*/ 2628 w 4500"/>
                    <a:gd name="T39" fmla="*/ 27 h 193"/>
                    <a:gd name="T40" fmla="*/ 2752 w 4500"/>
                    <a:gd name="T41" fmla="*/ 23 h 193"/>
                    <a:gd name="T42" fmla="*/ 2976 w 4500"/>
                    <a:gd name="T43" fmla="*/ 55 h 193"/>
                    <a:gd name="T44" fmla="*/ 3108 w 4500"/>
                    <a:gd name="T45" fmla="*/ 79 h 193"/>
                    <a:gd name="T46" fmla="*/ 3256 w 4500"/>
                    <a:gd name="T47" fmla="*/ 103 h 193"/>
                    <a:gd name="T48" fmla="*/ 3400 w 4500"/>
                    <a:gd name="T49" fmla="*/ 107 h 193"/>
                    <a:gd name="T50" fmla="*/ 3568 w 4500"/>
                    <a:gd name="T51" fmla="*/ 115 h 193"/>
                    <a:gd name="T52" fmla="*/ 3652 w 4500"/>
                    <a:gd name="T53" fmla="*/ 103 h 193"/>
                    <a:gd name="T54" fmla="*/ 3860 w 4500"/>
                    <a:gd name="T55" fmla="*/ 175 h 193"/>
                    <a:gd name="T56" fmla="*/ 4020 w 4500"/>
                    <a:gd name="T57" fmla="*/ 187 h 193"/>
                    <a:gd name="T58" fmla="*/ 4164 w 4500"/>
                    <a:gd name="T59" fmla="*/ 111 h 193"/>
                    <a:gd name="T60" fmla="*/ 4296 w 4500"/>
                    <a:gd name="T61" fmla="*/ 115 h 193"/>
                    <a:gd name="T62" fmla="*/ 4356 w 4500"/>
                    <a:gd name="T63" fmla="*/ 123 h 193"/>
                    <a:gd name="T64" fmla="*/ 4448 w 4500"/>
                    <a:gd name="T65" fmla="*/ 91 h 193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4500"/>
                    <a:gd name="T100" fmla="*/ 0 h 193"/>
                    <a:gd name="T101" fmla="*/ 4500 w 4500"/>
                    <a:gd name="T102" fmla="*/ 193 h 193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4500" h="193">
                      <a:moveTo>
                        <a:pt x="0" y="87"/>
                      </a:moveTo>
                      <a:cubicBezTo>
                        <a:pt x="47" y="85"/>
                        <a:pt x="94" y="84"/>
                        <a:pt x="128" y="87"/>
                      </a:cubicBezTo>
                      <a:cubicBezTo>
                        <a:pt x="162" y="90"/>
                        <a:pt x="174" y="108"/>
                        <a:pt x="204" y="107"/>
                      </a:cubicBezTo>
                      <a:cubicBezTo>
                        <a:pt x="234" y="106"/>
                        <a:pt x="285" y="82"/>
                        <a:pt x="308" y="79"/>
                      </a:cubicBezTo>
                      <a:cubicBezTo>
                        <a:pt x="331" y="76"/>
                        <a:pt x="322" y="86"/>
                        <a:pt x="340" y="87"/>
                      </a:cubicBezTo>
                      <a:cubicBezTo>
                        <a:pt x="358" y="88"/>
                        <a:pt x="392" y="84"/>
                        <a:pt x="416" y="83"/>
                      </a:cubicBezTo>
                      <a:cubicBezTo>
                        <a:pt x="440" y="82"/>
                        <a:pt x="461" y="81"/>
                        <a:pt x="484" y="83"/>
                      </a:cubicBezTo>
                      <a:cubicBezTo>
                        <a:pt x="507" y="85"/>
                        <a:pt x="528" y="97"/>
                        <a:pt x="552" y="95"/>
                      </a:cubicBezTo>
                      <a:cubicBezTo>
                        <a:pt x="576" y="93"/>
                        <a:pt x="599" y="76"/>
                        <a:pt x="628" y="71"/>
                      </a:cubicBezTo>
                      <a:cubicBezTo>
                        <a:pt x="657" y="66"/>
                        <a:pt x="691" y="70"/>
                        <a:pt x="724" y="67"/>
                      </a:cubicBezTo>
                      <a:cubicBezTo>
                        <a:pt x="757" y="64"/>
                        <a:pt x="801" y="51"/>
                        <a:pt x="824" y="51"/>
                      </a:cubicBezTo>
                      <a:cubicBezTo>
                        <a:pt x="847" y="51"/>
                        <a:pt x="848" y="63"/>
                        <a:pt x="864" y="67"/>
                      </a:cubicBezTo>
                      <a:cubicBezTo>
                        <a:pt x="880" y="71"/>
                        <a:pt x="905" y="74"/>
                        <a:pt x="920" y="75"/>
                      </a:cubicBezTo>
                      <a:cubicBezTo>
                        <a:pt x="935" y="76"/>
                        <a:pt x="932" y="73"/>
                        <a:pt x="956" y="75"/>
                      </a:cubicBezTo>
                      <a:cubicBezTo>
                        <a:pt x="980" y="77"/>
                        <a:pt x="1041" y="84"/>
                        <a:pt x="1064" y="87"/>
                      </a:cubicBezTo>
                      <a:cubicBezTo>
                        <a:pt x="1087" y="90"/>
                        <a:pt x="1085" y="94"/>
                        <a:pt x="1096" y="91"/>
                      </a:cubicBezTo>
                      <a:cubicBezTo>
                        <a:pt x="1107" y="88"/>
                        <a:pt x="1116" y="72"/>
                        <a:pt x="1132" y="71"/>
                      </a:cubicBezTo>
                      <a:cubicBezTo>
                        <a:pt x="1148" y="70"/>
                        <a:pt x="1171" y="82"/>
                        <a:pt x="1192" y="83"/>
                      </a:cubicBezTo>
                      <a:cubicBezTo>
                        <a:pt x="1213" y="84"/>
                        <a:pt x="1237" y="76"/>
                        <a:pt x="1256" y="75"/>
                      </a:cubicBezTo>
                      <a:cubicBezTo>
                        <a:pt x="1275" y="74"/>
                        <a:pt x="1292" y="75"/>
                        <a:pt x="1304" y="75"/>
                      </a:cubicBezTo>
                      <a:cubicBezTo>
                        <a:pt x="1316" y="75"/>
                        <a:pt x="1316" y="78"/>
                        <a:pt x="1328" y="75"/>
                      </a:cubicBezTo>
                      <a:cubicBezTo>
                        <a:pt x="1340" y="72"/>
                        <a:pt x="1348" y="57"/>
                        <a:pt x="1376" y="55"/>
                      </a:cubicBezTo>
                      <a:cubicBezTo>
                        <a:pt x="1404" y="53"/>
                        <a:pt x="1467" y="72"/>
                        <a:pt x="1496" y="63"/>
                      </a:cubicBezTo>
                      <a:cubicBezTo>
                        <a:pt x="1525" y="54"/>
                        <a:pt x="1529" y="6"/>
                        <a:pt x="1552" y="3"/>
                      </a:cubicBezTo>
                      <a:cubicBezTo>
                        <a:pt x="1575" y="0"/>
                        <a:pt x="1601" y="35"/>
                        <a:pt x="1632" y="43"/>
                      </a:cubicBezTo>
                      <a:cubicBezTo>
                        <a:pt x="1663" y="51"/>
                        <a:pt x="1701" y="50"/>
                        <a:pt x="1736" y="51"/>
                      </a:cubicBezTo>
                      <a:cubicBezTo>
                        <a:pt x="1771" y="52"/>
                        <a:pt x="1812" y="54"/>
                        <a:pt x="1844" y="51"/>
                      </a:cubicBezTo>
                      <a:cubicBezTo>
                        <a:pt x="1876" y="48"/>
                        <a:pt x="1905" y="34"/>
                        <a:pt x="1928" y="31"/>
                      </a:cubicBezTo>
                      <a:cubicBezTo>
                        <a:pt x="1951" y="28"/>
                        <a:pt x="1954" y="32"/>
                        <a:pt x="1980" y="31"/>
                      </a:cubicBezTo>
                      <a:cubicBezTo>
                        <a:pt x="2006" y="30"/>
                        <a:pt x="2062" y="20"/>
                        <a:pt x="2084" y="23"/>
                      </a:cubicBezTo>
                      <a:cubicBezTo>
                        <a:pt x="2106" y="26"/>
                        <a:pt x="2093" y="47"/>
                        <a:pt x="2112" y="47"/>
                      </a:cubicBezTo>
                      <a:cubicBezTo>
                        <a:pt x="2131" y="47"/>
                        <a:pt x="2172" y="28"/>
                        <a:pt x="2196" y="23"/>
                      </a:cubicBezTo>
                      <a:cubicBezTo>
                        <a:pt x="2220" y="18"/>
                        <a:pt x="2235" y="13"/>
                        <a:pt x="2256" y="15"/>
                      </a:cubicBezTo>
                      <a:cubicBezTo>
                        <a:pt x="2277" y="17"/>
                        <a:pt x="2310" y="35"/>
                        <a:pt x="2324" y="35"/>
                      </a:cubicBezTo>
                      <a:cubicBezTo>
                        <a:pt x="2338" y="35"/>
                        <a:pt x="2330" y="16"/>
                        <a:pt x="2340" y="15"/>
                      </a:cubicBezTo>
                      <a:cubicBezTo>
                        <a:pt x="2350" y="14"/>
                        <a:pt x="2369" y="25"/>
                        <a:pt x="2384" y="27"/>
                      </a:cubicBezTo>
                      <a:cubicBezTo>
                        <a:pt x="2399" y="29"/>
                        <a:pt x="2412" y="24"/>
                        <a:pt x="2432" y="27"/>
                      </a:cubicBezTo>
                      <a:cubicBezTo>
                        <a:pt x="2452" y="30"/>
                        <a:pt x="2484" y="40"/>
                        <a:pt x="2504" y="43"/>
                      </a:cubicBezTo>
                      <a:cubicBezTo>
                        <a:pt x="2524" y="46"/>
                        <a:pt x="2531" y="50"/>
                        <a:pt x="2552" y="47"/>
                      </a:cubicBezTo>
                      <a:cubicBezTo>
                        <a:pt x="2573" y="44"/>
                        <a:pt x="2607" y="27"/>
                        <a:pt x="2628" y="27"/>
                      </a:cubicBezTo>
                      <a:cubicBezTo>
                        <a:pt x="2649" y="27"/>
                        <a:pt x="2655" y="48"/>
                        <a:pt x="2676" y="47"/>
                      </a:cubicBezTo>
                      <a:cubicBezTo>
                        <a:pt x="2697" y="46"/>
                        <a:pt x="2722" y="23"/>
                        <a:pt x="2752" y="23"/>
                      </a:cubicBezTo>
                      <a:cubicBezTo>
                        <a:pt x="2782" y="23"/>
                        <a:pt x="2819" y="42"/>
                        <a:pt x="2856" y="47"/>
                      </a:cubicBezTo>
                      <a:cubicBezTo>
                        <a:pt x="2893" y="52"/>
                        <a:pt x="2944" y="51"/>
                        <a:pt x="2976" y="55"/>
                      </a:cubicBezTo>
                      <a:cubicBezTo>
                        <a:pt x="3008" y="59"/>
                        <a:pt x="3026" y="67"/>
                        <a:pt x="3048" y="71"/>
                      </a:cubicBezTo>
                      <a:cubicBezTo>
                        <a:pt x="3070" y="75"/>
                        <a:pt x="3094" y="80"/>
                        <a:pt x="3108" y="79"/>
                      </a:cubicBezTo>
                      <a:cubicBezTo>
                        <a:pt x="3122" y="78"/>
                        <a:pt x="3107" y="59"/>
                        <a:pt x="3132" y="63"/>
                      </a:cubicBezTo>
                      <a:cubicBezTo>
                        <a:pt x="3157" y="67"/>
                        <a:pt x="3227" y="96"/>
                        <a:pt x="3256" y="103"/>
                      </a:cubicBezTo>
                      <a:cubicBezTo>
                        <a:pt x="3285" y="110"/>
                        <a:pt x="3284" y="102"/>
                        <a:pt x="3308" y="103"/>
                      </a:cubicBezTo>
                      <a:cubicBezTo>
                        <a:pt x="3332" y="104"/>
                        <a:pt x="3369" y="106"/>
                        <a:pt x="3400" y="107"/>
                      </a:cubicBezTo>
                      <a:cubicBezTo>
                        <a:pt x="3431" y="108"/>
                        <a:pt x="3464" y="110"/>
                        <a:pt x="3492" y="111"/>
                      </a:cubicBezTo>
                      <a:cubicBezTo>
                        <a:pt x="3520" y="112"/>
                        <a:pt x="3551" y="119"/>
                        <a:pt x="3568" y="115"/>
                      </a:cubicBezTo>
                      <a:cubicBezTo>
                        <a:pt x="3585" y="111"/>
                        <a:pt x="3578" y="89"/>
                        <a:pt x="3592" y="87"/>
                      </a:cubicBezTo>
                      <a:cubicBezTo>
                        <a:pt x="3606" y="85"/>
                        <a:pt x="3623" y="97"/>
                        <a:pt x="3652" y="103"/>
                      </a:cubicBezTo>
                      <a:cubicBezTo>
                        <a:pt x="3681" y="109"/>
                        <a:pt x="3729" y="111"/>
                        <a:pt x="3764" y="123"/>
                      </a:cubicBezTo>
                      <a:cubicBezTo>
                        <a:pt x="3799" y="135"/>
                        <a:pt x="3836" y="164"/>
                        <a:pt x="3860" y="175"/>
                      </a:cubicBezTo>
                      <a:cubicBezTo>
                        <a:pt x="3884" y="186"/>
                        <a:pt x="3881" y="189"/>
                        <a:pt x="3908" y="191"/>
                      </a:cubicBezTo>
                      <a:cubicBezTo>
                        <a:pt x="3935" y="193"/>
                        <a:pt x="3982" y="193"/>
                        <a:pt x="4020" y="187"/>
                      </a:cubicBezTo>
                      <a:cubicBezTo>
                        <a:pt x="4058" y="181"/>
                        <a:pt x="4112" y="168"/>
                        <a:pt x="4136" y="155"/>
                      </a:cubicBezTo>
                      <a:cubicBezTo>
                        <a:pt x="4160" y="142"/>
                        <a:pt x="4153" y="114"/>
                        <a:pt x="4164" y="111"/>
                      </a:cubicBezTo>
                      <a:cubicBezTo>
                        <a:pt x="4175" y="108"/>
                        <a:pt x="4178" y="138"/>
                        <a:pt x="4200" y="139"/>
                      </a:cubicBezTo>
                      <a:cubicBezTo>
                        <a:pt x="4222" y="140"/>
                        <a:pt x="4275" y="114"/>
                        <a:pt x="4296" y="115"/>
                      </a:cubicBezTo>
                      <a:cubicBezTo>
                        <a:pt x="4317" y="116"/>
                        <a:pt x="4314" y="142"/>
                        <a:pt x="4324" y="143"/>
                      </a:cubicBezTo>
                      <a:cubicBezTo>
                        <a:pt x="4334" y="144"/>
                        <a:pt x="4341" y="126"/>
                        <a:pt x="4356" y="123"/>
                      </a:cubicBezTo>
                      <a:cubicBezTo>
                        <a:pt x="4371" y="120"/>
                        <a:pt x="4397" y="128"/>
                        <a:pt x="4412" y="123"/>
                      </a:cubicBezTo>
                      <a:cubicBezTo>
                        <a:pt x="4427" y="118"/>
                        <a:pt x="4433" y="93"/>
                        <a:pt x="4448" y="91"/>
                      </a:cubicBezTo>
                      <a:cubicBezTo>
                        <a:pt x="4463" y="89"/>
                        <a:pt x="4481" y="100"/>
                        <a:pt x="4500" y="111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00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42" name="Freeform 15"/>
                <p:cNvSpPr>
                  <a:spLocks/>
                </p:cNvSpPr>
                <p:nvPr/>
              </p:nvSpPr>
              <p:spPr bwMode="auto">
                <a:xfrm>
                  <a:off x="4748" y="2304"/>
                  <a:ext cx="740" cy="136"/>
                </a:xfrm>
                <a:custGeom>
                  <a:avLst/>
                  <a:gdLst>
                    <a:gd name="T0" fmla="*/ 0 w 740"/>
                    <a:gd name="T1" fmla="*/ 24 h 136"/>
                    <a:gd name="T2" fmla="*/ 36 w 740"/>
                    <a:gd name="T3" fmla="*/ 36 h 136"/>
                    <a:gd name="T4" fmla="*/ 96 w 740"/>
                    <a:gd name="T5" fmla="*/ 4 h 136"/>
                    <a:gd name="T6" fmla="*/ 148 w 740"/>
                    <a:gd name="T7" fmla="*/ 12 h 136"/>
                    <a:gd name="T8" fmla="*/ 256 w 740"/>
                    <a:gd name="T9" fmla="*/ 24 h 136"/>
                    <a:gd name="T10" fmla="*/ 340 w 740"/>
                    <a:gd name="T11" fmla="*/ 24 h 136"/>
                    <a:gd name="T12" fmla="*/ 336 w 740"/>
                    <a:gd name="T13" fmla="*/ 104 h 136"/>
                    <a:gd name="T14" fmla="*/ 428 w 740"/>
                    <a:gd name="T15" fmla="*/ 116 h 136"/>
                    <a:gd name="T16" fmla="*/ 520 w 740"/>
                    <a:gd name="T17" fmla="*/ 128 h 136"/>
                    <a:gd name="T18" fmla="*/ 592 w 740"/>
                    <a:gd name="T19" fmla="*/ 108 h 136"/>
                    <a:gd name="T20" fmla="*/ 668 w 740"/>
                    <a:gd name="T21" fmla="*/ 116 h 136"/>
                    <a:gd name="T22" fmla="*/ 712 w 740"/>
                    <a:gd name="T23" fmla="*/ 120 h 136"/>
                    <a:gd name="T24" fmla="*/ 740 w 740"/>
                    <a:gd name="T25" fmla="*/ 136 h 1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40"/>
                    <a:gd name="T40" fmla="*/ 0 h 136"/>
                    <a:gd name="T41" fmla="*/ 740 w 740"/>
                    <a:gd name="T42" fmla="*/ 136 h 1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40" h="136">
                      <a:moveTo>
                        <a:pt x="0" y="24"/>
                      </a:moveTo>
                      <a:cubicBezTo>
                        <a:pt x="10" y="31"/>
                        <a:pt x="20" y="39"/>
                        <a:pt x="36" y="36"/>
                      </a:cubicBezTo>
                      <a:cubicBezTo>
                        <a:pt x="52" y="33"/>
                        <a:pt x="77" y="8"/>
                        <a:pt x="96" y="4"/>
                      </a:cubicBezTo>
                      <a:cubicBezTo>
                        <a:pt x="115" y="0"/>
                        <a:pt x="121" y="9"/>
                        <a:pt x="148" y="12"/>
                      </a:cubicBezTo>
                      <a:cubicBezTo>
                        <a:pt x="175" y="15"/>
                        <a:pt x="224" y="22"/>
                        <a:pt x="256" y="24"/>
                      </a:cubicBezTo>
                      <a:cubicBezTo>
                        <a:pt x="288" y="26"/>
                        <a:pt x="327" y="11"/>
                        <a:pt x="340" y="24"/>
                      </a:cubicBezTo>
                      <a:cubicBezTo>
                        <a:pt x="353" y="37"/>
                        <a:pt x="321" y="89"/>
                        <a:pt x="336" y="104"/>
                      </a:cubicBezTo>
                      <a:cubicBezTo>
                        <a:pt x="351" y="119"/>
                        <a:pt x="397" y="112"/>
                        <a:pt x="428" y="116"/>
                      </a:cubicBezTo>
                      <a:cubicBezTo>
                        <a:pt x="459" y="120"/>
                        <a:pt x="493" y="129"/>
                        <a:pt x="520" y="128"/>
                      </a:cubicBezTo>
                      <a:cubicBezTo>
                        <a:pt x="547" y="127"/>
                        <a:pt x="567" y="110"/>
                        <a:pt x="592" y="108"/>
                      </a:cubicBezTo>
                      <a:cubicBezTo>
                        <a:pt x="617" y="106"/>
                        <a:pt x="648" y="114"/>
                        <a:pt x="668" y="116"/>
                      </a:cubicBezTo>
                      <a:cubicBezTo>
                        <a:pt x="688" y="118"/>
                        <a:pt x="700" y="117"/>
                        <a:pt x="712" y="120"/>
                      </a:cubicBezTo>
                      <a:cubicBezTo>
                        <a:pt x="724" y="123"/>
                        <a:pt x="732" y="129"/>
                        <a:pt x="740" y="136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00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126" name="Freeform 74"/>
            <p:cNvSpPr>
              <a:spLocks/>
            </p:cNvSpPr>
            <p:nvPr/>
          </p:nvSpPr>
          <p:spPr bwMode="auto">
            <a:xfrm>
              <a:off x="6437" y="3470"/>
              <a:ext cx="2166" cy="667"/>
            </a:xfrm>
            <a:custGeom>
              <a:avLst/>
              <a:gdLst>
                <a:gd name="T0" fmla="*/ 18 w 2166"/>
                <a:gd name="T1" fmla="*/ 146 h 667"/>
                <a:gd name="T2" fmla="*/ 118 w 2166"/>
                <a:gd name="T3" fmla="*/ 201 h 667"/>
                <a:gd name="T4" fmla="*/ 246 w 2166"/>
                <a:gd name="T5" fmla="*/ 201 h 667"/>
                <a:gd name="T6" fmla="*/ 411 w 2166"/>
                <a:gd name="T7" fmla="*/ 146 h 667"/>
                <a:gd name="T8" fmla="*/ 493 w 2166"/>
                <a:gd name="T9" fmla="*/ 64 h 667"/>
                <a:gd name="T10" fmla="*/ 603 w 2166"/>
                <a:gd name="T11" fmla="*/ 91 h 667"/>
                <a:gd name="T12" fmla="*/ 667 w 2166"/>
                <a:gd name="T13" fmla="*/ 55 h 667"/>
                <a:gd name="T14" fmla="*/ 731 w 2166"/>
                <a:gd name="T15" fmla="*/ 91 h 667"/>
                <a:gd name="T16" fmla="*/ 813 w 2166"/>
                <a:gd name="T17" fmla="*/ 64 h 667"/>
                <a:gd name="T18" fmla="*/ 877 w 2166"/>
                <a:gd name="T19" fmla="*/ 73 h 667"/>
                <a:gd name="T20" fmla="*/ 923 w 2166"/>
                <a:gd name="T21" fmla="*/ 0 h 667"/>
                <a:gd name="T22" fmla="*/ 996 w 2166"/>
                <a:gd name="T23" fmla="*/ 18 h 667"/>
                <a:gd name="T24" fmla="*/ 1042 w 2166"/>
                <a:gd name="T25" fmla="*/ 55 h 667"/>
                <a:gd name="T26" fmla="*/ 1097 w 2166"/>
                <a:gd name="T27" fmla="*/ 0 h 667"/>
                <a:gd name="T28" fmla="*/ 1206 w 2166"/>
                <a:gd name="T29" fmla="*/ 18 h 667"/>
                <a:gd name="T30" fmla="*/ 1435 w 2166"/>
                <a:gd name="T31" fmla="*/ 27 h 667"/>
                <a:gd name="T32" fmla="*/ 1490 w 2166"/>
                <a:gd name="T33" fmla="*/ 27 h 667"/>
                <a:gd name="T34" fmla="*/ 1490 w 2166"/>
                <a:gd name="T35" fmla="*/ 91 h 667"/>
                <a:gd name="T36" fmla="*/ 1490 w 2166"/>
                <a:gd name="T37" fmla="*/ 183 h 667"/>
                <a:gd name="T38" fmla="*/ 1636 w 2166"/>
                <a:gd name="T39" fmla="*/ 183 h 667"/>
                <a:gd name="T40" fmla="*/ 1728 w 2166"/>
                <a:gd name="T41" fmla="*/ 192 h 667"/>
                <a:gd name="T42" fmla="*/ 1782 w 2166"/>
                <a:gd name="T43" fmla="*/ 210 h 667"/>
                <a:gd name="T44" fmla="*/ 1856 w 2166"/>
                <a:gd name="T45" fmla="*/ 201 h 667"/>
                <a:gd name="T46" fmla="*/ 1901 w 2166"/>
                <a:gd name="T47" fmla="*/ 173 h 667"/>
                <a:gd name="T48" fmla="*/ 1993 w 2166"/>
                <a:gd name="T49" fmla="*/ 192 h 667"/>
                <a:gd name="T50" fmla="*/ 2084 w 2166"/>
                <a:gd name="T51" fmla="*/ 237 h 667"/>
                <a:gd name="T52" fmla="*/ 2166 w 2166"/>
                <a:gd name="T53" fmla="*/ 247 h 667"/>
                <a:gd name="T54" fmla="*/ 2166 w 2166"/>
                <a:gd name="T55" fmla="*/ 667 h 667"/>
                <a:gd name="T56" fmla="*/ 1590 w 2166"/>
                <a:gd name="T57" fmla="*/ 667 h 667"/>
                <a:gd name="T58" fmla="*/ 1590 w 2166"/>
                <a:gd name="T59" fmla="*/ 466 h 667"/>
                <a:gd name="T60" fmla="*/ 1481 w 2166"/>
                <a:gd name="T61" fmla="*/ 457 h 667"/>
                <a:gd name="T62" fmla="*/ 1389 w 2166"/>
                <a:gd name="T63" fmla="*/ 457 h 667"/>
                <a:gd name="T64" fmla="*/ 1289 w 2166"/>
                <a:gd name="T65" fmla="*/ 448 h 667"/>
                <a:gd name="T66" fmla="*/ 1216 w 2166"/>
                <a:gd name="T67" fmla="*/ 448 h 667"/>
                <a:gd name="T68" fmla="*/ 1133 w 2166"/>
                <a:gd name="T69" fmla="*/ 448 h 667"/>
                <a:gd name="T70" fmla="*/ 1060 w 2166"/>
                <a:gd name="T71" fmla="*/ 448 h 667"/>
                <a:gd name="T72" fmla="*/ 978 w 2166"/>
                <a:gd name="T73" fmla="*/ 448 h 667"/>
                <a:gd name="T74" fmla="*/ 896 w 2166"/>
                <a:gd name="T75" fmla="*/ 448 h 667"/>
                <a:gd name="T76" fmla="*/ 795 w 2166"/>
                <a:gd name="T77" fmla="*/ 466 h 667"/>
                <a:gd name="T78" fmla="*/ 795 w 2166"/>
                <a:gd name="T79" fmla="*/ 256 h 667"/>
                <a:gd name="T80" fmla="*/ 704 w 2166"/>
                <a:gd name="T81" fmla="*/ 265 h 667"/>
                <a:gd name="T82" fmla="*/ 603 w 2166"/>
                <a:gd name="T83" fmla="*/ 265 h 667"/>
                <a:gd name="T84" fmla="*/ 512 w 2166"/>
                <a:gd name="T85" fmla="*/ 265 h 667"/>
                <a:gd name="T86" fmla="*/ 438 w 2166"/>
                <a:gd name="T87" fmla="*/ 265 h 667"/>
                <a:gd name="T88" fmla="*/ 374 w 2166"/>
                <a:gd name="T89" fmla="*/ 301 h 667"/>
                <a:gd name="T90" fmla="*/ 292 w 2166"/>
                <a:gd name="T91" fmla="*/ 338 h 667"/>
                <a:gd name="T92" fmla="*/ 192 w 2166"/>
                <a:gd name="T93" fmla="*/ 356 h 667"/>
                <a:gd name="T94" fmla="*/ 128 w 2166"/>
                <a:gd name="T95" fmla="*/ 356 h 667"/>
                <a:gd name="T96" fmla="*/ 64 w 2166"/>
                <a:gd name="T97" fmla="*/ 356 h 667"/>
                <a:gd name="T98" fmla="*/ 0 w 2166"/>
                <a:gd name="T99" fmla="*/ 329 h 6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166"/>
                <a:gd name="T151" fmla="*/ 0 h 667"/>
                <a:gd name="T152" fmla="*/ 2166 w 2166"/>
                <a:gd name="T153" fmla="*/ 667 h 66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166" h="667">
                  <a:moveTo>
                    <a:pt x="18" y="146"/>
                  </a:moveTo>
                  <a:lnTo>
                    <a:pt x="118" y="201"/>
                  </a:lnTo>
                  <a:lnTo>
                    <a:pt x="246" y="201"/>
                  </a:lnTo>
                  <a:lnTo>
                    <a:pt x="411" y="146"/>
                  </a:lnTo>
                  <a:lnTo>
                    <a:pt x="493" y="64"/>
                  </a:lnTo>
                  <a:lnTo>
                    <a:pt x="603" y="91"/>
                  </a:lnTo>
                  <a:lnTo>
                    <a:pt x="667" y="55"/>
                  </a:lnTo>
                  <a:lnTo>
                    <a:pt x="731" y="91"/>
                  </a:lnTo>
                  <a:lnTo>
                    <a:pt x="813" y="64"/>
                  </a:lnTo>
                  <a:lnTo>
                    <a:pt x="877" y="73"/>
                  </a:lnTo>
                  <a:lnTo>
                    <a:pt x="923" y="0"/>
                  </a:lnTo>
                  <a:lnTo>
                    <a:pt x="996" y="18"/>
                  </a:lnTo>
                  <a:lnTo>
                    <a:pt x="1042" y="55"/>
                  </a:lnTo>
                  <a:lnTo>
                    <a:pt x="1097" y="0"/>
                  </a:lnTo>
                  <a:lnTo>
                    <a:pt x="1206" y="18"/>
                  </a:lnTo>
                  <a:lnTo>
                    <a:pt x="1435" y="27"/>
                  </a:lnTo>
                  <a:lnTo>
                    <a:pt x="1490" y="27"/>
                  </a:lnTo>
                  <a:lnTo>
                    <a:pt x="1490" y="91"/>
                  </a:lnTo>
                  <a:lnTo>
                    <a:pt x="1490" y="183"/>
                  </a:lnTo>
                  <a:lnTo>
                    <a:pt x="1636" y="183"/>
                  </a:lnTo>
                  <a:lnTo>
                    <a:pt x="1728" y="192"/>
                  </a:lnTo>
                  <a:lnTo>
                    <a:pt x="1782" y="210"/>
                  </a:lnTo>
                  <a:lnTo>
                    <a:pt x="1856" y="201"/>
                  </a:lnTo>
                  <a:lnTo>
                    <a:pt x="1901" y="173"/>
                  </a:lnTo>
                  <a:lnTo>
                    <a:pt x="1993" y="192"/>
                  </a:lnTo>
                  <a:lnTo>
                    <a:pt x="2084" y="237"/>
                  </a:lnTo>
                  <a:lnTo>
                    <a:pt x="2166" y="247"/>
                  </a:lnTo>
                  <a:lnTo>
                    <a:pt x="2166" y="667"/>
                  </a:lnTo>
                  <a:lnTo>
                    <a:pt x="1590" y="667"/>
                  </a:lnTo>
                  <a:lnTo>
                    <a:pt x="1590" y="466"/>
                  </a:lnTo>
                  <a:lnTo>
                    <a:pt x="1481" y="457"/>
                  </a:lnTo>
                  <a:lnTo>
                    <a:pt x="1389" y="457"/>
                  </a:lnTo>
                  <a:lnTo>
                    <a:pt x="1289" y="448"/>
                  </a:lnTo>
                  <a:lnTo>
                    <a:pt x="1216" y="448"/>
                  </a:lnTo>
                  <a:lnTo>
                    <a:pt x="1133" y="448"/>
                  </a:lnTo>
                  <a:lnTo>
                    <a:pt x="1060" y="448"/>
                  </a:lnTo>
                  <a:lnTo>
                    <a:pt x="978" y="448"/>
                  </a:lnTo>
                  <a:lnTo>
                    <a:pt x="896" y="448"/>
                  </a:lnTo>
                  <a:lnTo>
                    <a:pt x="795" y="466"/>
                  </a:lnTo>
                  <a:lnTo>
                    <a:pt x="795" y="256"/>
                  </a:lnTo>
                  <a:lnTo>
                    <a:pt x="704" y="265"/>
                  </a:lnTo>
                  <a:lnTo>
                    <a:pt x="603" y="265"/>
                  </a:lnTo>
                  <a:lnTo>
                    <a:pt x="512" y="265"/>
                  </a:lnTo>
                  <a:lnTo>
                    <a:pt x="438" y="265"/>
                  </a:lnTo>
                  <a:lnTo>
                    <a:pt x="374" y="301"/>
                  </a:lnTo>
                  <a:lnTo>
                    <a:pt x="292" y="338"/>
                  </a:lnTo>
                  <a:lnTo>
                    <a:pt x="192" y="356"/>
                  </a:lnTo>
                  <a:lnTo>
                    <a:pt x="128" y="356"/>
                  </a:lnTo>
                  <a:lnTo>
                    <a:pt x="64" y="356"/>
                  </a:lnTo>
                  <a:lnTo>
                    <a:pt x="0" y="329"/>
                  </a:lnTo>
                </a:path>
              </a:pathLst>
            </a:custGeom>
            <a:solidFill>
              <a:srgbClr val="FFFF66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27" name="Freeform 73"/>
            <p:cNvSpPr>
              <a:spLocks/>
            </p:cNvSpPr>
            <p:nvPr/>
          </p:nvSpPr>
          <p:spPr bwMode="auto">
            <a:xfrm>
              <a:off x="4050" y="3351"/>
              <a:ext cx="3987" cy="804"/>
            </a:xfrm>
            <a:custGeom>
              <a:avLst/>
              <a:gdLst>
                <a:gd name="T0" fmla="*/ 0 w 3987"/>
                <a:gd name="T1" fmla="*/ 18 h 804"/>
                <a:gd name="T2" fmla="*/ 73 w 3987"/>
                <a:gd name="T3" fmla="*/ 0 h 804"/>
                <a:gd name="T4" fmla="*/ 192 w 3987"/>
                <a:gd name="T5" fmla="*/ 9 h 804"/>
                <a:gd name="T6" fmla="*/ 302 w 3987"/>
                <a:gd name="T7" fmla="*/ 36 h 804"/>
                <a:gd name="T8" fmla="*/ 384 w 3987"/>
                <a:gd name="T9" fmla="*/ 36 h 804"/>
                <a:gd name="T10" fmla="*/ 494 w 3987"/>
                <a:gd name="T11" fmla="*/ 36 h 804"/>
                <a:gd name="T12" fmla="*/ 595 w 3987"/>
                <a:gd name="T13" fmla="*/ 36 h 804"/>
                <a:gd name="T14" fmla="*/ 732 w 3987"/>
                <a:gd name="T15" fmla="*/ 0 h 804"/>
                <a:gd name="T16" fmla="*/ 777 w 3987"/>
                <a:gd name="T17" fmla="*/ 46 h 804"/>
                <a:gd name="T18" fmla="*/ 1015 w 3987"/>
                <a:gd name="T19" fmla="*/ 82 h 804"/>
                <a:gd name="T20" fmla="*/ 1207 w 3987"/>
                <a:gd name="T21" fmla="*/ 82 h 804"/>
                <a:gd name="T22" fmla="*/ 1335 w 3987"/>
                <a:gd name="T23" fmla="*/ 82 h 804"/>
                <a:gd name="T24" fmla="*/ 1399 w 3987"/>
                <a:gd name="T25" fmla="*/ 110 h 804"/>
                <a:gd name="T26" fmla="*/ 1491 w 3987"/>
                <a:gd name="T27" fmla="*/ 164 h 804"/>
                <a:gd name="T28" fmla="*/ 1619 w 3987"/>
                <a:gd name="T29" fmla="*/ 174 h 804"/>
                <a:gd name="T30" fmla="*/ 1801 w 3987"/>
                <a:gd name="T31" fmla="*/ 174 h 804"/>
                <a:gd name="T32" fmla="*/ 1875 w 3987"/>
                <a:gd name="T33" fmla="*/ 174 h 804"/>
                <a:gd name="T34" fmla="*/ 1948 w 3987"/>
                <a:gd name="T35" fmla="*/ 174 h 804"/>
                <a:gd name="T36" fmla="*/ 2003 w 3987"/>
                <a:gd name="T37" fmla="*/ 119 h 804"/>
                <a:gd name="T38" fmla="*/ 2112 w 3987"/>
                <a:gd name="T39" fmla="*/ 128 h 804"/>
                <a:gd name="T40" fmla="*/ 2332 w 3987"/>
                <a:gd name="T41" fmla="*/ 228 h 804"/>
                <a:gd name="T42" fmla="*/ 2396 w 3987"/>
                <a:gd name="T43" fmla="*/ 247 h 804"/>
                <a:gd name="T44" fmla="*/ 2387 w 3987"/>
                <a:gd name="T45" fmla="*/ 439 h 804"/>
                <a:gd name="T46" fmla="*/ 2460 w 3987"/>
                <a:gd name="T47" fmla="*/ 466 h 804"/>
                <a:gd name="T48" fmla="*/ 2597 w 3987"/>
                <a:gd name="T49" fmla="*/ 457 h 804"/>
                <a:gd name="T50" fmla="*/ 2743 w 3987"/>
                <a:gd name="T51" fmla="*/ 457 h 804"/>
                <a:gd name="T52" fmla="*/ 2816 w 3987"/>
                <a:gd name="T53" fmla="*/ 411 h 804"/>
                <a:gd name="T54" fmla="*/ 2889 w 3987"/>
                <a:gd name="T55" fmla="*/ 393 h 804"/>
                <a:gd name="T56" fmla="*/ 3045 w 3987"/>
                <a:gd name="T57" fmla="*/ 402 h 804"/>
                <a:gd name="T58" fmla="*/ 3191 w 3987"/>
                <a:gd name="T59" fmla="*/ 393 h 804"/>
                <a:gd name="T60" fmla="*/ 3191 w 3987"/>
                <a:gd name="T61" fmla="*/ 594 h 804"/>
                <a:gd name="T62" fmla="*/ 3337 w 3987"/>
                <a:gd name="T63" fmla="*/ 558 h 804"/>
                <a:gd name="T64" fmla="*/ 3475 w 3987"/>
                <a:gd name="T65" fmla="*/ 585 h 804"/>
                <a:gd name="T66" fmla="*/ 3584 w 3987"/>
                <a:gd name="T67" fmla="*/ 567 h 804"/>
                <a:gd name="T68" fmla="*/ 3657 w 3987"/>
                <a:gd name="T69" fmla="*/ 576 h 804"/>
                <a:gd name="T70" fmla="*/ 3785 w 3987"/>
                <a:gd name="T71" fmla="*/ 585 h 804"/>
                <a:gd name="T72" fmla="*/ 3868 w 3987"/>
                <a:gd name="T73" fmla="*/ 612 h 804"/>
                <a:gd name="T74" fmla="*/ 3987 w 3987"/>
                <a:gd name="T75" fmla="*/ 631 h 804"/>
                <a:gd name="T76" fmla="*/ 3987 w 3987"/>
                <a:gd name="T77" fmla="*/ 804 h 804"/>
                <a:gd name="T78" fmla="*/ 1591 w 3987"/>
                <a:gd name="T79" fmla="*/ 804 h 804"/>
                <a:gd name="T80" fmla="*/ 1591 w 3987"/>
                <a:gd name="T81" fmla="*/ 567 h 804"/>
                <a:gd name="T82" fmla="*/ 805 w 3987"/>
                <a:gd name="T83" fmla="*/ 567 h 804"/>
                <a:gd name="T84" fmla="*/ 805 w 3987"/>
                <a:gd name="T85" fmla="*/ 283 h 804"/>
                <a:gd name="T86" fmla="*/ 9 w 3987"/>
                <a:gd name="T87" fmla="*/ 283 h 8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87"/>
                <a:gd name="T133" fmla="*/ 0 h 804"/>
                <a:gd name="T134" fmla="*/ 3987 w 3987"/>
                <a:gd name="T135" fmla="*/ 804 h 80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87" h="804">
                  <a:moveTo>
                    <a:pt x="0" y="18"/>
                  </a:moveTo>
                  <a:lnTo>
                    <a:pt x="73" y="0"/>
                  </a:lnTo>
                  <a:lnTo>
                    <a:pt x="192" y="9"/>
                  </a:lnTo>
                  <a:lnTo>
                    <a:pt x="302" y="36"/>
                  </a:lnTo>
                  <a:lnTo>
                    <a:pt x="384" y="36"/>
                  </a:lnTo>
                  <a:lnTo>
                    <a:pt x="494" y="36"/>
                  </a:lnTo>
                  <a:lnTo>
                    <a:pt x="595" y="36"/>
                  </a:lnTo>
                  <a:lnTo>
                    <a:pt x="732" y="0"/>
                  </a:lnTo>
                  <a:lnTo>
                    <a:pt x="777" y="46"/>
                  </a:lnTo>
                  <a:lnTo>
                    <a:pt x="1015" y="82"/>
                  </a:lnTo>
                  <a:lnTo>
                    <a:pt x="1207" y="82"/>
                  </a:lnTo>
                  <a:lnTo>
                    <a:pt x="1335" y="82"/>
                  </a:lnTo>
                  <a:lnTo>
                    <a:pt x="1399" y="110"/>
                  </a:lnTo>
                  <a:lnTo>
                    <a:pt x="1491" y="164"/>
                  </a:lnTo>
                  <a:lnTo>
                    <a:pt x="1619" y="174"/>
                  </a:lnTo>
                  <a:lnTo>
                    <a:pt x="1801" y="174"/>
                  </a:lnTo>
                  <a:lnTo>
                    <a:pt x="1875" y="174"/>
                  </a:lnTo>
                  <a:lnTo>
                    <a:pt x="1948" y="174"/>
                  </a:lnTo>
                  <a:lnTo>
                    <a:pt x="2003" y="119"/>
                  </a:lnTo>
                  <a:lnTo>
                    <a:pt x="2112" y="128"/>
                  </a:lnTo>
                  <a:lnTo>
                    <a:pt x="2332" y="228"/>
                  </a:lnTo>
                  <a:lnTo>
                    <a:pt x="2396" y="247"/>
                  </a:lnTo>
                  <a:lnTo>
                    <a:pt x="2387" y="439"/>
                  </a:lnTo>
                  <a:lnTo>
                    <a:pt x="2460" y="466"/>
                  </a:lnTo>
                  <a:lnTo>
                    <a:pt x="2597" y="457"/>
                  </a:lnTo>
                  <a:lnTo>
                    <a:pt x="2743" y="457"/>
                  </a:lnTo>
                  <a:lnTo>
                    <a:pt x="2816" y="411"/>
                  </a:lnTo>
                  <a:lnTo>
                    <a:pt x="2889" y="393"/>
                  </a:lnTo>
                  <a:lnTo>
                    <a:pt x="3045" y="402"/>
                  </a:lnTo>
                  <a:lnTo>
                    <a:pt x="3191" y="393"/>
                  </a:lnTo>
                  <a:lnTo>
                    <a:pt x="3191" y="594"/>
                  </a:lnTo>
                  <a:lnTo>
                    <a:pt x="3337" y="558"/>
                  </a:lnTo>
                  <a:lnTo>
                    <a:pt x="3475" y="585"/>
                  </a:lnTo>
                  <a:lnTo>
                    <a:pt x="3584" y="567"/>
                  </a:lnTo>
                  <a:lnTo>
                    <a:pt x="3657" y="576"/>
                  </a:lnTo>
                  <a:lnTo>
                    <a:pt x="3785" y="585"/>
                  </a:lnTo>
                  <a:lnTo>
                    <a:pt x="3868" y="612"/>
                  </a:lnTo>
                  <a:lnTo>
                    <a:pt x="3987" y="631"/>
                  </a:lnTo>
                  <a:lnTo>
                    <a:pt x="3987" y="804"/>
                  </a:lnTo>
                  <a:lnTo>
                    <a:pt x="1591" y="804"/>
                  </a:lnTo>
                  <a:lnTo>
                    <a:pt x="1591" y="567"/>
                  </a:lnTo>
                  <a:lnTo>
                    <a:pt x="805" y="567"/>
                  </a:lnTo>
                  <a:lnTo>
                    <a:pt x="805" y="283"/>
                  </a:lnTo>
                  <a:lnTo>
                    <a:pt x="9" y="283"/>
                  </a:lnTo>
                </a:path>
              </a:pathLst>
            </a:custGeom>
            <a:solidFill>
              <a:srgbClr val="FF990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28" name="Freeform 71"/>
            <p:cNvSpPr>
              <a:spLocks/>
            </p:cNvSpPr>
            <p:nvPr/>
          </p:nvSpPr>
          <p:spPr bwMode="auto">
            <a:xfrm>
              <a:off x="485" y="3342"/>
              <a:ext cx="5156" cy="804"/>
            </a:xfrm>
            <a:custGeom>
              <a:avLst/>
              <a:gdLst>
                <a:gd name="T0" fmla="*/ 36 w 5156"/>
                <a:gd name="T1" fmla="*/ 128 h 804"/>
                <a:gd name="T2" fmla="*/ 210 w 5156"/>
                <a:gd name="T3" fmla="*/ 146 h 804"/>
                <a:gd name="T4" fmla="*/ 301 w 5156"/>
                <a:gd name="T5" fmla="*/ 173 h 804"/>
                <a:gd name="T6" fmla="*/ 466 w 5156"/>
                <a:gd name="T7" fmla="*/ 128 h 804"/>
                <a:gd name="T8" fmla="*/ 566 w 5156"/>
                <a:gd name="T9" fmla="*/ 137 h 804"/>
                <a:gd name="T10" fmla="*/ 731 w 5156"/>
                <a:gd name="T11" fmla="*/ 137 h 804"/>
                <a:gd name="T12" fmla="*/ 905 w 5156"/>
                <a:gd name="T13" fmla="*/ 119 h 804"/>
                <a:gd name="T14" fmla="*/ 1005 w 5156"/>
                <a:gd name="T15" fmla="*/ 91 h 804"/>
                <a:gd name="T16" fmla="*/ 1152 w 5156"/>
                <a:gd name="T17" fmla="*/ 91 h 804"/>
                <a:gd name="T18" fmla="*/ 1298 w 5156"/>
                <a:gd name="T19" fmla="*/ 64 h 804"/>
                <a:gd name="T20" fmla="*/ 1380 w 5156"/>
                <a:gd name="T21" fmla="*/ 109 h 804"/>
                <a:gd name="T22" fmla="*/ 1554 w 5156"/>
                <a:gd name="T23" fmla="*/ 109 h 804"/>
                <a:gd name="T24" fmla="*/ 1746 w 5156"/>
                <a:gd name="T25" fmla="*/ 155 h 804"/>
                <a:gd name="T26" fmla="*/ 1782 w 5156"/>
                <a:gd name="T27" fmla="*/ 109 h 804"/>
                <a:gd name="T28" fmla="*/ 1901 w 5156"/>
                <a:gd name="T29" fmla="*/ 128 h 804"/>
                <a:gd name="T30" fmla="*/ 2011 w 5156"/>
                <a:gd name="T31" fmla="*/ 100 h 804"/>
                <a:gd name="T32" fmla="*/ 2121 w 5156"/>
                <a:gd name="T33" fmla="*/ 109 h 804"/>
                <a:gd name="T34" fmla="*/ 2157 w 5156"/>
                <a:gd name="T35" fmla="*/ 64 h 804"/>
                <a:gd name="T36" fmla="*/ 2322 w 5156"/>
                <a:gd name="T37" fmla="*/ 82 h 804"/>
                <a:gd name="T38" fmla="*/ 2413 w 5156"/>
                <a:gd name="T39" fmla="*/ 0 h 804"/>
                <a:gd name="T40" fmla="*/ 2496 w 5156"/>
                <a:gd name="T41" fmla="*/ 9 h 804"/>
                <a:gd name="T42" fmla="*/ 2569 w 5156"/>
                <a:gd name="T43" fmla="*/ 55 h 804"/>
                <a:gd name="T44" fmla="*/ 2742 w 5156"/>
                <a:gd name="T45" fmla="*/ 91 h 804"/>
                <a:gd name="T46" fmla="*/ 3017 w 5156"/>
                <a:gd name="T47" fmla="*/ 36 h 804"/>
                <a:gd name="T48" fmla="*/ 3163 w 5156"/>
                <a:gd name="T49" fmla="*/ 27 h 804"/>
                <a:gd name="T50" fmla="*/ 3236 w 5156"/>
                <a:gd name="T51" fmla="*/ 27 h 804"/>
                <a:gd name="T52" fmla="*/ 3282 w 5156"/>
                <a:gd name="T53" fmla="*/ 55 h 804"/>
                <a:gd name="T54" fmla="*/ 3401 w 5156"/>
                <a:gd name="T55" fmla="*/ 9 h 804"/>
                <a:gd name="T56" fmla="*/ 3538 w 5156"/>
                <a:gd name="T57" fmla="*/ 18 h 804"/>
                <a:gd name="T58" fmla="*/ 3584 w 5156"/>
                <a:gd name="T59" fmla="*/ 91 h 804"/>
                <a:gd name="T60" fmla="*/ 3574 w 5156"/>
                <a:gd name="T61" fmla="*/ 274 h 804"/>
                <a:gd name="T62" fmla="*/ 3648 w 5156"/>
                <a:gd name="T63" fmla="*/ 274 h 804"/>
                <a:gd name="T64" fmla="*/ 3794 w 5156"/>
                <a:gd name="T65" fmla="*/ 292 h 804"/>
                <a:gd name="T66" fmla="*/ 3894 w 5156"/>
                <a:gd name="T67" fmla="*/ 292 h 804"/>
                <a:gd name="T68" fmla="*/ 3968 w 5156"/>
                <a:gd name="T69" fmla="*/ 292 h 804"/>
                <a:gd name="T70" fmla="*/ 4059 w 5156"/>
                <a:gd name="T71" fmla="*/ 301 h 804"/>
                <a:gd name="T72" fmla="*/ 4205 w 5156"/>
                <a:gd name="T73" fmla="*/ 301 h 804"/>
                <a:gd name="T74" fmla="*/ 4288 w 5156"/>
                <a:gd name="T75" fmla="*/ 320 h 804"/>
                <a:gd name="T76" fmla="*/ 4361 w 5156"/>
                <a:gd name="T77" fmla="*/ 301 h 804"/>
                <a:gd name="T78" fmla="*/ 4388 w 5156"/>
                <a:gd name="T79" fmla="*/ 557 h 804"/>
                <a:gd name="T80" fmla="*/ 4562 w 5156"/>
                <a:gd name="T81" fmla="*/ 557 h 804"/>
                <a:gd name="T82" fmla="*/ 4699 w 5156"/>
                <a:gd name="T83" fmla="*/ 557 h 804"/>
                <a:gd name="T84" fmla="*/ 4763 w 5156"/>
                <a:gd name="T85" fmla="*/ 557 h 804"/>
                <a:gd name="T86" fmla="*/ 4864 w 5156"/>
                <a:gd name="T87" fmla="*/ 576 h 804"/>
                <a:gd name="T88" fmla="*/ 4946 w 5156"/>
                <a:gd name="T89" fmla="*/ 576 h 804"/>
                <a:gd name="T90" fmla="*/ 5019 w 5156"/>
                <a:gd name="T91" fmla="*/ 594 h 804"/>
                <a:gd name="T92" fmla="*/ 5120 w 5156"/>
                <a:gd name="T93" fmla="*/ 594 h 804"/>
                <a:gd name="T94" fmla="*/ 5156 w 5156"/>
                <a:gd name="T95" fmla="*/ 804 h 804"/>
                <a:gd name="T96" fmla="*/ 0 w 5156"/>
                <a:gd name="T97" fmla="*/ 804 h 80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156"/>
                <a:gd name="T148" fmla="*/ 0 h 804"/>
                <a:gd name="T149" fmla="*/ 5156 w 5156"/>
                <a:gd name="T150" fmla="*/ 804 h 80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156" h="804">
                  <a:moveTo>
                    <a:pt x="36" y="128"/>
                  </a:moveTo>
                  <a:lnTo>
                    <a:pt x="210" y="146"/>
                  </a:lnTo>
                  <a:lnTo>
                    <a:pt x="301" y="173"/>
                  </a:lnTo>
                  <a:lnTo>
                    <a:pt x="466" y="128"/>
                  </a:lnTo>
                  <a:lnTo>
                    <a:pt x="566" y="137"/>
                  </a:lnTo>
                  <a:lnTo>
                    <a:pt x="731" y="137"/>
                  </a:lnTo>
                  <a:lnTo>
                    <a:pt x="905" y="119"/>
                  </a:lnTo>
                  <a:lnTo>
                    <a:pt x="1005" y="91"/>
                  </a:lnTo>
                  <a:lnTo>
                    <a:pt x="1152" y="91"/>
                  </a:lnTo>
                  <a:lnTo>
                    <a:pt x="1298" y="64"/>
                  </a:lnTo>
                  <a:lnTo>
                    <a:pt x="1380" y="109"/>
                  </a:lnTo>
                  <a:lnTo>
                    <a:pt x="1554" y="109"/>
                  </a:lnTo>
                  <a:lnTo>
                    <a:pt x="1746" y="155"/>
                  </a:lnTo>
                  <a:lnTo>
                    <a:pt x="1782" y="109"/>
                  </a:lnTo>
                  <a:lnTo>
                    <a:pt x="1901" y="128"/>
                  </a:lnTo>
                  <a:lnTo>
                    <a:pt x="2011" y="100"/>
                  </a:lnTo>
                  <a:lnTo>
                    <a:pt x="2121" y="109"/>
                  </a:lnTo>
                  <a:lnTo>
                    <a:pt x="2157" y="64"/>
                  </a:lnTo>
                  <a:lnTo>
                    <a:pt x="2322" y="82"/>
                  </a:lnTo>
                  <a:lnTo>
                    <a:pt x="2413" y="0"/>
                  </a:lnTo>
                  <a:lnTo>
                    <a:pt x="2496" y="9"/>
                  </a:lnTo>
                  <a:lnTo>
                    <a:pt x="2569" y="55"/>
                  </a:lnTo>
                  <a:lnTo>
                    <a:pt x="2742" y="91"/>
                  </a:lnTo>
                  <a:lnTo>
                    <a:pt x="3017" y="36"/>
                  </a:lnTo>
                  <a:lnTo>
                    <a:pt x="3163" y="27"/>
                  </a:lnTo>
                  <a:lnTo>
                    <a:pt x="3236" y="27"/>
                  </a:lnTo>
                  <a:lnTo>
                    <a:pt x="3282" y="55"/>
                  </a:lnTo>
                  <a:lnTo>
                    <a:pt x="3401" y="9"/>
                  </a:lnTo>
                  <a:lnTo>
                    <a:pt x="3538" y="18"/>
                  </a:lnTo>
                  <a:lnTo>
                    <a:pt x="3584" y="91"/>
                  </a:lnTo>
                  <a:lnTo>
                    <a:pt x="3574" y="274"/>
                  </a:lnTo>
                  <a:lnTo>
                    <a:pt x="3648" y="274"/>
                  </a:lnTo>
                  <a:lnTo>
                    <a:pt x="3794" y="292"/>
                  </a:lnTo>
                  <a:lnTo>
                    <a:pt x="3894" y="292"/>
                  </a:lnTo>
                  <a:lnTo>
                    <a:pt x="3968" y="292"/>
                  </a:lnTo>
                  <a:lnTo>
                    <a:pt x="4059" y="301"/>
                  </a:lnTo>
                  <a:lnTo>
                    <a:pt x="4205" y="301"/>
                  </a:lnTo>
                  <a:lnTo>
                    <a:pt x="4288" y="320"/>
                  </a:lnTo>
                  <a:lnTo>
                    <a:pt x="4361" y="301"/>
                  </a:lnTo>
                  <a:lnTo>
                    <a:pt x="4388" y="557"/>
                  </a:lnTo>
                  <a:lnTo>
                    <a:pt x="4562" y="557"/>
                  </a:lnTo>
                  <a:lnTo>
                    <a:pt x="4699" y="557"/>
                  </a:lnTo>
                  <a:lnTo>
                    <a:pt x="4763" y="557"/>
                  </a:lnTo>
                  <a:lnTo>
                    <a:pt x="4864" y="576"/>
                  </a:lnTo>
                  <a:lnTo>
                    <a:pt x="4946" y="576"/>
                  </a:lnTo>
                  <a:lnTo>
                    <a:pt x="5019" y="594"/>
                  </a:lnTo>
                  <a:lnTo>
                    <a:pt x="5120" y="594"/>
                  </a:lnTo>
                  <a:lnTo>
                    <a:pt x="5156" y="804"/>
                  </a:lnTo>
                  <a:lnTo>
                    <a:pt x="0" y="804"/>
                  </a:lnTo>
                </a:path>
              </a:pathLst>
            </a:custGeom>
            <a:solidFill>
              <a:srgbClr val="722600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29" name="Text Box 68"/>
            <p:cNvSpPr txBox="1">
              <a:spLocks noChangeArrowheads="1"/>
            </p:cNvSpPr>
            <p:nvPr/>
          </p:nvSpPr>
          <p:spPr bwMode="auto">
            <a:xfrm>
              <a:off x="567" y="3913"/>
              <a:ext cx="766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2400">
                  <a:solidFill>
                    <a:schemeClr val="bg1"/>
                  </a:solidFill>
                  <a:latin typeface="Arial Black" pitchFamily="34" charset="0"/>
                </a:rPr>
                <a:t>Lower</a:t>
              </a:r>
            </a:p>
          </p:txBody>
        </p:sp>
        <p:sp>
          <p:nvSpPr>
            <p:cNvPr id="3130" name="Text Box 69"/>
            <p:cNvSpPr txBox="1">
              <a:spLocks noChangeArrowheads="1"/>
            </p:cNvSpPr>
            <p:nvPr/>
          </p:nvSpPr>
          <p:spPr bwMode="auto">
            <a:xfrm>
              <a:off x="546" y="3668"/>
              <a:ext cx="809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2400">
                  <a:solidFill>
                    <a:schemeClr val="bg1"/>
                  </a:solidFill>
                  <a:latin typeface="Arial Black" pitchFamily="34" charset="0"/>
                </a:rPr>
                <a:t>Middle</a:t>
              </a:r>
            </a:p>
          </p:txBody>
        </p:sp>
        <p:sp>
          <p:nvSpPr>
            <p:cNvPr id="3131" name="Text Box 70"/>
            <p:cNvSpPr txBox="1">
              <a:spLocks noChangeArrowheads="1"/>
            </p:cNvSpPr>
            <p:nvPr/>
          </p:nvSpPr>
          <p:spPr bwMode="auto">
            <a:xfrm>
              <a:off x="578" y="3422"/>
              <a:ext cx="745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2400">
                  <a:solidFill>
                    <a:schemeClr val="bg1"/>
                  </a:solidFill>
                  <a:latin typeface="Arial Black" pitchFamily="34" charset="0"/>
                </a:rPr>
                <a:t>Upper</a:t>
              </a:r>
            </a:p>
          </p:txBody>
        </p:sp>
        <p:sp>
          <p:nvSpPr>
            <p:cNvPr id="3132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1930" y="3718"/>
              <a:ext cx="924" cy="20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000" b="1" i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 Black"/>
                </a:rPr>
                <a:t>Fluvial</a:t>
              </a:r>
              <a:endParaRPr lang="en-US" sz="1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3133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5062" y="3643"/>
              <a:ext cx="1227" cy="20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0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 Black"/>
                </a:rPr>
                <a:t>Delta Plain</a:t>
              </a:r>
            </a:p>
          </p:txBody>
        </p:sp>
        <p:sp>
          <p:nvSpPr>
            <p:cNvPr id="3134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7568" y="3674"/>
              <a:ext cx="1014" cy="20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000" b="1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 Black"/>
                </a:rPr>
                <a:t>Delta Front</a:t>
              </a:r>
            </a:p>
          </p:txBody>
        </p:sp>
        <p:sp>
          <p:nvSpPr>
            <p:cNvPr id="3135" name="Text Box 78"/>
            <p:cNvSpPr txBox="1">
              <a:spLocks noChangeArrowheads="1"/>
            </p:cNvSpPr>
            <p:nvPr/>
          </p:nvSpPr>
          <p:spPr bwMode="auto">
            <a:xfrm>
              <a:off x="7844" y="4006"/>
              <a:ext cx="992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i="1">
                  <a:latin typeface="Arial Black" pitchFamily="34" charset="0"/>
                </a:rPr>
                <a:t>DATUM</a:t>
              </a:r>
            </a:p>
          </p:txBody>
        </p:sp>
      </p:grpSp>
      <p:sp>
        <p:nvSpPr>
          <p:cNvPr id="3076" name="Line 20"/>
          <p:cNvSpPr>
            <a:spLocks noChangeShapeType="1"/>
          </p:cNvSpPr>
          <p:nvPr/>
        </p:nvSpPr>
        <p:spPr bwMode="auto">
          <a:xfrm>
            <a:off x="140652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7" name="Line 21"/>
          <p:cNvSpPr>
            <a:spLocks noChangeShapeType="1"/>
          </p:cNvSpPr>
          <p:nvPr/>
        </p:nvSpPr>
        <p:spPr bwMode="auto">
          <a:xfrm>
            <a:off x="203517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8" name="Line 22"/>
          <p:cNvSpPr>
            <a:spLocks noChangeShapeType="1"/>
          </p:cNvSpPr>
          <p:nvPr/>
        </p:nvSpPr>
        <p:spPr bwMode="auto">
          <a:xfrm>
            <a:off x="2646363" y="99853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9" name="Line 23"/>
          <p:cNvSpPr>
            <a:spLocks noChangeShapeType="1"/>
          </p:cNvSpPr>
          <p:nvPr/>
        </p:nvSpPr>
        <p:spPr bwMode="auto">
          <a:xfrm>
            <a:off x="3295650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0" name="Line 24"/>
          <p:cNvSpPr>
            <a:spLocks noChangeShapeType="1"/>
          </p:cNvSpPr>
          <p:nvPr/>
        </p:nvSpPr>
        <p:spPr bwMode="auto">
          <a:xfrm>
            <a:off x="392747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1" name="Line 25"/>
          <p:cNvSpPr>
            <a:spLocks noChangeShapeType="1"/>
          </p:cNvSpPr>
          <p:nvPr/>
        </p:nvSpPr>
        <p:spPr bwMode="auto">
          <a:xfrm>
            <a:off x="4557713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2" name="Line 26"/>
          <p:cNvSpPr>
            <a:spLocks noChangeShapeType="1"/>
          </p:cNvSpPr>
          <p:nvPr/>
        </p:nvSpPr>
        <p:spPr bwMode="auto">
          <a:xfrm>
            <a:off x="5189538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3" name="Line 27"/>
          <p:cNvSpPr>
            <a:spLocks noChangeShapeType="1"/>
          </p:cNvSpPr>
          <p:nvPr/>
        </p:nvSpPr>
        <p:spPr bwMode="auto">
          <a:xfrm>
            <a:off x="581977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4" name="Line 28"/>
          <p:cNvSpPr>
            <a:spLocks noChangeShapeType="1"/>
          </p:cNvSpPr>
          <p:nvPr/>
        </p:nvSpPr>
        <p:spPr bwMode="auto">
          <a:xfrm>
            <a:off x="6450013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5" name="Line 29"/>
          <p:cNvSpPr>
            <a:spLocks noChangeShapeType="1"/>
          </p:cNvSpPr>
          <p:nvPr/>
        </p:nvSpPr>
        <p:spPr bwMode="auto">
          <a:xfrm>
            <a:off x="7081838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6" name="Line 30"/>
          <p:cNvSpPr>
            <a:spLocks noChangeShapeType="1"/>
          </p:cNvSpPr>
          <p:nvPr/>
        </p:nvSpPr>
        <p:spPr bwMode="auto">
          <a:xfrm>
            <a:off x="771207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7" name="Line 31"/>
          <p:cNvSpPr>
            <a:spLocks noChangeShapeType="1"/>
          </p:cNvSpPr>
          <p:nvPr/>
        </p:nvSpPr>
        <p:spPr bwMode="auto">
          <a:xfrm>
            <a:off x="8342313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8" name="Line 32"/>
          <p:cNvSpPr>
            <a:spLocks noChangeShapeType="1"/>
          </p:cNvSpPr>
          <p:nvPr/>
        </p:nvSpPr>
        <p:spPr bwMode="auto">
          <a:xfrm>
            <a:off x="8974138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9" name="Line 33"/>
          <p:cNvSpPr>
            <a:spLocks noChangeShapeType="1"/>
          </p:cNvSpPr>
          <p:nvPr/>
        </p:nvSpPr>
        <p:spPr bwMode="auto">
          <a:xfrm>
            <a:off x="960437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0" name="Line 34"/>
          <p:cNvSpPr>
            <a:spLocks noChangeShapeType="1"/>
          </p:cNvSpPr>
          <p:nvPr/>
        </p:nvSpPr>
        <p:spPr bwMode="auto">
          <a:xfrm>
            <a:off x="10234613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1" name="Line 35"/>
          <p:cNvSpPr>
            <a:spLocks noChangeShapeType="1"/>
          </p:cNvSpPr>
          <p:nvPr/>
        </p:nvSpPr>
        <p:spPr bwMode="auto">
          <a:xfrm>
            <a:off x="10866438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" name="Line 36"/>
          <p:cNvSpPr>
            <a:spLocks noChangeShapeType="1"/>
          </p:cNvSpPr>
          <p:nvPr/>
        </p:nvSpPr>
        <p:spPr bwMode="auto">
          <a:xfrm>
            <a:off x="1149667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3" name="Line 37"/>
          <p:cNvSpPr>
            <a:spLocks noChangeShapeType="1"/>
          </p:cNvSpPr>
          <p:nvPr/>
        </p:nvSpPr>
        <p:spPr bwMode="auto">
          <a:xfrm>
            <a:off x="12126913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4" name="Line 38"/>
          <p:cNvSpPr>
            <a:spLocks noChangeShapeType="1"/>
          </p:cNvSpPr>
          <p:nvPr/>
        </p:nvSpPr>
        <p:spPr bwMode="auto">
          <a:xfrm>
            <a:off x="12758738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5" name="Line 39"/>
          <p:cNvSpPr>
            <a:spLocks noChangeShapeType="1"/>
          </p:cNvSpPr>
          <p:nvPr/>
        </p:nvSpPr>
        <p:spPr bwMode="auto">
          <a:xfrm>
            <a:off x="13388975" y="1131888"/>
            <a:ext cx="0" cy="6811962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6" name="Text Box 40"/>
          <p:cNvSpPr txBox="1">
            <a:spLocks noChangeArrowheads="1"/>
          </p:cNvSpPr>
          <p:nvPr/>
        </p:nvSpPr>
        <p:spPr bwMode="auto">
          <a:xfrm>
            <a:off x="933450" y="1087438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A</a:t>
            </a:r>
          </a:p>
        </p:txBody>
      </p:sp>
      <p:sp>
        <p:nvSpPr>
          <p:cNvPr id="3097" name="Text Box 41"/>
          <p:cNvSpPr txBox="1">
            <a:spLocks noChangeArrowheads="1"/>
          </p:cNvSpPr>
          <p:nvPr/>
        </p:nvSpPr>
        <p:spPr bwMode="auto">
          <a:xfrm>
            <a:off x="1539875" y="1087438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B</a:t>
            </a:r>
          </a:p>
        </p:txBody>
      </p:sp>
      <p:sp>
        <p:nvSpPr>
          <p:cNvPr id="3098" name="Text Box 42"/>
          <p:cNvSpPr txBox="1">
            <a:spLocks noChangeArrowheads="1"/>
          </p:cNvSpPr>
          <p:nvPr/>
        </p:nvSpPr>
        <p:spPr bwMode="auto">
          <a:xfrm>
            <a:off x="2181225" y="1087438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C</a:t>
            </a:r>
          </a:p>
        </p:txBody>
      </p:sp>
      <p:sp>
        <p:nvSpPr>
          <p:cNvPr id="3099" name="Text Box 43"/>
          <p:cNvSpPr txBox="1">
            <a:spLocks noChangeArrowheads="1"/>
          </p:cNvSpPr>
          <p:nvPr/>
        </p:nvSpPr>
        <p:spPr bwMode="auto">
          <a:xfrm>
            <a:off x="2811463" y="1087438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D</a:t>
            </a:r>
          </a:p>
        </p:txBody>
      </p:sp>
      <p:sp>
        <p:nvSpPr>
          <p:cNvPr id="3100" name="Text Box 44"/>
          <p:cNvSpPr txBox="1">
            <a:spLocks noChangeArrowheads="1"/>
          </p:cNvSpPr>
          <p:nvPr/>
        </p:nvSpPr>
        <p:spPr bwMode="auto">
          <a:xfrm>
            <a:off x="3462338" y="1087438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E</a:t>
            </a:r>
          </a:p>
        </p:txBody>
      </p:sp>
      <p:sp>
        <p:nvSpPr>
          <p:cNvPr id="3101" name="Text Box 45"/>
          <p:cNvSpPr txBox="1">
            <a:spLocks noChangeArrowheads="1"/>
          </p:cNvSpPr>
          <p:nvPr/>
        </p:nvSpPr>
        <p:spPr bwMode="auto">
          <a:xfrm>
            <a:off x="4119563" y="1087438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F</a:t>
            </a:r>
          </a:p>
        </p:txBody>
      </p:sp>
      <p:sp>
        <p:nvSpPr>
          <p:cNvPr id="3102" name="Text Box 46"/>
          <p:cNvSpPr txBox="1">
            <a:spLocks noChangeArrowheads="1"/>
          </p:cNvSpPr>
          <p:nvPr/>
        </p:nvSpPr>
        <p:spPr bwMode="auto">
          <a:xfrm>
            <a:off x="4672013" y="1087438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G</a:t>
            </a:r>
          </a:p>
        </p:txBody>
      </p:sp>
      <p:sp>
        <p:nvSpPr>
          <p:cNvPr id="3103" name="Text Box 47"/>
          <p:cNvSpPr txBox="1">
            <a:spLocks noChangeArrowheads="1"/>
          </p:cNvSpPr>
          <p:nvPr/>
        </p:nvSpPr>
        <p:spPr bwMode="auto">
          <a:xfrm>
            <a:off x="5356225" y="1087438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H</a:t>
            </a:r>
          </a:p>
        </p:txBody>
      </p:sp>
      <p:sp>
        <p:nvSpPr>
          <p:cNvPr id="3104" name="Text Box 48"/>
          <p:cNvSpPr txBox="1">
            <a:spLocks noChangeArrowheads="1"/>
          </p:cNvSpPr>
          <p:nvPr/>
        </p:nvSpPr>
        <p:spPr bwMode="auto">
          <a:xfrm>
            <a:off x="6029325" y="1087438"/>
            <a:ext cx="25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I</a:t>
            </a:r>
          </a:p>
        </p:txBody>
      </p:sp>
      <p:sp>
        <p:nvSpPr>
          <p:cNvPr id="3105" name="Text Box 49"/>
          <p:cNvSpPr txBox="1">
            <a:spLocks noChangeArrowheads="1"/>
          </p:cNvSpPr>
          <p:nvPr/>
        </p:nvSpPr>
        <p:spPr bwMode="auto">
          <a:xfrm>
            <a:off x="6599238" y="1087438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J</a:t>
            </a:r>
          </a:p>
        </p:txBody>
      </p:sp>
      <p:sp>
        <p:nvSpPr>
          <p:cNvPr id="3106" name="Text Box 50"/>
          <p:cNvSpPr txBox="1">
            <a:spLocks noChangeArrowheads="1"/>
          </p:cNvSpPr>
          <p:nvPr/>
        </p:nvSpPr>
        <p:spPr bwMode="auto">
          <a:xfrm>
            <a:off x="7204075" y="1087438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K</a:t>
            </a:r>
          </a:p>
        </p:txBody>
      </p:sp>
      <p:sp>
        <p:nvSpPr>
          <p:cNvPr id="3107" name="Text Box 51"/>
          <p:cNvSpPr txBox="1">
            <a:spLocks noChangeArrowheads="1"/>
          </p:cNvSpPr>
          <p:nvPr/>
        </p:nvSpPr>
        <p:spPr bwMode="auto">
          <a:xfrm>
            <a:off x="7859713" y="1087438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L</a:t>
            </a:r>
          </a:p>
        </p:txBody>
      </p:sp>
      <p:sp>
        <p:nvSpPr>
          <p:cNvPr id="3108" name="Text Box 52"/>
          <p:cNvSpPr txBox="1">
            <a:spLocks noChangeArrowheads="1"/>
          </p:cNvSpPr>
          <p:nvPr/>
        </p:nvSpPr>
        <p:spPr bwMode="auto">
          <a:xfrm>
            <a:off x="8453438" y="1087438"/>
            <a:ext cx="352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M</a:t>
            </a:r>
          </a:p>
        </p:txBody>
      </p:sp>
      <p:sp>
        <p:nvSpPr>
          <p:cNvPr id="3109" name="Text Box 53"/>
          <p:cNvSpPr txBox="1">
            <a:spLocks noChangeArrowheads="1"/>
          </p:cNvSpPr>
          <p:nvPr/>
        </p:nvSpPr>
        <p:spPr bwMode="auto">
          <a:xfrm>
            <a:off x="9117013" y="1087438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N</a:t>
            </a:r>
          </a:p>
        </p:txBody>
      </p:sp>
      <p:sp>
        <p:nvSpPr>
          <p:cNvPr id="3110" name="Text Box 54"/>
          <p:cNvSpPr txBox="1">
            <a:spLocks noChangeArrowheads="1"/>
          </p:cNvSpPr>
          <p:nvPr/>
        </p:nvSpPr>
        <p:spPr bwMode="auto">
          <a:xfrm>
            <a:off x="9742488" y="1087438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O</a:t>
            </a:r>
          </a:p>
        </p:txBody>
      </p:sp>
      <p:sp>
        <p:nvSpPr>
          <p:cNvPr id="3111" name="Text Box 55"/>
          <p:cNvSpPr txBox="1">
            <a:spLocks noChangeArrowheads="1"/>
          </p:cNvSpPr>
          <p:nvPr/>
        </p:nvSpPr>
        <p:spPr bwMode="auto">
          <a:xfrm>
            <a:off x="10390188" y="1087438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P</a:t>
            </a:r>
          </a:p>
        </p:txBody>
      </p:sp>
      <p:sp>
        <p:nvSpPr>
          <p:cNvPr id="3112" name="Text Box 56"/>
          <p:cNvSpPr txBox="1">
            <a:spLocks noChangeArrowheads="1"/>
          </p:cNvSpPr>
          <p:nvPr/>
        </p:nvSpPr>
        <p:spPr bwMode="auto">
          <a:xfrm>
            <a:off x="11001375" y="1087438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Q</a:t>
            </a:r>
          </a:p>
        </p:txBody>
      </p:sp>
      <p:sp>
        <p:nvSpPr>
          <p:cNvPr id="3113" name="Text Box 57"/>
          <p:cNvSpPr txBox="1">
            <a:spLocks noChangeArrowheads="1"/>
          </p:cNvSpPr>
          <p:nvPr/>
        </p:nvSpPr>
        <p:spPr bwMode="auto">
          <a:xfrm>
            <a:off x="11631613" y="1087438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R</a:t>
            </a:r>
          </a:p>
        </p:txBody>
      </p:sp>
      <p:sp>
        <p:nvSpPr>
          <p:cNvPr id="3114" name="Text Box 58"/>
          <p:cNvSpPr txBox="1">
            <a:spLocks noChangeArrowheads="1"/>
          </p:cNvSpPr>
          <p:nvPr/>
        </p:nvSpPr>
        <p:spPr bwMode="auto">
          <a:xfrm>
            <a:off x="12277725" y="1087438"/>
            <a:ext cx="3127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S</a:t>
            </a:r>
          </a:p>
        </p:txBody>
      </p:sp>
      <p:sp>
        <p:nvSpPr>
          <p:cNvPr id="3115" name="Text Box 59"/>
          <p:cNvSpPr txBox="1">
            <a:spLocks noChangeArrowheads="1"/>
          </p:cNvSpPr>
          <p:nvPr/>
        </p:nvSpPr>
        <p:spPr bwMode="auto">
          <a:xfrm>
            <a:off x="12893675" y="1087438"/>
            <a:ext cx="3127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Arial Black" pitchFamily="34" charset="0"/>
              </a:rPr>
              <a:t>T</a:t>
            </a:r>
          </a:p>
        </p:txBody>
      </p:sp>
      <p:sp>
        <p:nvSpPr>
          <p:cNvPr id="3116" name="Text Box 79"/>
          <p:cNvSpPr txBox="1">
            <a:spLocks noChangeArrowheads="1"/>
          </p:cNvSpPr>
          <p:nvPr/>
        </p:nvSpPr>
        <p:spPr bwMode="auto">
          <a:xfrm>
            <a:off x="2776538" y="8104188"/>
            <a:ext cx="104065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2000" b="1" dirty="0" smtClean="0">
                <a:latin typeface="Verdana" pitchFamily="34" charset="0"/>
              </a:rPr>
              <a:t>Figure 2: </a:t>
            </a:r>
            <a:r>
              <a:rPr lang="en-US" sz="2000" b="1" dirty="0" err="1">
                <a:latin typeface="Verdana" pitchFamily="34" charset="0"/>
              </a:rPr>
              <a:t>Crossline</a:t>
            </a:r>
            <a:r>
              <a:rPr lang="en-US" sz="2000" b="1" dirty="0">
                <a:latin typeface="Verdana" pitchFamily="34" charset="0"/>
              </a:rPr>
              <a:t> 3445 </a:t>
            </a:r>
            <a:r>
              <a:rPr lang="en-US" sz="2000" b="1" dirty="0" err="1">
                <a:latin typeface="Verdana" pitchFamily="34" charset="0"/>
              </a:rPr>
              <a:t>datumed</a:t>
            </a:r>
            <a:r>
              <a:rPr lang="en-US" sz="2000" b="1" dirty="0">
                <a:latin typeface="Verdana" pitchFamily="34" charset="0"/>
              </a:rPr>
              <a:t> on the base of the reservoir horizon</a:t>
            </a:r>
          </a:p>
        </p:txBody>
      </p:sp>
      <p:grpSp>
        <p:nvGrpSpPr>
          <p:cNvPr id="7" name="Group 80"/>
          <p:cNvGrpSpPr>
            <a:grpSpLocks/>
          </p:cNvGrpSpPr>
          <p:nvPr/>
        </p:nvGrpSpPr>
        <p:grpSpPr bwMode="auto">
          <a:xfrm>
            <a:off x="596900" y="7981950"/>
            <a:ext cx="1914525" cy="406400"/>
            <a:chOff x="794" y="5358"/>
            <a:chExt cx="1206" cy="256"/>
          </a:xfrm>
        </p:grpSpPr>
        <p:grpSp>
          <p:nvGrpSpPr>
            <p:cNvPr id="8" name="Group 81"/>
            <p:cNvGrpSpPr>
              <a:grpSpLocks/>
            </p:cNvGrpSpPr>
            <p:nvPr/>
          </p:nvGrpSpPr>
          <p:grpSpPr bwMode="auto">
            <a:xfrm>
              <a:off x="877" y="5358"/>
              <a:ext cx="1041" cy="86"/>
              <a:chOff x="514" y="3533"/>
              <a:chExt cx="1041" cy="121"/>
            </a:xfrm>
          </p:grpSpPr>
          <p:sp>
            <p:nvSpPr>
              <p:cNvPr id="3121" name="Rectangle 82"/>
              <p:cNvSpPr>
                <a:spLocks noChangeArrowheads="1"/>
              </p:cNvSpPr>
              <p:nvPr/>
            </p:nvSpPr>
            <p:spPr bwMode="auto">
              <a:xfrm>
                <a:off x="514" y="3533"/>
                <a:ext cx="256" cy="12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2" name="Rectangle 83"/>
              <p:cNvSpPr>
                <a:spLocks noChangeArrowheads="1"/>
              </p:cNvSpPr>
              <p:nvPr/>
            </p:nvSpPr>
            <p:spPr bwMode="auto">
              <a:xfrm>
                <a:off x="775" y="3533"/>
                <a:ext cx="256" cy="12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" name="Rectangle 84"/>
              <p:cNvSpPr>
                <a:spLocks noChangeArrowheads="1"/>
              </p:cNvSpPr>
              <p:nvPr/>
            </p:nvSpPr>
            <p:spPr bwMode="auto">
              <a:xfrm>
                <a:off x="1037" y="3533"/>
                <a:ext cx="256" cy="121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" name="Rectangle 85"/>
              <p:cNvSpPr>
                <a:spLocks noChangeArrowheads="1"/>
              </p:cNvSpPr>
              <p:nvPr/>
            </p:nvSpPr>
            <p:spPr bwMode="auto">
              <a:xfrm>
                <a:off x="1299" y="3533"/>
                <a:ext cx="256" cy="12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20" name="Text Box 86"/>
            <p:cNvSpPr txBox="1">
              <a:spLocks noChangeArrowheads="1"/>
            </p:cNvSpPr>
            <p:nvPr/>
          </p:nvSpPr>
          <p:spPr bwMode="auto">
            <a:xfrm>
              <a:off x="794" y="5460"/>
              <a:ext cx="120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>
                  <a:latin typeface="Verdana" pitchFamily="34" charset="0"/>
                </a:rPr>
                <a:t>0               km                4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81493" y="7329820"/>
            <a:ext cx="2806995" cy="552893"/>
            <a:chOff x="552893" y="414670"/>
            <a:chExt cx="2806995" cy="552893"/>
          </a:xfrm>
        </p:grpSpPr>
        <p:sp>
          <p:nvSpPr>
            <p:cNvPr id="76" name="Rectangle 75"/>
            <p:cNvSpPr/>
            <p:nvPr/>
          </p:nvSpPr>
          <p:spPr>
            <a:xfrm>
              <a:off x="552893" y="414670"/>
              <a:ext cx="2806995" cy="5528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656228" y="541098"/>
              <a:ext cx="2600325" cy="30003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b="1" i="1" kern="10" dirty="0">
                  <a:ln w="12700">
                    <a:solidFill>
                      <a:srgbClr val="C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 Black"/>
                </a:rPr>
                <a:t>Crossline 3445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01675" y="927100"/>
            <a:ext cx="13217525" cy="7289800"/>
            <a:chOff x="701675" y="927100"/>
            <a:chExt cx="13217525" cy="7289800"/>
          </a:xfrm>
        </p:grpSpPr>
        <p:pic>
          <p:nvPicPr>
            <p:cNvPr id="2" name="Picture 467"/>
            <p:cNvPicPr>
              <a:picLocks noChangeAspect="1" noChangeArrowheads="1"/>
            </p:cNvPicPr>
            <p:nvPr/>
          </p:nvPicPr>
          <p:blipFill>
            <a:blip r:embed="rId2" cstate="print">
              <a:lum bright="-2000" contrast="8000"/>
            </a:blip>
            <a:srcRect/>
            <a:stretch>
              <a:fillRect/>
            </a:stretch>
          </p:blipFill>
          <p:spPr bwMode="auto">
            <a:xfrm>
              <a:off x="701675" y="927100"/>
              <a:ext cx="13217525" cy="728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4" name="Straight Connector 3"/>
            <p:cNvCxnSpPr/>
            <p:nvPr/>
          </p:nvCxnSpPr>
          <p:spPr>
            <a:xfrm>
              <a:off x="724791" y="2286000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724791" y="3469758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24791" y="4639339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24791" y="5812466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9783493" y="8206985"/>
            <a:ext cx="2580524" cy="769082"/>
            <a:chOff x="1485369" y="3140766"/>
            <a:chExt cx="2580524" cy="769082"/>
          </a:xfrm>
        </p:grpSpPr>
        <p:grpSp>
          <p:nvGrpSpPr>
            <p:cNvPr id="9" name="Group 88"/>
            <p:cNvGrpSpPr/>
            <p:nvPr/>
          </p:nvGrpSpPr>
          <p:grpSpPr>
            <a:xfrm rot="16200000">
              <a:off x="2464575" y="2308531"/>
              <a:ext cx="622111" cy="2580524"/>
              <a:chOff x="1104901" y="2634533"/>
              <a:chExt cx="622111" cy="2580524"/>
            </a:xfrm>
          </p:grpSpPr>
          <p:grpSp>
            <p:nvGrpSpPr>
              <p:cNvPr id="11" name="Group 81"/>
              <p:cNvGrpSpPr/>
              <p:nvPr/>
            </p:nvGrpSpPr>
            <p:grpSpPr>
              <a:xfrm>
                <a:off x="1104901" y="2781300"/>
                <a:ext cx="191162" cy="2305050"/>
                <a:chOff x="1104900" y="2781300"/>
                <a:chExt cx="762000" cy="2305050"/>
              </a:xfrm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1104900" y="2781300"/>
                  <a:ext cx="762000" cy="230505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>
                  <a:off x="1104900" y="2781300"/>
                  <a:ext cx="762000" cy="46101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/>
                <p:cNvSpPr/>
                <p:nvPr/>
              </p:nvSpPr>
              <p:spPr>
                <a:xfrm>
                  <a:off x="1104900" y="3703320"/>
                  <a:ext cx="762000" cy="46101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>
                  <a:off x="1104900" y="4625340"/>
                  <a:ext cx="762000" cy="46101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1268232" y="3998180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150</a:t>
                </a:r>
                <a:endParaRPr lang="en-US" sz="1400" b="1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268232" y="3089082"/>
                <a:ext cx="3674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50</a:t>
                </a:r>
                <a:endParaRPr lang="en-US" sz="1400" b="1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268232" y="4452729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200</a:t>
                </a:r>
                <a:endParaRPr lang="en-US" sz="1400" b="1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268232" y="3543631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100</a:t>
                </a:r>
                <a:endParaRPr lang="en-US" sz="1400" b="1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268232" y="2634533"/>
                <a:ext cx="2760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0</a:t>
                </a:r>
                <a:endParaRPr lang="en-US" sz="1400" b="1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268232" y="4907280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/>
                  <a:t>250</a:t>
                </a:r>
                <a:endParaRPr lang="en-US" sz="1400" b="1" dirty="0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222081" y="3140766"/>
              <a:ext cx="11070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milliseconds</a:t>
              </a:r>
              <a:endParaRPr lang="en-US" sz="1400" b="1" dirty="0"/>
            </a:p>
          </p:txBody>
        </p:sp>
      </p:grp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BE504-3FF3-4C42-9A41-C1334C61103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2591</TotalTime>
  <Words>97</Words>
  <Application>Microsoft Macintosh PowerPoint</Application>
  <PresentationFormat>Custom</PresentationFormat>
  <Paragraphs>64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Schroeder</dc:creator>
  <cp:lastModifiedBy>Danielle Sumy</cp:lastModifiedBy>
  <cp:revision>13</cp:revision>
  <dcterms:created xsi:type="dcterms:W3CDTF">2015-07-24T20:10:54Z</dcterms:created>
  <dcterms:modified xsi:type="dcterms:W3CDTF">2016-10-17T23:45:04Z</dcterms:modified>
</cp:coreProperties>
</file>