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7" r:id="rId2"/>
    <p:sldId id="278" r:id="rId3"/>
    <p:sldId id="279" r:id="rId4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008000"/>
    <a:srgbClr val="00CC99"/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894" y="-114"/>
      </p:cViewPr>
      <p:guideLst>
        <p:guide orient="horz" pos="4018"/>
        <p:guide pos="378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t" anchorCtr="0" compatLnSpc="1">
            <a:prstTxWarp prst="textNoShape">
              <a:avLst/>
            </a:prstTxWarp>
          </a:bodyPr>
          <a:lstStyle>
            <a:lvl1pPr defTabSz="941388">
              <a:defRPr sz="1200"/>
            </a:lvl1pPr>
          </a:lstStyle>
          <a:p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0650" y="0"/>
            <a:ext cx="30495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t" anchorCtr="0" compatLnSpc="1">
            <a:prstTxWarp prst="textNoShape">
              <a:avLst/>
            </a:prstTxWarp>
          </a:bodyPr>
          <a:lstStyle>
            <a:lvl1pPr algn="r" defTabSz="941388">
              <a:defRPr sz="1200"/>
            </a:lvl1pPr>
          </a:lstStyle>
          <a:p>
            <a:endParaRPr 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7450"/>
            <a:ext cx="30480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b" anchorCtr="0" compatLnSpc="1">
            <a:prstTxWarp prst="textNoShape">
              <a:avLst/>
            </a:prstTxWarp>
          </a:bodyPr>
          <a:lstStyle>
            <a:lvl1pPr defTabSz="941388">
              <a:defRPr sz="1200"/>
            </a:lvl1pPr>
          </a:lstStyle>
          <a:p>
            <a:endParaRPr lang="en-US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0650" y="8807450"/>
            <a:ext cx="3049588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137" tIns="47069" rIns="94137" bIns="47069" numCol="1" anchor="b" anchorCtr="0" compatLnSpc="1">
            <a:prstTxWarp prst="textNoShape">
              <a:avLst/>
            </a:prstTxWarp>
          </a:bodyPr>
          <a:lstStyle>
            <a:lvl1pPr algn="r" defTabSz="941388">
              <a:defRPr sz="1200"/>
            </a:lvl1pPr>
          </a:lstStyle>
          <a:p>
            <a:fld id="{0CAD0E8A-8A75-4F50-BC5D-E68CDEB1124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A2F5807-7A41-4474-B15E-651D9537F89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9C11FE-11E3-4EE6-985F-71268491BA1A}" type="slidenum">
              <a:rPr lang="en-US" altLang="en-US"/>
              <a:pPr/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47875" y="6443269"/>
            <a:ext cx="1905000" cy="457200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fld id="{B3BAEC06-278F-4534-B7A0-CDCD5CD46A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Arial Black" pitchFamily="34" charset="0"/>
              </a:defRPr>
            </a:lvl1pPr>
          </a:lstStyle>
          <a:p>
            <a:fld id="{4FA07940-25B4-43A1-995D-D1CEBDF9D58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0" y="6581001"/>
            <a:ext cx="313720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Exercise 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24: Seismic Attribute Analysis 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negative_amplitude_-3200min"/>
          <p:cNvPicPr>
            <a:picLocks noChangeAspect="1" noChangeArrowheads="1"/>
          </p:cNvPicPr>
          <p:nvPr/>
        </p:nvPicPr>
        <p:blipFill>
          <a:blip r:embed="rId3" cstate="print"/>
          <a:srcRect l="6750" t="6689" r="7091" b="6984"/>
          <a:stretch>
            <a:fillRect/>
          </a:stretch>
        </p:blipFill>
        <p:spPr bwMode="auto">
          <a:xfrm>
            <a:off x="806450" y="1254125"/>
            <a:ext cx="7675563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52400" y="685800"/>
            <a:ext cx="883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>
                <a:latin typeface="Tahoma" pitchFamily="34" charset="0"/>
                <a:cs typeface="Tahoma" pitchFamily="34" charset="0"/>
              </a:rPr>
              <a:t>Above-Orange Peak Amplitude</a:t>
            </a:r>
          </a:p>
        </p:txBody>
      </p:sp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5076825" y="5724525"/>
            <a:ext cx="1074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>
                <a:latin typeface="Arial" charset="0"/>
              </a:rPr>
              <a:t>Strong Amplitude</a:t>
            </a:r>
          </a:p>
        </p:txBody>
      </p:sp>
      <p:sp>
        <p:nvSpPr>
          <p:cNvPr id="3077" name="Text Box 8"/>
          <p:cNvSpPr txBox="1">
            <a:spLocks noChangeArrowheads="1"/>
          </p:cNvSpPr>
          <p:nvPr/>
        </p:nvSpPr>
        <p:spPr bwMode="auto">
          <a:xfrm>
            <a:off x="3209925" y="5724525"/>
            <a:ext cx="998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>
                <a:latin typeface="Arial" charset="0"/>
              </a:rPr>
              <a:t>Weak Amplitude</a:t>
            </a:r>
          </a:p>
        </p:txBody>
      </p:sp>
      <p:sp>
        <p:nvSpPr>
          <p:cNvPr id="3078" name="Rectangle 10"/>
          <p:cNvSpPr>
            <a:spLocks noChangeArrowheads="1"/>
          </p:cNvSpPr>
          <p:nvPr/>
        </p:nvSpPr>
        <p:spPr bwMode="auto">
          <a:xfrm>
            <a:off x="4676775" y="5346700"/>
            <a:ext cx="381000" cy="3810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3079" name="Rectangle 11"/>
          <p:cNvSpPr>
            <a:spLocks noChangeArrowheads="1"/>
          </p:cNvSpPr>
          <p:nvPr/>
        </p:nvSpPr>
        <p:spPr bwMode="auto">
          <a:xfrm>
            <a:off x="4292600" y="5345113"/>
            <a:ext cx="381000" cy="381000"/>
          </a:xfrm>
          <a:prstGeom prst="rect">
            <a:avLst/>
          </a:prstGeom>
          <a:solidFill>
            <a:srgbClr val="FF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3080" name="Rectangle 12"/>
          <p:cNvSpPr>
            <a:spLocks noChangeArrowheads="1"/>
          </p:cNvSpPr>
          <p:nvPr/>
        </p:nvSpPr>
        <p:spPr bwMode="auto">
          <a:xfrm>
            <a:off x="3533775" y="5345113"/>
            <a:ext cx="381000" cy="381000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3081" name="Rectangle 13"/>
          <p:cNvSpPr>
            <a:spLocks noChangeArrowheads="1"/>
          </p:cNvSpPr>
          <p:nvPr/>
        </p:nvSpPr>
        <p:spPr bwMode="auto">
          <a:xfrm>
            <a:off x="3914775" y="5346700"/>
            <a:ext cx="381000" cy="3810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3082" name="Rectangle 16"/>
          <p:cNvSpPr>
            <a:spLocks noChangeArrowheads="1"/>
          </p:cNvSpPr>
          <p:nvPr/>
        </p:nvSpPr>
        <p:spPr bwMode="auto">
          <a:xfrm>
            <a:off x="5435600" y="5345113"/>
            <a:ext cx="381000" cy="381000"/>
          </a:xfrm>
          <a:prstGeom prst="rect">
            <a:avLst/>
          </a:prstGeom>
          <a:solidFill>
            <a:srgbClr val="0099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3083" name="Rectangle 17"/>
          <p:cNvSpPr>
            <a:spLocks noChangeArrowheads="1"/>
          </p:cNvSpPr>
          <p:nvPr/>
        </p:nvSpPr>
        <p:spPr bwMode="auto">
          <a:xfrm>
            <a:off x="5057775" y="5346700"/>
            <a:ext cx="381000" cy="381000"/>
          </a:xfrm>
          <a:prstGeom prst="rect">
            <a:avLst/>
          </a:prstGeom>
          <a:solidFill>
            <a:srgbClr val="00CC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AEC06-278F-4534-B7A0-CDCD5CD46AA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positive_amplitude_3200min"/>
          <p:cNvPicPr>
            <a:picLocks noChangeAspect="1" noChangeArrowheads="1"/>
          </p:cNvPicPr>
          <p:nvPr/>
        </p:nvPicPr>
        <p:blipFill>
          <a:blip r:embed="rId2" cstate="print"/>
          <a:srcRect l="7155" t="6984" r="7404" b="6984"/>
          <a:stretch>
            <a:fillRect/>
          </a:stretch>
        </p:blipFill>
        <p:spPr bwMode="auto">
          <a:xfrm>
            <a:off x="827088" y="1243013"/>
            <a:ext cx="7681912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52400" y="685800"/>
            <a:ext cx="883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>
                <a:latin typeface="Tahoma" pitchFamily="34" charset="0"/>
                <a:cs typeface="Tahoma" pitchFamily="34" charset="0"/>
              </a:rPr>
              <a:t>Below-Orange Trough Amplitude</a:t>
            </a:r>
          </a:p>
        </p:txBody>
      </p:sp>
      <p:sp>
        <p:nvSpPr>
          <p:cNvPr id="5124" name="Text Box 6"/>
          <p:cNvSpPr txBox="1">
            <a:spLocks noChangeArrowheads="1"/>
          </p:cNvSpPr>
          <p:nvPr/>
        </p:nvSpPr>
        <p:spPr bwMode="auto">
          <a:xfrm>
            <a:off x="5076825" y="5724525"/>
            <a:ext cx="1074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>
                <a:latin typeface="Arial" charset="0"/>
              </a:rPr>
              <a:t>Strong Amplitude</a:t>
            </a:r>
          </a:p>
        </p:txBody>
      </p:sp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3209925" y="5724525"/>
            <a:ext cx="998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>
                <a:latin typeface="Arial" charset="0"/>
              </a:rPr>
              <a:t>Weak Amplitude</a:t>
            </a:r>
          </a:p>
        </p:txBody>
      </p:sp>
      <p:sp>
        <p:nvSpPr>
          <p:cNvPr id="5126" name="Rectangle 8"/>
          <p:cNvSpPr>
            <a:spLocks noChangeArrowheads="1"/>
          </p:cNvSpPr>
          <p:nvPr/>
        </p:nvSpPr>
        <p:spPr bwMode="auto">
          <a:xfrm>
            <a:off x="4676775" y="5346700"/>
            <a:ext cx="381000" cy="3810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4292600" y="5345113"/>
            <a:ext cx="381000" cy="381000"/>
          </a:xfrm>
          <a:prstGeom prst="rect">
            <a:avLst/>
          </a:prstGeom>
          <a:solidFill>
            <a:srgbClr val="00CC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5128" name="Rectangle 10"/>
          <p:cNvSpPr>
            <a:spLocks noChangeArrowheads="1"/>
          </p:cNvSpPr>
          <p:nvPr/>
        </p:nvSpPr>
        <p:spPr bwMode="auto">
          <a:xfrm>
            <a:off x="3533775" y="5345113"/>
            <a:ext cx="381000" cy="381000"/>
          </a:xfrm>
          <a:prstGeom prst="rect">
            <a:avLst/>
          </a:prstGeom>
          <a:solidFill>
            <a:srgbClr val="CCEC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5129" name="Rectangle 11"/>
          <p:cNvSpPr>
            <a:spLocks noChangeArrowheads="1"/>
          </p:cNvSpPr>
          <p:nvPr/>
        </p:nvSpPr>
        <p:spPr bwMode="auto">
          <a:xfrm>
            <a:off x="3914775" y="5346700"/>
            <a:ext cx="381000" cy="381000"/>
          </a:xfrm>
          <a:prstGeom prst="rect">
            <a:avLst/>
          </a:prstGeom>
          <a:solidFill>
            <a:srgbClr val="0099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5130" name="Rectangle 12"/>
          <p:cNvSpPr>
            <a:spLocks noChangeArrowheads="1"/>
          </p:cNvSpPr>
          <p:nvPr/>
        </p:nvSpPr>
        <p:spPr bwMode="auto">
          <a:xfrm>
            <a:off x="5435600" y="5345113"/>
            <a:ext cx="381000" cy="3810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5131" name="Rectangle 13"/>
          <p:cNvSpPr>
            <a:spLocks noChangeArrowheads="1"/>
          </p:cNvSpPr>
          <p:nvPr/>
        </p:nvSpPr>
        <p:spPr bwMode="auto">
          <a:xfrm>
            <a:off x="5057775" y="5346700"/>
            <a:ext cx="381000" cy="381000"/>
          </a:xfrm>
          <a:prstGeom prst="rect">
            <a:avLst/>
          </a:prstGeom>
          <a:solidFill>
            <a:srgbClr val="FF99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AEC06-278F-4534-B7A0-CDCD5CD46AA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orange_time_structure"/>
          <p:cNvPicPr>
            <a:picLocks noChangeAspect="1" noChangeArrowheads="1"/>
          </p:cNvPicPr>
          <p:nvPr/>
        </p:nvPicPr>
        <p:blipFill>
          <a:blip r:embed="rId2" cstate="print"/>
          <a:srcRect l="6628" t="6689" r="7294" b="6984"/>
          <a:stretch>
            <a:fillRect/>
          </a:stretch>
        </p:blipFill>
        <p:spPr bwMode="auto">
          <a:xfrm>
            <a:off x="823913" y="1243013"/>
            <a:ext cx="7680325" cy="381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52400" y="685800"/>
            <a:ext cx="883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>
                <a:latin typeface="Tahoma" pitchFamily="34" charset="0"/>
                <a:cs typeface="Tahoma" pitchFamily="34" charset="0"/>
              </a:rPr>
              <a:t>Orange Time Structure</a:t>
            </a: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5076825" y="5724525"/>
            <a:ext cx="10747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>
                <a:latin typeface="Arial" charset="0"/>
              </a:rPr>
              <a:t>Shallow</a:t>
            </a:r>
          </a:p>
        </p:txBody>
      </p:sp>
      <p:sp>
        <p:nvSpPr>
          <p:cNvPr id="6149" name="Text Box 7"/>
          <p:cNvSpPr txBox="1">
            <a:spLocks noChangeArrowheads="1"/>
          </p:cNvSpPr>
          <p:nvPr/>
        </p:nvSpPr>
        <p:spPr bwMode="auto">
          <a:xfrm>
            <a:off x="3209925" y="5724525"/>
            <a:ext cx="9985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1200" b="1">
                <a:latin typeface="Arial" charset="0"/>
              </a:rPr>
              <a:t>Deep</a:t>
            </a: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4676775" y="5346700"/>
            <a:ext cx="381000" cy="3810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4292600" y="5345113"/>
            <a:ext cx="381000" cy="381000"/>
          </a:xfrm>
          <a:prstGeom prst="rect">
            <a:avLst/>
          </a:prstGeom>
          <a:solidFill>
            <a:srgbClr val="FF66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152" name="Rectangle 10"/>
          <p:cNvSpPr>
            <a:spLocks noChangeArrowheads="1"/>
          </p:cNvSpPr>
          <p:nvPr/>
        </p:nvSpPr>
        <p:spPr bwMode="auto">
          <a:xfrm>
            <a:off x="3533775" y="5345113"/>
            <a:ext cx="381000" cy="381000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153" name="Rectangle 11"/>
          <p:cNvSpPr>
            <a:spLocks noChangeArrowheads="1"/>
          </p:cNvSpPr>
          <p:nvPr/>
        </p:nvSpPr>
        <p:spPr bwMode="auto">
          <a:xfrm>
            <a:off x="3914775" y="5346700"/>
            <a:ext cx="381000" cy="3810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154" name="Rectangle 12"/>
          <p:cNvSpPr>
            <a:spLocks noChangeArrowheads="1"/>
          </p:cNvSpPr>
          <p:nvPr/>
        </p:nvSpPr>
        <p:spPr bwMode="auto">
          <a:xfrm>
            <a:off x="5435600" y="5345113"/>
            <a:ext cx="381000" cy="381000"/>
          </a:xfrm>
          <a:prstGeom prst="rect">
            <a:avLst/>
          </a:prstGeom>
          <a:solidFill>
            <a:srgbClr val="0099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155" name="Rectangle 13"/>
          <p:cNvSpPr>
            <a:spLocks noChangeArrowheads="1"/>
          </p:cNvSpPr>
          <p:nvPr/>
        </p:nvSpPr>
        <p:spPr bwMode="auto">
          <a:xfrm>
            <a:off x="5057775" y="5346700"/>
            <a:ext cx="381000" cy="381000"/>
          </a:xfrm>
          <a:prstGeom prst="rect">
            <a:avLst/>
          </a:prstGeom>
          <a:solidFill>
            <a:srgbClr val="00CC6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AEC06-278F-4534-B7A0-CDCD5CD46AA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 rot="1740000">
            <a:off x="4763729" y="2153266"/>
            <a:ext cx="57419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Fault</a:t>
            </a:r>
            <a:endParaRPr lang="en-US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740000">
            <a:off x="2482645" y="3692015"/>
            <a:ext cx="57419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Fault</a:t>
            </a:r>
            <a:endParaRPr lang="en-US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740000">
            <a:off x="8209936" y="3165988"/>
            <a:ext cx="57419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Fault</a:t>
            </a:r>
            <a:endParaRPr lang="en-US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740000">
            <a:off x="1922206" y="4930878"/>
            <a:ext cx="57419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Fault</a:t>
            </a:r>
            <a:endParaRPr lang="en-US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27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Slide 1</vt:lpstr>
      <vt:lpstr>Slide 2</vt:lpstr>
      <vt:lpstr>Slide 3</vt:lpstr>
    </vt:vector>
  </TitlesOfParts>
  <Company>Mobil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fred</cp:lastModifiedBy>
  <cp:revision>24</cp:revision>
  <cp:lastPrinted>2004-08-17T19:58:13Z</cp:lastPrinted>
  <dcterms:created xsi:type="dcterms:W3CDTF">2003-08-15T14:57:32Z</dcterms:created>
  <dcterms:modified xsi:type="dcterms:W3CDTF">2016-03-14T12:45:11Z</dcterms:modified>
</cp:coreProperties>
</file>