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1" r:id="rId2"/>
    <p:sldId id="363" r:id="rId3"/>
    <p:sldId id="364" r:id="rId4"/>
    <p:sldId id="365" r:id="rId5"/>
    <p:sldId id="366" r:id="rId6"/>
    <p:sldId id="367" r:id="rId7"/>
    <p:sldId id="362" r:id="rId8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6600"/>
    <a:srgbClr val="000000"/>
    <a:srgbClr val="B88800"/>
    <a:srgbClr val="FF9900"/>
    <a:srgbClr val="B2B2B2"/>
    <a:srgbClr val="FFFF00"/>
    <a:srgbClr val="E2A700"/>
    <a:srgbClr val="FFC000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616" autoAdjust="0"/>
  </p:normalViewPr>
  <p:slideViewPr>
    <p:cSldViewPr snapToGrid="0">
      <p:cViewPr>
        <p:scale>
          <a:sx n="80" d="100"/>
          <a:sy n="80" d="100"/>
        </p:scale>
        <p:origin x="-1848" y="64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</a:t>
            </a:r>
            <a:r>
              <a:rPr lang="en-US" altLang="en-US" dirty="0" smtClean="0"/>
              <a:t>review of exercise 24.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Map </a:t>
            </a:r>
            <a:r>
              <a:rPr lang="en-US" dirty="0" smtClean="0"/>
              <a:t>of the amplitude for the peak above the orange horizon with polygons around regions with strong positive </a:t>
            </a:r>
            <a:r>
              <a:rPr lang="en-US" dirty="0" smtClean="0"/>
              <a:t>responses.</a:t>
            </a:r>
            <a:r>
              <a:rPr lang="en-US" baseline="0" dirty="0" smtClean="0"/>
              <a:t> </a:t>
            </a:r>
            <a:r>
              <a:rPr lang="en-US" dirty="0" smtClean="0"/>
              <a:t>Our </a:t>
            </a:r>
            <a:r>
              <a:rPr lang="en-US" dirty="0" smtClean="0"/>
              <a:t>model suggests these are regions where the seal would be good to great.</a:t>
            </a: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5251746" y="6634554"/>
            <a:ext cx="4017153" cy="349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2D20604A-C63A-46FB-8254-8FEEC64C4D21}" type="slidenum">
              <a:rPr lang="en-US" altLang="en-US"/>
              <a:pPr/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Map </a:t>
            </a:r>
            <a:r>
              <a:rPr lang="en-US" dirty="0" smtClean="0"/>
              <a:t>of the amplitude for the trough below the orange horizon with polygons around regions with strong negative </a:t>
            </a:r>
            <a:r>
              <a:rPr lang="en-US" dirty="0" smtClean="0"/>
              <a:t>responses.</a:t>
            </a:r>
            <a:r>
              <a:rPr lang="en-US" baseline="0" dirty="0" smtClean="0"/>
              <a:t> </a:t>
            </a:r>
            <a:r>
              <a:rPr lang="en-US" dirty="0" smtClean="0"/>
              <a:t>Our </a:t>
            </a:r>
            <a:r>
              <a:rPr lang="en-US" dirty="0" smtClean="0"/>
              <a:t>model suggests these are regions where the reservoir would be good.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Map </a:t>
            </a:r>
            <a:r>
              <a:rPr lang="en-US" dirty="0" smtClean="0"/>
              <a:t>of the TWT for the orange horizon (deeps are hot colors; shallows are cool colors)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Yellow </a:t>
            </a:r>
            <a:r>
              <a:rPr lang="en-US" dirty="0" smtClean="0"/>
              <a:t>polygons indicate good </a:t>
            </a:r>
            <a:r>
              <a:rPr lang="en-US" dirty="0" smtClean="0"/>
              <a:t>reservoir.</a:t>
            </a:r>
            <a:r>
              <a:rPr lang="en-US" baseline="0" dirty="0" smtClean="0"/>
              <a:t> </a:t>
            </a:r>
            <a:r>
              <a:rPr lang="en-US" dirty="0" smtClean="0"/>
              <a:t>Red </a:t>
            </a:r>
            <a:r>
              <a:rPr lang="en-US" dirty="0" smtClean="0"/>
              <a:t>polygons indicate good </a:t>
            </a:r>
            <a:r>
              <a:rPr lang="en-US" dirty="0" smtClean="0"/>
              <a:t>seal.</a:t>
            </a:r>
            <a:r>
              <a:rPr lang="en-US" baseline="0" dirty="0" smtClean="0"/>
              <a:t> </a:t>
            </a:r>
            <a:r>
              <a:rPr lang="en-US" dirty="0" smtClean="0"/>
              <a:t>Orange </a:t>
            </a:r>
            <a:r>
              <a:rPr lang="en-US" dirty="0" smtClean="0"/>
              <a:t>regions are where there is both good reservoir and good seal.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Using </a:t>
            </a:r>
            <a:r>
              <a:rPr lang="en-US" dirty="0" smtClean="0"/>
              <a:t>seismic interpretation software, a series of logic statements (If …, Then ..) were used to classify each </a:t>
            </a:r>
            <a:r>
              <a:rPr lang="en-US" dirty="0" smtClean="0"/>
              <a:t>trace.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four </a:t>
            </a:r>
            <a:r>
              <a:rPr lang="en-US" dirty="0" smtClean="0"/>
              <a:t>(4) possibilities </a:t>
            </a:r>
            <a:r>
              <a:rPr lang="en-US" dirty="0" smtClean="0"/>
              <a:t>for good or poor reservoir and seal were classified and color-</a:t>
            </a:r>
            <a:r>
              <a:rPr lang="en-US" dirty="0" smtClean="0"/>
              <a:t>coded.</a:t>
            </a:r>
            <a:r>
              <a:rPr lang="en-US" baseline="0" dirty="0" smtClean="0"/>
              <a:t> </a:t>
            </a:r>
            <a:r>
              <a:rPr lang="en-US" dirty="0" smtClean="0"/>
              <a:t>Green </a:t>
            </a:r>
            <a:r>
              <a:rPr lang="en-US" dirty="0" smtClean="0"/>
              <a:t>indicates where a strong peak overlies a strong trough – our criteria for good seal over good reservoir.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Here </a:t>
            </a:r>
            <a:r>
              <a:rPr lang="en-US" dirty="0" smtClean="0"/>
              <a:t>the “green” class from the previous slide is shown as brown </a:t>
            </a:r>
            <a:r>
              <a:rPr lang="en-US" dirty="0" smtClean="0"/>
              <a:t>polygons.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background map is TWT to the orange </a:t>
            </a:r>
            <a:r>
              <a:rPr lang="en-US" dirty="0" smtClean="0"/>
              <a:t>horizon.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three black circles are potential drill locations where we expect good seal over good reservoir near a structural high.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24: Seismic Attribute Analysis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8014" y="1846492"/>
            <a:ext cx="31069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Seismic Attribute Analysis  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1426" y="4573095"/>
            <a:ext cx="8044874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 algn="just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two </a:t>
            </a:r>
            <a:r>
              <a:rPr lang="en-US" altLang="en-US" sz="2000" dirty="0" smtClean="0">
                <a:latin typeface="Verdana" panose="020B0604030504040204" pitchFamily="34" charset="0"/>
              </a:rPr>
              <a:t>(2) seismic </a:t>
            </a:r>
            <a:r>
              <a:rPr lang="en-US" altLang="en-US" sz="2000" dirty="0" smtClean="0">
                <a:latin typeface="Verdana" panose="020B0604030504040204" pitchFamily="34" charset="0"/>
              </a:rPr>
              <a:t>attribute maps to identify areas where good-quality seal rocks overlay good-quality reservoir rocks.</a:t>
            </a:r>
            <a:endParaRPr lang="en-US" sz="2000" dirty="0">
              <a:latin typeface="Verdana" pitchFamily="34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513564" y="3584679"/>
            <a:ext cx="2065283" cy="77776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6424788" y="3584679"/>
            <a:ext cx="2065283" cy="77776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0" name="Picture 4" descr="negative_amplitude_-3200min"/>
          <p:cNvPicPr>
            <a:picLocks noChangeAspect="1" noChangeArrowheads="1"/>
          </p:cNvPicPr>
          <p:nvPr/>
        </p:nvPicPr>
        <p:blipFill>
          <a:blip r:embed="rId3" cstate="print"/>
          <a:srcRect l="6750" t="6689" r="7091" b="6984"/>
          <a:stretch>
            <a:fillRect/>
          </a:stretch>
        </p:blipFill>
        <p:spPr bwMode="auto">
          <a:xfrm>
            <a:off x="3313157" y="1690956"/>
            <a:ext cx="2466097" cy="185420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11" name="Group 10"/>
          <p:cNvGrpSpPr/>
          <p:nvPr/>
        </p:nvGrpSpPr>
        <p:grpSpPr>
          <a:xfrm>
            <a:off x="3524944" y="3685134"/>
            <a:ext cx="2042523" cy="658534"/>
            <a:chOff x="3831026" y="4509544"/>
            <a:chExt cx="2042523" cy="658534"/>
          </a:xfrm>
        </p:grpSpPr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4929986" y="4737191"/>
              <a:ext cx="943563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100" b="1" dirty="0">
                  <a:latin typeface="Arial" charset="0"/>
                </a:rPr>
                <a:t>Strong Amplitude</a:t>
              </a:r>
            </a:p>
          </p:txBody>
        </p:sp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3831026" y="4737191"/>
              <a:ext cx="876663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100" b="1" dirty="0">
                  <a:latin typeface="Arial" charset="0"/>
                </a:rPr>
                <a:t>Weak Amplitude</a:t>
              </a: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4815250" y="4510496"/>
              <a:ext cx="228600" cy="22860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dirty="0"/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4584745" y="4509544"/>
              <a:ext cx="228600" cy="228600"/>
            </a:xfrm>
            <a:prstGeom prst="rect">
              <a:avLst/>
            </a:prstGeom>
            <a:solidFill>
              <a:srgbClr val="FF66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dirty="0"/>
            </a:p>
          </p:txBody>
        </p:sp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4129450" y="4509544"/>
              <a:ext cx="228600" cy="228600"/>
            </a:xfrm>
            <a:prstGeom prst="rect">
              <a:avLst/>
            </a:prstGeom>
            <a:solidFill>
              <a:srgbClr val="FF00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dirty="0"/>
            </a:p>
          </p:txBody>
        </p:sp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4358050" y="4510496"/>
              <a:ext cx="228600" cy="228600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dirty="0"/>
            </a:p>
          </p:txBody>
        </p:sp>
        <p:sp>
          <p:nvSpPr>
            <p:cNvPr id="18" name="Rectangle 16"/>
            <p:cNvSpPr>
              <a:spLocks noChangeArrowheads="1"/>
            </p:cNvSpPr>
            <p:nvPr/>
          </p:nvSpPr>
          <p:spPr bwMode="auto">
            <a:xfrm>
              <a:off x="5270545" y="4509544"/>
              <a:ext cx="228600" cy="228600"/>
            </a:xfrm>
            <a:prstGeom prst="rect">
              <a:avLst/>
            </a:prstGeom>
            <a:solidFill>
              <a:srgbClr val="00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dirty="0"/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5043850" y="4510496"/>
              <a:ext cx="228600" cy="228600"/>
            </a:xfrm>
            <a:prstGeom prst="rect">
              <a:avLst/>
            </a:prstGeom>
            <a:solidFill>
              <a:srgbClr val="00CC6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dirty="0"/>
            </a:p>
          </p:txBody>
        </p:sp>
      </p:grpSp>
      <p:pic>
        <p:nvPicPr>
          <p:cNvPr id="20" name="Picture 4" descr="positive_amplitude_3200min"/>
          <p:cNvPicPr>
            <a:picLocks noChangeAspect="1" noChangeArrowheads="1"/>
          </p:cNvPicPr>
          <p:nvPr/>
        </p:nvPicPr>
        <p:blipFill>
          <a:blip r:embed="rId4" cstate="print"/>
          <a:srcRect l="7155" t="6984" r="7404" b="6984"/>
          <a:stretch>
            <a:fillRect/>
          </a:stretch>
        </p:blipFill>
        <p:spPr bwMode="auto">
          <a:xfrm>
            <a:off x="6234656" y="1690956"/>
            <a:ext cx="2445546" cy="1847871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21" name="Group 20"/>
          <p:cNvGrpSpPr/>
          <p:nvPr/>
        </p:nvGrpSpPr>
        <p:grpSpPr>
          <a:xfrm>
            <a:off x="6436168" y="3685134"/>
            <a:ext cx="2042523" cy="658534"/>
            <a:chOff x="6621522" y="4509544"/>
            <a:chExt cx="2042523" cy="658534"/>
          </a:xfrm>
        </p:grpSpPr>
        <p:sp>
          <p:nvSpPr>
            <p:cNvPr id="22" name="Text Box 6"/>
            <p:cNvSpPr txBox="1">
              <a:spLocks noChangeArrowheads="1"/>
            </p:cNvSpPr>
            <p:nvPr/>
          </p:nvSpPr>
          <p:spPr bwMode="auto">
            <a:xfrm>
              <a:off x="7720482" y="4737191"/>
              <a:ext cx="943563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100" b="1" dirty="0">
                  <a:latin typeface="Arial" charset="0"/>
                </a:rPr>
                <a:t>Strong Amplitude</a:t>
              </a:r>
            </a:p>
          </p:txBody>
        </p:sp>
        <p:sp>
          <p:nvSpPr>
            <p:cNvPr id="23" name="Text Box 7"/>
            <p:cNvSpPr txBox="1">
              <a:spLocks noChangeArrowheads="1"/>
            </p:cNvSpPr>
            <p:nvPr/>
          </p:nvSpPr>
          <p:spPr bwMode="auto">
            <a:xfrm>
              <a:off x="6621522" y="4737191"/>
              <a:ext cx="876663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en-US" sz="1100" b="1" dirty="0">
                  <a:latin typeface="Arial" charset="0"/>
                </a:rPr>
                <a:t>Weak Amplitude</a:t>
              </a:r>
            </a:p>
          </p:txBody>
        </p:sp>
        <p:sp>
          <p:nvSpPr>
            <p:cNvPr id="24" name="Rectangle 8"/>
            <p:cNvSpPr>
              <a:spLocks noChangeArrowheads="1"/>
            </p:cNvSpPr>
            <p:nvPr/>
          </p:nvSpPr>
          <p:spPr bwMode="auto">
            <a:xfrm>
              <a:off x="7605746" y="4510496"/>
              <a:ext cx="228600" cy="22860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sz="1100" dirty="0"/>
            </a:p>
          </p:txBody>
        </p:sp>
        <p:sp>
          <p:nvSpPr>
            <p:cNvPr id="25" name="Rectangle 9"/>
            <p:cNvSpPr>
              <a:spLocks noChangeArrowheads="1"/>
            </p:cNvSpPr>
            <p:nvPr/>
          </p:nvSpPr>
          <p:spPr bwMode="auto">
            <a:xfrm>
              <a:off x="7375241" y="4509544"/>
              <a:ext cx="228600" cy="228600"/>
            </a:xfrm>
            <a:prstGeom prst="rect">
              <a:avLst/>
            </a:prstGeom>
            <a:solidFill>
              <a:srgbClr val="00CC66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sz="1100" dirty="0"/>
            </a:p>
          </p:txBody>
        </p:sp>
        <p:sp>
          <p:nvSpPr>
            <p:cNvPr id="26" name="Rectangle 10"/>
            <p:cNvSpPr>
              <a:spLocks noChangeArrowheads="1"/>
            </p:cNvSpPr>
            <p:nvPr/>
          </p:nvSpPr>
          <p:spPr bwMode="auto">
            <a:xfrm>
              <a:off x="6919946" y="4509544"/>
              <a:ext cx="228600" cy="228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sz="1100" dirty="0"/>
            </a:p>
          </p:txBody>
        </p:sp>
        <p:sp>
          <p:nvSpPr>
            <p:cNvPr id="27" name="Rectangle 11"/>
            <p:cNvSpPr>
              <a:spLocks noChangeArrowheads="1"/>
            </p:cNvSpPr>
            <p:nvPr/>
          </p:nvSpPr>
          <p:spPr bwMode="auto">
            <a:xfrm>
              <a:off x="7148546" y="4510496"/>
              <a:ext cx="228600" cy="228600"/>
            </a:xfrm>
            <a:prstGeom prst="rect">
              <a:avLst/>
            </a:prstGeom>
            <a:solidFill>
              <a:srgbClr val="00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sz="1100" dirty="0"/>
            </a:p>
          </p:txBody>
        </p:sp>
        <p:sp>
          <p:nvSpPr>
            <p:cNvPr id="29" name="Rectangle 12"/>
            <p:cNvSpPr>
              <a:spLocks noChangeArrowheads="1"/>
            </p:cNvSpPr>
            <p:nvPr/>
          </p:nvSpPr>
          <p:spPr bwMode="auto">
            <a:xfrm>
              <a:off x="8061041" y="4509544"/>
              <a:ext cx="228600" cy="228600"/>
            </a:xfrm>
            <a:prstGeom prst="rect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sz="1100" dirty="0"/>
            </a:p>
          </p:txBody>
        </p:sp>
        <p:sp>
          <p:nvSpPr>
            <p:cNvPr id="30" name="Rectangle 13"/>
            <p:cNvSpPr>
              <a:spLocks noChangeArrowheads="1"/>
            </p:cNvSpPr>
            <p:nvPr/>
          </p:nvSpPr>
          <p:spPr bwMode="auto">
            <a:xfrm>
              <a:off x="7834346" y="4510496"/>
              <a:ext cx="228600" cy="228600"/>
            </a:xfrm>
            <a:prstGeom prst="rect">
              <a:avLst/>
            </a:prstGeom>
            <a:solidFill>
              <a:srgbClr val="FF99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altLang="en-US" sz="1100" dirty="0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5076825" y="5724525"/>
            <a:ext cx="1074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 dirty="0">
                <a:latin typeface="Arial" charset="0"/>
              </a:rPr>
              <a:t>Strong Amplitude</a:t>
            </a:r>
          </a:p>
        </p:txBody>
      </p:sp>
      <p:sp>
        <p:nvSpPr>
          <p:cNvPr id="3077" name="Text Box 8"/>
          <p:cNvSpPr txBox="1">
            <a:spLocks noChangeArrowheads="1"/>
          </p:cNvSpPr>
          <p:nvPr/>
        </p:nvSpPr>
        <p:spPr bwMode="auto">
          <a:xfrm>
            <a:off x="3209925" y="5724525"/>
            <a:ext cx="998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 dirty="0">
                <a:latin typeface="Arial" charset="0"/>
              </a:rPr>
              <a:t>Weak Amplitude</a:t>
            </a:r>
          </a:p>
        </p:txBody>
      </p:sp>
      <p:sp>
        <p:nvSpPr>
          <p:cNvPr id="3078" name="Rectangle 10"/>
          <p:cNvSpPr>
            <a:spLocks noChangeArrowheads="1"/>
          </p:cNvSpPr>
          <p:nvPr/>
        </p:nvSpPr>
        <p:spPr bwMode="auto">
          <a:xfrm>
            <a:off x="4676775" y="5346700"/>
            <a:ext cx="381000" cy="3810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3079" name="Rectangle 11"/>
          <p:cNvSpPr>
            <a:spLocks noChangeArrowheads="1"/>
          </p:cNvSpPr>
          <p:nvPr/>
        </p:nvSpPr>
        <p:spPr bwMode="auto">
          <a:xfrm>
            <a:off x="4292600" y="5345113"/>
            <a:ext cx="381000" cy="381000"/>
          </a:xfrm>
          <a:prstGeom prst="rect">
            <a:avLst/>
          </a:prstGeom>
          <a:solidFill>
            <a:srgbClr val="FF66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3080" name="Rectangle 12"/>
          <p:cNvSpPr>
            <a:spLocks noChangeArrowheads="1"/>
          </p:cNvSpPr>
          <p:nvPr/>
        </p:nvSpPr>
        <p:spPr bwMode="auto">
          <a:xfrm>
            <a:off x="3533775" y="5345113"/>
            <a:ext cx="381000" cy="381000"/>
          </a:xfrm>
          <a:prstGeom prst="rect">
            <a:avLst/>
          </a:prstGeom>
          <a:solidFill>
            <a:srgbClr val="FF00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3081" name="Rectangle 13"/>
          <p:cNvSpPr>
            <a:spLocks noChangeArrowheads="1"/>
          </p:cNvSpPr>
          <p:nvPr/>
        </p:nvSpPr>
        <p:spPr bwMode="auto">
          <a:xfrm>
            <a:off x="3914775" y="5346700"/>
            <a:ext cx="381000" cy="3810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3082" name="Rectangle 16"/>
          <p:cNvSpPr>
            <a:spLocks noChangeArrowheads="1"/>
          </p:cNvSpPr>
          <p:nvPr/>
        </p:nvSpPr>
        <p:spPr bwMode="auto">
          <a:xfrm>
            <a:off x="5435600" y="5345113"/>
            <a:ext cx="381000" cy="381000"/>
          </a:xfrm>
          <a:prstGeom prst="rect">
            <a:avLst/>
          </a:prstGeom>
          <a:solidFill>
            <a:srgbClr val="0099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3083" name="Rectangle 17"/>
          <p:cNvSpPr>
            <a:spLocks noChangeArrowheads="1"/>
          </p:cNvSpPr>
          <p:nvPr/>
        </p:nvSpPr>
        <p:spPr bwMode="auto">
          <a:xfrm>
            <a:off x="5057775" y="5346700"/>
            <a:ext cx="381000" cy="381000"/>
          </a:xfrm>
          <a:prstGeom prst="rect">
            <a:avLst/>
          </a:prstGeom>
          <a:solidFill>
            <a:srgbClr val="00CC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pic>
        <p:nvPicPr>
          <p:cNvPr id="3074" name="Picture 4" descr="negative_amplitude_-3200min"/>
          <p:cNvPicPr>
            <a:picLocks noChangeAspect="1" noChangeArrowheads="1"/>
          </p:cNvPicPr>
          <p:nvPr/>
        </p:nvPicPr>
        <p:blipFill>
          <a:blip r:embed="rId3" cstate="print"/>
          <a:srcRect l="6750" t="6689" r="7091" b="6984"/>
          <a:stretch>
            <a:fillRect/>
          </a:stretch>
        </p:blipFill>
        <p:spPr bwMode="auto">
          <a:xfrm>
            <a:off x="806451" y="1254127"/>
            <a:ext cx="7675563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3"/>
          <p:cNvGrpSpPr/>
          <p:nvPr/>
        </p:nvGrpSpPr>
        <p:grpSpPr>
          <a:xfrm>
            <a:off x="2555631" y="1644073"/>
            <a:ext cx="5829566" cy="3429001"/>
            <a:chOff x="2768600" y="1644072"/>
            <a:chExt cx="6315363" cy="3429001"/>
          </a:xfrm>
        </p:grpSpPr>
        <p:sp>
          <p:nvSpPr>
            <p:cNvPr id="17" name="Freeform 16"/>
            <p:cNvSpPr/>
            <p:nvPr/>
          </p:nvSpPr>
          <p:spPr>
            <a:xfrm>
              <a:off x="2768600" y="1644072"/>
              <a:ext cx="3997036" cy="3429001"/>
            </a:xfrm>
            <a:custGeom>
              <a:avLst/>
              <a:gdLst>
                <a:gd name="connsiteX0" fmla="*/ 3091873 w 3997036"/>
                <a:gd name="connsiteY0" fmla="*/ 780473 h 3429001"/>
                <a:gd name="connsiteX1" fmla="*/ 3355109 w 3997036"/>
                <a:gd name="connsiteY1" fmla="*/ 683492 h 3429001"/>
                <a:gd name="connsiteX2" fmla="*/ 3396673 w 3997036"/>
                <a:gd name="connsiteY2" fmla="*/ 461819 h 3429001"/>
                <a:gd name="connsiteX3" fmla="*/ 3396673 w 3997036"/>
                <a:gd name="connsiteY3" fmla="*/ 254001 h 3429001"/>
                <a:gd name="connsiteX4" fmla="*/ 3535218 w 3997036"/>
                <a:gd name="connsiteY4" fmla="*/ 115455 h 3429001"/>
                <a:gd name="connsiteX5" fmla="*/ 3937000 w 3997036"/>
                <a:gd name="connsiteY5" fmla="*/ 18473 h 3429001"/>
                <a:gd name="connsiteX6" fmla="*/ 3895436 w 3997036"/>
                <a:gd name="connsiteY6" fmla="*/ 226292 h 3429001"/>
                <a:gd name="connsiteX7" fmla="*/ 3881582 w 3997036"/>
                <a:gd name="connsiteY7" fmla="*/ 420255 h 3429001"/>
                <a:gd name="connsiteX8" fmla="*/ 3784600 w 3997036"/>
                <a:gd name="connsiteY8" fmla="*/ 725055 h 3429001"/>
                <a:gd name="connsiteX9" fmla="*/ 3646055 w 3997036"/>
                <a:gd name="connsiteY9" fmla="*/ 974437 h 3429001"/>
                <a:gd name="connsiteX10" fmla="*/ 3355109 w 3997036"/>
                <a:gd name="connsiteY10" fmla="*/ 1209964 h 3429001"/>
                <a:gd name="connsiteX11" fmla="*/ 2925618 w 3997036"/>
                <a:gd name="connsiteY11" fmla="*/ 1320801 h 3429001"/>
                <a:gd name="connsiteX12" fmla="*/ 2717800 w 3997036"/>
                <a:gd name="connsiteY12" fmla="*/ 1390073 h 3429001"/>
                <a:gd name="connsiteX13" fmla="*/ 2468418 w 3997036"/>
                <a:gd name="connsiteY13" fmla="*/ 1403928 h 3429001"/>
                <a:gd name="connsiteX14" fmla="*/ 2219036 w 3997036"/>
                <a:gd name="connsiteY14" fmla="*/ 1584037 h 3429001"/>
                <a:gd name="connsiteX15" fmla="*/ 2205182 w 3997036"/>
                <a:gd name="connsiteY15" fmla="*/ 1764146 h 3429001"/>
                <a:gd name="connsiteX16" fmla="*/ 2302164 w 3997036"/>
                <a:gd name="connsiteY16" fmla="*/ 1944255 h 3429001"/>
                <a:gd name="connsiteX17" fmla="*/ 2302164 w 3997036"/>
                <a:gd name="connsiteY17" fmla="*/ 2138219 h 3429001"/>
                <a:gd name="connsiteX18" fmla="*/ 2025073 w 3997036"/>
                <a:gd name="connsiteY18" fmla="*/ 2235201 h 3429001"/>
                <a:gd name="connsiteX19" fmla="*/ 1775691 w 3997036"/>
                <a:gd name="connsiteY19" fmla="*/ 2262910 h 3429001"/>
                <a:gd name="connsiteX20" fmla="*/ 1567873 w 3997036"/>
                <a:gd name="connsiteY20" fmla="*/ 2415310 h 3429001"/>
                <a:gd name="connsiteX21" fmla="*/ 1304636 w 3997036"/>
                <a:gd name="connsiteY21" fmla="*/ 2595419 h 3429001"/>
                <a:gd name="connsiteX22" fmla="*/ 1138382 w 3997036"/>
                <a:gd name="connsiteY22" fmla="*/ 2886364 h 3429001"/>
                <a:gd name="connsiteX23" fmla="*/ 916709 w 3997036"/>
                <a:gd name="connsiteY23" fmla="*/ 3108037 h 3429001"/>
                <a:gd name="connsiteX24" fmla="*/ 833582 w 3997036"/>
                <a:gd name="connsiteY24" fmla="*/ 3385128 h 3429001"/>
                <a:gd name="connsiteX25" fmla="*/ 362527 w 3997036"/>
                <a:gd name="connsiteY25" fmla="*/ 3371273 h 3429001"/>
                <a:gd name="connsiteX26" fmla="*/ 43873 w 3997036"/>
                <a:gd name="connsiteY26" fmla="*/ 3315855 h 3429001"/>
                <a:gd name="connsiteX27" fmla="*/ 99291 w 3997036"/>
                <a:gd name="connsiteY27" fmla="*/ 3052619 h 3429001"/>
                <a:gd name="connsiteX28" fmla="*/ 320964 w 3997036"/>
                <a:gd name="connsiteY28" fmla="*/ 2900219 h 3429001"/>
                <a:gd name="connsiteX29" fmla="*/ 501073 w 3997036"/>
                <a:gd name="connsiteY29" fmla="*/ 2803237 h 3429001"/>
                <a:gd name="connsiteX30" fmla="*/ 611909 w 3997036"/>
                <a:gd name="connsiteY30" fmla="*/ 2650837 h 3429001"/>
                <a:gd name="connsiteX31" fmla="*/ 667327 w 3997036"/>
                <a:gd name="connsiteY31" fmla="*/ 2304473 h 3429001"/>
                <a:gd name="connsiteX32" fmla="*/ 1110673 w 3997036"/>
                <a:gd name="connsiteY32" fmla="*/ 1916546 h 3429001"/>
                <a:gd name="connsiteX33" fmla="*/ 1193800 w 3997036"/>
                <a:gd name="connsiteY33" fmla="*/ 1611746 h 3429001"/>
                <a:gd name="connsiteX34" fmla="*/ 1346200 w 3997036"/>
                <a:gd name="connsiteY34" fmla="*/ 1403928 h 3429001"/>
                <a:gd name="connsiteX35" fmla="*/ 1720273 w 3997036"/>
                <a:gd name="connsiteY35" fmla="*/ 1417783 h 3429001"/>
                <a:gd name="connsiteX36" fmla="*/ 1789545 w 3997036"/>
                <a:gd name="connsiteY36" fmla="*/ 1196110 h 3429001"/>
                <a:gd name="connsiteX37" fmla="*/ 2080491 w 3997036"/>
                <a:gd name="connsiteY37" fmla="*/ 1140692 h 3429001"/>
                <a:gd name="connsiteX38" fmla="*/ 2648527 w 3997036"/>
                <a:gd name="connsiteY38" fmla="*/ 932873 h 3429001"/>
                <a:gd name="connsiteX39" fmla="*/ 2842491 w 3997036"/>
                <a:gd name="connsiteY39" fmla="*/ 863601 h 3429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997036" h="3429001">
                  <a:moveTo>
                    <a:pt x="3091873" y="780473"/>
                  </a:moveTo>
                  <a:cubicBezTo>
                    <a:pt x="3198091" y="758537"/>
                    <a:pt x="3304309" y="736601"/>
                    <a:pt x="3355109" y="683492"/>
                  </a:cubicBezTo>
                  <a:cubicBezTo>
                    <a:pt x="3405909" y="630383"/>
                    <a:pt x="3389746" y="533401"/>
                    <a:pt x="3396673" y="461819"/>
                  </a:cubicBezTo>
                  <a:cubicBezTo>
                    <a:pt x="3403600" y="390237"/>
                    <a:pt x="3373582" y="311728"/>
                    <a:pt x="3396673" y="254001"/>
                  </a:cubicBezTo>
                  <a:cubicBezTo>
                    <a:pt x="3419764" y="196274"/>
                    <a:pt x="3445164" y="154710"/>
                    <a:pt x="3535218" y="115455"/>
                  </a:cubicBezTo>
                  <a:cubicBezTo>
                    <a:pt x="3625272" y="76200"/>
                    <a:pt x="3876964" y="0"/>
                    <a:pt x="3937000" y="18473"/>
                  </a:cubicBezTo>
                  <a:cubicBezTo>
                    <a:pt x="3997036" y="36946"/>
                    <a:pt x="3904672" y="159328"/>
                    <a:pt x="3895436" y="226292"/>
                  </a:cubicBezTo>
                  <a:cubicBezTo>
                    <a:pt x="3886200" y="293256"/>
                    <a:pt x="3900055" y="337128"/>
                    <a:pt x="3881582" y="420255"/>
                  </a:cubicBezTo>
                  <a:cubicBezTo>
                    <a:pt x="3863109" y="503382"/>
                    <a:pt x="3823855" y="632691"/>
                    <a:pt x="3784600" y="725055"/>
                  </a:cubicBezTo>
                  <a:cubicBezTo>
                    <a:pt x="3745346" y="817419"/>
                    <a:pt x="3717637" y="893619"/>
                    <a:pt x="3646055" y="974437"/>
                  </a:cubicBezTo>
                  <a:cubicBezTo>
                    <a:pt x="3574473" y="1055255"/>
                    <a:pt x="3475182" y="1152237"/>
                    <a:pt x="3355109" y="1209964"/>
                  </a:cubicBezTo>
                  <a:cubicBezTo>
                    <a:pt x="3235036" y="1267691"/>
                    <a:pt x="3031836" y="1290783"/>
                    <a:pt x="2925618" y="1320801"/>
                  </a:cubicBezTo>
                  <a:cubicBezTo>
                    <a:pt x="2819400" y="1350819"/>
                    <a:pt x="2794000" y="1376219"/>
                    <a:pt x="2717800" y="1390073"/>
                  </a:cubicBezTo>
                  <a:cubicBezTo>
                    <a:pt x="2641600" y="1403927"/>
                    <a:pt x="2551545" y="1371601"/>
                    <a:pt x="2468418" y="1403928"/>
                  </a:cubicBezTo>
                  <a:cubicBezTo>
                    <a:pt x="2385291" y="1436255"/>
                    <a:pt x="2262909" y="1524001"/>
                    <a:pt x="2219036" y="1584037"/>
                  </a:cubicBezTo>
                  <a:cubicBezTo>
                    <a:pt x="2175163" y="1644073"/>
                    <a:pt x="2191327" y="1704110"/>
                    <a:pt x="2205182" y="1764146"/>
                  </a:cubicBezTo>
                  <a:cubicBezTo>
                    <a:pt x="2219037" y="1824182"/>
                    <a:pt x="2286000" y="1881910"/>
                    <a:pt x="2302164" y="1944255"/>
                  </a:cubicBezTo>
                  <a:cubicBezTo>
                    <a:pt x="2318328" y="2006601"/>
                    <a:pt x="2348346" y="2089728"/>
                    <a:pt x="2302164" y="2138219"/>
                  </a:cubicBezTo>
                  <a:cubicBezTo>
                    <a:pt x="2255982" y="2186710"/>
                    <a:pt x="2112818" y="2214419"/>
                    <a:pt x="2025073" y="2235201"/>
                  </a:cubicBezTo>
                  <a:cubicBezTo>
                    <a:pt x="1937328" y="2255983"/>
                    <a:pt x="1851891" y="2232892"/>
                    <a:pt x="1775691" y="2262910"/>
                  </a:cubicBezTo>
                  <a:cubicBezTo>
                    <a:pt x="1699491" y="2292928"/>
                    <a:pt x="1646382" y="2359892"/>
                    <a:pt x="1567873" y="2415310"/>
                  </a:cubicBezTo>
                  <a:cubicBezTo>
                    <a:pt x="1489364" y="2470728"/>
                    <a:pt x="1376218" y="2516910"/>
                    <a:pt x="1304636" y="2595419"/>
                  </a:cubicBezTo>
                  <a:cubicBezTo>
                    <a:pt x="1233054" y="2673928"/>
                    <a:pt x="1203036" y="2800928"/>
                    <a:pt x="1138382" y="2886364"/>
                  </a:cubicBezTo>
                  <a:cubicBezTo>
                    <a:pt x="1073728" y="2971800"/>
                    <a:pt x="967509" y="3024910"/>
                    <a:pt x="916709" y="3108037"/>
                  </a:cubicBezTo>
                  <a:cubicBezTo>
                    <a:pt x="865909" y="3191164"/>
                    <a:pt x="925946" y="3341255"/>
                    <a:pt x="833582" y="3385128"/>
                  </a:cubicBezTo>
                  <a:cubicBezTo>
                    <a:pt x="741218" y="3429001"/>
                    <a:pt x="494145" y="3382819"/>
                    <a:pt x="362527" y="3371273"/>
                  </a:cubicBezTo>
                  <a:cubicBezTo>
                    <a:pt x="230909" y="3359728"/>
                    <a:pt x="87746" y="3368964"/>
                    <a:pt x="43873" y="3315855"/>
                  </a:cubicBezTo>
                  <a:cubicBezTo>
                    <a:pt x="0" y="3262746"/>
                    <a:pt x="53109" y="3121892"/>
                    <a:pt x="99291" y="3052619"/>
                  </a:cubicBezTo>
                  <a:cubicBezTo>
                    <a:pt x="145473" y="2983346"/>
                    <a:pt x="254000" y="2941783"/>
                    <a:pt x="320964" y="2900219"/>
                  </a:cubicBezTo>
                  <a:cubicBezTo>
                    <a:pt x="387928" y="2858655"/>
                    <a:pt x="452582" y="2844801"/>
                    <a:pt x="501073" y="2803237"/>
                  </a:cubicBezTo>
                  <a:cubicBezTo>
                    <a:pt x="549564" y="2761673"/>
                    <a:pt x="584200" y="2733964"/>
                    <a:pt x="611909" y="2650837"/>
                  </a:cubicBezTo>
                  <a:cubicBezTo>
                    <a:pt x="639618" y="2567710"/>
                    <a:pt x="584200" y="2426855"/>
                    <a:pt x="667327" y="2304473"/>
                  </a:cubicBezTo>
                  <a:cubicBezTo>
                    <a:pt x="750454" y="2182091"/>
                    <a:pt x="1022928" y="2032000"/>
                    <a:pt x="1110673" y="1916546"/>
                  </a:cubicBezTo>
                  <a:cubicBezTo>
                    <a:pt x="1198418" y="1801092"/>
                    <a:pt x="1154546" y="1697182"/>
                    <a:pt x="1193800" y="1611746"/>
                  </a:cubicBezTo>
                  <a:cubicBezTo>
                    <a:pt x="1233054" y="1526310"/>
                    <a:pt x="1258455" y="1436255"/>
                    <a:pt x="1346200" y="1403928"/>
                  </a:cubicBezTo>
                  <a:cubicBezTo>
                    <a:pt x="1433945" y="1371601"/>
                    <a:pt x="1646382" y="1452419"/>
                    <a:pt x="1720273" y="1417783"/>
                  </a:cubicBezTo>
                  <a:cubicBezTo>
                    <a:pt x="1794164" y="1383147"/>
                    <a:pt x="1729509" y="1242292"/>
                    <a:pt x="1789545" y="1196110"/>
                  </a:cubicBezTo>
                  <a:cubicBezTo>
                    <a:pt x="1849581" y="1149928"/>
                    <a:pt x="1937327" y="1184565"/>
                    <a:pt x="2080491" y="1140692"/>
                  </a:cubicBezTo>
                  <a:cubicBezTo>
                    <a:pt x="2223655" y="1096819"/>
                    <a:pt x="2648527" y="932873"/>
                    <a:pt x="2648527" y="932873"/>
                  </a:cubicBezTo>
                  <a:lnTo>
                    <a:pt x="2842491" y="863601"/>
                  </a:lnTo>
                </a:path>
              </a:pathLst>
            </a:custGeom>
            <a:solidFill>
              <a:srgbClr val="FFFF00">
                <a:alpha val="60000"/>
              </a:srgb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47855" y="2964873"/>
              <a:ext cx="2115126" cy="2105891"/>
            </a:xfrm>
            <a:custGeom>
              <a:avLst/>
              <a:gdLst>
                <a:gd name="connsiteX0" fmla="*/ 0 w 2115126"/>
                <a:gd name="connsiteY0" fmla="*/ 2078182 h 2105891"/>
                <a:gd name="connsiteX1" fmla="*/ 138545 w 2115126"/>
                <a:gd name="connsiteY1" fmla="*/ 1911927 h 2105891"/>
                <a:gd name="connsiteX2" fmla="*/ 166254 w 2115126"/>
                <a:gd name="connsiteY2" fmla="*/ 1662545 h 2105891"/>
                <a:gd name="connsiteX3" fmla="*/ 304800 w 2115126"/>
                <a:gd name="connsiteY3" fmla="*/ 1440872 h 2105891"/>
                <a:gd name="connsiteX4" fmla="*/ 568036 w 2115126"/>
                <a:gd name="connsiteY4" fmla="*/ 1177636 h 2105891"/>
                <a:gd name="connsiteX5" fmla="*/ 831272 w 2115126"/>
                <a:gd name="connsiteY5" fmla="*/ 1011382 h 2105891"/>
                <a:gd name="connsiteX6" fmla="*/ 942109 w 2115126"/>
                <a:gd name="connsiteY6" fmla="*/ 928254 h 2105891"/>
                <a:gd name="connsiteX7" fmla="*/ 1136072 w 2115126"/>
                <a:gd name="connsiteY7" fmla="*/ 706582 h 2105891"/>
                <a:gd name="connsiteX8" fmla="*/ 1233054 w 2115126"/>
                <a:gd name="connsiteY8" fmla="*/ 678872 h 2105891"/>
                <a:gd name="connsiteX9" fmla="*/ 1427018 w 2115126"/>
                <a:gd name="connsiteY9" fmla="*/ 637309 h 2105891"/>
                <a:gd name="connsiteX10" fmla="*/ 1510145 w 2115126"/>
                <a:gd name="connsiteY10" fmla="*/ 526472 h 2105891"/>
                <a:gd name="connsiteX11" fmla="*/ 1510145 w 2115126"/>
                <a:gd name="connsiteY11" fmla="*/ 332509 h 2105891"/>
                <a:gd name="connsiteX12" fmla="*/ 1620981 w 2115126"/>
                <a:gd name="connsiteY12" fmla="*/ 180109 h 2105891"/>
                <a:gd name="connsiteX13" fmla="*/ 1828800 w 2115126"/>
                <a:gd name="connsiteY13" fmla="*/ 69272 h 2105891"/>
                <a:gd name="connsiteX14" fmla="*/ 2078181 w 2115126"/>
                <a:gd name="connsiteY14" fmla="*/ 27709 h 2105891"/>
                <a:gd name="connsiteX15" fmla="*/ 2050472 w 2115126"/>
                <a:gd name="connsiteY15" fmla="*/ 235527 h 2105891"/>
                <a:gd name="connsiteX16" fmla="*/ 1745672 w 2115126"/>
                <a:gd name="connsiteY16" fmla="*/ 443345 h 2105891"/>
                <a:gd name="connsiteX17" fmla="*/ 1773381 w 2115126"/>
                <a:gd name="connsiteY17" fmla="*/ 665018 h 2105891"/>
                <a:gd name="connsiteX18" fmla="*/ 1662545 w 2115126"/>
                <a:gd name="connsiteY18" fmla="*/ 789709 h 2105891"/>
                <a:gd name="connsiteX19" fmla="*/ 1482436 w 2115126"/>
                <a:gd name="connsiteY19" fmla="*/ 942109 h 2105891"/>
                <a:gd name="connsiteX20" fmla="*/ 1343890 w 2115126"/>
                <a:gd name="connsiteY20" fmla="*/ 1260763 h 2105891"/>
                <a:gd name="connsiteX21" fmla="*/ 1066800 w 2115126"/>
                <a:gd name="connsiteY21" fmla="*/ 1537854 h 2105891"/>
                <a:gd name="connsiteX22" fmla="*/ 858981 w 2115126"/>
                <a:gd name="connsiteY22" fmla="*/ 1620982 h 2105891"/>
                <a:gd name="connsiteX23" fmla="*/ 748145 w 2115126"/>
                <a:gd name="connsiteY23" fmla="*/ 1565563 h 2105891"/>
                <a:gd name="connsiteX24" fmla="*/ 623454 w 2115126"/>
                <a:gd name="connsiteY24" fmla="*/ 1565563 h 2105891"/>
                <a:gd name="connsiteX25" fmla="*/ 637309 w 2115126"/>
                <a:gd name="connsiteY25" fmla="*/ 1745672 h 2105891"/>
                <a:gd name="connsiteX26" fmla="*/ 554181 w 2115126"/>
                <a:gd name="connsiteY26" fmla="*/ 1856509 h 2105891"/>
                <a:gd name="connsiteX27" fmla="*/ 374072 w 2115126"/>
                <a:gd name="connsiteY27" fmla="*/ 2105891 h 2105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15126" h="2105891">
                  <a:moveTo>
                    <a:pt x="0" y="2078182"/>
                  </a:moveTo>
                  <a:cubicBezTo>
                    <a:pt x="55418" y="2029691"/>
                    <a:pt x="110836" y="1981200"/>
                    <a:pt x="138545" y="1911927"/>
                  </a:cubicBezTo>
                  <a:cubicBezTo>
                    <a:pt x="166254" y="1842654"/>
                    <a:pt x="138545" y="1741054"/>
                    <a:pt x="166254" y="1662545"/>
                  </a:cubicBezTo>
                  <a:cubicBezTo>
                    <a:pt x="193963" y="1584036"/>
                    <a:pt x="237836" y="1521690"/>
                    <a:pt x="304800" y="1440872"/>
                  </a:cubicBezTo>
                  <a:cubicBezTo>
                    <a:pt x="371764" y="1360054"/>
                    <a:pt x="480291" y="1249218"/>
                    <a:pt x="568036" y="1177636"/>
                  </a:cubicBezTo>
                  <a:cubicBezTo>
                    <a:pt x="655781" y="1106054"/>
                    <a:pt x="768927" y="1052946"/>
                    <a:pt x="831272" y="1011382"/>
                  </a:cubicBezTo>
                  <a:cubicBezTo>
                    <a:pt x="893617" y="969818"/>
                    <a:pt x="891309" y="979054"/>
                    <a:pt x="942109" y="928254"/>
                  </a:cubicBezTo>
                  <a:cubicBezTo>
                    <a:pt x="992909" y="877454"/>
                    <a:pt x="1087581" y="748146"/>
                    <a:pt x="1136072" y="706582"/>
                  </a:cubicBezTo>
                  <a:cubicBezTo>
                    <a:pt x="1184563" y="665018"/>
                    <a:pt x="1184563" y="690417"/>
                    <a:pt x="1233054" y="678872"/>
                  </a:cubicBezTo>
                  <a:cubicBezTo>
                    <a:pt x="1281545" y="667327"/>
                    <a:pt x="1380836" y="662709"/>
                    <a:pt x="1427018" y="637309"/>
                  </a:cubicBezTo>
                  <a:cubicBezTo>
                    <a:pt x="1473200" y="611909"/>
                    <a:pt x="1496291" y="577272"/>
                    <a:pt x="1510145" y="526472"/>
                  </a:cubicBezTo>
                  <a:cubicBezTo>
                    <a:pt x="1523999" y="475672"/>
                    <a:pt x="1491672" y="390236"/>
                    <a:pt x="1510145" y="332509"/>
                  </a:cubicBezTo>
                  <a:cubicBezTo>
                    <a:pt x="1528618" y="274782"/>
                    <a:pt x="1567872" y="223982"/>
                    <a:pt x="1620981" y="180109"/>
                  </a:cubicBezTo>
                  <a:cubicBezTo>
                    <a:pt x="1674090" y="136236"/>
                    <a:pt x="1752600" y="94672"/>
                    <a:pt x="1828800" y="69272"/>
                  </a:cubicBezTo>
                  <a:cubicBezTo>
                    <a:pt x="1905000" y="43872"/>
                    <a:pt x="2041236" y="0"/>
                    <a:pt x="2078181" y="27709"/>
                  </a:cubicBezTo>
                  <a:cubicBezTo>
                    <a:pt x="2115126" y="55418"/>
                    <a:pt x="2105890" y="166254"/>
                    <a:pt x="2050472" y="235527"/>
                  </a:cubicBezTo>
                  <a:cubicBezTo>
                    <a:pt x="1995054" y="304800"/>
                    <a:pt x="1791854" y="371763"/>
                    <a:pt x="1745672" y="443345"/>
                  </a:cubicBezTo>
                  <a:cubicBezTo>
                    <a:pt x="1699490" y="514927"/>
                    <a:pt x="1787235" y="607291"/>
                    <a:pt x="1773381" y="665018"/>
                  </a:cubicBezTo>
                  <a:cubicBezTo>
                    <a:pt x="1759527" y="722745"/>
                    <a:pt x="1711036" y="743527"/>
                    <a:pt x="1662545" y="789709"/>
                  </a:cubicBezTo>
                  <a:cubicBezTo>
                    <a:pt x="1614054" y="835891"/>
                    <a:pt x="1535545" y="863600"/>
                    <a:pt x="1482436" y="942109"/>
                  </a:cubicBezTo>
                  <a:cubicBezTo>
                    <a:pt x="1429327" y="1020618"/>
                    <a:pt x="1413163" y="1161472"/>
                    <a:pt x="1343890" y="1260763"/>
                  </a:cubicBezTo>
                  <a:cubicBezTo>
                    <a:pt x="1274617" y="1360054"/>
                    <a:pt x="1147618" y="1477818"/>
                    <a:pt x="1066800" y="1537854"/>
                  </a:cubicBezTo>
                  <a:cubicBezTo>
                    <a:pt x="985982" y="1597890"/>
                    <a:pt x="912090" y="1616364"/>
                    <a:pt x="858981" y="1620982"/>
                  </a:cubicBezTo>
                  <a:cubicBezTo>
                    <a:pt x="805872" y="1625600"/>
                    <a:pt x="787400" y="1574800"/>
                    <a:pt x="748145" y="1565563"/>
                  </a:cubicBezTo>
                  <a:cubicBezTo>
                    <a:pt x="708890" y="1556326"/>
                    <a:pt x="641927" y="1535545"/>
                    <a:pt x="623454" y="1565563"/>
                  </a:cubicBezTo>
                  <a:cubicBezTo>
                    <a:pt x="604981" y="1595581"/>
                    <a:pt x="648854" y="1697181"/>
                    <a:pt x="637309" y="1745672"/>
                  </a:cubicBezTo>
                  <a:cubicBezTo>
                    <a:pt x="625764" y="1794163"/>
                    <a:pt x="598054" y="1796473"/>
                    <a:pt x="554181" y="1856509"/>
                  </a:cubicBezTo>
                  <a:cubicBezTo>
                    <a:pt x="510308" y="1916545"/>
                    <a:pt x="374072" y="2105891"/>
                    <a:pt x="374072" y="2105891"/>
                  </a:cubicBezTo>
                </a:path>
              </a:pathLst>
            </a:custGeom>
            <a:solidFill>
              <a:srgbClr val="FFFF00">
                <a:alpha val="60000"/>
              </a:srgb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097982" y="2616200"/>
              <a:ext cx="985981" cy="1332345"/>
            </a:xfrm>
            <a:custGeom>
              <a:avLst/>
              <a:gdLst>
                <a:gd name="connsiteX0" fmla="*/ 561109 w 985981"/>
                <a:gd name="connsiteY0" fmla="*/ 1332345 h 1332345"/>
                <a:gd name="connsiteX1" fmla="*/ 367145 w 985981"/>
                <a:gd name="connsiteY1" fmla="*/ 1096818 h 1332345"/>
                <a:gd name="connsiteX2" fmla="*/ 200891 w 985981"/>
                <a:gd name="connsiteY2" fmla="*/ 722745 h 1332345"/>
                <a:gd name="connsiteX3" fmla="*/ 20782 w 985981"/>
                <a:gd name="connsiteY3" fmla="*/ 334818 h 1332345"/>
                <a:gd name="connsiteX4" fmla="*/ 76200 w 985981"/>
                <a:gd name="connsiteY4" fmla="*/ 196273 h 1332345"/>
                <a:gd name="connsiteX5" fmla="*/ 367145 w 985981"/>
                <a:gd name="connsiteY5" fmla="*/ 16164 h 1332345"/>
                <a:gd name="connsiteX6" fmla="*/ 602673 w 985981"/>
                <a:gd name="connsiteY6" fmla="*/ 99291 h 1332345"/>
                <a:gd name="connsiteX7" fmla="*/ 630382 w 985981"/>
                <a:gd name="connsiteY7" fmla="*/ 459509 h 1332345"/>
                <a:gd name="connsiteX8" fmla="*/ 644236 w 985981"/>
                <a:gd name="connsiteY8" fmla="*/ 667327 h 1332345"/>
                <a:gd name="connsiteX9" fmla="*/ 755073 w 985981"/>
                <a:gd name="connsiteY9" fmla="*/ 722745 h 1332345"/>
                <a:gd name="connsiteX10" fmla="*/ 976745 w 985981"/>
                <a:gd name="connsiteY10" fmla="*/ 722745 h 1332345"/>
                <a:gd name="connsiteX11" fmla="*/ 810491 w 985981"/>
                <a:gd name="connsiteY11" fmla="*/ 833582 h 1332345"/>
                <a:gd name="connsiteX12" fmla="*/ 852054 w 985981"/>
                <a:gd name="connsiteY12" fmla="*/ 999836 h 1332345"/>
                <a:gd name="connsiteX13" fmla="*/ 561109 w 985981"/>
                <a:gd name="connsiteY13" fmla="*/ 1124527 h 1332345"/>
                <a:gd name="connsiteX14" fmla="*/ 561109 w 985981"/>
                <a:gd name="connsiteY14" fmla="*/ 1276927 h 133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85981" h="1332345">
                  <a:moveTo>
                    <a:pt x="561109" y="1332345"/>
                  </a:moveTo>
                  <a:cubicBezTo>
                    <a:pt x="494145" y="1265381"/>
                    <a:pt x="427181" y="1198418"/>
                    <a:pt x="367145" y="1096818"/>
                  </a:cubicBezTo>
                  <a:cubicBezTo>
                    <a:pt x="307109" y="995218"/>
                    <a:pt x="258618" y="849745"/>
                    <a:pt x="200891" y="722745"/>
                  </a:cubicBezTo>
                  <a:cubicBezTo>
                    <a:pt x="143164" y="595745"/>
                    <a:pt x="41564" y="422563"/>
                    <a:pt x="20782" y="334818"/>
                  </a:cubicBezTo>
                  <a:cubicBezTo>
                    <a:pt x="0" y="247073"/>
                    <a:pt x="18473" y="249382"/>
                    <a:pt x="76200" y="196273"/>
                  </a:cubicBezTo>
                  <a:cubicBezTo>
                    <a:pt x="133927" y="143164"/>
                    <a:pt x="279400" y="32328"/>
                    <a:pt x="367145" y="16164"/>
                  </a:cubicBezTo>
                  <a:cubicBezTo>
                    <a:pt x="454890" y="0"/>
                    <a:pt x="558800" y="25400"/>
                    <a:pt x="602673" y="99291"/>
                  </a:cubicBezTo>
                  <a:cubicBezTo>
                    <a:pt x="646546" y="173182"/>
                    <a:pt x="623455" y="364836"/>
                    <a:pt x="630382" y="459509"/>
                  </a:cubicBezTo>
                  <a:cubicBezTo>
                    <a:pt x="637309" y="554182"/>
                    <a:pt x="623454" y="623454"/>
                    <a:pt x="644236" y="667327"/>
                  </a:cubicBezTo>
                  <a:cubicBezTo>
                    <a:pt x="665018" y="711200"/>
                    <a:pt x="699655" y="713509"/>
                    <a:pt x="755073" y="722745"/>
                  </a:cubicBezTo>
                  <a:cubicBezTo>
                    <a:pt x="810491" y="731981"/>
                    <a:pt x="967509" y="704272"/>
                    <a:pt x="976745" y="722745"/>
                  </a:cubicBezTo>
                  <a:cubicBezTo>
                    <a:pt x="985981" y="741218"/>
                    <a:pt x="831273" y="787400"/>
                    <a:pt x="810491" y="833582"/>
                  </a:cubicBezTo>
                  <a:cubicBezTo>
                    <a:pt x="789709" y="879764"/>
                    <a:pt x="893618" y="951345"/>
                    <a:pt x="852054" y="999836"/>
                  </a:cubicBezTo>
                  <a:cubicBezTo>
                    <a:pt x="810490" y="1048327"/>
                    <a:pt x="609600" y="1078345"/>
                    <a:pt x="561109" y="1124527"/>
                  </a:cubicBezTo>
                  <a:cubicBezTo>
                    <a:pt x="512618" y="1170709"/>
                    <a:pt x="561109" y="1276927"/>
                    <a:pt x="561109" y="1276927"/>
                  </a:cubicBezTo>
                </a:path>
              </a:pathLst>
            </a:custGeom>
            <a:solidFill>
              <a:srgbClr val="FFFF00">
                <a:alpha val="60000"/>
              </a:srgb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48400" y="3918527"/>
              <a:ext cx="1616363" cy="1152237"/>
            </a:xfrm>
            <a:custGeom>
              <a:avLst/>
              <a:gdLst>
                <a:gd name="connsiteX0" fmla="*/ 0 w 1616363"/>
                <a:gd name="connsiteY0" fmla="*/ 1069109 h 1152237"/>
                <a:gd name="connsiteX1" fmla="*/ 180109 w 1616363"/>
                <a:gd name="connsiteY1" fmla="*/ 861291 h 1152237"/>
                <a:gd name="connsiteX2" fmla="*/ 374073 w 1616363"/>
                <a:gd name="connsiteY2" fmla="*/ 722746 h 1152237"/>
                <a:gd name="connsiteX3" fmla="*/ 581891 w 1616363"/>
                <a:gd name="connsiteY3" fmla="*/ 487218 h 1152237"/>
                <a:gd name="connsiteX4" fmla="*/ 845127 w 1616363"/>
                <a:gd name="connsiteY4" fmla="*/ 473364 h 1152237"/>
                <a:gd name="connsiteX5" fmla="*/ 914400 w 1616363"/>
                <a:gd name="connsiteY5" fmla="*/ 320964 h 1152237"/>
                <a:gd name="connsiteX6" fmla="*/ 928255 w 1616363"/>
                <a:gd name="connsiteY6" fmla="*/ 168564 h 1152237"/>
                <a:gd name="connsiteX7" fmla="*/ 1066800 w 1616363"/>
                <a:gd name="connsiteY7" fmla="*/ 71582 h 1152237"/>
                <a:gd name="connsiteX8" fmla="*/ 1302327 w 1616363"/>
                <a:gd name="connsiteY8" fmla="*/ 30018 h 1152237"/>
                <a:gd name="connsiteX9" fmla="*/ 1524000 w 1616363"/>
                <a:gd name="connsiteY9" fmla="*/ 30018 h 1152237"/>
                <a:gd name="connsiteX10" fmla="*/ 1607127 w 1616363"/>
                <a:gd name="connsiteY10" fmla="*/ 210128 h 1152237"/>
                <a:gd name="connsiteX11" fmla="*/ 1468582 w 1616363"/>
                <a:gd name="connsiteY11" fmla="*/ 514928 h 1152237"/>
                <a:gd name="connsiteX12" fmla="*/ 1316182 w 1616363"/>
                <a:gd name="connsiteY12" fmla="*/ 792018 h 1152237"/>
                <a:gd name="connsiteX13" fmla="*/ 1357745 w 1616363"/>
                <a:gd name="connsiteY13" fmla="*/ 972128 h 1152237"/>
                <a:gd name="connsiteX14" fmla="*/ 1094509 w 1616363"/>
                <a:gd name="connsiteY14" fmla="*/ 1152237 h 115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6363" h="1152237">
                  <a:moveTo>
                    <a:pt x="0" y="1069109"/>
                  </a:moveTo>
                  <a:cubicBezTo>
                    <a:pt x="58882" y="994063"/>
                    <a:pt x="117764" y="919018"/>
                    <a:pt x="180109" y="861291"/>
                  </a:cubicBezTo>
                  <a:cubicBezTo>
                    <a:pt x="242454" y="803564"/>
                    <a:pt x="307109" y="785091"/>
                    <a:pt x="374073" y="722746"/>
                  </a:cubicBezTo>
                  <a:cubicBezTo>
                    <a:pt x="441037" y="660401"/>
                    <a:pt x="503382" y="528782"/>
                    <a:pt x="581891" y="487218"/>
                  </a:cubicBezTo>
                  <a:cubicBezTo>
                    <a:pt x="660400" y="445654"/>
                    <a:pt x="789709" y="501073"/>
                    <a:pt x="845127" y="473364"/>
                  </a:cubicBezTo>
                  <a:cubicBezTo>
                    <a:pt x="900545" y="445655"/>
                    <a:pt x="900545" y="371764"/>
                    <a:pt x="914400" y="320964"/>
                  </a:cubicBezTo>
                  <a:cubicBezTo>
                    <a:pt x="928255" y="270164"/>
                    <a:pt x="902855" y="210128"/>
                    <a:pt x="928255" y="168564"/>
                  </a:cubicBezTo>
                  <a:cubicBezTo>
                    <a:pt x="953655" y="127000"/>
                    <a:pt x="1004455" y="94673"/>
                    <a:pt x="1066800" y="71582"/>
                  </a:cubicBezTo>
                  <a:cubicBezTo>
                    <a:pt x="1129145" y="48491"/>
                    <a:pt x="1226127" y="36945"/>
                    <a:pt x="1302327" y="30018"/>
                  </a:cubicBezTo>
                  <a:cubicBezTo>
                    <a:pt x="1378527" y="23091"/>
                    <a:pt x="1473200" y="0"/>
                    <a:pt x="1524000" y="30018"/>
                  </a:cubicBezTo>
                  <a:cubicBezTo>
                    <a:pt x="1574800" y="60036"/>
                    <a:pt x="1616363" y="129310"/>
                    <a:pt x="1607127" y="210128"/>
                  </a:cubicBezTo>
                  <a:cubicBezTo>
                    <a:pt x="1597891" y="290946"/>
                    <a:pt x="1517073" y="417946"/>
                    <a:pt x="1468582" y="514928"/>
                  </a:cubicBezTo>
                  <a:cubicBezTo>
                    <a:pt x="1420091" y="611910"/>
                    <a:pt x="1334655" y="715818"/>
                    <a:pt x="1316182" y="792018"/>
                  </a:cubicBezTo>
                  <a:cubicBezTo>
                    <a:pt x="1297709" y="868218"/>
                    <a:pt x="1394690" y="912092"/>
                    <a:pt x="1357745" y="972128"/>
                  </a:cubicBezTo>
                  <a:cubicBezTo>
                    <a:pt x="1320800" y="1032164"/>
                    <a:pt x="1094509" y="1152237"/>
                    <a:pt x="1094509" y="1152237"/>
                  </a:cubicBezTo>
                </a:path>
              </a:pathLst>
            </a:custGeom>
            <a:solidFill>
              <a:srgbClr val="FFFF00">
                <a:alpha val="60000"/>
              </a:srgb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ahoma" pitchFamily="34" charset="0"/>
                <a:cs typeface="Tahoma" pitchFamily="34" charset="0"/>
              </a:rPr>
              <a:t>Peak Above Orange Amplitude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705600" y="1028700"/>
            <a:ext cx="2171700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Black Polygons enclose areas of strong positive 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responses.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positive_amplitude_3200min"/>
          <p:cNvPicPr>
            <a:picLocks noChangeAspect="1" noChangeArrowheads="1"/>
          </p:cNvPicPr>
          <p:nvPr/>
        </p:nvPicPr>
        <p:blipFill>
          <a:blip r:embed="rId3" cstate="print"/>
          <a:srcRect l="7155" t="6984" r="7404" b="6984"/>
          <a:stretch>
            <a:fillRect/>
          </a:stretch>
        </p:blipFill>
        <p:spPr bwMode="auto">
          <a:xfrm>
            <a:off x="827088" y="1243015"/>
            <a:ext cx="7681912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5076825" y="5724525"/>
            <a:ext cx="1074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 dirty="0">
                <a:latin typeface="Arial" charset="0"/>
              </a:rPr>
              <a:t>Strong Amplitude</a:t>
            </a:r>
          </a:p>
        </p:txBody>
      </p:sp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3209925" y="5724525"/>
            <a:ext cx="998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 dirty="0">
                <a:latin typeface="Arial" charset="0"/>
              </a:rPr>
              <a:t>Weak Amplitude</a:t>
            </a:r>
          </a:p>
        </p:txBody>
      </p:sp>
      <p:sp>
        <p:nvSpPr>
          <p:cNvPr id="5126" name="Rectangle 8"/>
          <p:cNvSpPr>
            <a:spLocks noChangeArrowheads="1"/>
          </p:cNvSpPr>
          <p:nvPr/>
        </p:nvSpPr>
        <p:spPr bwMode="auto">
          <a:xfrm>
            <a:off x="4676775" y="5346700"/>
            <a:ext cx="381000" cy="3810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4292600" y="5345113"/>
            <a:ext cx="381000" cy="381000"/>
          </a:xfrm>
          <a:prstGeom prst="rect">
            <a:avLst/>
          </a:prstGeom>
          <a:solidFill>
            <a:srgbClr val="00CC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5128" name="Rectangle 10"/>
          <p:cNvSpPr>
            <a:spLocks noChangeArrowheads="1"/>
          </p:cNvSpPr>
          <p:nvPr/>
        </p:nvSpPr>
        <p:spPr bwMode="auto">
          <a:xfrm>
            <a:off x="3533775" y="5345113"/>
            <a:ext cx="381000" cy="381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5129" name="Rectangle 11"/>
          <p:cNvSpPr>
            <a:spLocks noChangeArrowheads="1"/>
          </p:cNvSpPr>
          <p:nvPr/>
        </p:nvSpPr>
        <p:spPr bwMode="auto">
          <a:xfrm>
            <a:off x="3914775" y="5346700"/>
            <a:ext cx="381000" cy="381000"/>
          </a:xfrm>
          <a:prstGeom prst="rect">
            <a:avLst/>
          </a:prstGeom>
          <a:solidFill>
            <a:srgbClr val="0099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5130" name="Rectangle 12"/>
          <p:cNvSpPr>
            <a:spLocks noChangeArrowheads="1"/>
          </p:cNvSpPr>
          <p:nvPr/>
        </p:nvSpPr>
        <p:spPr bwMode="auto">
          <a:xfrm>
            <a:off x="5435600" y="5345113"/>
            <a:ext cx="381000" cy="3810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5131" name="Rectangle 13"/>
          <p:cNvSpPr>
            <a:spLocks noChangeArrowheads="1"/>
          </p:cNvSpPr>
          <p:nvPr/>
        </p:nvSpPr>
        <p:spPr bwMode="auto">
          <a:xfrm>
            <a:off x="5057775" y="5346700"/>
            <a:ext cx="381000" cy="381000"/>
          </a:xfrm>
          <a:prstGeom prst="rect">
            <a:avLst/>
          </a:prstGeom>
          <a:solidFill>
            <a:srgbClr val="FF99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grpSp>
        <p:nvGrpSpPr>
          <p:cNvPr id="2" name="Group 25"/>
          <p:cNvGrpSpPr/>
          <p:nvPr/>
        </p:nvGrpSpPr>
        <p:grpSpPr>
          <a:xfrm>
            <a:off x="2161309" y="1574800"/>
            <a:ext cx="6302753" cy="3454401"/>
            <a:chOff x="2341418" y="1574799"/>
            <a:chExt cx="6827982" cy="3454401"/>
          </a:xfrm>
          <a:noFill/>
        </p:grpSpPr>
        <p:sp>
          <p:nvSpPr>
            <p:cNvPr id="18" name="Freeform 17"/>
            <p:cNvSpPr/>
            <p:nvPr/>
          </p:nvSpPr>
          <p:spPr>
            <a:xfrm>
              <a:off x="7130473" y="4313382"/>
              <a:ext cx="625763" cy="660400"/>
            </a:xfrm>
            <a:custGeom>
              <a:avLst/>
              <a:gdLst>
                <a:gd name="connsiteX0" fmla="*/ 101600 w 625763"/>
                <a:gd name="connsiteY0" fmla="*/ 618836 h 660400"/>
                <a:gd name="connsiteX1" fmla="*/ 170872 w 625763"/>
                <a:gd name="connsiteY1" fmla="*/ 480290 h 660400"/>
                <a:gd name="connsiteX2" fmla="*/ 4618 w 625763"/>
                <a:gd name="connsiteY2" fmla="*/ 355600 h 660400"/>
                <a:gd name="connsiteX3" fmla="*/ 198582 w 625763"/>
                <a:gd name="connsiteY3" fmla="*/ 64654 h 660400"/>
                <a:gd name="connsiteX4" fmla="*/ 337127 w 625763"/>
                <a:gd name="connsiteY4" fmla="*/ 133927 h 660400"/>
                <a:gd name="connsiteX5" fmla="*/ 420254 w 625763"/>
                <a:gd name="connsiteY5" fmla="*/ 36945 h 660400"/>
                <a:gd name="connsiteX6" fmla="*/ 600363 w 625763"/>
                <a:gd name="connsiteY6" fmla="*/ 36945 h 660400"/>
                <a:gd name="connsiteX7" fmla="*/ 572654 w 625763"/>
                <a:gd name="connsiteY7" fmla="*/ 258618 h 660400"/>
                <a:gd name="connsiteX8" fmla="*/ 544945 w 625763"/>
                <a:gd name="connsiteY8" fmla="*/ 452581 h 660400"/>
                <a:gd name="connsiteX9" fmla="*/ 434109 w 625763"/>
                <a:gd name="connsiteY9" fmla="*/ 660400 h 66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5763" h="660400">
                  <a:moveTo>
                    <a:pt x="101600" y="618836"/>
                  </a:moveTo>
                  <a:cubicBezTo>
                    <a:pt x="144318" y="571499"/>
                    <a:pt x="187036" y="524163"/>
                    <a:pt x="170872" y="480290"/>
                  </a:cubicBezTo>
                  <a:cubicBezTo>
                    <a:pt x="154708" y="436417"/>
                    <a:pt x="0" y="424873"/>
                    <a:pt x="4618" y="355600"/>
                  </a:cubicBezTo>
                  <a:cubicBezTo>
                    <a:pt x="9236" y="286327"/>
                    <a:pt x="143164" y="101599"/>
                    <a:pt x="198582" y="64654"/>
                  </a:cubicBezTo>
                  <a:cubicBezTo>
                    <a:pt x="254000" y="27709"/>
                    <a:pt x="300182" y="138545"/>
                    <a:pt x="337127" y="133927"/>
                  </a:cubicBezTo>
                  <a:cubicBezTo>
                    <a:pt x="374072" y="129309"/>
                    <a:pt x="376381" y="53109"/>
                    <a:pt x="420254" y="36945"/>
                  </a:cubicBezTo>
                  <a:cubicBezTo>
                    <a:pt x="464127" y="20781"/>
                    <a:pt x="574963" y="0"/>
                    <a:pt x="600363" y="36945"/>
                  </a:cubicBezTo>
                  <a:cubicBezTo>
                    <a:pt x="625763" y="73890"/>
                    <a:pt x="581890" y="189345"/>
                    <a:pt x="572654" y="258618"/>
                  </a:cubicBezTo>
                  <a:cubicBezTo>
                    <a:pt x="563418" y="327891"/>
                    <a:pt x="568036" y="385618"/>
                    <a:pt x="544945" y="452581"/>
                  </a:cubicBezTo>
                  <a:cubicBezTo>
                    <a:pt x="521854" y="519544"/>
                    <a:pt x="434109" y="660400"/>
                    <a:pt x="434109" y="660400"/>
                  </a:cubicBezTo>
                </a:path>
              </a:pathLst>
            </a:cu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594437" y="2978727"/>
              <a:ext cx="574963" cy="1182255"/>
            </a:xfrm>
            <a:custGeom>
              <a:avLst/>
              <a:gdLst>
                <a:gd name="connsiteX0" fmla="*/ 50799 w 574963"/>
                <a:gd name="connsiteY0" fmla="*/ 0 h 1182255"/>
                <a:gd name="connsiteX1" fmla="*/ 78508 w 574963"/>
                <a:gd name="connsiteY1" fmla="*/ 263237 h 1182255"/>
                <a:gd name="connsiteX2" fmla="*/ 9236 w 574963"/>
                <a:gd name="connsiteY2" fmla="*/ 554182 h 1182255"/>
                <a:gd name="connsiteX3" fmla="*/ 23090 w 574963"/>
                <a:gd name="connsiteY3" fmla="*/ 692728 h 1182255"/>
                <a:gd name="connsiteX4" fmla="*/ 64654 w 574963"/>
                <a:gd name="connsiteY4" fmla="*/ 1011382 h 1182255"/>
                <a:gd name="connsiteX5" fmla="*/ 147781 w 574963"/>
                <a:gd name="connsiteY5" fmla="*/ 1163782 h 1182255"/>
                <a:gd name="connsiteX6" fmla="*/ 272472 w 574963"/>
                <a:gd name="connsiteY6" fmla="*/ 1122218 h 1182255"/>
                <a:gd name="connsiteX7" fmla="*/ 411018 w 574963"/>
                <a:gd name="connsiteY7" fmla="*/ 942109 h 1182255"/>
                <a:gd name="connsiteX8" fmla="*/ 535708 w 574963"/>
                <a:gd name="connsiteY8" fmla="*/ 665018 h 1182255"/>
                <a:gd name="connsiteX9" fmla="*/ 563418 w 574963"/>
                <a:gd name="connsiteY9" fmla="*/ 360218 h 1182255"/>
                <a:gd name="connsiteX10" fmla="*/ 466436 w 574963"/>
                <a:gd name="connsiteY10" fmla="*/ 540328 h 1182255"/>
                <a:gd name="connsiteX11" fmla="*/ 369454 w 574963"/>
                <a:gd name="connsiteY11" fmla="*/ 748146 h 1182255"/>
                <a:gd name="connsiteX12" fmla="*/ 258618 w 574963"/>
                <a:gd name="connsiteY12" fmla="*/ 789709 h 1182255"/>
                <a:gd name="connsiteX13" fmla="*/ 189345 w 574963"/>
                <a:gd name="connsiteY13" fmla="*/ 651164 h 1182255"/>
                <a:gd name="connsiteX14" fmla="*/ 203199 w 574963"/>
                <a:gd name="connsiteY14" fmla="*/ 429491 h 1182255"/>
                <a:gd name="connsiteX15" fmla="*/ 300181 w 574963"/>
                <a:gd name="connsiteY15" fmla="*/ 110837 h 118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4963" h="1182255">
                  <a:moveTo>
                    <a:pt x="50799" y="0"/>
                  </a:moveTo>
                  <a:cubicBezTo>
                    <a:pt x="68117" y="85436"/>
                    <a:pt x="85435" y="170873"/>
                    <a:pt x="78508" y="263237"/>
                  </a:cubicBezTo>
                  <a:cubicBezTo>
                    <a:pt x="71581" y="355601"/>
                    <a:pt x="18472" y="482600"/>
                    <a:pt x="9236" y="554182"/>
                  </a:cubicBezTo>
                  <a:cubicBezTo>
                    <a:pt x="0" y="625764"/>
                    <a:pt x="13854" y="616528"/>
                    <a:pt x="23090" y="692728"/>
                  </a:cubicBezTo>
                  <a:cubicBezTo>
                    <a:pt x="32326" y="768928"/>
                    <a:pt x="43872" y="932873"/>
                    <a:pt x="64654" y="1011382"/>
                  </a:cubicBezTo>
                  <a:cubicBezTo>
                    <a:pt x="85436" y="1089891"/>
                    <a:pt x="113145" y="1145309"/>
                    <a:pt x="147781" y="1163782"/>
                  </a:cubicBezTo>
                  <a:cubicBezTo>
                    <a:pt x="182417" y="1182255"/>
                    <a:pt x="228599" y="1159163"/>
                    <a:pt x="272472" y="1122218"/>
                  </a:cubicBezTo>
                  <a:cubicBezTo>
                    <a:pt x="316345" y="1085273"/>
                    <a:pt x="367145" y="1018309"/>
                    <a:pt x="411018" y="942109"/>
                  </a:cubicBezTo>
                  <a:cubicBezTo>
                    <a:pt x="454891" y="865909"/>
                    <a:pt x="510308" y="762000"/>
                    <a:pt x="535708" y="665018"/>
                  </a:cubicBezTo>
                  <a:cubicBezTo>
                    <a:pt x="561108" y="568036"/>
                    <a:pt x="574963" y="381000"/>
                    <a:pt x="563418" y="360218"/>
                  </a:cubicBezTo>
                  <a:cubicBezTo>
                    <a:pt x="551873" y="339436"/>
                    <a:pt x="498763" y="475673"/>
                    <a:pt x="466436" y="540328"/>
                  </a:cubicBezTo>
                  <a:cubicBezTo>
                    <a:pt x="434109" y="604983"/>
                    <a:pt x="404090" y="706583"/>
                    <a:pt x="369454" y="748146"/>
                  </a:cubicBezTo>
                  <a:cubicBezTo>
                    <a:pt x="334818" y="789710"/>
                    <a:pt x="288636" y="805873"/>
                    <a:pt x="258618" y="789709"/>
                  </a:cubicBezTo>
                  <a:cubicBezTo>
                    <a:pt x="228600" y="773545"/>
                    <a:pt x="198581" y="711200"/>
                    <a:pt x="189345" y="651164"/>
                  </a:cubicBezTo>
                  <a:cubicBezTo>
                    <a:pt x="180109" y="591128"/>
                    <a:pt x="184726" y="519546"/>
                    <a:pt x="203199" y="429491"/>
                  </a:cubicBezTo>
                  <a:cubicBezTo>
                    <a:pt x="221672" y="339437"/>
                    <a:pt x="300181" y="110837"/>
                    <a:pt x="300181" y="110837"/>
                  </a:cubicBezTo>
                </a:path>
              </a:pathLst>
            </a:cu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23164" y="3048000"/>
              <a:ext cx="1992746" cy="1967345"/>
            </a:xfrm>
            <a:custGeom>
              <a:avLst/>
              <a:gdLst>
                <a:gd name="connsiteX0" fmla="*/ 1080654 w 1992746"/>
                <a:gd name="connsiteY0" fmla="*/ 1967345 h 1967345"/>
                <a:gd name="connsiteX1" fmla="*/ 1246909 w 1992746"/>
                <a:gd name="connsiteY1" fmla="*/ 1704109 h 1967345"/>
                <a:gd name="connsiteX2" fmla="*/ 1427018 w 1992746"/>
                <a:gd name="connsiteY2" fmla="*/ 1634836 h 1967345"/>
                <a:gd name="connsiteX3" fmla="*/ 1634836 w 1992746"/>
                <a:gd name="connsiteY3" fmla="*/ 1773382 h 1967345"/>
                <a:gd name="connsiteX4" fmla="*/ 1676400 w 1992746"/>
                <a:gd name="connsiteY4" fmla="*/ 1676400 h 1967345"/>
                <a:gd name="connsiteX5" fmla="*/ 1593272 w 1992746"/>
                <a:gd name="connsiteY5" fmla="*/ 1537854 h 1967345"/>
                <a:gd name="connsiteX6" fmla="*/ 1357745 w 1992746"/>
                <a:gd name="connsiteY6" fmla="*/ 1371600 h 1967345"/>
                <a:gd name="connsiteX7" fmla="*/ 1357745 w 1992746"/>
                <a:gd name="connsiteY7" fmla="*/ 1233054 h 1967345"/>
                <a:gd name="connsiteX8" fmla="*/ 1579418 w 1992746"/>
                <a:gd name="connsiteY8" fmla="*/ 1136072 h 1967345"/>
                <a:gd name="connsiteX9" fmla="*/ 1524000 w 1992746"/>
                <a:gd name="connsiteY9" fmla="*/ 969818 h 1967345"/>
                <a:gd name="connsiteX10" fmla="*/ 1399309 w 1992746"/>
                <a:gd name="connsiteY10" fmla="*/ 803563 h 1967345"/>
                <a:gd name="connsiteX11" fmla="*/ 1343891 w 1992746"/>
                <a:gd name="connsiteY11" fmla="*/ 665018 h 1967345"/>
                <a:gd name="connsiteX12" fmla="*/ 1496291 w 1992746"/>
                <a:gd name="connsiteY12" fmla="*/ 568036 h 1967345"/>
                <a:gd name="connsiteX13" fmla="*/ 1939636 w 1992746"/>
                <a:gd name="connsiteY13" fmla="*/ 498763 h 1967345"/>
                <a:gd name="connsiteX14" fmla="*/ 1787236 w 1992746"/>
                <a:gd name="connsiteY14" fmla="*/ 374072 h 1967345"/>
                <a:gd name="connsiteX15" fmla="*/ 1537854 w 1992746"/>
                <a:gd name="connsiteY15" fmla="*/ 401782 h 1967345"/>
                <a:gd name="connsiteX16" fmla="*/ 1246909 w 1992746"/>
                <a:gd name="connsiteY16" fmla="*/ 581891 h 1967345"/>
                <a:gd name="connsiteX17" fmla="*/ 872836 w 1992746"/>
                <a:gd name="connsiteY17" fmla="*/ 858982 h 1967345"/>
                <a:gd name="connsiteX18" fmla="*/ 651163 w 1992746"/>
                <a:gd name="connsiteY18" fmla="*/ 831272 h 1967345"/>
                <a:gd name="connsiteX19" fmla="*/ 845127 w 1992746"/>
                <a:gd name="connsiteY19" fmla="*/ 692727 h 1967345"/>
                <a:gd name="connsiteX20" fmla="*/ 1025236 w 1992746"/>
                <a:gd name="connsiteY20" fmla="*/ 526472 h 1967345"/>
                <a:gd name="connsiteX21" fmla="*/ 1371600 w 1992746"/>
                <a:gd name="connsiteY21" fmla="*/ 263236 h 1967345"/>
                <a:gd name="connsiteX22" fmla="*/ 1537854 w 1992746"/>
                <a:gd name="connsiteY22" fmla="*/ 180109 h 1967345"/>
                <a:gd name="connsiteX23" fmla="*/ 1814945 w 1992746"/>
                <a:gd name="connsiteY23" fmla="*/ 207818 h 1967345"/>
                <a:gd name="connsiteX24" fmla="*/ 1953491 w 1992746"/>
                <a:gd name="connsiteY24" fmla="*/ 83127 h 1967345"/>
                <a:gd name="connsiteX25" fmla="*/ 1579418 w 1992746"/>
                <a:gd name="connsiteY25" fmla="*/ 0 h 1967345"/>
                <a:gd name="connsiteX26" fmla="*/ 1413163 w 1992746"/>
                <a:gd name="connsiteY26" fmla="*/ 83127 h 1967345"/>
                <a:gd name="connsiteX27" fmla="*/ 1011381 w 1992746"/>
                <a:gd name="connsiteY27" fmla="*/ 401782 h 1967345"/>
                <a:gd name="connsiteX28" fmla="*/ 637309 w 1992746"/>
                <a:gd name="connsiteY28" fmla="*/ 734291 h 1967345"/>
                <a:gd name="connsiteX29" fmla="*/ 540327 w 1992746"/>
                <a:gd name="connsiteY29" fmla="*/ 914400 h 1967345"/>
                <a:gd name="connsiteX30" fmla="*/ 346363 w 1992746"/>
                <a:gd name="connsiteY30" fmla="*/ 1080654 h 1967345"/>
                <a:gd name="connsiteX31" fmla="*/ 193963 w 1992746"/>
                <a:gd name="connsiteY31" fmla="*/ 1260763 h 1967345"/>
                <a:gd name="connsiteX32" fmla="*/ 110836 w 1992746"/>
                <a:gd name="connsiteY32" fmla="*/ 1385454 h 1967345"/>
                <a:gd name="connsiteX33" fmla="*/ 96981 w 1992746"/>
                <a:gd name="connsiteY33" fmla="*/ 1676400 h 1967345"/>
                <a:gd name="connsiteX34" fmla="*/ 0 w 1992746"/>
                <a:gd name="connsiteY34" fmla="*/ 1925782 h 196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992746" h="1967345">
                  <a:moveTo>
                    <a:pt x="1080654" y="1967345"/>
                  </a:moveTo>
                  <a:cubicBezTo>
                    <a:pt x="1134918" y="1863436"/>
                    <a:pt x="1189182" y="1759527"/>
                    <a:pt x="1246909" y="1704109"/>
                  </a:cubicBezTo>
                  <a:cubicBezTo>
                    <a:pt x="1304636" y="1648691"/>
                    <a:pt x="1362364" y="1623291"/>
                    <a:pt x="1427018" y="1634836"/>
                  </a:cubicBezTo>
                  <a:cubicBezTo>
                    <a:pt x="1491672" y="1646381"/>
                    <a:pt x="1593272" y="1766455"/>
                    <a:pt x="1634836" y="1773382"/>
                  </a:cubicBezTo>
                  <a:cubicBezTo>
                    <a:pt x="1676400" y="1780309"/>
                    <a:pt x="1683327" y="1715655"/>
                    <a:pt x="1676400" y="1676400"/>
                  </a:cubicBezTo>
                  <a:cubicBezTo>
                    <a:pt x="1669473" y="1637145"/>
                    <a:pt x="1646381" y="1588654"/>
                    <a:pt x="1593272" y="1537854"/>
                  </a:cubicBezTo>
                  <a:cubicBezTo>
                    <a:pt x="1540163" y="1487054"/>
                    <a:pt x="1396999" y="1422400"/>
                    <a:pt x="1357745" y="1371600"/>
                  </a:cubicBezTo>
                  <a:cubicBezTo>
                    <a:pt x="1318491" y="1320800"/>
                    <a:pt x="1320800" y="1272309"/>
                    <a:pt x="1357745" y="1233054"/>
                  </a:cubicBezTo>
                  <a:cubicBezTo>
                    <a:pt x="1394691" y="1193799"/>
                    <a:pt x="1551709" y="1179945"/>
                    <a:pt x="1579418" y="1136072"/>
                  </a:cubicBezTo>
                  <a:cubicBezTo>
                    <a:pt x="1607127" y="1092199"/>
                    <a:pt x="1554018" y="1025236"/>
                    <a:pt x="1524000" y="969818"/>
                  </a:cubicBezTo>
                  <a:cubicBezTo>
                    <a:pt x="1493982" y="914400"/>
                    <a:pt x="1429327" y="854363"/>
                    <a:pt x="1399309" y="803563"/>
                  </a:cubicBezTo>
                  <a:cubicBezTo>
                    <a:pt x="1369291" y="752763"/>
                    <a:pt x="1327727" y="704272"/>
                    <a:pt x="1343891" y="665018"/>
                  </a:cubicBezTo>
                  <a:cubicBezTo>
                    <a:pt x="1360055" y="625764"/>
                    <a:pt x="1397000" y="595745"/>
                    <a:pt x="1496291" y="568036"/>
                  </a:cubicBezTo>
                  <a:cubicBezTo>
                    <a:pt x="1595582" y="540327"/>
                    <a:pt x="1891145" y="531090"/>
                    <a:pt x="1939636" y="498763"/>
                  </a:cubicBezTo>
                  <a:cubicBezTo>
                    <a:pt x="1988127" y="466436"/>
                    <a:pt x="1854200" y="390235"/>
                    <a:pt x="1787236" y="374072"/>
                  </a:cubicBezTo>
                  <a:cubicBezTo>
                    <a:pt x="1720272" y="357909"/>
                    <a:pt x="1627908" y="367146"/>
                    <a:pt x="1537854" y="401782"/>
                  </a:cubicBezTo>
                  <a:cubicBezTo>
                    <a:pt x="1447800" y="436418"/>
                    <a:pt x="1357745" y="505691"/>
                    <a:pt x="1246909" y="581891"/>
                  </a:cubicBezTo>
                  <a:cubicBezTo>
                    <a:pt x="1136073" y="658091"/>
                    <a:pt x="972127" y="817419"/>
                    <a:pt x="872836" y="858982"/>
                  </a:cubicBezTo>
                  <a:cubicBezTo>
                    <a:pt x="773545" y="900546"/>
                    <a:pt x="655781" y="858981"/>
                    <a:pt x="651163" y="831272"/>
                  </a:cubicBezTo>
                  <a:cubicBezTo>
                    <a:pt x="646545" y="803563"/>
                    <a:pt x="782782" y="743527"/>
                    <a:pt x="845127" y="692727"/>
                  </a:cubicBezTo>
                  <a:cubicBezTo>
                    <a:pt x="907472" y="641927"/>
                    <a:pt x="937491" y="598054"/>
                    <a:pt x="1025236" y="526472"/>
                  </a:cubicBezTo>
                  <a:cubicBezTo>
                    <a:pt x="1112981" y="454890"/>
                    <a:pt x="1286164" y="320963"/>
                    <a:pt x="1371600" y="263236"/>
                  </a:cubicBezTo>
                  <a:cubicBezTo>
                    <a:pt x="1457036" y="205509"/>
                    <a:pt x="1463963" y="189345"/>
                    <a:pt x="1537854" y="180109"/>
                  </a:cubicBezTo>
                  <a:cubicBezTo>
                    <a:pt x="1611745" y="170873"/>
                    <a:pt x="1745672" y="223982"/>
                    <a:pt x="1814945" y="207818"/>
                  </a:cubicBezTo>
                  <a:cubicBezTo>
                    <a:pt x="1884218" y="191654"/>
                    <a:pt x="1992746" y="117763"/>
                    <a:pt x="1953491" y="83127"/>
                  </a:cubicBezTo>
                  <a:cubicBezTo>
                    <a:pt x="1914237" y="48491"/>
                    <a:pt x="1669473" y="0"/>
                    <a:pt x="1579418" y="0"/>
                  </a:cubicBezTo>
                  <a:cubicBezTo>
                    <a:pt x="1489363" y="0"/>
                    <a:pt x="1507836" y="16163"/>
                    <a:pt x="1413163" y="83127"/>
                  </a:cubicBezTo>
                  <a:cubicBezTo>
                    <a:pt x="1318490" y="150091"/>
                    <a:pt x="1140690" y="293255"/>
                    <a:pt x="1011381" y="401782"/>
                  </a:cubicBezTo>
                  <a:cubicBezTo>
                    <a:pt x="882072" y="510309"/>
                    <a:pt x="715818" y="648855"/>
                    <a:pt x="637309" y="734291"/>
                  </a:cubicBezTo>
                  <a:cubicBezTo>
                    <a:pt x="558800" y="819727"/>
                    <a:pt x="588818" y="856673"/>
                    <a:pt x="540327" y="914400"/>
                  </a:cubicBezTo>
                  <a:cubicBezTo>
                    <a:pt x="491836" y="972127"/>
                    <a:pt x="404090" y="1022927"/>
                    <a:pt x="346363" y="1080654"/>
                  </a:cubicBezTo>
                  <a:cubicBezTo>
                    <a:pt x="288636" y="1138381"/>
                    <a:pt x="233217" y="1209963"/>
                    <a:pt x="193963" y="1260763"/>
                  </a:cubicBezTo>
                  <a:cubicBezTo>
                    <a:pt x="154709" y="1311563"/>
                    <a:pt x="127000" y="1316181"/>
                    <a:pt x="110836" y="1385454"/>
                  </a:cubicBezTo>
                  <a:cubicBezTo>
                    <a:pt x="94672" y="1454727"/>
                    <a:pt x="115454" y="1586345"/>
                    <a:pt x="96981" y="1676400"/>
                  </a:cubicBezTo>
                  <a:cubicBezTo>
                    <a:pt x="78508" y="1766455"/>
                    <a:pt x="0" y="1925782"/>
                    <a:pt x="0" y="1925782"/>
                  </a:cubicBezTo>
                </a:path>
              </a:pathLst>
            </a:cu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14800" y="3422072"/>
              <a:ext cx="1653309" cy="1593273"/>
            </a:xfrm>
            <a:custGeom>
              <a:avLst/>
              <a:gdLst>
                <a:gd name="connsiteX0" fmla="*/ 304800 w 1653309"/>
                <a:gd name="connsiteY0" fmla="*/ 1551710 h 1593273"/>
                <a:gd name="connsiteX1" fmla="*/ 332509 w 1653309"/>
                <a:gd name="connsiteY1" fmla="*/ 1260764 h 1593273"/>
                <a:gd name="connsiteX2" fmla="*/ 429491 w 1653309"/>
                <a:gd name="connsiteY2" fmla="*/ 1052946 h 1593273"/>
                <a:gd name="connsiteX3" fmla="*/ 678873 w 1653309"/>
                <a:gd name="connsiteY3" fmla="*/ 997528 h 1593273"/>
                <a:gd name="connsiteX4" fmla="*/ 872836 w 1653309"/>
                <a:gd name="connsiteY4" fmla="*/ 872837 h 1593273"/>
                <a:gd name="connsiteX5" fmla="*/ 1136073 w 1653309"/>
                <a:gd name="connsiteY5" fmla="*/ 568037 h 1593273"/>
                <a:gd name="connsiteX6" fmla="*/ 1288473 w 1653309"/>
                <a:gd name="connsiteY6" fmla="*/ 346364 h 1593273"/>
                <a:gd name="connsiteX7" fmla="*/ 1565564 w 1653309"/>
                <a:gd name="connsiteY7" fmla="*/ 166255 h 1593273"/>
                <a:gd name="connsiteX8" fmla="*/ 1607127 w 1653309"/>
                <a:gd name="connsiteY8" fmla="*/ 0 h 1593273"/>
                <a:gd name="connsiteX9" fmla="*/ 1288473 w 1653309"/>
                <a:gd name="connsiteY9" fmla="*/ 166255 h 1593273"/>
                <a:gd name="connsiteX10" fmla="*/ 886691 w 1653309"/>
                <a:gd name="connsiteY10" fmla="*/ 221673 h 1593273"/>
                <a:gd name="connsiteX11" fmla="*/ 706582 w 1653309"/>
                <a:gd name="connsiteY11" fmla="*/ 484910 h 1593273"/>
                <a:gd name="connsiteX12" fmla="*/ 526473 w 1653309"/>
                <a:gd name="connsiteY12" fmla="*/ 775855 h 1593273"/>
                <a:gd name="connsiteX13" fmla="*/ 249382 w 1653309"/>
                <a:gd name="connsiteY13" fmla="*/ 1011382 h 1593273"/>
                <a:gd name="connsiteX14" fmla="*/ 96982 w 1653309"/>
                <a:gd name="connsiteY14" fmla="*/ 1205346 h 1593273"/>
                <a:gd name="connsiteX15" fmla="*/ 0 w 1653309"/>
                <a:gd name="connsiteY15" fmla="*/ 1593273 h 1593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53309" h="1593273">
                  <a:moveTo>
                    <a:pt x="304800" y="1551710"/>
                  </a:moveTo>
                  <a:cubicBezTo>
                    <a:pt x="308263" y="1447800"/>
                    <a:pt x="311727" y="1343891"/>
                    <a:pt x="332509" y="1260764"/>
                  </a:cubicBezTo>
                  <a:cubicBezTo>
                    <a:pt x="353291" y="1177637"/>
                    <a:pt x="371764" y="1096819"/>
                    <a:pt x="429491" y="1052946"/>
                  </a:cubicBezTo>
                  <a:cubicBezTo>
                    <a:pt x="487218" y="1009073"/>
                    <a:pt x="604982" y="1027546"/>
                    <a:pt x="678873" y="997528"/>
                  </a:cubicBezTo>
                  <a:cubicBezTo>
                    <a:pt x="752764" y="967510"/>
                    <a:pt x="796636" y="944419"/>
                    <a:pt x="872836" y="872837"/>
                  </a:cubicBezTo>
                  <a:cubicBezTo>
                    <a:pt x="949036" y="801255"/>
                    <a:pt x="1066800" y="655782"/>
                    <a:pt x="1136073" y="568037"/>
                  </a:cubicBezTo>
                  <a:cubicBezTo>
                    <a:pt x="1205346" y="480292"/>
                    <a:pt x="1216891" y="413328"/>
                    <a:pt x="1288473" y="346364"/>
                  </a:cubicBezTo>
                  <a:cubicBezTo>
                    <a:pt x="1360055" y="279400"/>
                    <a:pt x="1512455" y="223982"/>
                    <a:pt x="1565564" y="166255"/>
                  </a:cubicBezTo>
                  <a:cubicBezTo>
                    <a:pt x="1618673" y="108528"/>
                    <a:pt x="1653309" y="0"/>
                    <a:pt x="1607127" y="0"/>
                  </a:cubicBezTo>
                  <a:cubicBezTo>
                    <a:pt x="1560945" y="0"/>
                    <a:pt x="1408546" y="129310"/>
                    <a:pt x="1288473" y="166255"/>
                  </a:cubicBezTo>
                  <a:cubicBezTo>
                    <a:pt x="1168400" y="203200"/>
                    <a:pt x="983673" y="168564"/>
                    <a:pt x="886691" y="221673"/>
                  </a:cubicBezTo>
                  <a:cubicBezTo>
                    <a:pt x="789709" y="274782"/>
                    <a:pt x="766618" y="392546"/>
                    <a:pt x="706582" y="484910"/>
                  </a:cubicBezTo>
                  <a:cubicBezTo>
                    <a:pt x="646546" y="577274"/>
                    <a:pt x="602673" y="688110"/>
                    <a:pt x="526473" y="775855"/>
                  </a:cubicBezTo>
                  <a:cubicBezTo>
                    <a:pt x="450273" y="863600"/>
                    <a:pt x="320964" y="939800"/>
                    <a:pt x="249382" y="1011382"/>
                  </a:cubicBezTo>
                  <a:cubicBezTo>
                    <a:pt x="177800" y="1082964"/>
                    <a:pt x="138546" y="1108364"/>
                    <a:pt x="96982" y="1205346"/>
                  </a:cubicBezTo>
                  <a:cubicBezTo>
                    <a:pt x="55418" y="1302328"/>
                    <a:pt x="0" y="1593273"/>
                    <a:pt x="0" y="1593273"/>
                  </a:cubicBezTo>
                </a:path>
              </a:pathLst>
            </a:cu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52145" y="2496127"/>
              <a:ext cx="891310" cy="512618"/>
            </a:xfrm>
            <a:custGeom>
              <a:avLst/>
              <a:gdLst>
                <a:gd name="connsiteX0" fmla="*/ 226291 w 891310"/>
                <a:gd name="connsiteY0" fmla="*/ 399473 h 512618"/>
                <a:gd name="connsiteX1" fmla="*/ 420255 w 891310"/>
                <a:gd name="connsiteY1" fmla="*/ 468745 h 512618"/>
                <a:gd name="connsiteX2" fmla="*/ 683491 w 891310"/>
                <a:gd name="connsiteY2" fmla="*/ 496455 h 512618"/>
                <a:gd name="connsiteX3" fmla="*/ 752764 w 891310"/>
                <a:gd name="connsiteY3" fmla="*/ 371764 h 512618"/>
                <a:gd name="connsiteX4" fmla="*/ 752764 w 891310"/>
                <a:gd name="connsiteY4" fmla="*/ 247073 h 512618"/>
                <a:gd name="connsiteX5" fmla="*/ 891310 w 891310"/>
                <a:gd name="connsiteY5" fmla="*/ 136236 h 512618"/>
                <a:gd name="connsiteX6" fmla="*/ 752764 w 891310"/>
                <a:gd name="connsiteY6" fmla="*/ 150091 h 512618"/>
                <a:gd name="connsiteX7" fmla="*/ 586510 w 891310"/>
                <a:gd name="connsiteY7" fmla="*/ 260927 h 512618"/>
                <a:gd name="connsiteX8" fmla="*/ 378691 w 891310"/>
                <a:gd name="connsiteY8" fmla="*/ 233218 h 512618"/>
                <a:gd name="connsiteX9" fmla="*/ 323273 w 891310"/>
                <a:gd name="connsiteY9" fmla="*/ 66964 h 512618"/>
                <a:gd name="connsiteX10" fmla="*/ 143164 w 891310"/>
                <a:gd name="connsiteY10" fmla="*/ 25400 h 512618"/>
                <a:gd name="connsiteX11" fmla="*/ 18473 w 891310"/>
                <a:gd name="connsiteY11" fmla="*/ 219364 h 512618"/>
                <a:gd name="connsiteX12" fmla="*/ 32328 w 891310"/>
                <a:gd name="connsiteY12" fmla="*/ 330200 h 512618"/>
                <a:gd name="connsiteX13" fmla="*/ 129310 w 891310"/>
                <a:gd name="connsiteY13" fmla="*/ 371764 h 51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91310" h="512618">
                  <a:moveTo>
                    <a:pt x="226291" y="399473"/>
                  </a:moveTo>
                  <a:cubicBezTo>
                    <a:pt x="285173" y="426027"/>
                    <a:pt x="344055" y="452581"/>
                    <a:pt x="420255" y="468745"/>
                  </a:cubicBezTo>
                  <a:cubicBezTo>
                    <a:pt x="496455" y="484909"/>
                    <a:pt x="628073" y="512618"/>
                    <a:pt x="683491" y="496455"/>
                  </a:cubicBezTo>
                  <a:cubicBezTo>
                    <a:pt x="738909" y="480292"/>
                    <a:pt x="741219" y="413328"/>
                    <a:pt x="752764" y="371764"/>
                  </a:cubicBezTo>
                  <a:cubicBezTo>
                    <a:pt x="764309" y="330200"/>
                    <a:pt x="729673" y="286328"/>
                    <a:pt x="752764" y="247073"/>
                  </a:cubicBezTo>
                  <a:cubicBezTo>
                    <a:pt x="775855" y="207818"/>
                    <a:pt x="891310" y="152400"/>
                    <a:pt x="891310" y="136236"/>
                  </a:cubicBezTo>
                  <a:cubicBezTo>
                    <a:pt x="891310" y="120072"/>
                    <a:pt x="803564" y="129309"/>
                    <a:pt x="752764" y="150091"/>
                  </a:cubicBezTo>
                  <a:cubicBezTo>
                    <a:pt x="701964" y="170873"/>
                    <a:pt x="648856" y="247072"/>
                    <a:pt x="586510" y="260927"/>
                  </a:cubicBezTo>
                  <a:cubicBezTo>
                    <a:pt x="524164" y="274782"/>
                    <a:pt x="422564" y="265545"/>
                    <a:pt x="378691" y="233218"/>
                  </a:cubicBezTo>
                  <a:cubicBezTo>
                    <a:pt x="334818" y="200891"/>
                    <a:pt x="362528" y="101600"/>
                    <a:pt x="323273" y="66964"/>
                  </a:cubicBezTo>
                  <a:cubicBezTo>
                    <a:pt x="284019" y="32328"/>
                    <a:pt x="193964" y="0"/>
                    <a:pt x="143164" y="25400"/>
                  </a:cubicBezTo>
                  <a:cubicBezTo>
                    <a:pt x="92364" y="50800"/>
                    <a:pt x="36946" y="168564"/>
                    <a:pt x="18473" y="219364"/>
                  </a:cubicBezTo>
                  <a:cubicBezTo>
                    <a:pt x="0" y="270164"/>
                    <a:pt x="13855" y="304800"/>
                    <a:pt x="32328" y="330200"/>
                  </a:cubicBezTo>
                  <a:cubicBezTo>
                    <a:pt x="50801" y="355600"/>
                    <a:pt x="129310" y="371764"/>
                    <a:pt x="129310" y="371764"/>
                  </a:cubicBezTo>
                </a:path>
              </a:pathLst>
            </a:cu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341418" y="4445000"/>
              <a:ext cx="1341582" cy="584200"/>
            </a:xfrm>
            <a:custGeom>
              <a:avLst/>
              <a:gdLst>
                <a:gd name="connsiteX0" fmla="*/ 0 w 1341582"/>
                <a:gd name="connsiteY0" fmla="*/ 501072 h 584200"/>
                <a:gd name="connsiteX1" fmla="*/ 207818 w 1341582"/>
                <a:gd name="connsiteY1" fmla="*/ 307109 h 584200"/>
                <a:gd name="connsiteX2" fmla="*/ 374073 w 1341582"/>
                <a:gd name="connsiteY2" fmla="*/ 127000 h 584200"/>
                <a:gd name="connsiteX3" fmla="*/ 609600 w 1341582"/>
                <a:gd name="connsiteY3" fmla="*/ 2309 h 584200"/>
                <a:gd name="connsiteX4" fmla="*/ 748146 w 1341582"/>
                <a:gd name="connsiteY4" fmla="*/ 140854 h 584200"/>
                <a:gd name="connsiteX5" fmla="*/ 928255 w 1341582"/>
                <a:gd name="connsiteY5" fmla="*/ 168563 h 584200"/>
                <a:gd name="connsiteX6" fmla="*/ 1177637 w 1341582"/>
                <a:gd name="connsiteY6" fmla="*/ 182418 h 584200"/>
                <a:gd name="connsiteX7" fmla="*/ 1330037 w 1341582"/>
                <a:gd name="connsiteY7" fmla="*/ 237836 h 584200"/>
                <a:gd name="connsiteX8" fmla="*/ 1246909 w 1341582"/>
                <a:gd name="connsiteY8" fmla="*/ 362527 h 584200"/>
                <a:gd name="connsiteX9" fmla="*/ 1108364 w 1341582"/>
                <a:gd name="connsiteY9" fmla="*/ 473363 h 584200"/>
                <a:gd name="connsiteX10" fmla="*/ 942109 w 1341582"/>
                <a:gd name="connsiteY10" fmla="*/ 528782 h 584200"/>
                <a:gd name="connsiteX11" fmla="*/ 665018 w 1341582"/>
                <a:gd name="connsiteY11" fmla="*/ 487218 h 584200"/>
                <a:gd name="connsiteX12" fmla="*/ 568037 w 1341582"/>
                <a:gd name="connsiteY12" fmla="*/ 362527 h 584200"/>
                <a:gd name="connsiteX13" fmla="*/ 332509 w 1341582"/>
                <a:gd name="connsiteY13" fmla="*/ 584200 h 58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1582" h="584200">
                  <a:moveTo>
                    <a:pt x="0" y="501072"/>
                  </a:moveTo>
                  <a:cubicBezTo>
                    <a:pt x="72736" y="435263"/>
                    <a:pt x="145473" y="369454"/>
                    <a:pt x="207818" y="307109"/>
                  </a:cubicBezTo>
                  <a:cubicBezTo>
                    <a:pt x="270163" y="244764"/>
                    <a:pt x="307109" y="177800"/>
                    <a:pt x="374073" y="127000"/>
                  </a:cubicBezTo>
                  <a:cubicBezTo>
                    <a:pt x="441037" y="76200"/>
                    <a:pt x="547255" y="0"/>
                    <a:pt x="609600" y="2309"/>
                  </a:cubicBezTo>
                  <a:cubicBezTo>
                    <a:pt x="671945" y="4618"/>
                    <a:pt x="695037" y="113145"/>
                    <a:pt x="748146" y="140854"/>
                  </a:cubicBezTo>
                  <a:cubicBezTo>
                    <a:pt x="801255" y="168563"/>
                    <a:pt x="856673" y="161636"/>
                    <a:pt x="928255" y="168563"/>
                  </a:cubicBezTo>
                  <a:cubicBezTo>
                    <a:pt x="999837" y="175490"/>
                    <a:pt x="1110673" y="170873"/>
                    <a:pt x="1177637" y="182418"/>
                  </a:cubicBezTo>
                  <a:cubicBezTo>
                    <a:pt x="1244601" y="193963"/>
                    <a:pt x="1318492" y="207818"/>
                    <a:pt x="1330037" y="237836"/>
                  </a:cubicBezTo>
                  <a:cubicBezTo>
                    <a:pt x="1341582" y="267854"/>
                    <a:pt x="1283854" y="323273"/>
                    <a:pt x="1246909" y="362527"/>
                  </a:cubicBezTo>
                  <a:cubicBezTo>
                    <a:pt x="1209964" y="401781"/>
                    <a:pt x="1159164" y="445654"/>
                    <a:pt x="1108364" y="473363"/>
                  </a:cubicBezTo>
                  <a:cubicBezTo>
                    <a:pt x="1057564" y="501072"/>
                    <a:pt x="1016000" y="526473"/>
                    <a:pt x="942109" y="528782"/>
                  </a:cubicBezTo>
                  <a:cubicBezTo>
                    <a:pt x="868218" y="531091"/>
                    <a:pt x="727363" y="514927"/>
                    <a:pt x="665018" y="487218"/>
                  </a:cubicBezTo>
                  <a:cubicBezTo>
                    <a:pt x="602673" y="459509"/>
                    <a:pt x="623455" y="346363"/>
                    <a:pt x="568037" y="362527"/>
                  </a:cubicBezTo>
                  <a:cubicBezTo>
                    <a:pt x="512619" y="378691"/>
                    <a:pt x="332509" y="584200"/>
                    <a:pt x="332509" y="584200"/>
                  </a:cubicBezTo>
                </a:path>
              </a:pathLst>
            </a:cu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43745" y="2299854"/>
              <a:ext cx="1985819" cy="1773382"/>
            </a:xfrm>
            <a:custGeom>
              <a:avLst/>
              <a:gdLst>
                <a:gd name="connsiteX0" fmla="*/ 0 w 1985819"/>
                <a:gd name="connsiteY0" fmla="*/ 1593273 h 1773382"/>
                <a:gd name="connsiteX1" fmla="*/ 235528 w 1985819"/>
                <a:gd name="connsiteY1" fmla="*/ 1399309 h 1773382"/>
                <a:gd name="connsiteX2" fmla="*/ 387928 w 1985819"/>
                <a:gd name="connsiteY2" fmla="*/ 1233055 h 1773382"/>
                <a:gd name="connsiteX3" fmla="*/ 637310 w 1985819"/>
                <a:gd name="connsiteY3" fmla="*/ 1149928 h 1773382"/>
                <a:gd name="connsiteX4" fmla="*/ 748146 w 1985819"/>
                <a:gd name="connsiteY4" fmla="*/ 1080655 h 1773382"/>
                <a:gd name="connsiteX5" fmla="*/ 775855 w 1985819"/>
                <a:gd name="connsiteY5" fmla="*/ 872837 h 1773382"/>
                <a:gd name="connsiteX6" fmla="*/ 886691 w 1985819"/>
                <a:gd name="connsiteY6" fmla="*/ 762000 h 1773382"/>
                <a:gd name="connsiteX7" fmla="*/ 1025237 w 1985819"/>
                <a:gd name="connsiteY7" fmla="*/ 581891 h 1773382"/>
                <a:gd name="connsiteX8" fmla="*/ 1205346 w 1985819"/>
                <a:gd name="connsiteY8" fmla="*/ 457200 h 1773382"/>
                <a:gd name="connsiteX9" fmla="*/ 1427019 w 1985819"/>
                <a:gd name="connsiteY9" fmla="*/ 235528 h 1773382"/>
                <a:gd name="connsiteX10" fmla="*/ 1648691 w 1985819"/>
                <a:gd name="connsiteY10" fmla="*/ 69273 h 1773382"/>
                <a:gd name="connsiteX11" fmla="*/ 1773382 w 1985819"/>
                <a:gd name="connsiteY11" fmla="*/ 13855 h 1773382"/>
                <a:gd name="connsiteX12" fmla="*/ 1967346 w 1985819"/>
                <a:gd name="connsiteY12" fmla="*/ 152400 h 1773382"/>
                <a:gd name="connsiteX13" fmla="*/ 1662546 w 1985819"/>
                <a:gd name="connsiteY13" fmla="*/ 387928 h 1773382"/>
                <a:gd name="connsiteX14" fmla="*/ 1454728 w 1985819"/>
                <a:gd name="connsiteY14" fmla="*/ 595746 h 1773382"/>
                <a:gd name="connsiteX15" fmla="*/ 1108364 w 1985819"/>
                <a:gd name="connsiteY15" fmla="*/ 734291 h 1773382"/>
                <a:gd name="connsiteX16" fmla="*/ 1163782 w 1985819"/>
                <a:gd name="connsiteY16" fmla="*/ 942109 h 1773382"/>
                <a:gd name="connsiteX17" fmla="*/ 1011382 w 1985819"/>
                <a:gd name="connsiteY17" fmla="*/ 1122218 h 1773382"/>
                <a:gd name="connsiteX18" fmla="*/ 720437 w 1985819"/>
                <a:gd name="connsiteY18" fmla="*/ 1357746 h 1773382"/>
                <a:gd name="connsiteX19" fmla="*/ 374073 w 1985819"/>
                <a:gd name="connsiteY19" fmla="*/ 1565564 h 1773382"/>
                <a:gd name="connsiteX20" fmla="*/ 41564 w 1985819"/>
                <a:gd name="connsiteY20" fmla="*/ 1773382 h 1773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85819" h="1773382">
                  <a:moveTo>
                    <a:pt x="0" y="1593273"/>
                  </a:moveTo>
                  <a:cubicBezTo>
                    <a:pt x="85436" y="1526309"/>
                    <a:pt x="170873" y="1459345"/>
                    <a:pt x="235528" y="1399309"/>
                  </a:cubicBezTo>
                  <a:cubicBezTo>
                    <a:pt x="300183" y="1339273"/>
                    <a:pt x="320964" y="1274619"/>
                    <a:pt x="387928" y="1233055"/>
                  </a:cubicBezTo>
                  <a:cubicBezTo>
                    <a:pt x="454892" y="1191492"/>
                    <a:pt x="577274" y="1175328"/>
                    <a:pt x="637310" y="1149928"/>
                  </a:cubicBezTo>
                  <a:cubicBezTo>
                    <a:pt x="697346" y="1124528"/>
                    <a:pt x="725055" y="1126837"/>
                    <a:pt x="748146" y="1080655"/>
                  </a:cubicBezTo>
                  <a:cubicBezTo>
                    <a:pt x="771237" y="1034473"/>
                    <a:pt x="752764" y="925946"/>
                    <a:pt x="775855" y="872837"/>
                  </a:cubicBezTo>
                  <a:cubicBezTo>
                    <a:pt x="798946" y="819728"/>
                    <a:pt x="845127" y="810491"/>
                    <a:pt x="886691" y="762000"/>
                  </a:cubicBezTo>
                  <a:cubicBezTo>
                    <a:pt x="928255" y="713509"/>
                    <a:pt x="972128" y="632691"/>
                    <a:pt x="1025237" y="581891"/>
                  </a:cubicBezTo>
                  <a:cubicBezTo>
                    <a:pt x="1078346" y="531091"/>
                    <a:pt x="1138382" y="514927"/>
                    <a:pt x="1205346" y="457200"/>
                  </a:cubicBezTo>
                  <a:cubicBezTo>
                    <a:pt x="1272310" y="399473"/>
                    <a:pt x="1353128" y="300183"/>
                    <a:pt x="1427019" y="235528"/>
                  </a:cubicBezTo>
                  <a:cubicBezTo>
                    <a:pt x="1500910" y="170874"/>
                    <a:pt x="1590964" y="106218"/>
                    <a:pt x="1648691" y="69273"/>
                  </a:cubicBezTo>
                  <a:cubicBezTo>
                    <a:pt x="1706418" y="32328"/>
                    <a:pt x="1720273" y="0"/>
                    <a:pt x="1773382" y="13855"/>
                  </a:cubicBezTo>
                  <a:cubicBezTo>
                    <a:pt x="1826491" y="27710"/>
                    <a:pt x="1985819" y="90055"/>
                    <a:pt x="1967346" y="152400"/>
                  </a:cubicBezTo>
                  <a:cubicBezTo>
                    <a:pt x="1948873" y="214745"/>
                    <a:pt x="1747982" y="314037"/>
                    <a:pt x="1662546" y="387928"/>
                  </a:cubicBezTo>
                  <a:cubicBezTo>
                    <a:pt x="1577110" y="461819"/>
                    <a:pt x="1547092" y="538019"/>
                    <a:pt x="1454728" y="595746"/>
                  </a:cubicBezTo>
                  <a:cubicBezTo>
                    <a:pt x="1362364" y="653473"/>
                    <a:pt x="1156855" y="676564"/>
                    <a:pt x="1108364" y="734291"/>
                  </a:cubicBezTo>
                  <a:cubicBezTo>
                    <a:pt x="1059873" y="792018"/>
                    <a:pt x="1179946" y="877455"/>
                    <a:pt x="1163782" y="942109"/>
                  </a:cubicBezTo>
                  <a:cubicBezTo>
                    <a:pt x="1147618" y="1006763"/>
                    <a:pt x="1085273" y="1052945"/>
                    <a:pt x="1011382" y="1122218"/>
                  </a:cubicBezTo>
                  <a:cubicBezTo>
                    <a:pt x="937491" y="1191491"/>
                    <a:pt x="826655" y="1283855"/>
                    <a:pt x="720437" y="1357746"/>
                  </a:cubicBezTo>
                  <a:cubicBezTo>
                    <a:pt x="614219" y="1431637"/>
                    <a:pt x="487218" y="1496291"/>
                    <a:pt x="374073" y="1565564"/>
                  </a:cubicBezTo>
                  <a:cubicBezTo>
                    <a:pt x="260928" y="1634837"/>
                    <a:pt x="41564" y="1773382"/>
                    <a:pt x="41564" y="1773382"/>
                  </a:cubicBezTo>
                </a:path>
              </a:pathLst>
            </a:cu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01145" y="1574799"/>
              <a:ext cx="988291" cy="1644073"/>
            </a:xfrm>
            <a:custGeom>
              <a:avLst/>
              <a:gdLst>
                <a:gd name="connsiteX0" fmla="*/ 284019 w 988291"/>
                <a:gd name="connsiteY0" fmla="*/ 1029855 h 1644073"/>
                <a:gd name="connsiteX1" fmla="*/ 228600 w 988291"/>
                <a:gd name="connsiteY1" fmla="*/ 1348510 h 1644073"/>
                <a:gd name="connsiteX2" fmla="*/ 103910 w 988291"/>
                <a:gd name="connsiteY2" fmla="*/ 1611746 h 1644073"/>
                <a:gd name="connsiteX3" fmla="*/ 367146 w 988291"/>
                <a:gd name="connsiteY3" fmla="*/ 1542473 h 1644073"/>
                <a:gd name="connsiteX4" fmla="*/ 561110 w 988291"/>
                <a:gd name="connsiteY4" fmla="*/ 1376219 h 1644073"/>
                <a:gd name="connsiteX5" fmla="*/ 644237 w 988291"/>
                <a:gd name="connsiteY5" fmla="*/ 1196110 h 1644073"/>
                <a:gd name="connsiteX6" fmla="*/ 838200 w 988291"/>
                <a:gd name="connsiteY6" fmla="*/ 988292 h 1644073"/>
                <a:gd name="connsiteX7" fmla="*/ 671946 w 988291"/>
                <a:gd name="connsiteY7" fmla="*/ 822037 h 1644073"/>
                <a:gd name="connsiteX8" fmla="*/ 630382 w 988291"/>
                <a:gd name="connsiteY8" fmla="*/ 655783 h 1644073"/>
                <a:gd name="connsiteX9" fmla="*/ 838200 w 988291"/>
                <a:gd name="connsiteY9" fmla="*/ 544946 h 1644073"/>
                <a:gd name="connsiteX10" fmla="*/ 962891 w 988291"/>
                <a:gd name="connsiteY10" fmla="*/ 364837 h 1644073"/>
                <a:gd name="connsiteX11" fmla="*/ 976746 w 988291"/>
                <a:gd name="connsiteY11" fmla="*/ 170873 h 1644073"/>
                <a:gd name="connsiteX12" fmla="*/ 893619 w 988291"/>
                <a:gd name="connsiteY12" fmla="*/ 18473 h 1644073"/>
                <a:gd name="connsiteX13" fmla="*/ 741219 w 988291"/>
                <a:gd name="connsiteY13" fmla="*/ 60037 h 1644073"/>
                <a:gd name="connsiteX14" fmla="*/ 464128 w 988291"/>
                <a:gd name="connsiteY14" fmla="*/ 240146 h 1644073"/>
                <a:gd name="connsiteX15" fmla="*/ 48491 w 988291"/>
                <a:gd name="connsiteY15" fmla="*/ 614219 h 1644073"/>
                <a:gd name="connsiteX16" fmla="*/ 173182 w 988291"/>
                <a:gd name="connsiteY16" fmla="*/ 780473 h 1644073"/>
                <a:gd name="connsiteX17" fmla="*/ 270164 w 988291"/>
                <a:gd name="connsiteY17" fmla="*/ 669637 h 1644073"/>
                <a:gd name="connsiteX18" fmla="*/ 325582 w 988291"/>
                <a:gd name="connsiteY18" fmla="*/ 503383 h 1644073"/>
                <a:gd name="connsiteX19" fmla="*/ 464128 w 988291"/>
                <a:gd name="connsiteY19" fmla="*/ 406401 h 1644073"/>
                <a:gd name="connsiteX20" fmla="*/ 588819 w 988291"/>
                <a:gd name="connsiteY20" fmla="*/ 337128 h 1644073"/>
                <a:gd name="connsiteX21" fmla="*/ 768928 w 988291"/>
                <a:gd name="connsiteY21" fmla="*/ 295564 h 1644073"/>
                <a:gd name="connsiteX22" fmla="*/ 755073 w 988291"/>
                <a:gd name="connsiteY22" fmla="*/ 392546 h 1644073"/>
                <a:gd name="connsiteX23" fmla="*/ 644237 w 988291"/>
                <a:gd name="connsiteY23" fmla="*/ 531092 h 1644073"/>
                <a:gd name="connsiteX24" fmla="*/ 574964 w 988291"/>
                <a:gd name="connsiteY24" fmla="*/ 641928 h 1644073"/>
                <a:gd name="connsiteX25" fmla="*/ 561110 w 988291"/>
                <a:gd name="connsiteY25" fmla="*/ 766619 h 1644073"/>
                <a:gd name="connsiteX26" fmla="*/ 602673 w 988291"/>
                <a:gd name="connsiteY26" fmla="*/ 1016001 h 1644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88291" h="1644073">
                  <a:moveTo>
                    <a:pt x="284019" y="1029855"/>
                  </a:moveTo>
                  <a:cubicBezTo>
                    <a:pt x="271318" y="1140691"/>
                    <a:pt x="258618" y="1251528"/>
                    <a:pt x="228600" y="1348510"/>
                  </a:cubicBezTo>
                  <a:cubicBezTo>
                    <a:pt x="198582" y="1445492"/>
                    <a:pt x="80819" y="1579419"/>
                    <a:pt x="103910" y="1611746"/>
                  </a:cubicBezTo>
                  <a:cubicBezTo>
                    <a:pt x="127001" y="1644073"/>
                    <a:pt x="290946" y="1581727"/>
                    <a:pt x="367146" y="1542473"/>
                  </a:cubicBezTo>
                  <a:cubicBezTo>
                    <a:pt x="443346" y="1503219"/>
                    <a:pt x="514928" y="1433946"/>
                    <a:pt x="561110" y="1376219"/>
                  </a:cubicBezTo>
                  <a:cubicBezTo>
                    <a:pt x="607292" y="1318492"/>
                    <a:pt x="598055" y="1260765"/>
                    <a:pt x="644237" y="1196110"/>
                  </a:cubicBezTo>
                  <a:cubicBezTo>
                    <a:pt x="690419" y="1131456"/>
                    <a:pt x="833582" y="1050637"/>
                    <a:pt x="838200" y="988292"/>
                  </a:cubicBezTo>
                  <a:cubicBezTo>
                    <a:pt x="842818" y="925947"/>
                    <a:pt x="706582" y="877455"/>
                    <a:pt x="671946" y="822037"/>
                  </a:cubicBezTo>
                  <a:cubicBezTo>
                    <a:pt x="637310" y="766619"/>
                    <a:pt x="602673" y="701965"/>
                    <a:pt x="630382" y="655783"/>
                  </a:cubicBezTo>
                  <a:cubicBezTo>
                    <a:pt x="658091" y="609601"/>
                    <a:pt x="782782" y="593437"/>
                    <a:pt x="838200" y="544946"/>
                  </a:cubicBezTo>
                  <a:cubicBezTo>
                    <a:pt x="893618" y="496455"/>
                    <a:pt x="939800" y="427183"/>
                    <a:pt x="962891" y="364837"/>
                  </a:cubicBezTo>
                  <a:cubicBezTo>
                    <a:pt x="985982" y="302492"/>
                    <a:pt x="988291" y="228600"/>
                    <a:pt x="976746" y="170873"/>
                  </a:cubicBezTo>
                  <a:cubicBezTo>
                    <a:pt x="965201" y="113146"/>
                    <a:pt x="932873" y="36946"/>
                    <a:pt x="893619" y="18473"/>
                  </a:cubicBezTo>
                  <a:cubicBezTo>
                    <a:pt x="854365" y="0"/>
                    <a:pt x="812801" y="23092"/>
                    <a:pt x="741219" y="60037"/>
                  </a:cubicBezTo>
                  <a:cubicBezTo>
                    <a:pt x="669637" y="96983"/>
                    <a:pt x="579583" y="147782"/>
                    <a:pt x="464128" y="240146"/>
                  </a:cubicBezTo>
                  <a:cubicBezTo>
                    <a:pt x="348673" y="332510"/>
                    <a:pt x="96982" y="524164"/>
                    <a:pt x="48491" y="614219"/>
                  </a:cubicBezTo>
                  <a:cubicBezTo>
                    <a:pt x="0" y="704274"/>
                    <a:pt x="136237" y="771237"/>
                    <a:pt x="173182" y="780473"/>
                  </a:cubicBezTo>
                  <a:cubicBezTo>
                    <a:pt x="210127" y="789709"/>
                    <a:pt x="244764" y="715819"/>
                    <a:pt x="270164" y="669637"/>
                  </a:cubicBezTo>
                  <a:cubicBezTo>
                    <a:pt x="295564" y="623455"/>
                    <a:pt x="293255" y="547256"/>
                    <a:pt x="325582" y="503383"/>
                  </a:cubicBezTo>
                  <a:cubicBezTo>
                    <a:pt x="357909" y="459510"/>
                    <a:pt x="420255" y="434110"/>
                    <a:pt x="464128" y="406401"/>
                  </a:cubicBezTo>
                  <a:cubicBezTo>
                    <a:pt x="508001" y="378692"/>
                    <a:pt x="538019" y="355601"/>
                    <a:pt x="588819" y="337128"/>
                  </a:cubicBezTo>
                  <a:cubicBezTo>
                    <a:pt x="639619" y="318655"/>
                    <a:pt x="741219" y="286328"/>
                    <a:pt x="768928" y="295564"/>
                  </a:cubicBezTo>
                  <a:cubicBezTo>
                    <a:pt x="796637" y="304800"/>
                    <a:pt x="775855" y="353291"/>
                    <a:pt x="755073" y="392546"/>
                  </a:cubicBezTo>
                  <a:cubicBezTo>
                    <a:pt x="734291" y="431801"/>
                    <a:pt x="674255" y="489528"/>
                    <a:pt x="644237" y="531092"/>
                  </a:cubicBezTo>
                  <a:cubicBezTo>
                    <a:pt x="614219" y="572656"/>
                    <a:pt x="588818" y="602674"/>
                    <a:pt x="574964" y="641928"/>
                  </a:cubicBezTo>
                  <a:cubicBezTo>
                    <a:pt x="561110" y="681182"/>
                    <a:pt x="556492" y="704274"/>
                    <a:pt x="561110" y="766619"/>
                  </a:cubicBezTo>
                  <a:cubicBezTo>
                    <a:pt x="565728" y="828964"/>
                    <a:pt x="602673" y="1016001"/>
                    <a:pt x="602673" y="1016001"/>
                  </a:cubicBezTo>
                </a:path>
              </a:pathLst>
            </a:custGeom>
            <a:grpFill/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ahoma" pitchFamily="34" charset="0"/>
                <a:cs typeface="Tahoma" pitchFamily="34" charset="0"/>
              </a:rPr>
              <a:t>Trough Below Orange Amplitude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6705600" y="1028700"/>
            <a:ext cx="2171700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Black Polygons enclose areas of strong negative responses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orange_time_structure"/>
          <p:cNvPicPr>
            <a:picLocks noChangeAspect="1" noChangeArrowheads="1"/>
          </p:cNvPicPr>
          <p:nvPr/>
        </p:nvPicPr>
        <p:blipFill>
          <a:blip r:embed="rId3" cstate="print"/>
          <a:srcRect l="6628" t="6689" r="7294" b="6984"/>
          <a:stretch>
            <a:fillRect/>
          </a:stretch>
        </p:blipFill>
        <p:spPr bwMode="auto">
          <a:xfrm>
            <a:off x="823914" y="1243015"/>
            <a:ext cx="7680325" cy="381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5"/>
          <p:cNvGrpSpPr/>
          <p:nvPr/>
        </p:nvGrpSpPr>
        <p:grpSpPr>
          <a:xfrm>
            <a:off x="2555631" y="1644073"/>
            <a:ext cx="5829566" cy="3429001"/>
            <a:chOff x="2768600" y="1644072"/>
            <a:chExt cx="6315363" cy="3429001"/>
          </a:xfrm>
        </p:grpSpPr>
        <p:sp>
          <p:nvSpPr>
            <p:cNvPr id="29" name="Freeform 28"/>
            <p:cNvSpPr/>
            <p:nvPr/>
          </p:nvSpPr>
          <p:spPr>
            <a:xfrm>
              <a:off x="2768600" y="1644072"/>
              <a:ext cx="3997036" cy="3429001"/>
            </a:xfrm>
            <a:custGeom>
              <a:avLst/>
              <a:gdLst>
                <a:gd name="connsiteX0" fmla="*/ 3091873 w 3997036"/>
                <a:gd name="connsiteY0" fmla="*/ 780473 h 3429001"/>
                <a:gd name="connsiteX1" fmla="*/ 3355109 w 3997036"/>
                <a:gd name="connsiteY1" fmla="*/ 683492 h 3429001"/>
                <a:gd name="connsiteX2" fmla="*/ 3396673 w 3997036"/>
                <a:gd name="connsiteY2" fmla="*/ 461819 h 3429001"/>
                <a:gd name="connsiteX3" fmla="*/ 3396673 w 3997036"/>
                <a:gd name="connsiteY3" fmla="*/ 254001 h 3429001"/>
                <a:gd name="connsiteX4" fmla="*/ 3535218 w 3997036"/>
                <a:gd name="connsiteY4" fmla="*/ 115455 h 3429001"/>
                <a:gd name="connsiteX5" fmla="*/ 3937000 w 3997036"/>
                <a:gd name="connsiteY5" fmla="*/ 18473 h 3429001"/>
                <a:gd name="connsiteX6" fmla="*/ 3895436 w 3997036"/>
                <a:gd name="connsiteY6" fmla="*/ 226292 h 3429001"/>
                <a:gd name="connsiteX7" fmla="*/ 3881582 w 3997036"/>
                <a:gd name="connsiteY7" fmla="*/ 420255 h 3429001"/>
                <a:gd name="connsiteX8" fmla="*/ 3784600 w 3997036"/>
                <a:gd name="connsiteY8" fmla="*/ 725055 h 3429001"/>
                <a:gd name="connsiteX9" fmla="*/ 3646055 w 3997036"/>
                <a:gd name="connsiteY9" fmla="*/ 974437 h 3429001"/>
                <a:gd name="connsiteX10" fmla="*/ 3355109 w 3997036"/>
                <a:gd name="connsiteY10" fmla="*/ 1209964 h 3429001"/>
                <a:gd name="connsiteX11" fmla="*/ 2925618 w 3997036"/>
                <a:gd name="connsiteY11" fmla="*/ 1320801 h 3429001"/>
                <a:gd name="connsiteX12" fmla="*/ 2717800 w 3997036"/>
                <a:gd name="connsiteY12" fmla="*/ 1390073 h 3429001"/>
                <a:gd name="connsiteX13" fmla="*/ 2468418 w 3997036"/>
                <a:gd name="connsiteY13" fmla="*/ 1403928 h 3429001"/>
                <a:gd name="connsiteX14" fmla="*/ 2219036 w 3997036"/>
                <a:gd name="connsiteY14" fmla="*/ 1584037 h 3429001"/>
                <a:gd name="connsiteX15" fmla="*/ 2205182 w 3997036"/>
                <a:gd name="connsiteY15" fmla="*/ 1764146 h 3429001"/>
                <a:gd name="connsiteX16" fmla="*/ 2302164 w 3997036"/>
                <a:gd name="connsiteY16" fmla="*/ 1944255 h 3429001"/>
                <a:gd name="connsiteX17" fmla="*/ 2302164 w 3997036"/>
                <a:gd name="connsiteY17" fmla="*/ 2138219 h 3429001"/>
                <a:gd name="connsiteX18" fmla="*/ 2025073 w 3997036"/>
                <a:gd name="connsiteY18" fmla="*/ 2235201 h 3429001"/>
                <a:gd name="connsiteX19" fmla="*/ 1775691 w 3997036"/>
                <a:gd name="connsiteY19" fmla="*/ 2262910 h 3429001"/>
                <a:gd name="connsiteX20" fmla="*/ 1567873 w 3997036"/>
                <a:gd name="connsiteY20" fmla="*/ 2415310 h 3429001"/>
                <a:gd name="connsiteX21" fmla="*/ 1304636 w 3997036"/>
                <a:gd name="connsiteY21" fmla="*/ 2595419 h 3429001"/>
                <a:gd name="connsiteX22" fmla="*/ 1138382 w 3997036"/>
                <a:gd name="connsiteY22" fmla="*/ 2886364 h 3429001"/>
                <a:gd name="connsiteX23" fmla="*/ 916709 w 3997036"/>
                <a:gd name="connsiteY23" fmla="*/ 3108037 h 3429001"/>
                <a:gd name="connsiteX24" fmla="*/ 833582 w 3997036"/>
                <a:gd name="connsiteY24" fmla="*/ 3385128 h 3429001"/>
                <a:gd name="connsiteX25" fmla="*/ 362527 w 3997036"/>
                <a:gd name="connsiteY25" fmla="*/ 3371273 h 3429001"/>
                <a:gd name="connsiteX26" fmla="*/ 43873 w 3997036"/>
                <a:gd name="connsiteY26" fmla="*/ 3315855 h 3429001"/>
                <a:gd name="connsiteX27" fmla="*/ 99291 w 3997036"/>
                <a:gd name="connsiteY27" fmla="*/ 3052619 h 3429001"/>
                <a:gd name="connsiteX28" fmla="*/ 320964 w 3997036"/>
                <a:gd name="connsiteY28" fmla="*/ 2900219 h 3429001"/>
                <a:gd name="connsiteX29" fmla="*/ 501073 w 3997036"/>
                <a:gd name="connsiteY29" fmla="*/ 2803237 h 3429001"/>
                <a:gd name="connsiteX30" fmla="*/ 611909 w 3997036"/>
                <a:gd name="connsiteY30" fmla="*/ 2650837 h 3429001"/>
                <a:gd name="connsiteX31" fmla="*/ 667327 w 3997036"/>
                <a:gd name="connsiteY31" fmla="*/ 2304473 h 3429001"/>
                <a:gd name="connsiteX32" fmla="*/ 1110673 w 3997036"/>
                <a:gd name="connsiteY32" fmla="*/ 1916546 h 3429001"/>
                <a:gd name="connsiteX33" fmla="*/ 1193800 w 3997036"/>
                <a:gd name="connsiteY33" fmla="*/ 1611746 h 3429001"/>
                <a:gd name="connsiteX34" fmla="*/ 1346200 w 3997036"/>
                <a:gd name="connsiteY34" fmla="*/ 1403928 h 3429001"/>
                <a:gd name="connsiteX35" fmla="*/ 1720273 w 3997036"/>
                <a:gd name="connsiteY35" fmla="*/ 1417783 h 3429001"/>
                <a:gd name="connsiteX36" fmla="*/ 1789545 w 3997036"/>
                <a:gd name="connsiteY36" fmla="*/ 1196110 h 3429001"/>
                <a:gd name="connsiteX37" fmla="*/ 2080491 w 3997036"/>
                <a:gd name="connsiteY37" fmla="*/ 1140692 h 3429001"/>
                <a:gd name="connsiteX38" fmla="*/ 2648527 w 3997036"/>
                <a:gd name="connsiteY38" fmla="*/ 932873 h 3429001"/>
                <a:gd name="connsiteX39" fmla="*/ 2842491 w 3997036"/>
                <a:gd name="connsiteY39" fmla="*/ 863601 h 3429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997036" h="3429001">
                  <a:moveTo>
                    <a:pt x="3091873" y="780473"/>
                  </a:moveTo>
                  <a:cubicBezTo>
                    <a:pt x="3198091" y="758537"/>
                    <a:pt x="3304309" y="736601"/>
                    <a:pt x="3355109" y="683492"/>
                  </a:cubicBezTo>
                  <a:cubicBezTo>
                    <a:pt x="3405909" y="630383"/>
                    <a:pt x="3389746" y="533401"/>
                    <a:pt x="3396673" y="461819"/>
                  </a:cubicBezTo>
                  <a:cubicBezTo>
                    <a:pt x="3403600" y="390237"/>
                    <a:pt x="3373582" y="311728"/>
                    <a:pt x="3396673" y="254001"/>
                  </a:cubicBezTo>
                  <a:cubicBezTo>
                    <a:pt x="3419764" y="196274"/>
                    <a:pt x="3445164" y="154710"/>
                    <a:pt x="3535218" y="115455"/>
                  </a:cubicBezTo>
                  <a:cubicBezTo>
                    <a:pt x="3625272" y="76200"/>
                    <a:pt x="3876964" y="0"/>
                    <a:pt x="3937000" y="18473"/>
                  </a:cubicBezTo>
                  <a:cubicBezTo>
                    <a:pt x="3997036" y="36946"/>
                    <a:pt x="3904672" y="159328"/>
                    <a:pt x="3895436" y="226292"/>
                  </a:cubicBezTo>
                  <a:cubicBezTo>
                    <a:pt x="3886200" y="293256"/>
                    <a:pt x="3900055" y="337128"/>
                    <a:pt x="3881582" y="420255"/>
                  </a:cubicBezTo>
                  <a:cubicBezTo>
                    <a:pt x="3863109" y="503382"/>
                    <a:pt x="3823855" y="632691"/>
                    <a:pt x="3784600" y="725055"/>
                  </a:cubicBezTo>
                  <a:cubicBezTo>
                    <a:pt x="3745346" y="817419"/>
                    <a:pt x="3717637" y="893619"/>
                    <a:pt x="3646055" y="974437"/>
                  </a:cubicBezTo>
                  <a:cubicBezTo>
                    <a:pt x="3574473" y="1055255"/>
                    <a:pt x="3475182" y="1152237"/>
                    <a:pt x="3355109" y="1209964"/>
                  </a:cubicBezTo>
                  <a:cubicBezTo>
                    <a:pt x="3235036" y="1267691"/>
                    <a:pt x="3031836" y="1290783"/>
                    <a:pt x="2925618" y="1320801"/>
                  </a:cubicBezTo>
                  <a:cubicBezTo>
                    <a:pt x="2819400" y="1350819"/>
                    <a:pt x="2794000" y="1376219"/>
                    <a:pt x="2717800" y="1390073"/>
                  </a:cubicBezTo>
                  <a:cubicBezTo>
                    <a:pt x="2641600" y="1403927"/>
                    <a:pt x="2551545" y="1371601"/>
                    <a:pt x="2468418" y="1403928"/>
                  </a:cubicBezTo>
                  <a:cubicBezTo>
                    <a:pt x="2385291" y="1436255"/>
                    <a:pt x="2262909" y="1524001"/>
                    <a:pt x="2219036" y="1584037"/>
                  </a:cubicBezTo>
                  <a:cubicBezTo>
                    <a:pt x="2175163" y="1644073"/>
                    <a:pt x="2191327" y="1704110"/>
                    <a:pt x="2205182" y="1764146"/>
                  </a:cubicBezTo>
                  <a:cubicBezTo>
                    <a:pt x="2219037" y="1824182"/>
                    <a:pt x="2286000" y="1881910"/>
                    <a:pt x="2302164" y="1944255"/>
                  </a:cubicBezTo>
                  <a:cubicBezTo>
                    <a:pt x="2318328" y="2006601"/>
                    <a:pt x="2348346" y="2089728"/>
                    <a:pt x="2302164" y="2138219"/>
                  </a:cubicBezTo>
                  <a:cubicBezTo>
                    <a:pt x="2255982" y="2186710"/>
                    <a:pt x="2112818" y="2214419"/>
                    <a:pt x="2025073" y="2235201"/>
                  </a:cubicBezTo>
                  <a:cubicBezTo>
                    <a:pt x="1937328" y="2255983"/>
                    <a:pt x="1851891" y="2232892"/>
                    <a:pt x="1775691" y="2262910"/>
                  </a:cubicBezTo>
                  <a:cubicBezTo>
                    <a:pt x="1699491" y="2292928"/>
                    <a:pt x="1646382" y="2359892"/>
                    <a:pt x="1567873" y="2415310"/>
                  </a:cubicBezTo>
                  <a:cubicBezTo>
                    <a:pt x="1489364" y="2470728"/>
                    <a:pt x="1376218" y="2516910"/>
                    <a:pt x="1304636" y="2595419"/>
                  </a:cubicBezTo>
                  <a:cubicBezTo>
                    <a:pt x="1233054" y="2673928"/>
                    <a:pt x="1203036" y="2800928"/>
                    <a:pt x="1138382" y="2886364"/>
                  </a:cubicBezTo>
                  <a:cubicBezTo>
                    <a:pt x="1073728" y="2971800"/>
                    <a:pt x="967509" y="3024910"/>
                    <a:pt x="916709" y="3108037"/>
                  </a:cubicBezTo>
                  <a:cubicBezTo>
                    <a:pt x="865909" y="3191164"/>
                    <a:pt x="925946" y="3341255"/>
                    <a:pt x="833582" y="3385128"/>
                  </a:cubicBezTo>
                  <a:cubicBezTo>
                    <a:pt x="741218" y="3429001"/>
                    <a:pt x="494145" y="3382819"/>
                    <a:pt x="362527" y="3371273"/>
                  </a:cubicBezTo>
                  <a:cubicBezTo>
                    <a:pt x="230909" y="3359728"/>
                    <a:pt x="87746" y="3368964"/>
                    <a:pt x="43873" y="3315855"/>
                  </a:cubicBezTo>
                  <a:cubicBezTo>
                    <a:pt x="0" y="3262746"/>
                    <a:pt x="53109" y="3121892"/>
                    <a:pt x="99291" y="3052619"/>
                  </a:cubicBezTo>
                  <a:cubicBezTo>
                    <a:pt x="145473" y="2983346"/>
                    <a:pt x="254000" y="2941783"/>
                    <a:pt x="320964" y="2900219"/>
                  </a:cubicBezTo>
                  <a:cubicBezTo>
                    <a:pt x="387928" y="2858655"/>
                    <a:pt x="452582" y="2844801"/>
                    <a:pt x="501073" y="2803237"/>
                  </a:cubicBezTo>
                  <a:cubicBezTo>
                    <a:pt x="549564" y="2761673"/>
                    <a:pt x="584200" y="2733964"/>
                    <a:pt x="611909" y="2650837"/>
                  </a:cubicBezTo>
                  <a:cubicBezTo>
                    <a:pt x="639618" y="2567710"/>
                    <a:pt x="584200" y="2426855"/>
                    <a:pt x="667327" y="2304473"/>
                  </a:cubicBezTo>
                  <a:cubicBezTo>
                    <a:pt x="750454" y="2182091"/>
                    <a:pt x="1022928" y="2032000"/>
                    <a:pt x="1110673" y="1916546"/>
                  </a:cubicBezTo>
                  <a:cubicBezTo>
                    <a:pt x="1198418" y="1801092"/>
                    <a:pt x="1154546" y="1697182"/>
                    <a:pt x="1193800" y="1611746"/>
                  </a:cubicBezTo>
                  <a:cubicBezTo>
                    <a:pt x="1233054" y="1526310"/>
                    <a:pt x="1258455" y="1436255"/>
                    <a:pt x="1346200" y="1403928"/>
                  </a:cubicBezTo>
                  <a:cubicBezTo>
                    <a:pt x="1433945" y="1371601"/>
                    <a:pt x="1646382" y="1452419"/>
                    <a:pt x="1720273" y="1417783"/>
                  </a:cubicBezTo>
                  <a:cubicBezTo>
                    <a:pt x="1794164" y="1383147"/>
                    <a:pt x="1729509" y="1242292"/>
                    <a:pt x="1789545" y="1196110"/>
                  </a:cubicBezTo>
                  <a:cubicBezTo>
                    <a:pt x="1849581" y="1149928"/>
                    <a:pt x="1937327" y="1184565"/>
                    <a:pt x="2080491" y="1140692"/>
                  </a:cubicBezTo>
                  <a:cubicBezTo>
                    <a:pt x="2223655" y="1096819"/>
                    <a:pt x="2648527" y="932873"/>
                    <a:pt x="2648527" y="932873"/>
                  </a:cubicBezTo>
                  <a:lnTo>
                    <a:pt x="2842491" y="863601"/>
                  </a:lnTo>
                </a:path>
              </a:pathLst>
            </a:custGeom>
            <a:solidFill>
              <a:srgbClr val="FF0000">
                <a:alpha val="60000"/>
              </a:srgb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47855" y="2964873"/>
              <a:ext cx="2115126" cy="2105891"/>
            </a:xfrm>
            <a:custGeom>
              <a:avLst/>
              <a:gdLst>
                <a:gd name="connsiteX0" fmla="*/ 0 w 2115126"/>
                <a:gd name="connsiteY0" fmla="*/ 2078182 h 2105891"/>
                <a:gd name="connsiteX1" fmla="*/ 138545 w 2115126"/>
                <a:gd name="connsiteY1" fmla="*/ 1911927 h 2105891"/>
                <a:gd name="connsiteX2" fmla="*/ 166254 w 2115126"/>
                <a:gd name="connsiteY2" fmla="*/ 1662545 h 2105891"/>
                <a:gd name="connsiteX3" fmla="*/ 304800 w 2115126"/>
                <a:gd name="connsiteY3" fmla="*/ 1440872 h 2105891"/>
                <a:gd name="connsiteX4" fmla="*/ 568036 w 2115126"/>
                <a:gd name="connsiteY4" fmla="*/ 1177636 h 2105891"/>
                <a:gd name="connsiteX5" fmla="*/ 831272 w 2115126"/>
                <a:gd name="connsiteY5" fmla="*/ 1011382 h 2105891"/>
                <a:gd name="connsiteX6" fmla="*/ 942109 w 2115126"/>
                <a:gd name="connsiteY6" fmla="*/ 928254 h 2105891"/>
                <a:gd name="connsiteX7" fmla="*/ 1136072 w 2115126"/>
                <a:gd name="connsiteY7" fmla="*/ 706582 h 2105891"/>
                <a:gd name="connsiteX8" fmla="*/ 1233054 w 2115126"/>
                <a:gd name="connsiteY8" fmla="*/ 678872 h 2105891"/>
                <a:gd name="connsiteX9" fmla="*/ 1427018 w 2115126"/>
                <a:gd name="connsiteY9" fmla="*/ 637309 h 2105891"/>
                <a:gd name="connsiteX10" fmla="*/ 1510145 w 2115126"/>
                <a:gd name="connsiteY10" fmla="*/ 526472 h 2105891"/>
                <a:gd name="connsiteX11" fmla="*/ 1510145 w 2115126"/>
                <a:gd name="connsiteY11" fmla="*/ 332509 h 2105891"/>
                <a:gd name="connsiteX12" fmla="*/ 1620981 w 2115126"/>
                <a:gd name="connsiteY12" fmla="*/ 180109 h 2105891"/>
                <a:gd name="connsiteX13" fmla="*/ 1828800 w 2115126"/>
                <a:gd name="connsiteY13" fmla="*/ 69272 h 2105891"/>
                <a:gd name="connsiteX14" fmla="*/ 2078181 w 2115126"/>
                <a:gd name="connsiteY14" fmla="*/ 27709 h 2105891"/>
                <a:gd name="connsiteX15" fmla="*/ 2050472 w 2115126"/>
                <a:gd name="connsiteY15" fmla="*/ 235527 h 2105891"/>
                <a:gd name="connsiteX16" fmla="*/ 1745672 w 2115126"/>
                <a:gd name="connsiteY16" fmla="*/ 443345 h 2105891"/>
                <a:gd name="connsiteX17" fmla="*/ 1773381 w 2115126"/>
                <a:gd name="connsiteY17" fmla="*/ 665018 h 2105891"/>
                <a:gd name="connsiteX18" fmla="*/ 1662545 w 2115126"/>
                <a:gd name="connsiteY18" fmla="*/ 789709 h 2105891"/>
                <a:gd name="connsiteX19" fmla="*/ 1482436 w 2115126"/>
                <a:gd name="connsiteY19" fmla="*/ 942109 h 2105891"/>
                <a:gd name="connsiteX20" fmla="*/ 1343890 w 2115126"/>
                <a:gd name="connsiteY20" fmla="*/ 1260763 h 2105891"/>
                <a:gd name="connsiteX21" fmla="*/ 1066800 w 2115126"/>
                <a:gd name="connsiteY21" fmla="*/ 1537854 h 2105891"/>
                <a:gd name="connsiteX22" fmla="*/ 858981 w 2115126"/>
                <a:gd name="connsiteY22" fmla="*/ 1620982 h 2105891"/>
                <a:gd name="connsiteX23" fmla="*/ 748145 w 2115126"/>
                <a:gd name="connsiteY23" fmla="*/ 1565563 h 2105891"/>
                <a:gd name="connsiteX24" fmla="*/ 623454 w 2115126"/>
                <a:gd name="connsiteY24" fmla="*/ 1565563 h 2105891"/>
                <a:gd name="connsiteX25" fmla="*/ 637309 w 2115126"/>
                <a:gd name="connsiteY25" fmla="*/ 1745672 h 2105891"/>
                <a:gd name="connsiteX26" fmla="*/ 554181 w 2115126"/>
                <a:gd name="connsiteY26" fmla="*/ 1856509 h 2105891"/>
                <a:gd name="connsiteX27" fmla="*/ 374072 w 2115126"/>
                <a:gd name="connsiteY27" fmla="*/ 2105891 h 2105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15126" h="2105891">
                  <a:moveTo>
                    <a:pt x="0" y="2078182"/>
                  </a:moveTo>
                  <a:cubicBezTo>
                    <a:pt x="55418" y="2029691"/>
                    <a:pt x="110836" y="1981200"/>
                    <a:pt x="138545" y="1911927"/>
                  </a:cubicBezTo>
                  <a:cubicBezTo>
                    <a:pt x="166254" y="1842654"/>
                    <a:pt x="138545" y="1741054"/>
                    <a:pt x="166254" y="1662545"/>
                  </a:cubicBezTo>
                  <a:cubicBezTo>
                    <a:pt x="193963" y="1584036"/>
                    <a:pt x="237836" y="1521690"/>
                    <a:pt x="304800" y="1440872"/>
                  </a:cubicBezTo>
                  <a:cubicBezTo>
                    <a:pt x="371764" y="1360054"/>
                    <a:pt x="480291" y="1249218"/>
                    <a:pt x="568036" y="1177636"/>
                  </a:cubicBezTo>
                  <a:cubicBezTo>
                    <a:pt x="655781" y="1106054"/>
                    <a:pt x="768927" y="1052946"/>
                    <a:pt x="831272" y="1011382"/>
                  </a:cubicBezTo>
                  <a:cubicBezTo>
                    <a:pt x="893617" y="969818"/>
                    <a:pt x="891309" y="979054"/>
                    <a:pt x="942109" y="928254"/>
                  </a:cubicBezTo>
                  <a:cubicBezTo>
                    <a:pt x="992909" y="877454"/>
                    <a:pt x="1087581" y="748146"/>
                    <a:pt x="1136072" y="706582"/>
                  </a:cubicBezTo>
                  <a:cubicBezTo>
                    <a:pt x="1184563" y="665018"/>
                    <a:pt x="1184563" y="690417"/>
                    <a:pt x="1233054" y="678872"/>
                  </a:cubicBezTo>
                  <a:cubicBezTo>
                    <a:pt x="1281545" y="667327"/>
                    <a:pt x="1380836" y="662709"/>
                    <a:pt x="1427018" y="637309"/>
                  </a:cubicBezTo>
                  <a:cubicBezTo>
                    <a:pt x="1473200" y="611909"/>
                    <a:pt x="1496291" y="577272"/>
                    <a:pt x="1510145" y="526472"/>
                  </a:cubicBezTo>
                  <a:cubicBezTo>
                    <a:pt x="1523999" y="475672"/>
                    <a:pt x="1491672" y="390236"/>
                    <a:pt x="1510145" y="332509"/>
                  </a:cubicBezTo>
                  <a:cubicBezTo>
                    <a:pt x="1528618" y="274782"/>
                    <a:pt x="1567872" y="223982"/>
                    <a:pt x="1620981" y="180109"/>
                  </a:cubicBezTo>
                  <a:cubicBezTo>
                    <a:pt x="1674090" y="136236"/>
                    <a:pt x="1752600" y="94672"/>
                    <a:pt x="1828800" y="69272"/>
                  </a:cubicBezTo>
                  <a:cubicBezTo>
                    <a:pt x="1905000" y="43872"/>
                    <a:pt x="2041236" y="0"/>
                    <a:pt x="2078181" y="27709"/>
                  </a:cubicBezTo>
                  <a:cubicBezTo>
                    <a:pt x="2115126" y="55418"/>
                    <a:pt x="2105890" y="166254"/>
                    <a:pt x="2050472" y="235527"/>
                  </a:cubicBezTo>
                  <a:cubicBezTo>
                    <a:pt x="1995054" y="304800"/>
                    <a:pt x="1791854" y="371763"/>
                    <a:pt x="1745672" y="443345"/>
                  </a:cubicBezTo>
                  <a:cubicBezTo>
                    <a:pt x="1699490" y="514927"/>
                    <a:pt x="1787235" y="607291"/>
                    <a:pt x="1773381" y="665018"/>
                  </a:cubicBezTo>
                  <a:cubicBezTo>
                    <a:pt x="1759527" y="722745"/>
                    <a:pt x="1711036" y="743527"/>
                    <a:pt x="1662545" y="789709"/>
                  </a:cubicBezTo>
                  <a:cubicBezTo>
                    <a:pt x="1614054" y="835891"/>
                    <a:pt x="1535545" y="863600"/>
                    <a:pt x="1482436" y="942109"/>
                  </a:cubicBezTo>
                  <a:cubicBezTo>
                    <a:pt x="1429327" y="1020618"/>
                    <a:pt x="1413163" y="1161472"/>
                    <a:pt x="1343890" y="1260763"/>
                  </a:cubicBezTo>
                  <a:cubicBezTo>
                    <a:pt x="1274617" y="1360054"/>
                    <a:pt x="1147618" y="1477818"/>
                    <a:pt x="1066800" y="1537854"/>
                  </a:cubicBezTo>
                  <a:cubicBezTo>
                    <a:pt x="985982" y="1597890"/>
                    <a:pt x="912090" y="1616364"/>
                    <a:pt x="858981" y="1620982"/>
                  </a:cubicBezTo>
                  <a:cubicBezTo>
                    <a:pt x="805872" y="1625600"/>
                    <a:pt x="787400" y="1574800"/>
                    <a:pt x="748145" y="1565563"/>
                  </a:cubicBezTo>
                  <a:cubicBezTo>
                    <a:pt x="708890" y="1556326"/>
                    <a:pt x="641927" y="1535545"/>
                    <a:pt x="623454" y="1565563"/>
                  </a:cubicBezTo>
                  <a:cubicBezTo>
                    <a:pt x="604981" y="1595581"/>
                    <a:pt x="648854" y="1697181"/>
                    <a:pt x="637309" y="1745672"/>
                  </a:cubicBezTo>
                  <a:cubicBezTo>
                    <a:pt x="625764" y="1794163"/>
                    <a:pt x="598054" y="1796473"/>
                    <a:pt x="554181" y="1856509"/>
                  </a:cubicBezTo>
                  <a:cubicBezTo>
                    <a:pt x="510308" y="1916545"/>
                    <a:pt x="374072" y="2105891"/>
                    <a:pt x="374072" y="2105891"/>
                  </a:cubicBezTo>
                </a:path>
              </a:pathLst>
            </a:custGeom>
            <a:solidFill>
              <a:srgbClr val="FF0000">
                <a:alpha val="60000"/>
              </a:srgb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097982" y="2616200"/>
              <a:ext cx="985981" cy="1332345"/>
            </a:xfrm>
            <a:custGeom>
              <a:avLst/>
              <a:gdLst>
                <a:gd name="connsiteX0" fmla="*/ 561109 w 985981"/>
                <a:gd name="connsiteY0" fmla="*/ 1332345 h 1332345"/>
                <a:gd name="connsiteX1" fmla="*/ 367145 w 985981"/>
                <a:gd name="connsiteY1" fmla="*/ 1096818 h 1332345"/>
                <a:gd name="connsiteX2" fmla="*/ 200891 w 985981"/>
                <a:gd name="connsiteY2" fmla="*/ 722745 h 1332345"/>
                <a:gd name="connsiteX3" fmla="*/ 20782 w 985981"/>
                <a:gd name="connsiteY3" fmla="*/ 334818 h 1332345"/>
                <a:gd name="connsiteX4" fmla="*/ 76200 w 985981"/>
                <a:gd name="connsiteY4" fmla="*/ 196273 h 1332345"/>
                <a:gd name="connsiteX5" fmla="*/ 367145 w 985981"/>
                <a:gd name="connsiteY5" fmla="*/ 16164 h 1332345"/>
                <a:gd name="connsiteX6" fmla="*/ 602673 w 985981"/>
                <a:gd name="connsiteY6" fmla="*/ 99291 h 1332345"/>
                <a:gd name="connsiteX7" fmla="*/ 630382 w 985981"/>
                <a:gd name="connsiteY7" fmla="*/ 459509 h 1332345"/>
                <a:gd name="connsiteX8" fmla="*/ 644236 w 985981"/>
                <a:gd name="connsiteY8" fmla="*/ 667327 h 1332345"/>
                <a:gd name="connsiteX9" fmla="*/ 755073 w 985981"/>
                <a:gd name="connsiteY9" fmla="*/ 722745 h 1332345"/>
                <a:gd name="connsiteX10" fmla="*/ 976745 w 985981"/>
                <a:gd name="connsiteY10" fmla="*/ 722745 h 1332345"/>
                <a:gd name="connsiteX11" fmla="*/ 810491 w 985981"/>
                <a:gd name="connsiteY11" fmla="*/ 833582 h 1332345"/>
                <a:gd name="connsiteX12" fmla="*/ 852054 w 985981"/>
                <a:gd name="connsiteY12" fmla="*/ 999836 h 1332345"/>
                <a:gd name="connsiteX13" fmla="*/ 561109 w 985981"/>
                <a:gd name="connsiteY13" fmla="*/ 1124527 h 1332345"/>
                <a:gd name="connsiteX14" fmla="*/ 561109 w 985981"/>
                <a:gd name="connsiteY14" fmla="*/ 1276927 h 133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85981" h="1332345">
                  <a:moveTo>
                    <a:pt x="561109" y="1332345"/>
                  </a:moveTo>
                  <a:cubicBezTo>
                    <a:pt x="494145" y="1265381"/>
                    <a:pt x="427181" y="1198418"/>
                    <a:pt x="367145" y="1096818"/>
                  </a:cubicBezTo>
                  <a:cubicBezTo>
                    <a:pt x="307109" y="995218"/>
                    <a:pt x="258618" y="849745"/>
                    <a:pt x="200891" y="722745"/>
                  </a:cubicBezTo>
                  <a:cubicBezTo>
                    <a:pt x="143164" y="595745"/>
                    <a:pt x="41564" y="422563"/>
                    <a:pt x="20782" y="334818"/>
                  </a:cubicBezTo>
                  <a:cubicBezTo>
                    <a:pt x="0" y="247073"/>
                    <a:pt x="18473" y="249382"/>
                    <a:pt x="76200" y="196273"/>
                  </a:cubicBezTo>
                  <a:cubicBezTo>
                    <a:pt x="133927" y="143164"/>
                    <a:pt x="279400" y="32328"/>
                    <a:pt x="367145" y="16164"/>
                  </a:cubicBezTo>
                  <a:cubicBezTo>
                    <a:pt x="454890" y="0"/>
                    <a:pt x="558800" y="25400"/>
                    <a:pt x="602673" y="99291"/>
                  </a:cubicBezTo>
                  <a:cubicBezTo>
                    <a:pt x="646546" y="173182"/>
                    <a:pt x="623455" y="364836"/>
                    <a:pt x="630382" y="459509"/>
                  </a:cubicBezTo>
                  <a:cubicBezTo>
                    <a:pt x="637309" y="554182"/>
                    <a:pt x="623454" y="623454"/>
                    <a:pt x="644236" y="667327"/>
                  </a:cubicBezTo>
                  <a:cubicBezTo>
                    <a:pt x="665018" y="711200"/>
                    <a:pt x="699655" y="713509"/>
                    <a:pt x="755073" y="722745"/>
                  </a:cubicBezTo>
                  <a:cubicBezTo>
                    <a:pt x="810491" y="731981"/>
                    <a:pt x="967509" y="704272"/>
                    <a:pt x="976745" y="722745"/>
                  </a:cubicBezTo>
                  <a:cubicBezTo>
                    <a:pt x="985981" y="741218"/>
                    <a:pt x="831273" y="787400"/>
                    <a:pt x="810491" y="833582"/>
                  </a:cubicBezTo>
                  <a:cubicBezTo>
                    <a:pt x="789709" y="879764"/>
                    <a:pt x="893618" y="951345"/>
                    <a:pt x="852054" y="999836"/>
                  </a:cubicBezTo>
                  <a:cubicBezTo>
                    <a:pt x="810490" y="1048327"/>
                    <a:pt x="609600" y="1078345"/>
                    <a:pt x="561109" y="1124527"/>
                  </a:cubicBezTo>
                  <a:cubicBezTo>
                    <a:pt x="512618" y="1170709"/>
                    <a:pt x="561109" y="1276927"/>
                    <a:pt x="561109" y="1276927"/>
                  </a:cubicBezTo>
                </a:path>
              </a:pathLst>
            </a:custGeom>
            <a:solidFill>
              <a:srgbClr val="FF0000">
                <a:alpha val="60000"/>
              </a:srgb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48400" y="3918527"/>
              <a:ext cx="1616363" cy="1152237"/>
            </a:xfrm>
            <a:custGeom>
              <a:avLst/>
              <a:gdLst>
                <a:gd name="connsiteX0" fmla="*/ 0 w 1616363"/>
                <a:gd name="connsiteY0" fmla="*/ 1069109 h 1152237"/>
                <a:gd name="connsiteX1" fmla="*/ 180109 w 1616363"/>
                <a:gd name="connsiteY1" fmla="*/ 861291 h 1152237"/>
                <a:gd name="connsiteX2" fmla="*/ 374073 w 1616363"/>
                <a:gd name="connsiteY2" fmla="*/ 722746 h 1152237"/>
                <a:gd name="connsiteX3" fmla="*/ 581891 w 1616363"/>
                <a:gd name="connsiteY3" fmla="*/ 487218 h 1152237"/>
                <a:gd name="connsiteX4" fmla="*/ 845127 w 1616363"/>
                <a:gd name="connsiteY4" fmla="*/ 473364 h 1152237"/>
                <a:gd name="connsiteX5" fmla="*/ 914400 w 1616363"/>
                <a:gd name="connsiteY5" fmla="*/ 320964 h 1152237"/>
                <a:gd name="connsiteX6" fmla="*/ 928255 w 1616363"/>
                <a:gd name="connsiteY6" fmla="*/ 168564 h 1152237"/>
                <a:gd name="connsiteX7" fmla="*/ 1066800 w 1616363"/>
                <a:gd name="connsiteY7" fmla="*/ 71582 h 1152237"/>
                <a:gd name="connsiteX8" fmla="*/ 1302327 w 1616363"/>
                <a:gd name="connsiteY8" fmla="*/ 30018 h 1152237"/>
                <a:gd name="connsiteX9" fmla="*/ 1524000 w 1616363"/>
                <a:gd name="connsiteY9" fmla="*/ 30018 h 1152237"/>
                <a:gd name="connsiteX10" fmla="*/ 1607127 w 1616363"/>
                <a:gd name="connsiteY10" fmla="*/ 210128 h 1152237"/>
                <a:gd name="connsiteX11" fmla="*/ 1468582 w 1616363"/>
                <a:gd name="connsiteY11" fmla="*/ 514928 h 1152237"/>
                <a:gd name="connsiteX12" fmla="*/ 1316182 w 1616363"/>
                <a:gd name="connsiteY12" fmla="*/ 792018 h 1152237"/>
                <a:gd name="connsiteX13" fmla="*/ 1357745 w 1616363"/>
                <a:gd name="connsiteY13" fmla="*/ 972128 h 1152237"/>
                <a:gd name="connsiteX14" fmla="*/ 1094509 w 1616363"/>
                <a:gd name="connsiteY14" fmla="*/ 1152237 h 115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16363" h="1152237">
                  <a:moveTo>
                    <a:pt x="0" y="1069109"/>
                  </a:moveTo>
                  <a:cubicBezTo>
                    <a:pt x="58882" y="994063"/>
                    <a:pt x="117764" y="919018"/>
                    <a:pt x="180109" y="861291"/>
                  </a:cubicBezTo>
                  <a:cubicBezTo>
                    <a:pt x="242454" y="803564"/>
                    <a:pt x="307109" y="785091"/>
                    <a:pt x="374073" y="722746"/>
                  </a:cubicBezTo>
                  <a:cubicBezTo>
                    <a:pt x="441037" y="660401"/>
                    <a:pt x="503382" y="528782"/>
                    <a:pt x="581891" y="487218"/>
                  </a:cubicBezTo>
                  <a:cubicBezTo>
                    <a:pt x="660400" y="445654"/>
                    <a:pt x="789709" y="501073"/>
                    <a:pt x="845127" y="473364"/>
                  </a:cubicBezTo>
                  <a:cubicBezTo>
                    <a:pt x="900545" y="445655"/>
                    <a:pt x="900545" y="371764"/>
                    <a:pt x="914400" y="320964"/>
                  </a:cubicBezTo>
                  <a:cubicBezTo>
                    <a:pt x="928255" y="270164"/>
                    <a:pt x="902855" y="210128"/>
                    <a:pt x="928255" y="168564"/>
                  </a:cubicBezTo>
                  <a:cubicBezTo>
                    <a:pt x="953655" y="127000"/>
                    <a:pt x="1004455" y="94673"/>
                    <a:pt x="1066800" y="71582"/>
                  </a:cubicBezTo>
                  <a:cubicBezTo>
                    <a:pt x="1129145" y="48491"/>
                    <a:pt x="1226127" y="36945"/>
                    <a:pt x="1302327" y="30018"/>
                  </a:cubicBezTo>
                  <a:cubicBezTo>
                    <a:pt x="1378527" y="23091"/>
                    <a:pt x="1473200" y="0"/>
                    <a:pt x="1524000" y="30018"/>
                  </a:cubicBezTo>
                  <a:cubicBezTo>
                    <a:pt x="1574800" y="60036"/>
                    <a:pt x="1616363" y="129310"/>
                    <a:pt x="1607127" y="210128"/>
                  </a:cubicBezTo>
                  <a:cubicBezTo>
                    <a:pt x="1597891" y="290946"/>
                    <a:pt x="1517073" y="417946"/>
                    <a:pt x="1468582" y="514928"/>
                  </a:cubicBezTo>
                  <a:cubicBezTo>
                    <a:pt x="1420091" y="611910"/>
                    <a:pt x="1334655" y="715818"/>
                    <a:pt x="1316182" y="792018"/>
                  </a:cubicBezTo>
                  <a:cubicBezTo>
                    <a:pt x="1297709" y="868218"/>
                    <a:pt x="1394690" y="912092"/>
                    <a:pt x="1357745" y="972128"/>
                  </a:cubicBezTo>
                  <a:cubicBezTo>
                    <a:pt x="1320800" y="1032164"/>
                    <a:pt x="1094509" y="1152237"/>
                    <a:pt x="1094509" y="1152237"/>
                  </a:cubicBezTo>
                </a:path>
              </a:pathLst>
            </a:custGeom>
            <a:solidFill>
              <a:srgbClr val="FFFF00">
                <a:alpha val="60000"/>
              </a:srgb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5076825" y="5724525"/>
            <a:ext cx="10747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 dirty="0">
                <a:latin typeface="Arial" charset="0"/>
              </a:rPr>
              <a:t>Shallow</a:t>
            </a:r>
          </a:p>
        </p:txBody>
      </p:sp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3209925" y="5724525"/>
            <a:ext cx="9985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 dirty="0">
                <a:latin typeface="Arial" charset="0"/>
              </a:rPr>
              <a:t>Deep</a:t>
            </a:r>
          </a:p>
        </p:txBody>
      </p:sp>
      <p:sp>
        <p:nvSpPr>
          <p:cNvPr id="6150" name="Rectangle 8"/>
          <p:cNvSpPr>
            <a:spLocks noChangeArrowheads="1"/>
          </p:cNvSpPr>
          <p:nvPr/>
        </p:nvSpPr>
        <p:spPr bwMode="auto">
          <a:xfrm>
            <a:off x="4676775" y="5346700"/>
            <a:ext cx="381000" cy="3810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6151" name="Rectangle 9"/>
          <p:cNvSpPr>
            <a:spLocks noChangeArrowheads="1"/>
          </p:cNvSpPr>
          <p:nvPr/>
        </p:nvSpPr>
        <p:spPr bwMode="auto">
          <a:xfrm>
            <a:off x="4292600" y="5345113"/>
            <a:ext cx="381000" cy="381000"/>
          </a:xfrm>
          <a:prstGeom prst="rect">
            <a:avLst/>
          </a:prstGeom>
          <a:solidFill>
            <a:srgbClr val="FF66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6152" name="Rectangle 10"/>
          <p:cNvSpPr>
            <a:spLocks noChangeArrowheads="1"/>
          </p:cNvSpPr>
          <p:nvPr/>
        </p:nvSpPr>
        <p:spPr bwMode="auto">
          <a:xfrm>
            <a:off x="3533775" y="5345113"/>
            <a:ext cx="381000" cy="381000"/>
          </a:xfrm>
          <a:prstGeom prst="rect">
            <a:avLst/>
          </a:prstGeom>
          <a:solidFill>
            <a:srgbClr val="FF00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6153" name="Rectangle 11"/>
          <p:cNvSpPr>
            <a:spLocks noChangeArrowheads="1"/>
          </p:cNvSpPr>
          <p:nvPr/>
        </p:nvSpPr>
        <p:spPr bwMode="auto">
          <a:xfrm>
            <a:off x="3914775" y="5346700"/>
            <a:ext cx="381000" cy="3810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6154" name="Rectangle 12"/>
          <p:cNvSpPr>
            <a:spLocks noChangeArrowheads="1"/>
          </p:cNvSpPr>
          <p:nvPr/>
        </p:nvSpPr>
        <p:spPr bwMode="auto">
          <a:xfrm>
            <a:off x="5435600" y="5345113"/>
            <a:ext cx="381000" cy="381000"/>
          </a:xfrm>
          <a:prstGeom prst="rect">
            <a:avLst/>
          </a:prstGeom>
          <a:solidFill>
            <a:srgbClr val="0099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sp>
        <p:nvSpPr>
          <p:cNvPr id="6155" name="Rectangle 13"/>
          <p:cNvSpPr>
            <a:spLocks noChangeArrowheads="1"/>
          </p:cNvSpPr>
          <p:nvPr/>
        </p:nvSpPr>
        <p:spPr bwMode="auto">
          <a:xfrm>
            <a:off x="5057775" y="5346700"/>
            <a:ext cx="381000" cy="381000"/>
          </a:xfrm>
          <a:prstGeom prst="rect">
            <a:avLst/>
          </a:prstGeom>
          <a:solidFill>
            <a:srgbClr val="00CC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 dirty="0"/>
          </a:p>
        </p:txBody>
      </p:sp>
      <p:grpSp>
        <p:nvGrpSpPr>
          <p:cNvPr id="3" name="Group 26"/>
          <p:cNvGrpSpPr/>
          <p:nvPr/>
        </p:nvGrpSpPr>
        <p:grpSpPr>
          <a:xfrm>
            <a:off x="2161309" y="1644073"/>
            <a:ext cx="6302753" cy="3454401"/>
            <a:chOff x="2341418" y="1644072"/>
            <a:chExt cx="6827982" cy="3454401"/>
          </a:xfrm>
        </p:grpSpPr>
        <p:sp>
          <p:nvSpPr>
            <p:cNvPr id="17" name="Freeform 16"/>
            <p:cNvSpPr/>
            <p:nvPr/>
          </p:nvSpPr>
          <p:spPr>
            <a:xfrm>
              <a:off x="7130473" y="4382655"/>
              <a:ext cx="625763" cy="660400"/>
            </a:xfrm>
            <a:custGeom>
              <a:avLst/>
              <a:gdLst>
                <a:gd name="connsiteX0" fmla="*/ 101600 w 625763"/>
                <a:gd name="connsiteY0" fmla="*/ 618836 h 660400"/>
                <a:gd name="connsiteX1" fmla="*/ 170872 w 625763"/>
                <a:gd name="connsiteY1" fmla="*/ 480290 h 660400"/>
                <a:gd name="connsiteX2" fmla="*/ 4618 w 625763"/>
                <a:gd name="connsiteY2" fmla="*/ 355600 h 660400"/>
                <a:gd name="connsiteX3" fmla="*/ 198582 w 625763"/>
                <a:gd name="connsiteY3" fmla="*/ 64654 h 660400"/>
                <a:gd name="connsiteX4" fmla="*/ 337127 w 625763"/>
                <a:gd name="connsiteY4" fmla="*/ 133927 h 660400"/>
                <a:gd name="connsiteX5" fmla="*/ 420254 w 625763"/>
                <a:gd name="connsiteY5" fmla="*/ 36945 h 660400"/>
                <a:gd name="connsiteX6" fmla="*/ 600363 w 625763"/>
                <a:gd name="connsiteY6" fmla="*/ 36945 h 660400"/>
                <a:gd name="connsiteX7" fmla="*/ 572654 w 625763"/>
                <a:gd name="connsiteY7" fmla="*/ 258618 h 660400"/>
                <a:gd name="connsiteX8" fmla="*/ 544945 w 625763"/>
                <a:gd name="connsiteY8" fmla="*/ 452581 h 660400"/>
                <a:gd name="connsiteX9" fmla="*/ 434109 w 625763"/>
                <a:gd name="connsiteY9" fmla="*/ 660400 h 66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5763" h="660400">
                  <a:moveTo>
                    <a:pt x="101600" y="618836"/>
                  </a:moveTo>
                  <a:cubicBezTo>
                    <a:pt x="144318" y="571499"/>
                    <a:pt x="187036" y="524163"/>
                    <a:pt x="170872" y="480290"/>
                  </a:cubicBezTo>
                  <a:cubicBezTo>
                    <a:pt x="154708" y="436417"/>
                    <a:pt x="0" y="424873"/>
                    <a:pt x="4618" y="355600"/>
                  </a:cubicBezTo>
                  <a:cubicBezTo>
                    <a:pt x="9236" y="286327"/>
                    <a:pt x="143164" y="101599"/>
                    <a:pt x="198582" y="64654"/>
                  </a:cubicBezTo>
                  <a:cubicBezTo>
                    <a:pt x="254000" y="27709"/>
                    <a:pt x="300182" y="138545"/>
                    <a:pt x="337127" y="133927"/>
                  </a:cubicBezTo>
                  <a:cubicBezTo>
                    <a:pt x="374072" y="129309"/>
                    <a:pt x="376381" y="53109"/>
                    <a:pt x="420254" y="36945"/>
                  </a:cubicBezTo>
                  <a:cubicBezTo>
                    <a:pt x="464127" y="20781"/>
                    <a:pt x="574963" y="0"/>
                    <a:pt x="600363" y="36945"/>
                  </a:cubicBezTo>
                  <a:cubicBezTo>
                    <a:pt x="625763" y="73890"/>
                    <a:pt x="581890" y="189345"/>
                    <a:pt x="572654" y="258618"/>
                  </a:cubicBezTo>
                  <a:cubicBezTo>
                    <a:pt x="563418" y="327891"/>
                    <a:pt x="568036" y="385618"/>
                    <a:pt x="544945" y="452581"/>
                  </a:cubicBezTo>
                  <a:cubicBezTo>
                    <a:pt x="521854" y="519544"/>
                    <a:pt x="434109" y="660400"/>
                    <a:pt x="434109" y="660400"/>
                  </a:cubicBezTo>
                </a:path>
              </a:pathLst>
            </a:custGeom>
            <a:solidFill>
              <a:srgbClr val="FF0000">
                <a:alpha val="60000"/>
              </a:srgb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594437" y="2978727"/>
              <a:ext cx="574963" cy="1182255"/>
            </a:xfrm>
            <a:custGeom>
              <a:avLst/>
              <a:gdLst>
                <a:gd name="connsiteX0" fmla="*/ 50799 w 574963"/>
                <a:gd name="connsiteY0" fmla="*/ 0 h 1182255"/>
                <a:gd name="connsiteX1" fmla="*/ 78508 w 574963"/>
                <a:gd name="connsiteY1" fmla="*/ 263237 h 1182255"/>
                <a:gd name="connsiteX2" fmla="*/ 9236 w 574963"/>
                <a:gd name="connsiteY2" fmla="*/ 554182 h 1182255"/>
                <a:gd name="connsiteX3" fmla="*/ 23090 w 574963"/>
                <a:gd name="connsiteY3" fmla="*/ 692728 h 1182255"/>
                <a:gd name="connsiteX4" fmla="*/ 64654 w 574963"/>
                <a:gd name="connsiteY4" fmla="*/ 1011382 h 1182255"/>
                <a:gd name="connsiteX5" fmla="*/ 147781 w 574963"/>
                <a:gd name="connsiteY5" fmla="*/ 1163782 h 1182255"/>
                <a:gd name="connsiteX6" fmla="*/ 272472 w 574963"/>
                <a:gd name="connsiteY6" fmla="*/ 1122218 h 1182255"/>
                <a:gd name="connsiteX7" fmla="*/ 411018 w 574963"/>
                <a:gd name="connsiteY7" fmla="*/ 942109 h 1182255"/>
                <a:gd name="connsiteX8" fmla="*/ 535708 w 574963"/>
                <a:gd name="connsiteY8" fmla="*/ 665018 h 1182255"/>
                <a:gd name="connsiteX9" fmla="*/ 563418 w 574963"/>
                <a:gd name="connsiteY9" fmla="*/ 360218 h 1182255"/>
                <a:gd name="connsiteX10" fmla="*/ 466436 w 574963"/>
                <a:gd name="connsiteY10" fmla="*/ 540328 h 1182255"/>
                <a:gd name="connsiteX11" fmla="*/ 369454 w 574963"/>
                <a:gd name="connsiteY11" fmla="*/ 748146 h 1182255"/>
                <a:gd name="connsiteX12" fmla="*/ 258618 w 574963"/>
                <a:gd name="connsiteY12" fmla="*/ 789709 h 1182255"/>
                <a:gd name="connsiteX13" fmla="*/ 189345 w 574963"/>
                <a:gd name="connsiteY13" fmla="*/ 651164 h 1182255"/>
                <a:gd name="connsiteX14" fmla="*/ 203199 w 574963"/>
                <a:gd name="connsiteY14" fmla="*/ 429491 h 1182255"/>
                <a:gd name="connsiteX15" fmla="*/ 300181 w 574963"/>
                <a:gd name="connsiteY15" fmla="*/ 110837 h 1182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74963" h="1182255">
                  <a:moveTo>
                    <a:pt x="50799" y="0"/>
                  </a:moveTo>
                  <a:cubicBezTo>
                    <a:pt x="68117" y="85436"/>
                    <a:pt x="85435" y="170873"/>
                    <a:pt x="78508" y="263237"/>
                  </a:cubicBezTo>
                  <a:cubicBezTo>
                    <a:pt x="71581" y="355601"/>
                    <a:pt x="18472" y="482600"/>
                    <a:pt x="9236" y="554182"/>
                  </a:cubicBezTo>
                  <a:cubicBezTo>
                    <a:pt x="0" y="625764"/>
                    <a:pt x="13854" y="616528"/>
                    <a:pt x="23090" y="692728"/>
                  </a:cubicBezTo>
                  <a:cubicBezTo>
                    <a:pt x="32326" y="768928"/>
                    <a:pt x="43872" y="932873"/>
                    <a:pt x="64654" y="1011382"/>
                  </a:cubicBezTo>
                  <a:cubicBezTo>
                    <a:pt x="85436" y="1089891"/>
                    <a:pt x="113145" y="1145309"/>
                    <a:pt x="147781" y="1163782"/>
                  </a:cubicBezTo>
                  <a:cubicBezTo>
                    <a:pt x="182417" y="1182255"/>
                    <a:pt x="228599" y="1159163"/>
                    <a:pt x="272472" y="1122218"/>
                  </a:cubicBezTo>
                  <a:cubicBezTo>
                    <a:pt x="316345" y="1085273"/>
                    <a:pt x="367145" y="1018309"/>
                    <a:pt x="411018" y="942109"/>
                  </a:cubicBezTo>
                  <a:cubicBezTo>
                    <a:pt x="454891" y="865909"/>
                    <a:pt x="510308" y="762000"/>
                    <a:pt x="535708" y="665018"/>
                  </a:cubicBezTo>
                  <a:cubicBezTo>
                    <a:pt x="561108" y="568036"/>
                    <a:pt x="574963" y="381000"/>
                    <a:pt x="563418" y="360218"/>
                  </a:cubicBezTo>
                  <a:cubicBezTo>
                    <a:pt x="551873" y="339436"/>
                    <a:pt x="498763" y="475673"/>
                    <a:pt x="466436" y="540328"/>
                  </a:cubicBezTo>
                  <a:cubicBezTo>
                    <a:pt x="434109" y="604983"/>
                    <a:pt x="404090" y="706583"/>
                    <a:pt x="369454" y="748146"/>
                  </a:cubicBezTo>
                  <a:cubicBezTo>
                    <a:pt x="334818" y="789710"/>
                    <a:pt x="288636" y="805873"/>
                    <a:pt x="258618" y="789709"/>
                  </a:cubicBezTo>
                  <a:cubicBezTo>
                    <a:pt x="228600" y="773545"/>
                    <a:pt x="198581" y="711200"/>
                    <a:pt x="189345" y="651164"/>
                  </a:cubicBezTo>
                  <a:cubicBezTo>
                    <a:pt x="180109" y="591128"/>
                    <a:pt x="184726" y="519546"/>
                    <a:pt x="203199" y="429491"/>
                  </a:cubicBezTo>
                  <a:cubicBezTo>
                    <a:pt x="221672" y="339437"/>
                    <a:pt x="300181" y="110837"/>
                    <a:pt x="300181" y="110837"/>
                  </a:cubicBezTo>
                </a:path>
              </a:pathLst>
            </a:custGeom>
            <a:solidFill>
              <a:srgbClr val="FFFF00">
                <a:alpha val="60000"/>
              </a:srgb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23164" y="3117273"/>
              <a:ext cx="1992746" cy="1967345"/>
            </a:xfrm>
            <a:custGeom>
              <a:avLst/>
              <a:gdLst>
                <a:gd name="connsiteX0" fmla="*/ 1080654 w 1992746"/>
                <a:gd name="connsiteY0" fmla="*/ 1967345 h 1967345"/>
                <a:gd name="connsiteX1" fmla="*/ 1246909 w 1992746"/>
                <a:gd name="connsiteY1" fmla="*/ 1704109 h 1967345"/>
                <a:gd name="connsiteX2" fmla="*/ 1427018 w 1992746"/>
                <a:gd name="connsiteY2" fmla="*/ 1634836 h 1967345"/>
                <a:gd name="connsiteX3" fmla="*/ 1634836 w 1992746"/>
                <a:gd name="connsiteY3" fmla="*/ 1773382 h 1967345"/>
                <a:gd name="connsiteX4" fmla="*/ 1676400 w 1992746"/>
                <a:gd name="connsiteY4" fmla="*/ 1676400 h 1967345"/>
                <a:gd name="connsiteX5" fmla="*/ 1593272 w 1992746"/>
                <a:gd name="connsiteY5" fmla="*/ 1537854 h 1967345"/>
                <a:gd name="connsiteX6" fmla="*/ 1357745 w 1992746"/>
                <a:gd name="connsiteY6" fmla="*/ 1371600 h 1967345"/>
                <a:gd name="connsiteX7" fmla="*/ 1357745 w 1992746"/>
                <a:gd name="connsiteY7" fmla="*/ 1233054 h 1967345"/>
                <a:gd name="connsiteX8" fmla="*/ 1579418 w 1992746"/>
                <a:gd name="connsiteY8" fmla="*/ 1136072 h 1967345"/>
                <a:gd name="connsiteX9" fmla="*/ 1524000 w 1992746"/>
                <a:gd name="connsiteY9" fmla="*/ 969818 h 1967345"/>
                <a:gd name="connsiteX10" fmla="*/ 1399309 w 1992746"/>
                <a:gd name="connsiteY10" fmla="*/ 803563 h 1967345"/>
                <a:gd name="connsiteX11" fmla="*/ 1343891 w 1992746"/>
                <a:gd name="connsiteY11" fmla="*/ 665018 h 1967345"/>
                <a:gd name="connsiteX12" fmla="*/ 1496291 w 1992746"/>
                <a:gd name="connsiteY12" fmla="*/ 568036 h 1967345"/>
                <a:gd name="connsiteX13" fmla="*/ 1939636 w 1992746"/>
                <a:gd name="connsiteY13" fmla="*/ 498763 h 1967345"/>
                <a:gd name="connsiteX14" fmla="*/ 1787236 w 1992746"/>
                <a:gd name="connsiteY14" fmla="*/ 374072 h 1967345"/>
                <a:gd name="connsiteX15" fmla="*/ 1537854 w 1992746"/>
                <a:gd name="connsiteY15" fmla="*/ 401782 h 1967345"/>
                <a:gd name="connsiteX16" fmla="*/ 1246909 w 1992746"/>
                <a:gd name="connsiteY16" fmla="*/ 581891 h 1967345"/>
                <a:gd name="connsiteX17" fmla="*/ 872836 w 1992746"/>
                <a:gd name="connsiteY17" fmla="*/ 858982 h 1967345"/>
                <a:gd name="connsiteX18" fmla="*/ 651163 w 1992746"/>
                <a:gd name="connsiteY18" fmla="*/ 831272 h 1967345"/>
                <a:gd name="connsiteX19" fmla="*/ 845127 w 1992746"/>
                <a:gd name="connsiteY19" fmla="*/ 692727 h 1967345"/>
                <a:gd name="connsiteX20" fmla="*/ 1025236 w 1992746"/>
                <a:gd name="connsiteY20" fmla="*/ 526472 h 1967345"/>
                <a:gd name="connsiteX21" fmla="*/ 1371600 w 1992746"/>
                <a:gd name="connsiteY21" fmla="*/ 263236 h 1967345"/>
                <a:gd name="connsiteX22" fmla="*/ 1537854 w 1992746"/>
                <a:gd name="connsiteY22" fmla="*/ 180109 h 1967345"/>
                <a:gd name="connsiteX23" fmla="*/ 1814945 w 1992746"/>
                <a:gd name="connsiteY23" fmla="*/ 207818 h 1967345"/>
                <a:gd name="connsiteX24" fmla="*/ 1953491 w 1992746"/>
                <a:gd name="connsiteY24" fmla="*/ 83127 h 1967345"/>
                <a:gd name="connsiteX25" fmla="*/ 1579418 w 1992746"/>
                <a:gd name="connsiteY25" fmla="*/ 0 h 1967345"/>
                <a:gd name="connsiteX26" fmla="*/ 1413163 w 1992746"/>
                <a:gd name="connsiteY26" fmla="*/ 83127 h 1967345"/>
                <a:gd name="connsiteX27" fmla="*/ 1011381 w 1992746"/>
                <a:gd name="connsiteY27" fmla="*/ 401782 h 1967345"/>
                <a:gd name="connsiteX28" fmla="*/ 637309 w 1992746"/>
                <a:gd name="connsiteY28" fmla="*/ 734291 h 1967345"/>
                <a:gd name="connsiteX29" fmla="*/ 540327 w 1992746"/>
                <a:gd name="connsiteY29" fmla="*/ 914400 h 1967345"/>
                <a:gd name="connsiteX30" fmla="*/ 346363 w 1992746"/>
                <a:gd name="connsiteY30" fmla="*/ 1080654 h 1967345"/>
                <a:gd name="connsiteX31" fmla="*/ 193963 w 1992746"/>
                <a:gd name="connsiteY31" fmla="*/ 1260763 h 1967345"/>
                <a:gd name="connsiteX32" fmla="*/ 110836 w 1992746"/>
                <a:gd name="connsiteY32" fmla="*/ 1385454 h 1967345"/>
                <a:gd name="connsiteX33" fmla="*/ 96981 w 1992746"/>
                <a:gd name="connsiteY33" fmla="*/ 1676400 h 1967345"/>
                <a:gd name="connsiteX34" fmla="*/ 0 w 1992746"/>
                <a:gd name="connsiteY34" fmla="*/ 1925782 h 1967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992746" h="1967345">
                  <a:moveTo>
                    <a:pt x="1080654" y="1967345"/>
                  </a:moveTo>
                  <a:cubicBezTo>
                    <a:pt x="1134918" y="1863436"/>
                    <a:pt x="1189182" y="1759527"/>
                    <a:pt x="1246909" y="1704109"/>
                  </a:cubicBezTo>
                  <a:cubicBezTo>
                    <a:pt x="1304636" y="1648691"/>
                    <a:pt x="1362364" y="1623291"/>
                    <a:pt x="1427018" y="1634836"/>
                  </a:cubicBezTo>
                  <a:cubicBezTo>
                    <a:pt x="1491672" y="1646381"/>
                    <a:pt x="1593272" y="1766455"/>
                    <a:pt x="1634836" y="1773382"/>
                  </a:cubicBezTo>
                  <a:cubicBezTo>
                    <a:pt x="1676400" y="1780309"/>
                    <a:pt x="1683327" y="1715655"/>
                    <a:pt x="1676400" y="1676400"/>
                  </a:cubicBezTo>
                  <a:cubicBezTo>
                    <a:pt x="1669473" y="1637145"/>
                    <a:pt x="1646381" y="1588654"/>
                    <a:pt x="1593272" y="1537854"/>
                  </a:cubicBezTo>
                  <a:cubicBezTo>
                    <a:pt x="1540163" y="1487054"/>
                    <a:pt x="1396999" y="1422400"/>
                    <a:pt x="1357745" y="1371600"/>
                  </a:cubicBezTo>
                  <a:cubicBezTo>
                    <a:pt x="1318491" y="1320800"/>
                    <a:pt x="1320800" y="1272309"/>
                    <a:pt x="1357745" y="1233054"/>
                  </a:cubicBezTo>
                  <a:cubicBezTo>
                    <a:pt x="1394691" y="1193799"/>
                    <a:pt x="1551709" y="1179945"/>
                    <a:pt x="1579418" y="1136072"/>
                  </a:cubicBezTo>
                  <a:cubicBezTo>
                    <a:pt x="1607127" y="1092199"/>
                    <a:pt x="1554018" y="1025236"/>
                    <a:pt x="1524000" y="969818"/>
                  </a:cubicBezTo>
                  <a:cubicBezTo>
                    <a:pt x="1493982" y="914400"/>
                    <a:pt x="1429327" y="854363"/>
                    <a:pt x="1399309" y="803563"/>
                  </a:cubicBezTo>
                  <a:cubicBezTo>
                    <a:pt x="1369291" y="752763"/>
                    <a:pt x="1327727" y="704272"/>
                    <a:pt x="1343891" y="665018"/>
                  </a:cubicBezTo>
                  <a:cubicBezTo>
                    <a:pt x="1360055" y="625764"/>
                    <a:pt x="1397000" y="595745"/>
                    <a:pt x="1496291" y="568036"/>
                  </a:cubicBezTo>
                  <a:cubicBezTo>
                    <a:pt x="1595582" y="540327"/>
                    <a:pt x="1891145" y="531090"/>
                    <a:pt x="1939636" y="498763"/>
                  </a:cubicBezTo>
                  <a:cubicBezTo>
                    <a:pt x="1988127" y="466436"/>
                    <a:pt x="1854200" y="390235"/>
                    <a:pt x="1787236" y="374072"/>
                  </a:cubicBezTo>
                  <a:cubicBezTo>
                    <a:pt x="1720272" y="357909"/>
                    <a:pt x="1627908" y="367146"/>
                    <a:pt x="1537854" y="401782"/>
                  </a:cubicBezTo>
                  <a:cubicBezTo>
                    <a:pt x="1447800" y="436418"/>
                    <a:pt x="1357745" y="505691"/>
                    <a:pt x="1246909" y="581891"/>
                  </a:cubicBezTo>
                  <a:cubicBezTo>
                    <a:pt x="1136073" y="658091"/>
                    <a:pt x="972127" y="817419"/>
                    <a:pt x="872836" y="858982"/>
                  </a:cubicBezTo>
                  <a:cubicBezTo>
                    <a:pt x="773545" y="900546"/>
                    <a:pt x="655781" y="858981"/>
                    <a:pt x="651163" y="831272"/>
                  </a:cubicBezTo>
                  <a:cubicBezTo>
                    <a:pt x="646545" y="803563"/>
                    <a:pt x="782782" y="743527"/>
                    <a:pt x="845127" y="692727"/>
                  </a:cubicBezTo>
                  <a:cubicBezTo>
                    <a:pt x="907472" y="641927"/>
                    <a:pt x="937491" y="598054"/>
                    <a:pt x="1025236" y="526472"/>
                  </a:cubicBezTo>
                  <a:cubicBezTo>
                    <a:pt x="1112981" y="454890"/>
                    <a:pt x="1286164" y="320963"/>
                    <a:pt x="1371600" y="263236"/>
                  </a:cubicBezTo>
                  <a:cubicBezTo>
                    <a:pt x="1457036" y="205509"/>
                    <a:pt x="1463963" y="189345"/>
                    <a:pt x="1537854" y="180109"/>
                  </a:cubicBezTo>
                  <a:cubicBezTo>
                    <a:pt x="1611745" y="170873"/>
                    <a:pt x="1745672" y="223982"/>
                    <a:pt x="1814945" y="207818"/>
                  </a:cubicBezTo>
                  <a:cubicBezTo>
                    <a:pt x="1884218" y="191654"/>
                    <a:pt x="1992746" y="117763"/>
                    <a:pt x="1953491" y="83127"/>
                  </a:cubicBezTo>
                  <a:cubicBezTo>
                    <a:pt x="1914237" y="48491"/>
                    <a:pt x="1669473" y="0"/>
                    <a:pt x="1579418" y="0"/>
                  </a:cubicBezTo>
                  <a:cubicBezTo>
                    <a:pt x="1489363" y="0"/>
                    <a:pt x="1507836" y="16163"/>
                    <a:pt x="1413163" y="83127"/>
                  </a:cubicBezTo>
                  <a:cubicBezTo>
                    <a:pt x="1318490" y="150091"/>
                    <a:pt x="1140690" y="293255"/>
                    <a:pt x="1011381" y="401782"/>
                  </a:cubicBezTo>
                  <a:cubicBezTo>
                    <a:pt x="882072" y="510309"/>
                    <a:pt x="715818" y="648855"/>
                    <a:pt x="637309" y="734291"/>
                  </a:cubicBezTo>
                  <a:cubicBezTo>
                    <a:pt x="558800" y="819727"/>
                    <a:pt x="588818" y="856673"/>
                    <a:pt x="540327" y="914400"/>
                  </a:cubicBezTo>
                  <a:cubicBezTo>
                    <a:pt x="491836" y="972127"/>
                    <a:pt x="404090" y="1022927"/>
                    <a:pt x="346363" y="1080654"/>
                  </a:cubicBezTo>
                  <a:cubicBezTo>
                    <a:pt x="288636" y="1138381"/>
                    <a:pt x="233217" y="1209963"/>
                    <a:pt x="193963" y="1260763"/>
                  </a:cubicBezTo>
                  <a:cubicBezTo>
                    <a:pt x="154709" y="1311563"/>
                    <a:pt x="127000" y="1316181"/>
                    <a:pt x="110836" y="1385454"/>
                  </a:cubicBezTo>
                  <a:cubicBezTo>
                    <a:pt x="94672" y="1454727"/>
                    <a:pt x="115454" y="1586345"/>
                    <a:pt x="96981" y="1676400"/>
                  </a:cubicBezTo>
                  <a:cubicBezTo>
                    <a:pt x="78508" y="1766455"/>
                    <a:pt x="0" y="1925782"/>
                    <a:pt x="0" y="1925782"/>
                  </a:cubicBezTo>
                </a:path>
              </a:pathLst>
            </a:custGeom>
            <a:solidFill>
              <a:srgbClr val="FFFF00">
                <a:alpha val="60000"/>
              </a:srgb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14800" y="3491345"/>
              <a:ext cx="1653309" cy="1593273"/>
            </a:xfrm>
            <a:custGeom>
              <a:avLst/>
              <a:gdLst>
                <a:gd name="connsiteX0" fmla="*/ 304800 w 1653309"/>
                <a:gd name="connsiteY0" fmla="*/ 1551710 h 1593273"/>
                <a:gd name="connsiteX1" fmla="*/ 332509 w 1653309"/>
                <a:gd name="connsiteY1" fmla="*/ 1260764 h 1593273"/>
                <a:gd name="connsiteX2" fmla="*/ 429491 w 1653309"/>
                <a:gd name="connsiteY2" fmla="*/ 1052946 h 1593273"/>
                <a:gd name="connsiteX3" fmla="*/ 678873 w 1653309"/>
                <a:gd name="connsiteY3" fmla="*/ 997528 h 1593273"/>
                <a:gd name="connsiteX4" fmla="*/ 872836 w 1653309"/>
                <a:gd name="connsiteY4" fmla="*/ 872837 h 1593273"/>
                <a:gd name="connsiteX5" fmla="*/ 1136073 w 1653309"/>
                <a:gd name="connsiteY5" fmla="*/ 568037 h 1593273"/>
                <a:gd name="connsiteX6" fmla="*/ 1288473 w 1653309"/>
                <a:gd name="connsiteY6" fmla="*/ 346364 h 1593273"/>
                <a:gd name="connsiteX7" fmla="*/ 1565564 w 1653309"/>
                <a:gd name="connsiteY7" fmla="*/ 166255 h 1593273"/>
                <a:gd name="connsiteX8" fmla="*/ 1607127 w 1653309"/>
                <a:gd name="connsiteY8" fmla="*/ 0 h 1593273"/>
                <a:gd name="connsiteX9" fmla="*/ 1288473 w 1653309"/>
                <a:gd name="connsiteY9" fmla="*/ 166255 h 1593273"/>
                <a:gd name="connsiteX10" fmla="*/ 886691 w 1653309"/>
                <a:gd name="connsiteY10" fmla="*/ 221673 h 1593273"/>
                <a:gd name="connsiteX11" fmla="*/ 706582 w 1653309"/>
                <a:gd name="connsiteY11" fmla="*/ 484910 h 1593273"/>
                <a:gd name="connsiteX12" fmla="*/ 526473 w 1653309"/>
                <a:gd name="connsiteY12" fmla="*/ 775855 h 1593273"/>
                <a:gd name="connsiteX13" fmla="*/ 249382 w 1653309"/>
                <a:gd name="connsiteY13" fmla="*/ 1011382 h 1593273"/>
                <a:gd name="connsiteX14" fmla="*/ 96982 w 1653309"/>
                <a:gd name="connsiteY14" fmla="*/ 1205346 h 1593273"/>
                <a:gd name="connsiteX15" fmla="*/ 0 w 1653309"/>
                <a:gd name="connsiteY15" fmla="*/ 1593273 h 1593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653309" h="1593273">
                  <a:moveTo>
                    <a:pt x="304800" y="1551710"/>
                  </a:moveTo>
                  <a:cubicBezTo>
                    <a:pt x="308263" y="1447800"/>
                    <a:pt x="311727" y="1343891"/>
                    <a:pt x="332509" y="1260764"/>
                  </a:cubicBezTo>
                  <a:cubicBezTo>
                    <a:pt x="353291" y="1177637"/>
                    <a:pt x="371764" y="1096819"/>
                    <a:pt x="429491" y="1052946"/>
                  </a:cubicBezTo>
                  <a:cubicBezTo>
                    <a:pt x="487218" y="1009073"/>
                    <a:pt x="604982" y="1027546"/>
                    <a:pt x="678873" y="997528"/>
                  </a:cubicBezTo>
                  <a:cubicBezTo>
                    <a:pt x="752764" y="967510"/>
                    <a:pt x="796636" y="944419"/>
                    <a:pt x="872836" y="872837"/>
                  </a:cubicBezTo>
                  <a:cubicBezTo>
                    <a:pt x="949036" y="801255"/>
                    <a:pt x="1066800" y="655782"/>
                    <a:pt x="1136073" y="568037"/>
                  </a:cubicBezTo>
                  <a:cubicBezTo>
                    <a:pt x="1205346" y="480292"/>
                    <a:pt x="1216891" y="413328"/>
                    <a:pt x="1288473" y="346364"/>
                  </a:cubicBezTo>
                  <a:cubicBezTo>
                    <a:pt x="1360055" y="279400"/>
                    <a:pt x="1512455" y="223982"/>
                    <a:pt x="1565564" y="166255"/>
                  </a:cubicBezTo>
                  <a:cubicBezTo>
                    <a:pt x="1618673" y="108528"/>
                    <a:pt x="1653309" y="0"/>
                    <a:pt x="1607127" y="0"/>
                  </a:cubicBezTo>
                  <a:cubicBezTo>
                    <a:pt x="1560945" y="0"/>
                    <a:pt x="1408546" y="129310"/>
                    <a:pt x="1288473" y="166255"/>
                  </a:cubicBezTo>
                  <a:cubicBezTo>
                    <a:pt x="1168400" y="203200"/>
                    <a:pt x="983673" y="168564"/>
                    <a:pt x="886691" y="221673"/>
                  </a:cubicBezTo>
                  <a:cubicBezTo>
                    <a:pt x="789709" y="274782"/>
                    <a:pt x="766618" y="392546"/>
                    <a:pt x="706582" y="484910"/>
                  </a:cubicBezTo>
                  <a:cubicBezTo>
                    <a:pt x="646546" y="577274"/>
                    <a:pt x="602673" y="688110"/>
                    <a:pt x="526473" y="775855"/>
                  </a:cubicBezTo>
                  <a:cubicBezTo>
                    <a:pt x="450273" y="863600"/>
                    <a:pt x="320964" y="939800"/>
                    <a:pt x="249382" y="1011382"/>
                  </a:cubicBezTo>
                  <a:cubicBezTo>
                    <a:pt x="177800" y="1082964"/>
                    <a:pt x="138546" y="1108364"/>
                    <a:pt x="96982" y="1205346"/>
                  </a:cubicBezTo>
                  <a:cubicBezTo>
                    <a:pt x="55418" y="1302328"/>
                    <a:pt x="0" y="1593273"/>
                    <a:pt x="0" y="1593273"/>
                  </a:cubicBezTo>
                </a:path>
              </a:pathLst>
            </a:custGeom>
            <a:solidFill>
              <a:srgbClr val="FFFF00">
                <a:alpha val="60000"/>
              </a:srgb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352145" y="2565400"/>
              <a:ext cx="891310" cy="512618"/>
            </a:xfrm>
            <a:custGeom>
              <a:avLst/>
              <a:gdLst>
                <a:gd name="connsiteX0" fmla="*/ 226291 w 891310"/>
                <a:gd name="connsiteY0" fmla="*/ 399473 h 512618"/>
                <a:gd name="connsiteX1" fmla="*/ 420255 w 891310"/>
                <a:gd name="connsiteY1" fmla="*/ 468745 h 512618"/>
                <a:gd name="connsiteX2" fmla="*/ 683491 w 891310"/>
                <a:gd name="connsiteY2" fmla="*/ 496455 h 512618"/>
                <a:gd name="connsiteX3" fmla="*/ 752764 w 891310"/>
                <a:gd name="connsiteY3" fmla="*/ 371764 h 512618"/>
                <a:gd name="connsiteX4" fmla="*/ 752764 w 891310"/>
                <a:gd name="connsiteY4" fmla="*/ 247073 h 512618"/>
                <a:gd name="connsiteX5" fmla="*/ 891310 w 891310"/>
                <a:gd name="connsiteY5" fmla="*/ 136236 h 512618"/>
                <a:gd name="connsiteX6" fmla="*/ 752764 w 891310"/>
                <a:gd name="connsiteY6" fmla="*/ 150091 h 512618"/>
                <a:gd name="connsiteX7" fmla="*/ 586510 w 891310"/>
                <a:gd name="connsiteY7" fmla="*/ 260927 h 512618"/>
                <a:gd name="connsiteX8" fmla="*/ 378691 w 891310"/>
                <a:gd name="connsiteY8" fmla="*/ 233218 h 512618"/>
                <a:gd name="connsiteX9" fmla="*/ 323273 w 891310"/>
                <a:gd name="connsiteY9" fmla="*/ 66964 h 512618"/>
                <a:gd name="connsiteX10" fmla="*/ 143164 w 891310"/>
                <a:gd name="connsiteY10" fmla="*/ 25400 h 512618"/>
                <a:gd name="connsiteX11" fmla="*/ 18473 w 891310"/>
                <a:gd name="connsiteY11" fmla="*/ 219364 h 512618"/>
                <a:gd name="connsiteX12" fmla="*/ 32328 w 891310"/>
                <a:gd name="connsiteY12" fmla="*/ 330200 h 512618"/>
                <a:gd name="connsiteX13" fmla="*/ 129310 w 891310"/>
                <a:gd name="connsiteY13" fmla="*/ 371764 h 512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91310" h="512618">
                  <a:moveTo>
                    <a:pt x="226291" y="399473"/>
                  </a:moveTo>
                  <a:cubicBezTo>
                    <a:pt x="285173" y="426027"/>
                    <a:pt x="344055" y="452581"/>
                    <a:pt x="420255" y="468745"/>
                  </a:cubicBezTo>
                  <a:cubicBezTo>
                    <a:pt x="496455" y="484909"/>
                    <a:pt x="628073" y="512618"/>
                    <a:pt x="683491" y="496455"/>
                  </a:cubicBezTo>
                  <a:cubicBezTo>
                    <a:pt x="738909" y="480292"/>
                    <a:pt x="741219" y="413328"/>
                    <a:pt x="752764" y="371764"/>
                  </a:cubicBezTo>
                  <a:cubicBezTo>
                    <a:pt x="764309" y="330200"/>
                    <a:pt x="729673" y="286328"/>
                    <a:pt x="752764" y="247073"/>
                  </a:cubicBezTo>
                  <a:cubicBezTo>
                    <a:pt x="775855" y="207818"/>
                    <a:pt x="891310" y="152400"/>
                    <a:pt x="891310" y="136236"/>
                  </a:cubicBezTo>
                  <a:cubicBezTo>
                    <a:pt x="891310" y="120072"/>
                    <a:pt x="803564" y="129309"/>
                    <a:pt x="752764" y="150091"/>
                  </a:cubicBezTo>
                  <a:cubicBezTo>
                    <a:pt x="701964" y="170873"/>
                    <a:pt x="648856" y="247072"/>
                    <a:pt x="586510" y="260927"/>
                  </a:cubicBezTo>
                  <a:cubicBezTo>
                    <a:pt x="524164" y="274782"/>
                    <a:pt x="422564" y="265545"/>
                    <a:pt x="378691" y="233218"/>
                  </a:cubicBezTo>
                  <a:cubicBezTo>
                    <a:pt x="334818" y="200891"/>
                    <a:pt x="362528" y="101600"/>
                    <a:pt x="323273" y="66964"/>
                  </a:cubicBezTo>
                  <a:cubicBezTo>
                    <a:pt x="284019" y="32328"/>
                    <a:pt x="193964" y="0"/>
                    <a:pt x="143164" y="25400"/>
                  </a:cubicBezTo>
                  <a:cubicBezTo>
                    <a:pt x="92364" y="50800"/>
                    <a:pt x="36946" y="168564"/>
                    <a:pt x="18473" y="219364"/>
                  </a:cubicBezTo>
                  <a:cubicBezTo>
                    <a:pt x="0" y="270164"/>
                    <a:pt x="13855" y="304800"/>
                    <a:pt x="32328" y="330200"/>
                  </a:cubicBezTo>
                  <a:cubicBezTo>
                    <a:pt x="50801" y="355600"/>
                    <a:pt x="129310" y="371764"/>
                    <a:pt x="129310" y="371764"/>
                  </a:cubicBezTo>
                </a:path>
              </a:pathLst>
            </a:custGeom>
            <a:solidFill>
              <a:srgbClr val="FFFF00">
                <a:alpha val="60000"/>
              </a:srgb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341418" y="4514273"/>
              <a:ext cx="1341582" cy="584200"/>
            </a:xfrm>
            <a:custGeom>
              <a:avLst/>
              <a:gdLst>
                <a:gd name="connsiteX0" fmla="*/ 0 w 1341582"/>
                <a:gd name="connsiteY0" fmla="*/ 501072 h 584200"/>
                <a:gd name="connsiteX1" fmla="*/ 207818 w 1341582"/>
                <a:gd name="connsiteY1" fmla="*/ 307109 h 584200"/>
                <a:gd name="connsiteX2" fmla="*/ 374073 w 1341582"/>
                <a:gd name="connsiteY2" fmla="*/ 127000 h 584200"/>
                <a:gd name="connsiteX3" fmla="*/ 609600 w 1341582"/>
                <a:gd name="connsiteY3" fmla="*/ 2309 h 584200"/>
                <a:gd name="connsiteX4" fmla="*/ 748146 w 1341582"/>
                <a:gd name="connsiteY4" fmla="*/ 140854 h 584200"/>
                <a:gd name="connsiteX5" fmla="*/ 928255 w 1341582"/>
                <a:gd name="connsiteY5" fmla="*/ 168563 h 584200"/>
                <a:gd name="connsiteX6" fmla="*/ 1177637 w 1341582"/>
                <a:gd name="connsiteY6" fmla="*/ 182418 h 584200"/>
                <a:gd name="connsiteX7" fmla="*/ 1330037 w 1341582"/>
                <a:gd name="connsiteY7" fmla="*/ 237836 h 584200"/>
                <a:gd name="connsiteX8" fmla="*/ 1246909 w 1341582"/>
                <a:gd name="connsiteY8" fmla="*/ 362527 h 584200"/>
                <a:gd name="connsiteX9" fmla="*/ 1108364 w 1341582"/>
                <a:gd name="connsiteY9" fmla="*/ 473363 h 584200"/>
                <a:gd name="connsiteX10" fmla="*/ 942109 w 1341582"/>
                <a:gd name="connsiteY10" fmla="*/ 528782 h 584200"/>
                <a:gd name="connsiteX11" fmla="*/ 665018 w 1341582"/>
                <a:gd name="connsiteY11" fmla="*/ 487218 h 584200"/>
                <a:gd name="connsiteX12" fmla="*/ 568037 w 1341582"/>
                <a:gd name="connsiteY12" fmla="*/ 362527 h 584200"/>
                <a:gd name="connsiteX13" fmla="*/ 332509 w 1341582"/>
                <a:gd name="connsiteY13" fmla="*/ 584200 h 584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41582" h="584200">
                  <a:moveTo>
                    <a:pt x="0" y="501072"/>
                  </a:moveTo>
                  <a:cubicBezTo>
                    <a:pt x="72736" y="435263"/>
                    <a:pt x="145473" y="369454"/>
                    <a:pt x="207818" y="307109"/>
                  </a:cubicBezTo>
                  <a:cubicBezTo>
                    <a:pt x="270163" y="244764"/>
                    <a:pt x="307109" y="177800"/>
                    <a:pt x="374073" y="127000"/>
                  </a:cubicBezTo>
                  <a:cubicBezTo>
                    <a:pt x="441037" y="76200"/>
                    <a:pt x="547255" y="0"/>
                    <a:pt x="609600" y="2309"/>
                  </a:cubicBezTo>
                  <a:cubicBezTo>
                    <a:pt x="671945" y="4618"/>
                    <a:pt x="695037" y="113145"/>
                    <a:pt x="748146" y="140854"/>
                  </a:cubicBezTo>
                  <a:cubicBezTo>
                    <a:pt x="801255" y="168563"/>
                    <a:pt x="856673" y="161636"/>
                    <a:pt x="928255" y="168563"/>
                  </a:cubicBezTo>
                  <a:cubicBezTo>
                    <a:pt x="999837" y="175490"/>
                    <a:pt x="1110673" y="170873"/>
                    <a:pt x="1177637" y="182418"/>
                  </a:cubicBezTo>
                  <a:cubicBezTo>
                    <a:pt x="1244601" y="193963"/>
                    <a:pt x="1318492" y="207818"/>
                    <a:pt x="1330037" y="237836"/>
                  </a:cubicBezTo>
                  <a:cubicBezTo>
                    <a:pt x="1341582" y="267854"/>
                    <a:pt x="1283854" y="323273"/>
                    <a:pt x="1246909" y="362527"/>
                  </a:cubicBezTo>
                  <a:cubicBezTo>
                    <a:pt x="1209964" y="401781"/>
                    <a:pt x="1159164" y="445654"/>
                    <a:pt x="1108364" y="473363"/>
                  </a:cubicBezTo>
                  <a:cubicBezTo>
                    <a:pt x="1057564" y="501072"/>
                    <a:pt x="1016000" y="526473"/>
                    <a:pt x="942109" y="528782"/>
                  </a:cubicBezTo>
                  <a:cubicBezTo>
                    <a:pt x="868218" y="531091"/>
                    <a:pt x="727363" y="514927"/>
                    <a:pt x="665018" y="487218"/>
                  </a:cubicBezTo>
                  <a:cubicBezTo>
                    <a:pt x="602673" y="459509"/>
                    <a:pt x="623455" y="346363"/>
                    <a:pt x="568037" y="362527"/>
                  </a:cubicBezTo>
                  <a:cubicBezTo>
                    <a:pt x="512619" y="378691"/>
                    <a:pt x="332509" y="584200"/>
                    <a:pt x="332509" y="584200"/>
                  </a:cubicBezTo>
                </a:path>
              </a:pathLst>
            </a:custGeom>
            <a:solidFill>
              <a:srgbClr val="FFFF00">
                <a:alpha val="60000"/>
              </a:srgb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43745" y="2369127"/>
              <a:ext cx="1985819" cy="1773382"/>
            </a:xfrm>
            <a:custGeom>
              <a:avLst/>
              <a:gdLst>
                <a:gd name="connsiteX0" fmla="*/ 0 w 1985819"/>
                <a:gd name="connsiteY0" fmla="*/ 1593273 h 1773382"/>
                <a:gd name="connsiteX1" fmla="*/ 235528 w 1985819"/>
                <a:gd name="connsiteY1" fmla="*/ 1399309 h 1773382"/>
                <a:gd name="connsiteX2" fmla="*/ 387928 w 1985819"/>
                <a:gd name="connsiteY2" fmla="*/ 1233055 h 1773382"/>
                <a:gd name="connsiteX3" fmla="*/ 637310 w 1985819"/>
                <a:gd name="connsiteY3" fmla="*/ 1149928 h 1773382"/>
                <a:gd name="connsiteX4" fmla="*/ 748146 w 1985819"/>
                <a:gd name="connsiteY4" fmla="*/ 1080655 h 1773382"/>
                <a:gd name="connsiteX5" fmla="*/ 775855 w 1985819"/>
                <a:gd name="connsiteY5" fmla="*/ 872837 h 1773382"/>
                <a:gd name="connsiteX6" fmla="*/ 886691 w 1985819"/>
                <a:gd name="connsiteY6" fmla="*/ 762000 h 1773382"/>
                <a:gd name="connsiteX7" fmla="*/ 1025237 w 1985819"/>
                <a:gd name="connsiteY7" fmla="*/ 581891 h 1773382"/>
                <a:gd name="connsiteX8" fmla="*/ 1205346 w 1985819"/>
                <a:gd name="connsiteY8" fmla="*/ 457200 h 1773382"/>
                <a:gd name="connsiteX9" fmla="*/ 1427019 w 1985819"/>
                <a:gd name="connsiteY9" fmla="*/ 235528 h 1773382"/>
                <a:gd name="connsiteX10" fmla="*/ 1648691 w 1985819"/>
                <a:gd name="connsiteY10" fmla="*/ 69273 h 1773382"/>
                <a:gd name="connsiteX11" fmla="*/ 1773382 w 1985819"/>
                <a:gd name="connsiteY11" fmla="*/ 13855 h 1773382"/>
                <a:gd name="connsiteX12" fmla="*/ 1967346 w 1985819"/>
                <a:gd name="connsiteY12" fmla="*/ 152400 h 1773382"/>
                <a:gd name="connsiteX13" fmla="*/ 1662546 w 1985819"/>
                <a:gd name="connsiteY13" fmla="*/ 387928 h 1773382"/>
                <a:gd name="connsiteX14" fmla="*/ 1454728 w 1985819"/>
                <a:gd name="connsiteY14" fmla="*/ 595746 h 1773382"/>
                <a:gd name="connsiteX15" fmla="*/ 1108364 w 1985819"/>
                <a:gd name="connsiteY15" fmla="*/ 734291 h 1773382"/>
                <a:gd name="connsiteX16" fmla="*/ 1163782 w 1985819"/>
                <a:gd name="connsiteY16" fmla="*/ 942109 h 1773382"/>
                <a:gd name="connsiteX17" fmla="*/ 1011382 w 1985819"/>
                <a:gd name="connsiteY17" fmla="*/ 1122218 h 1773382"/>
                <a:gd name="connsiteX18" fmla="*/ 720437 w 1985819"/>
                <a:gd name="connsiteY18" fmla="*/ 1357746 h 1773382"/>
                <a:gd name="connsiteX19" fmla="*/ 374073 w 1985819"/>
                <a:gd name="connsiteY19" fmla="*/ 1565564 h 1773382"/>
                <a:gd name="connsiteX20" fmla="*/ 41564 w 1985819"/>
                <a:gd name="connsiteY20" fmla="*/ 1773382 h 1773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85819" h="1773382">
                  <a:moveTo>
                    <a:pt x="0" y="1593273"/>
                  </a:moveTo>
                  <a:cubicBezTo>
                    <a:pt x="85436" y="1526309"/>
                    <a:pt x="170873" y="1459345"/>
                    <a:pt x="235528" y="1399309"/>
                  </a:cubicBezTo>
                  <a:cubicBezTo>
                    <a:pt x="300183" y="1339273"/>
                    <a:pt x="320964" y="1274619"/>
                    <a:pt x="387928" y="1233055"/>
                  </a:cubicBezTo>
                  <a:cubicBezTo>
                    <a:pt x="454892" y="1191492"/>
                    <a:pt x="577274" y="1175328"/>
                    <a:pt x="637310" y="1149928"/>
                  </a:cubicBezTo>
                  <a:cubicBezTo>
                    <a:pt x="697346" y="1124528"/>
                    <a:pt x="725055" y="1126837"/>
                    <a:pt x="748146" y="1080655"/>
                  </a:cubicBezTo>
                  <a:cubicBezTo>
                    <a:pt x="771237" y="1034473"/>
                    <a:pt x="752764" y="925946"/>
                    <a:pt x="775855" y="872837"/>
                  </a:cubicBezTo>
                  <a:cubicBezTo>
                    <a:pt x="798946" y="819728"/>
                    <a:pt x="845127" y="810491"/>
                    <a:pt x="886691" y="762000"/>
                  </a:cubicBezTo>
                  <a:cubicBezTo>
                    <a:pt x="928255" y="713509"/>
                    <a:pt x="972128" y="632691"/>
                    <a:pt x="1025237" y="581891"/>
                  </a:cubicBezTo>
                  <a:cubicBezTo>
                    <a:pt x="1078346" y="531091"/>
                    <a:pt x="1138382" y="514927"/>
                    <a:pt x="1205346" y="457200"/>
                  </a:cubicBezTo>
                  <a:cubicBezTo>
                    <a:pt x="1272310" y="399473"/>
                    <a:pt x="1353128" y="300183"/>
                    <a:pt x="1427019" y="235528"/>
                  </a:cubicBezTo>
                  <a:cubicBezTo>
                    <a:pt x="1500910" y="170874"/>
                    <a:pt x="1590964" y="106218"/>
                    <a:pt x="1648691" y="69273"/>
                  </a:cubicBezTo>
                  <a:cubicBezTo>
                    <a:pt x="1706418" y="32328"/>
                    <a:pt x="1720273" y="0"/>
                    <a:pt x="1773382" y="13855"/>
                  </a:cubicBezTo>
                  <a:cubicBezTo>
                    <a:pt x="1826491" y="27710"/>
                    <a:pt x="1985819" y="90055"/>
                    <a:pt x="1967346" y="152400"/>
                  </a:cubicBezTo>
                  <a:cubicBezTo>
                    <a:pt x="1948873" y="214745"/>
                    <a:pt x="1747982" y="314037"/>
                    <a:pt x="1662546" y="387928"/>
                  </a:cubicBezTo>
                  <a:cubicBezTo>
                    <a:pt x="1577110" y="461819"/>
                    <a:pt x="1547092" y="538019"/>
                    <a:pt x="1454728" y="595746"/>
                  </a:cubicBezTo>
                  <a:cubicBezTo>
                    <a:pt x="1362364" y="653473"/>
                    <a:pt x="1156855" y="676564"/>
                    <a:pt x="1108364" y="734291"/>
                  </a:cubicBezTo>
                  <a:cubicBezTo>
                    <a:pt x="1059873" y="792018"/>
                    <a:pt x="1179946" y="877455"/>
                    <a:pt x="1163782" y="942109"/>
                  </a:cubicBezTo>
                  <a:cubicBezTo>
                    <a:pt x="1147618" y="1006763"/>
                    <a:pt x="1085273" y="1052945"/>
                    <a:pt x="1011382" y="1122218"/>
                  </a:cubicBezTo>
                  <a:cubicBezTo>
                    <a:pt x="937491" y="1191491"/>
                    <a:pt x="826655" y="1283855"/>
                    <a:pt x="720437" y="1357746"/>
                  </a:cubicBezTo>
                  <a:cubicBezTo>
                    <a:pt x="614219" y="1431637"/>
                    <a:pt x="487218" y="1496291"/>
                    <a:pt x="374073" y="1565564"/>
                  </a:cubicBezTo>
                  <a:cubicBezTo>
                    <a:pt x="260928" y="1634837"/>
                    <a:pt x="41564" y="1773382"/>
                    <a:pt x="41564" y="1773382"/>
                  </a:cubicBezTo>
                </a:path>
              </a:pathLst>
            </a:custGeom>
            <a:solidFill>
              <a:srgbClr val="FFFF00">
                <a:alpha val="60000"/>
              </a:srgb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01145" y="1644072"/>
              <a:ext cx="988291" cy="1644073"/>
            </a:xfrm>
            <a:custGeom>
              <a:avLst/>
              <a:gdLst>
                <a:gd name="connsiteX0" fmla="*/ 284019 w 988291"/>
                <a:gd name="connsiteY0" fmla="*/ 1029855 h 1644073"/>
                <a:gd name="connsiteX1" fmla="*/ 228600 w 988291"/>
                <a:gd name="connsiteY1" fmla="*/ 1348510 h 1644073"/>
                <a:gd name="connsiteX2" fmla="*/ 103910 w 988291"/>
                <a:gd name="connsiteY2" fmla="*/ 1611746 h 1644073"/>
                <a:gd name="connsiteX3" fmla="*/ 367146 w 988291"/>
                <a:gd name="connsiteY3" fmla="*/ 1542473 h 1644073"/>
                <a:gd name="connsiteX4" fmla="*/ 561110 w 988291"/>
                <a:gd name="connsiteY4" fmla="*/ 1376219 h 1644073"/>
                <a:gd name="connsiteX5" fmla="*/ 644237 w 988291"/>
                <a:gd name="connsiteY5" fmla="*/ 1196110 h 1644073"/>
                <a:gd name="connsiteX6" fmla="*/ 838200 w 988291"/>
                <a:gd name="connsiteY6" fmla="*/ 988292 h 1644073"/>
                <a:gd name="connsiteX7" fmla="*/ 671946 w 988291"/>
                <a:gd name="connsiteY7" fmla="*/ 822037 h 1644073"/>
                <a:gd name="connsiteX8" fmla="*/ 630382 w 988291"/>
                <a:gd name="connsiteY8" fmla="*/ 655783 h 1644073"/>
                <a:gd name="connsiteX9" fmla="*/ 838200 w 988291"/>
                <a:gd name="connsiteY9" fmla="*/ 544946 h 1644073"/>
                <a:gd name="connsiteX10" fmla="*/ 962891 w 988291"/>
                <a:gd name="connsiteY10" fmla="*/ 364837 h 1644073"/>
                <a:gd name="connsiteX11" fmla="*/ 976746 w 988291"/>
                <a:gd name="connsiteY11" fmla="*/ 170873 h 1644073"/>
                <a:gd name="connsiteX12" fmla="*/ 893619 w 988291"/>
                <a:gd name="connsiteY12" fmla="*/ 18473 h 1644073"/>
                <a:gd name="connsiteX13" fmla="*/ 741219 w 988291"/>
                <a:gd name="connsiteY13" fmla="*/ 60037 h 1644073"/>
                <a:gd name="connsiteX14" fmla="*/ 464128 w 988291"/>
                <a:gd name="connsiteY14" fmla="*/ 240146 h 1644073"/>
                <a:gd name="connsiteX15" fmla="*/ 48491 w 988291"/>
                <a:gd name="connsiteY15" fmla="*/ 614219 h 1644073"/>
                <a:gd name="connsiteX16" fmla="*/ 173182 w 988291"/>
                <a:gd name="connsiteY16" fmla="*/ 780473 h 1644073"/>
                <a:gd name="connsiteX17" fmla="*/ 270164 w 988291"/>
                <a:gd name="connsiteY17" fmla="*/ 669637 h 1644073"/>
                <a:gd name="connsiteX18" fmla="*/ 325582 w 988291"/>
                <a:gd name="connsiteY18" fmla="*/ 503383 h 1644073"/>
                <a:gd name="connsiteX19" fmla="*/ 464128 w 988291"/>
                <a:gd name="connsiteY19" fmla="*/ 406401 h 1644073"/>
                <a:gd name="connsiteX20" fmla="*/ 588819 w 988291"/>
                <a:gd name="connsiteY20" fmla="*/ 337128 h 1644073"/>
                <a:gd name="connsiteX21" fmla="*/ 768928 w 988291"/>
                <a:gd name="connsiteY21" fmla="*/ 295564 h 1644073"/>
                <a:gd name="connsiteX22" fmla="*/ 755073 w 988291"/>
                <a:gd name="connsiteY22" fmla="*/ 392546 h 1644073"/>
                <a:gd name="connsiteX23" fmla="*/ 644237 w 988291"/>
                <a:gd name="connsiteY23" fmla="*/ 531092 h 1644073"/>
                <a:gd name="connsiteX24" fmla="*/ 574964 w 988291"/>
                <a:gd name="connsiteY24" fmla="*/ 641928 h 1644073"/>
                <a:gd name="connsiteX25" fmla="*/ 561110 w 988291"/>
                <a:gd name="connsiteY25" fmla="*/ 766619 h 1644073"/>
                <a:gd name="connsiteX26" fmla="*/ 602673 w 988291"/>
                <a:gd name="connsiteY26" fmla="*/ 1016001 h 1644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988291" h="1644073">
                  <a:moveTo>
                    <a:pt x="284019" y="1029855"/>
                  </a:moveTo>
                  <a:cubicBezTo>
                    <a:pt x="271318" y="1140691"/>
                    <a:pt x="258618" y="1251528"/>
                    <a:pt x="228600" y="1348510"/>
                  </a:cubicBezTo>
                  <a:cubicBezTo>
                    <a:pt x="198582" y="1445492"/>
                    <a:pt x="80819" y="1579419"/>
                    <a:pt x="103910" y="1611746"/>
                  </a:cubicBezTo>
                  <a:cubicBezTo>
                    <a:pt x="127001" y="1644073"/>
                    <a:pt x="290946" y="1581727"/>
                    <a:pt x="367146" y="1542473"/>
                  </a:cubicBezTo>
                  <a:cubicBezTo>
                    <a:pt x="443346" y="1503219"/>
                    <a:pt x="514928" y="1433946"/>
                    <a:pt x="561110" y="1376219"/>
                  </a:cubicBezTo>
                  <a:cubicBezTo>
                    <a:pt x="607292" y="1318492"/>
                    <a:pt x="598055" y="1260765"/>
                    <a:pt x="644237" y="1196110"/>
                  </a:cubicBezTo>
                  <a:cubicBezTo>
                    <a:pt x="690419" y="1131456"/>
                    <a:pt x="833582" y="1050637"/>
                    <a:pt x="838200" y="988292"/>
                  </a:cubicBezTo>
                  <a:cubicBezTo>
                    <a:pt x="842818" y="925947"/>
                    <a:pt x="706582" y="877455"/>
                    <a:pt x="671946" y="822037"/>
                  </a:cubicBezTo>
                  <a:cubicBezTo>
                    <a:pt x="637310" y="766619"/>
                    <a:pt x="602673" y="701965"/>
                    <a:pt x="630382" y="655783"/>
                  </a:cubicBezTo>
                  <a:cubicBezTo>
                    <a:pt x="658091" y="609601"/>
                    <a:pt x="782782" y="593437"/>
                    <a:pt x="838200" y="544946"/>
                  </a:cubicBezTo>
                  <a:cubicBezTo>
                    <a:pt x="893618" y="496455"/>
                    <a:pt x="939800" y="427183"/>
                    <a:pt x="962891" y="364837"/>
                  </a:cubicBezTo>
                  <a:cubicBezTo>
                    <a:pt x="985982" y="302492"/>
                    <a:pt x="988291" y="228600"/>
                    <a:pt x="976746" y="170873"/>
                  </a:cubicBezTo>
                  <a:cubicBezTo>
                    <a:pt x="965201" y="113146"/>
                    <a:pt x="932873" y="36946"/>
                    <a:pt x="893619" y="18473"/>
                  </a:cubicBezTo>
                  <a:cubicBezTo>
                    <a:pt x="854365" y="0"/>
                    <a:pt x="812801" y="23092"/>
                    <a:pt x="741219" y="60037"/>
                  </a:cubicBezTo>
                  <a:cubicBezTo>
                    <a:pt x="669637" y="96983"/>
                    <a:pt x="579583" y="147782"/>
                    <a:pt x="464128" y="240146"/>
                  </a:cubicBezTo>
                  <a:cubicBezTo>
                    <a:pt x="348673" y="332510"/>
                    <a:pt x="96982" y="524164"/>
                    <a:pt x="48491" y="614219"/>
                  </a:cubicBezTo>
                  <a:cubicBezTo>
                    <a:pt x="0" y="704274"/>
                    <a:pt x="136237" y="771237"/>
                    <a:pt x="173182" y="780473"/>
                  </a:cubicBezTo>
                  <a:cubicBezTo>
                    <a:pt x="210127" y="789709"/>
                    <a:pt x="244764" y="715819"/>
                    <a:pt x="270164" y="669637"/>
                  </a:cubicBezTo>
                  <a:cubicBezTo>
                    <a:pt x="295564" y="623455"/>
                    <a:pt x="293255" y="547256"/>
                    <a:pt x="325582" y="503383"/>
                  </a:cubicBezTo>
                  <a:cubicBezTo>
                    <a:pt x="357909" y="459510"/>
                    <a:pt x="420255" y="434110"/>
                    <a:pt x="464128" y="406401"/>
                  </a:cubicBezTo>
                  <a:cubicBezTo>
                    <a:pt x="508001" y="378692"/>
                    <a:pt x="538019" y="355601"/>
                    <a:pt x="588819" y="337128"/>
                  </a:cubicBezTo>
                  <a:cubicBezTo>
                    <a:pt x="639619" y="318655"/>
                    <a:pt x="741219" y="286328"/>
                    <a:pt x="768928" y="295564"/>
                  </a:cubicBezTo>
                  <a:cubicBezTo>
                    <a:pt x="796637" y="304800"/>
                    <a:pt x="775855" y="353291"/>
                    <a:pt x="755073" y="392546"/>
                  </a:cubicBezTo>
                  <a:cubicBezTo>
                    <a:pt x="734291" y="431801"/>
                    <a:pt x="674255" y="489528"/>
                    <a:pt x="644237" y="531092"/>
                  </a:cubicBezTo>
                  <a:cubicBezTo>
                    <a:pt x="614219" y="572656"/>
                    <a:pt x="588818" y="602674"/>
                    <a:pt x="574964" y="641928"/>
                  </a:cubicBezTo>
                  <a:cubicBezTo>
                    <a:pt x="561110" y="681182"/>
                    <a:pt x="556492" y="704274"/>
                    <a:pt x="561110" y="766619"/>
                  </a:cubicBezTo>
                  <a:cubicBezTo>
                    <a:pt x="565728" y="828964"/>
                    <a:pt x="602673" y="1016001"/>
                    <a:pt x="602673" y="1016001"/>
                  </a:cubicBezTo>
                </a:path>
              </a:pathLst>
            </a:custGeom>
            <a:solidFill>
              <a:srgbClr val="FFFF00">
                <a:alpha val="60000"/>
              </a:srgb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ahoma" pitchFamily="34" charset="0"/>
                <a:cs typeface="Tahoma" pitchFamily="34" charset="0"/>
              </a:rPr>
              <a:t>Orange Horizon Time Structure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6705600" y="1028700"/>
            <a:ext cx="2171700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Yellow Polygons are Good Reservoir</a:t>
            </a:r>
          </a:p>
          <a:p>
            <a:pPr algn="ctr"/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Red Polygons are Good Seals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Reservoir - Seal Quality Classification</a:t>
            </a:r>
          </a:p>
        </p:txBody>
      </p:sp>
      <p:sp>
        <p:nvSpPr>
          <p:cNvPr id="3075" name="Rectangle 6"/>
          <p:cNvSpPr>
            <a:spLocks noChangeArrowheads="1"/>
          </p:cNvSpPr>
          <p:nvPr/>
        </p:nvSpPr>
        <p:spPr bwMode="auto">
          <a:xfrm>
            <a:off x="381001" y="1066802"/>
            <a:ext cx="8289925" cy="53943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77" name="Text Box 7"/>
          <p:cNvSpPr txBox="1">
            <a:spLocks noChangeArrowheads="1"/>
          </p:cNvSpPr>
          <p:nvPr/>
        </p:nvSpPr>
        <p:spPr bwMode="auto">
          <a:xfrm>
            <a:off x="3124202" y="5334001"/>
            <a:ext cx="128592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Arial" charset="0"/>
              </a:rPr>
              <a:t>Poor Seal</a:t>
            </a:r>
          </a:p>
          <a:p>
            <a:r>
              <a:rPr lang="en-US" sz="1200" b="1" dirty="0">
                <a:latin typeface="Arial" charset="0"/>
              </a:rPr>
              <a:t>Poor Reservoir</a:t>
            </a:r>
          </a:p>
        </p:txBody>
      </p:sp>
      <p:sp>
        <p:nvSpPr>
          <p:cNvPr id="3078" name="Text Box 8"/>
          <p:cNvSpPr txBox="1">
            <a:spLocks noChangeArrowheads="1"/>
          </p:cNvSpPr>
          <p:nvPr/>
        </p:nvSpPr>
        <p:spPr bwMode="auto">
          <a:xfrm>
            <a:off x="5257802" y="5334001"/>
            <a:ext cx="128592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Arial" charset="0"/>
              </a:rPr>
              <a:t>Good Seal</a:t>
            </a:r>
          </a:p>
          <a:p>
            <a:r>
              <a:rPr lang="en-US" sz="1200" b="1" dirty="0">
                <a:latin typeface="Arial" charset="0"/>
              </a:rPr>
              <a:t>Poor Reservoir</a:t>
            </a:r>
          </a:p>
        </p:txBody>
      </p:sp>
      <p:sp>
        <p:nvSpPr>
          <p:cNvPr id="3079" name="Text Box 9"/>
          <p:cNvSpPr txBox="1">
            <a:spLocks noChangeArrowheads="1"/>
          </p:cNvSpPr>
          <p:nvPr/>
        </p:nvSpPr>
        <p:spPr bwMode="auto">
          <a:xfrm>
            <a:off x="3124200" y="5867401"/>
            <a:ext cx="13388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Arial" charset="0"/>
              </a:rPr>
              <a:t>Poor Seal</a:t>
            </a:r>
          </a:p>
          <a:p>
            <a:r>
              <a:rPr lang="en-US" sz="1200" b="1" dirty="0">
                <a:latin typeface="Arial" charset="0"/>
              </a:rPr>
              <a:t>Good Reservoir</a:t>
            </a:r>
          </a:p>
        </p:txBody>
      </p:sp>
      <p:sp>
        <p:nvSpPr>
          <p:cNvPr id="3080" name="Text Box 10"/>
          <p:cNvSpPr txBox="1">
            <a:spLocks noChangeArrowheads="1"/>
          </p:cNvSpPr>
          <p:nvPr/>
        </p:nvSpPr>
        <p:spPr bwMode="auto">
          <a:xfrm>
            <a:off x="5257800" y="5867401"/>
            <a:ext cx="13388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dirty="0">
                <a:latin typeface="Arial" charset="0"/>
              </a:rPr>
              <a:t>Good Seal</a:t>
            </a:r>
          </a:p>
          <a:p>
            <a:r>
              <a:rPr lang="en-US" sz="1200" b="1" dirty="0">
                <a:latin typeface="Arial" charset="0"/>
              </a:rPr>
              <a:t>Good Reservoir</a:t>
            </a:r>
          </a:p>
        </p:txBody>
      </p:sp>
      <p:sp>
        <p:nvSpPr>
          <p:cNvPr id="3081" name="Rectangle 11"/>
          <p:cNvSpPr>
            <a:spLocks noChangeArrowheads="1"/>
          </p:cNvSpPr>
          <p:nvPr/>
        </p:nvSpPr>
        <p:spPr bwMode="auto">
          <a:xfrm>
            <a:off x="2743200" y="5334000"/>
            <a:ext cx="381000" cy="381000"/>
          </a:xfrm>
          <a:prstGeom prst="rect">
            <a:avLst/>
          </a:prstGeom>
          <a:solidFill>
            <a:srgbClr val="CC00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82" name="Rectangle 12"/>
          <p:cNvSpPr>
            <a:spLocks noChangeArrowheads="1"/>
          </p:cNvSpPr>
          <p:nvPr/>
        </p:nvSpPr>
        <p:spPr bwMode="auto">
          <a:xfrm>
            <a:off x="2743200" y="5867400"/>
            <a:ext cx="381000" cy="3810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83" name="Rectangle 13"/>
          <p:cNvSpPr>
            <a:spLocks noChangeArrowheads="1"/>
          </p:cNvSpPr>
          <p:nvPr/>
        </p:nvSpPr>
        <p:spPr bwMode="auto">
          <a:xfrm>
            <a:off x="4876800" y="5334000"/>
            <a:ext cx="381000" cy="3810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84" name="Rectangle 14"/>
          <p:cNvSpPr>
            <a:spLocks noChangeArrowheads="1"/>
          </p:cNvSpPr>
          <p:nvPr/>
        </p:nvSpPr>
        <p:spPr bwMode="auto">
          <a:xfrm>
            <a:off x="4876800" y="5867400"/>
            <a:ext cx="381000" cy="381000"/>
          </a:xfrm>
          <a:prstGeom prst="rect">
            <a:avLst/>
          </a:prstGeom>
          <a:solidFill>
            <a:srgbClr val="00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085" name="Rectangle 15"/>
          <p:cNvSpPr>
            <a:spLocks noChangeArrowheads="1"/>
          </p:cNvSpPr>
          <p:nvPr/>
        </p:nvSpPr>
        <p:spPr bwMode="auto">
          <a:xfrm>
            <a:off x="4648200" y="5791200"/>
            <a:ext cx="1981200" cy="5334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3086" name="Picture 5" descr="3dsi_solution"/>
          <p:cNvPicPr>
            <a:picLocks noChangeAspect="1" noChangeArrowheads="1"/>
          </p:cNvPicPr>
          <p:nvPr/>
        </p:nvPicPr>
        <p:blipFill>
          <a:blip r:embed="rId3" cstate="print"/>
          <a:srcRect l="14105" t="5920" b="10690"/>
          <a:stretch>
            <a:fillRect/>
          </a:stretch>
        </p:blipFill>
        <p:spPr bwMode="auto">
          <a:xfrm>
            <a:off x="682625" y="1271590"/>
            <a:ext cx="7772400" cy="391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r>
              <a:rPr lang="en-US" dirty="0" smtClean="0"/>
              <a:t>“Good Areas” on Time Structure</a:t>
            </a:r>
          </a:p>
        </p:txBody>
      </p:sp>
      <p:sp>
        <p:nvSpPr>
          <p:cNvPr id="4101" name="Rectangle 4"/>
          <p:cNvSpPr>
            <a:spLocks noChangeArrowheads="1"/>
          </p:cNvSpPr>
          <p:nvPr/>
        </p:nvSpPr>
        <p:spPr bwMode="auto">
          <a:xfrm>
            <a:off x="655638" y="1033463"/>
            <a:ext cx="8031162" cy="49831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4102" name="Picture 5" descr="orange_time_structure"/>
          <p:cNvPicPr>
            <a:picLocks noChangeAspect="1" noChangeArrowheads="1"/>
          </p:cNvPicPr>
          <p:nvPr/>
        </p:nvPicPr>
        <p:blipFill>
          <a:blip r:embed="rId3" cstate="print"/>
          <a:srcRect l="6628" t="6689" r="7294" b="6984"/>
          <a:stretch>
            <a:fillRect/>
          </a:stretch>
        </p:blipFill>
        <p:spPr bwMode="auto">
          <a:xfrm>
            <a:off x="823914" y="1243015"/>
            <a:ext cx="7680325" cy="381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Text Box 6"/>
          <p:cNvSpPr txBox="1">
            <a:spLocks noChangeArrowheads="1"/>
          </p:cNvSpPr>
          <p:nvPr/>
        </p:nvSpPr>
        <p:spPr bwMode="auto">
          <a:xfrm>
            <a:off x="5076825" y="5724525"/>
            <a:ext cx="10747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 dirty="0">
                <a:latin typeface="Arial" charset="0"/>
              </a:rPr>
              <a:t>Shallow</a:t>
            </a:r>
          </a:p>
        </p:txBody>
      </p:sp>
      <p:sp>
        <p:nvSpPr>
          <p:cNvPr id="4104" name="Text Box 7"/>
          <p:cNvSpPr txBox="1">
            <a:spLocks noChangeArrowheads="1"/>
          </p:cNvSpPr>
          <p:nvPr/>
        </p:nvSpPr>
        <p:spPr bwMode="auto">
          <a:xfrm>
            <a:off x="3209925" y="5724525"/>
            <a:ext cx="9985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b="1" dirty="0">
                <a:latin typeface="Arial" charset="0"/>
              </a:rPr>
              <a:t>Deep</a:t>
            </a:r>
          </a:p>
        </p:txBody>
      </p:sp>
      <p:sp>
        <p:nvSpPr>
          <p:cNvPr id="4105" name="Rectangle 8"/>
          <p:cNvSpPr>
            <a:spLocks noChangeArrowheads="1"/>
          </p:cNvSpPr>
          <p:nvPr/>
        </p:nvSpPr>
        <p:spPr bwMode="auto">
          <a:xfrm>
            <a:off x="4676775" y="5346700"/>
            <a:ext cx="381000" cy="3810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106" name="Rectangle 9"/>
          <p:cNvSpPr>
            <a:spLocks noChangeArrowheads="1"/>
          </p:cNvSpPr>
          <p:nvPr/>
        </p:nvSpPr>
        <p:spPr bwMode="auto">
          <a:xfrm>
            <a:off x="4292600" y="5345113"/>
            <a:ext cx="381000" cy="381000"/>
          </a:xfrm>
          <a:prstGeom prst="rect">
            <a:avLst/>
          </a:prstGeom>
          <a:solidFill>
            <a:srgbClr val="FF66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107" name="Rectangle 10"/>
          <p:cNvSpPr>
            <a:spLocks noChangeArrowheads="1"/>
          </p:cNvSpPr>
          <p:nvPr/>
        </p:nvSpPr>
        <p:spPr bwMode="auto">
          <a:xfrm>
            <a:off x="3533775" y="5345113"/>
            <a:ext cx="381000" cy="381000"/>
          </a:xfrm>
          <a:prstGeom prst="rect">
            <a:avLst/>
          </a:prstGeom>
          <a:solidFill>
            <a:srgbClr val="FF00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108" name="Rectangle 11"/>
          <p:cNvSpPr>
            <a:spLocks noChangeArrowheads="1"/>
          </p:cNvSpPr>
          <p:nvPr/>
        </p:nvSpPr>
        <p:spPr bwMode="auto">
          <a:xfrm>
            <a:off x="3914775" y="5346700"/>
            <a:ext cx="381000" cy="3810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109" name="Rectangle 12"/>
          <p:cNvSpPr>
            <a:spLocks noChangeArrowheads="1"/>
          </p:cNvSpPr>
          <p:nvPr/>
        </p:nvSpPr>
        <p:spPr bwMode="auto">
          <a:xfrm>
            <a:off x="5435600" y="5345113"/>
            <a:ext cx="381000" cy="381000"/>
          </a:xfrm>
          <a:prstGeom prst="rect">
            <a:avLst/>
          </a:prstGeom>
          <a:solidFill>
            <a:srgbClr val="0099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110" name="Rectangle 13"/>
          <p:cNvSpPr>
            <a:spLocks noChangeArrowheads="1"/>
          </p:cNvSpPr>
          <p:nvPr/>
        </p:nvSpPr>
        <p:spPr bwMode="auto">
          <a:xfrm>
            <a:off x="5057775" y="5346700"/>
            <a:ext cx="381000" cy="381000"/>
          </a:xfrm>
          <a:prstGeom prst="rect">
            <a:avLst/>
          </a:prstGeom>
          <a:solidFill>
            <a:srgbClr val="00CC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111" name="Freeform 16"/>
          <p:cNvSpPr>
            <a:spLocks/>
          </p:cNvSpPr>
          <p:nvPr/>
        </p:nvSpPr>
        <p:spPr bwMode="auto">
          <a:xfrm>
            <a:off x="2136775" y="4645025"/>
            <a:ext cx="1355725" cy="412750"/>
          </a:xfrm>
          <a:custGeom>
            <a:avLst/>
            <a:gdLst>
              <a:gd name="T0" fmla="*/ 0 w 854"/>
              <a:gd name="T1" fmla="*/ 2147483647 h 260"/>
              <a:gd name="T2" fmla="*/ 2147483647 w 854"/>
              <a:gd name="T3" fmla="*/ 2147483647 h 260"/>
              <a:gd name="T4" fmla="*/ 2147483647 w 854"/>
              <a:gd name="T5" fmla="*/ 2147483647 h 260"/>
              <a:gd name="T6" fmla="*/ 2147483647 w 854"/>
              <a:gd name="T7" fmla="*/ 2147483647 h 260"/>
              <a:gd name="T8" fmla="*/ 2147483647 w 854"/>
              <a:gd name="T9" fmla="*/ 2147483647 h 260"/>
              <a:gd name="T10" fmla="*/ 2147483647 w 854"/>
              <a:gd name="T11" fmla="*/ 0 h 260"/>
              <a:gd name="T12" fmla="*/ 2147483647 w 854"/>
              <a:gd name="T13" fmla="*/ 2147483647 h 260"/>
              <a:gd name="T14" fmla="*/ 2147483647 w 854"/>
              <a:gd name="T15" fmla="*/ 2147483647 h 260"/>
              <a:gd name="T16" fmla="*/ 2147483647 w 854"/>
              <a:gd name="T17" fmla="*/ 2147483647 h 260"/>
              <a:gd name="T18" fmla="*/ 2147483647 w 854"/>
              <a:gd name="T19" fmla="*/ 2147483647 h 2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54"/>
              <a:gd name="T31" fmla="*/ 0 h 260"/>
              <a:gd name="T32" fmla="*/ 854 w 854"/>
              <a:gd name="T33" fmla="*/ 260 h 26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54" h="260">
                <a:moveTo>
                  <a:pt x="0" y="240"/>
                </a:moveTo>
                <a:lnTo>
                  <a:pt x="86" y="144"/>
                </a:lnTo>
                <a:lnTo>
                  <a:pt x="163" y="202"/>
                </a:lnTo>
                <a:lnTo>
                  <a:pt x="268" y="48"/>
                </a:lnTo>
                <a:lnTo>
                  <a:pt x="460" y="29"/>
                </a:lnTo>
                <a:lnTo>
                  <a:pt x="835" y="0"/>
                </a:lnTo>
                <a:lnTo>
                  <a:pt x="854" y="96"/>
                </a:lnTo>
                <a:lnTo>
                  <a:pt x="585" y="135"/>
                </a:lnTo>
                <a:lnTo>
                  <a:pt x="768" y="202"/>
                </a:lnTo>
                <a:lnTo>
                  <a:pt x="796" y="260"/>
                </a:lnTo>
              </a:path>
            </a:pathLst>
          </a:custGeom>
          <a:solidFill>
            <a:srgbClr val="CC6600">
              <a:alpha val="6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12" name="Freeform 17"/>
          <p:cNvSpPr>
            <a:spLocks/>
          </p:cNvSpPr>
          <p:nvPr/>
        </p:nvSpPr>
        <p:spPr bwMode="auto">
          <a:xfrm>
            <a:off x="5016500" y="3654425"/>
            <a:ext cx="1143000" cy="1403350"/>
          </a:xfrm>
          <a:custGeom>
            <a:avLst/>
            <a:gdLst>
              <a:gd name="T0" fmla="*/ 2147483647 w 720"/>
              <a:gd name="T1" fmla="*/ 0 h 884"/>
              <a:gd name="T2" fmla="*/ 2147483647 w 720"/>
              <a:gd name="T3" fmla="*/ 2147483647 h 884"/>
              <a:gd name="T4" fmla="*/ 2147483647 w 720"/>
              <a:gd name="T5" fmla="*/ 2147483647 h 884"/>
              <a:gd name="T6" fmla="*/ 2147483647 w 720"/>
              <a:gd name="T7" fmla="*/ 2147483647 h 884"/>
              <a:gd name="T8" fmla="*/ 2147483647 w 720"/>
              <a:gd name="T9" fmla="*/ 2147483647 h 884"/>
              <a:gd name="T10" fmla="*/ 2147483647 w 720"/>
              <a:gd name="T11" fmla="*/ 2147483647 h 884"/>
              <a:gd name="T12" fmla="*/ 0 w 720"/>
              <a:gd name="T13" fmla="*/ 2147483647 h 884"/>
              <a:gd name="T14" fmla="*/ 2147483647 w 720"/>
              <a:gd name="T15" fmla="*/ 2147483647 h 884"/>
              <a:gd name="T16" fmla="*/ 2147483647 w 720"/>
              <a:gd name="T17" fmla="*/ 2147483647 h 884"/>
              <a:gd name="T18" fmla="*/ 2147483647 w 720"/>
              <a:gd name="T19" fmla="*/ 2147483647 h 884"/>
              <a:gd name="T20" fmla="*/ 2147483647 w 720"/>
              <a:gd name="T21" fmla="*/ 2147483647 h 884"/>
              <a:gd name="T22" fmla="*/ 2147483647 w 720"/>
              <a:gd name="T23" fmla="*/ 2147483647 h 884"/>
              <a:gd name="T24" fmla="*/ 2147483647 w 720"/>
              <a:gd name="T25" fmla="*/ 2147483647 h 884"/>
              <a:gd name="T26" fmla="*/ 2147483647 w 720"/>
              <a:gd name="T27" fmla="*/ 2147483647 h 884"/>
              <a:gd name="T28" fmla="*/ 2147483647 w 720"/>
              <a:gd name="T29" fmla="*/ 2147483647 h 884"/>
              <a:gd name="T30" fmla="*/ 2147483647 w 720"/>
              <a:gd name="T31" fmla="*/ 2147483647 h 884"/>
              <a:gd name="T32" fmla="*/ 2147483647 w 720"/>
              <a:gd name="T33" fmla="*/ 2147483647 h 884"/>
              <a:gd name="T34" fmla="*/ 2147483647 w 720"/>
              <a:gd name="T35" fmla="*/ 2147483647 h 884"/>
              <a:gd name="T36" fmla="*/ 2147483647 w 720"/>
              <a:gd name="T37" fmla="*/ 2147483647 h 884"/>
              <a:gd name="T38" fmla="*/ 2147483647 w 720"/>
              <a:gd name="T39" fmla="*/ 2147483647 h 884"/>
              <a:gd name="T40" fmla="*/ 2147483647 w 720"/>
              <a:gd name="T41" fmla="*/ 2147483647 h 884"/>
              <a:gd name="T42" fmla="*/ 2147483647 w 720"/>
              <a:gd name="T43" fmla="*/ 2147483647 h 884"/>
              <a:gd name="T44" fmla="*/ 2147483647 w 720"/>
              <a:gd name="T45" fmla="*/ 2147483647 h 884"/>
              <a:gd name="T46" fmla="*/ 2147483647 w 720"/>
              <a:gd name="T47" fmla="*/ 0 h 88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720"/>
              <a:gd name="T73" fmla="*/ 0 h 884"/>
              <a:gd name="T74" fmla="*/ 720 w 720"/>
              <a:gd name="T75" fmla="*/ 884 h 884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720" h="884">
                <a:moveTo>
                  <a:pt x="720" y="0"/>
                </a:moveTo>
                <a:lnTo>
                  <a:pt x="614" y="48"/>
                </a:lnTo>
                <a:lnTo>
                  <a:pt x="605" y="116"/>
                </a:lnTo>
                <a:lnTo>
                  <a:pt x="499" y="173"/>
                </a:lnTo>
                <a:lnTo>
                  <a:pt x="326" y="279"/>
                </a:lnTo>
                <a:lnTo>
                  <a:pt x="106" y="471"/>
                </a:lnTo>
                <a:lnTo>
                  <a:pt x="0" y="663"/>
                </a:lnTo>
                <a:lnTo>
                  <a:pt x="96" y="682"/>
                </a:lnTo>
                <a:lnTo>
                  <a:pt x="106" y="749"/>
                </a:lnTo>
                <a:lnTo>
                  <a:pt x="10" y="884"/>
                </a:lnTo>
                <a:lnTo>
                  <a:pt x="144" y="884"/>
                </a:lnTo>
                <a:lnTo>
                  <a:pt x="182" y="788"/>
                </a:lnTo>
                <a:lnTo>
                  <a:pt x="317" y="730"/>
                </a:lnTo>
                <a:lnTo>
                  <a:pt x="298" y="596"/>
                </a:lnTo>
                <a:lnTo>
                  <a:pt x="326" y="500"/>
                </a:lnTo>
                <a:lnTo>
                  <a:pt x="413" y="557"/>
                </a:lnTo>
                <a:lnTo>
                  <a:pt x="518" y="548"/>
                </a:lnTo>
                <a:lnTo>
                  <a:pt x="662" y="423"/>
                </a:lnTo>
                <a:lnTo>
                  <a:pt x="710" y="298"/>
                </a:lnTo>
                <a:lnTo>
                  <a:pt x="710" y="221"/>
                </a:lnTo>
                <a:lnTo>
                  <a:pt x="605" y="221"/>
                </a:lnTo>
                <a:lnTo>
                  <a:pt x="605" y="135"/>
                </a:lnTo>
                <a:lnTo>
                  <a:pt x="691" y="58"/>
                </a:lnTo>
                <a:lnTo>
                  <a:pt x="720" y="0"/>
                </a:lnTo>
                <a:close/>
              </a:path>
            </a:pathLst>
          </a:custGeom>
          <a:solidFill>
            <a:srgbClr val="CC6600">
              <a:alpha val="6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13" name="Freeform 18"/>
          <p:cNvSpPr>
            <a:spLocks/>
          </p:cNvSpPr>
          <p:nvPr/>
        </p:nvSpPr>
        <p:spPr bwMode="auto">
          <a:xfrm>
            <a:off x="5702301" y="2252663"/>
            <a:ext cx="258763" cy="381000"/>
          </a:xfrm>
          <a:custGeom>
            <a:avLst/>
            <a:gdLst>
              <a:gd name="T0" fmla="*/ 2147483647 w 163"/>
              <a:gd name="T1" fmla="*/ 0 h 240"/>
              <a:gd name="T2" fmla="*/ 0 w 163"/>
              <a:gd name="T3" fmla="*/ 2147483647 h 240"/>
              <a:gd name="T4" fmla="*/ 2147483647 w 163"/>
              <a:gd name="T5" fmla="*/ 2147483647 h 240"/>
              <a:gd name="T6" fmla="*/ 2147483647 w 163"/>
              <a:gd name="T7" fmla="*/ 2147483647 h 240"/>
              <a:gd name="T8" fmla="*/ 2147483647 w 163"/>
              <a:gd name="T9" fmla="*/ 2147483647 h 240"/>
              <a:gd name="T10" fmla="*/ 2147483647 w 163"/>
              <a:gd name="T11" fmla="*/ 2147483647 h 240"/>
              <a:gd name="T12" fmla="*/ 2147483647 w 163"/>
              <a:gd name="T13" fmla="*/ 0 h 2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3"/>
              <a:gd name="T22" fmla="*/ 0 h 240"/>
              <a:gd name="T23" fmla="*/ 163 w 163"/>
              <a:gd name="T24" fmla="*/ 240 h 2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3" h="240">
                <a:moveTo>
                  <a:pt x="96" y="0"/>
                </a:moveTo>
                <a:lnTo>
                  <a:pt x="0" y="96"/>
                </a:lnTo>
                <a:lnTo>
                  <a:pt x="10" y="163"/>
                </a:lnTo>
                <a:lnTo>
                  <a:pt x="86" y="231"/>
                </a:lnTo>
                <a:lnTo>
                  <a:pt x="163" y="240"/>
                </a:lnTo>
                <a:lnTo>
                  <a:pt x="106" y="154"/>
                </a:lnTo>
                <a:lnTo>
                  <a:pt x="96" y="0"/>
                </a:lnTo>
                <a:close/>
              </a:path>
            </a:pathLst>
          </a:custGeom>
          <a:solidFill>
            <a:srgbClr val="CC6600">
              <a:alpha val="6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14" name="Freeform 19"/>
          <p:cNvSpPr>
            <a:spLocks/>
          </p:cNvSpPr>
          <p:nvPr/>
        </p:nvSpPr>
        <p:spPr bwMode="auto">
          <a:xfrm>
            <a:off x="6494463" y="4340225"/>
            <a:ext cx="639762" cy="579438"/>
          </a:xfrm>
          <a:custGeom>
            <a:avLst/>
            <a:gdLst>
              <a:gd name="T0" fmla="*/ 2147483647 w 403"/>
              <a:gd name="T1" fmla="*/ 0 h 365"/>
              <a:gd name="T2" fmla="*/ 2147483647 w 403"/>
              <a:gd name="T3" fmla="*/ 2147483647 h 365"/>
              <a:gd name="T4" fmla="*/ 0 w 403"/>
              <a:gd name="T5" fmla="*/ 2147483647 h 365"/>
              <a:gd name="T6" fmla="*/ 2147483647 w 403"/>
              <a:gd name="T7" fmla="*/ 2147483647 h 365"/>
              <a:gd name="T8" fmla="*/ 2147483647 w 403"/>
              <a:gd name="T9" fmla="*/ 2147483647 h 365"/>
              <a:gd name="T10" fmla="*/ 2147483647 w 403"/>
              <a:gd name="T11" fmla="*/ 2147483647 h 365"/>
              <a:gd name="T12" fmla="*/ 2147483647 w 403"/>
              <a:gd name="T13" fmla="*/ 2147483647 h 365"/>
              <a:gd name="T14" fmla="*/ 2147483647 w 403"/>
              <a:gd name="T15" fmla="*/ 2147483647 h 365"/>
              <a:gd name="T16" fmla="*/ 2147483647 w 403"/>
              <a:gd name="T17" fmla="*/ 2147483647 h 365"/>
              <a:gd name="T18" fmla="*/ 2147483647 w 403"/>
              <a:gd name="T19" fmla="*/ 2147483647 h 365"/>
              <a:gd name="T20" fmla="*/ 2147483647 w 403"/>
              <a:gd name="T21" fmla="*/ 2147483647 h 365"/>
              <a:gd name="T22" fmla="*/ 2147483647 w 403"/>
              <a:gd name="T23" fmla="*/ 2147483647 h 365"/>
              <a:gd name="T24" fmla="*/ 2147483647 w 403"/>
              <a:gd name="T25" fmla="*/ 2147483647 h 3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03"/>
              <a:gd name="T40" fmla="*/ 0 h 365"/>
              <a:gd name="T41" fmla="*/ 403 w 403"/>
              <a:gd name="T42" fmla="*/ 365 h 36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03" h="365">
                <a:moveTo>
                  <a:pt x="307" y="0"/>
                </a:moveTo>
                <a:lnTo>
                  <a:pt x="87" y="77"/>
                </a:lnTo>
                <a:lnTo>
                  <a:pt x="0" y="269"/>
                </a:lnTo>
                <a:lnTo>
                  <a:pt x="10" y="346"/>
                </a:lnTo>
                <a:lnTo>
                  <a:pt x="163" y="336"/>
                </a:lnTo>
                <a:lnTo>
                  <a:pt x="269" y="365"/>
                </a:lnTo>
                <a:lnTo>
                  <a:pt x="192" y="260"/>
                </a:lnTo>
                <a:lnTo>
                  <a:pt x="163" y="183"/>
                </a:lnTo>
                <a:lnTo>
                  <a:pt x="269" y="173"/>
                </a:lnTo>
                <a:lnTo>
                  <a:pt x="355" y="231"/>
                </a:lnTo>
                <a:lnTo>
                  <a:pt x="403" y="144"/>
                </a:lnTo>
                <a:lnTo>
                  <a:pt x="346" y="144"/>
                </a:lnTo>
                <a:lnTo>
                  <a:pt x="346" y="77"/>
                </a:lnTo>
              </a:path>
            </a:pathLst>
          </a:custGeom>
          <a:solidFill>
            <a:srgbClr val="CC6600">
              <a:alpha val="6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15" name="Freeform 20"/>
          <p:cNvSpPr>
            <a:spLocks/>
          </p:cNvSpPr>
          <p:nvPr/>
        </p:nvSpPr>
        <p:spPr bwMode="auto">
          <a:xfrm>
            <a:off x="5718176" y="4568825"/>
            <a:ext cx="715963" cy="533400"/>
          </a:xfrm>
          <a:custGeom>
            <a:avLst/>
            <a:gdLst>
              <a:gd name="T0" fmla="*/ 2147483647 w 451"/>
              <a:gd name="T1" fmla="*/ 0 h 336"/>
              <a:gd name="T2" fmla="*/ 2147483647 w 451"/>
              <a:gd name="T3" fmla="*/ 2147483647 h 336"/>
              <a:gd name="T4" fmla="*/ 2147483647 w 451"/>
              <a:gd name="T5" fmla="*/ 2147483647 h 336"/>
              <a:gd name="T6" fmla="*/ 2147483647 w 451"/>
              <a:gd name="T7" fmla="*/ 2147483647 h 336"/>
              <a:gd name="T8" fmla="*/ 2147483647 w 451"/>
              <a:gd name="T9" fmla="*/ 2147483647 h 336"/>
              <a:gd name="T10" fmla="*/ 0 w 451"/>
              <a:gd name="T11" fmla="*/ 2147483647 h 336"/>
              <a:gd name="T12" fmla="*/ 2147483647 w 451"/>
              <a:gd name="T13" fmla="*/ 2147483647 h 336"/>
              <a:gd name="T14" fmla="*/ 2147483647 w 451"/>
              <a:gd name="T15" fmla="*/ 2147483647 h 336"/>
              <a:gd name="T16" fmla="*/ 2147483647 w 451"/>
              <a:gd name="T17" fmla="*/ 2147483647 h 336"/>
              <a:gd name="T18" fmla="*/ 2147483647 w 451"/>
              <a:gd name="T19" fmla="*/ 2147483647 h 336"/>
              <a:gd name="T20" fmla="*/ 2147483647 w 451"/>
              <a:gd name="T21" fmla="*/ 2147483647 h 336"/>
              <a:gd name="T22" fmla="*/ 2147483647 w 451"/>
              <a:gd name="T23" fmla="*/ 2147483647 h 336"/>
              <a:gd name="T24" fmla="*/ 2147483647 w 451"/>
              <a:gd name="T25" fmla="*/ 2147483647 h 336"/>
              <a:gd name="T26" fmla="*/ 2147483647 w 451"/>
              <a:gd name="T27" fmla="*/ 2147483647 h 336"/>
              <a:gd name="T28" fmla="*/ 2147483647 w 451"/>
              <a:gd name="T29" fmla="*/ 2147483647 h 336"/>
              <a:gd name="T30" fmla="*/ 2147483647 w 451"/>
              <a:gd name="T31" fmla="*/ 2147483647 h 336"/>
              <a:gd name="T32" fmla="*/ 2147483647 w 451"/>
              <a:gd name="T33" fmla="*/ 2147483647 h 3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51"/>
              <a:gd name="T52" fmla="*/ 0 h 336"/>
              <a:gd name="T53" fmla="*/ 451 w 451"/>
              <a:gd name="T54" fmla="*/ 336 h 3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51" h="336">
                <a:moveTo>
                  <a:pt x="355" y="0"/>
                </a:moveTo>
                <a:lnTo>
                  <a:pt x="259" y="29"/>
                </a:lnTo>
                <a:lnTo>
                  <a:pt x="182" y="116"/>
                </a:lnTo>
                <a:lnTo>
                  <a:pt x="67" y="135"/>
                </a:lnTo>
                <a:lnTo>
                  <a:pt x="28" y="202"/>
                </a:lnTo>
                <a:lnTo>
                  <a:pt x="0" y="288"/>
                </a:lnTo>
                <a:lnTo>
                  <a:pt x="28" y="336"/>
                </a:lnTo>
                <a:lnTo>
                  <a:pt x="77" y="308"/>
                </a:lnTo>
                <a:lnTo>
                  <a:pt x="163" y="212"/>
                </a:lnTo>
                <a:lnTo>
                  <a:pt x="230" y="164"/>
                </a:lnTo>
                <a:lnTo>
                  <a:pt x="326" y="202"/>
                </a:lnTo>
                <a:lnTo>
                  <a:pt x="307" y="279"/>
                </a:lnTo>
                <a:lnTo>
                  <a:pt x="393" y="260"/>
                </a:lnTo>
                <a:lnTo>
                  <a:pt x="451" y="144"/>
                </a:lnTo>
                <a:lnTo>
                  <a:pt x="393" y="116"/>
                </a:lnTo>
                <a:lnTo>
                  <a:pt x="355" y="58"/>
                </a:lnTo>
                <a:lnTo>
                  <a:pt x="422" y="20"/>
                </a:lnTo>
              </a:path>
            </a:pathLst>
          </a:custGeom>
          <a:solidFill>
            <a:srgbClr val="CC6600">
              <a:alpha val="6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16" name="Freeform 21"/>
          <p:cNvSpPr>
            <a:spLocks/>
          </p:cNvSpPr>
          <p:nvPr/>
        </p:nvSpPr>
        <p:spPr bwMode="auto">
          <a:xfrm>
            <a:off x="7775575" y="3305176"/>
            <a:ext cx="349250" cy="487363"/>
          </a:xfrm>
          <a:custGeom>
            <a:avLst/>
            <a:gdLst>
              <a:gd name="T0" fmla="*/ 2147483647 w 220"/>
              <a:gd name="T1" fmla="*/ 0 h 307"/>
              <a:gd name="T2" fmla="*/ 2147483647 w 220"/>
              <a:gd name="T3" fmla="*/ 2147483647 h 307"/>
              <a:gd name="T4" fmla="*/ 0 w 220"/>
              <a:gd name="T5" fmla="*/ 2147483647 h 307"/>
              <a:gd name="T6" fmla="*/ 2147483647 w 220"/>
              <a:gd name="T7" fmla="*/ 2147483647 h 307"/>
              <a:gd name="T8" fmla="*/ 2147483647 w 220"/>
              <a:gd name="T9" fmla="*/ 2147483647 h 307"/>
              <a:gd name="T10" fmla="*/ 2147483647 w 220"/>
              <a:gd name="T11" fmla="*/ 2147483647 h 307"/>
              <a:gd name="T12" fmla="*/ 2147483647 w 220"/>
              <a:gd name="T13" fmla="*/ 2147483647 h 307"/>
              <a:gd name="T14" fmla="*/ 2147483647 w 220"/>
              <a:gd name="T15" fmla="*/ 0 h 30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20"/>
              <a:gd name="T25" fmla="*/ 0 h 307"/>
              <a:gd name="T26" fmla="*/ 220 w 220"/>
              <a:gd name="T27" fmla="*/ 307 h 30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20" h="307">
                <a:moveTo>
                  <a:pt x="105" y="0"/>
                </a:moveTo>
                <a:lnTo>
                  <a:pt x="105" y="124"/>
                </a:lnTo>
                <a:lnTo>
                  <a:pt x="0" y="230"/>
                </a:lnTo>
                <a:lnTo>
                  <a:pt x="76" y="307"/>
                </a:lnTo>
                <a:lnTo>
                  <a:pt x="163" y="249"/>
                </a:lnTo>
                <a:lnTo>
                  <a:pt x="182" y="153"/>
                </a:lnTo>
                <a:lnTo>
                  <a:pt x="220" y="86"/>
                </a:lnTo>
                <a:lnTo>
                  <a:pt x="172" y="0"/>
                </a:lnTo>
              </a:path>
            </a:pathLst>
          </a:custGeom>
          <a:solidFill>
            <a:srgbClr val="CC6600">
              <a:alpha val="6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17" name="Freeform 22"/>
          <p:cNvSpPr>
            <a:spLocks/>
          </p:cNvSpPr>
          <p:nvPr/>
        </p:nvSpPr>
        <p:spPr bwMode="auto">
          <a:xfrm>
            <a:off x="5595938" y="1749425"/>
            <a:ext cx="533400" cy="412750"/>
          </a:xfrm>
          <a:custGeom>
            <a:avLst/>
            <a:gdLst>
              <a:gd name="T0" fmla="*/ 2147483647 w 336"/>
              <a:gd name="T1" fmla="*/ 2147483647 h 260"/>
              <a:gd name="T2" fmla="*/ 2147483647 w 336"/>
              <a:gd name="T3" fmla="*/ 2147483647 h 260"/>
              <a:gd name="T4" fmla="*/ 0 w 336"/>
              <a:gd name="T5" fmla="*/ 2147483647 h 260"/>
              <a:gd name="T6" fmla="*/ 0 w 336"/>
              <a:gd name="T7" fmla="*/ 2147483647 h 260"/>
              <a:gd name="T8" fmla="*/ 2147483647 w 336"/>
              <a:gd name="T9" fmla="*/ 2147483647 h 260"/>
              <a:gd name="T10" fmla="*/ 2147483647 w 336"/>
              <a:gd name="T11" fmla="*/ 2147483647 h 260"/>
              <a:gd name="T12" fmla="*/ 2147483647 w 336"/>
              <a:gd name="T13" fmla="*/ 2147483647 h 260"/>
              <a:gd name="T14" fmla="*/ 2147483647 w 336"/>
              <a:gd name="T15" fmla="*/ 2147483647 h 260"/>
              <a:gd name="T16" fmla="*/ 2147483647 w 336"/>
              <a:gd name="T17" fmla="*/ 2147483647 h 260"/>
              <a:gd name="T18" fmla="*/ 2147483647 w 336"/>
              <a:gd name="T19" fmla="*/ 0 h 260"/>
              <a:gd name="T20" fmla="*/ 2147483647 w 336"/>
              <a:gd name="T21" fmla="*/ 2147483647 h 26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36"/>
              <a:gd name="T34" fmla="*/ 0 h 260"/>
              <a:gd name="T35" fmla="*/ 336 w 336"/>
              <a:gd name="T36" fmla="*/ 260 h 26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36" h="260">
                <a:moveTo>
                  <a:pt x="259" y="77"/>
                </a:moveTo>
                <a:lnTo>
                  <a:pt x="125" y="106"/>
                </a:lnTo>
                <a:lnTo>
                  <a:pt x="0" y="144"/>
                </a:lnTo>
                <a:lnTo>
                  <a:pt x="0" y="202"/>
                </a:lnTo>
                <a:lnTo>
                  <a:pt x="96" y="183"/>
                </a:lnTo>
                <a:lnTo>
                  <a:pt x="192" y="183"/>
                </a:lnTo>
                <a:lnTo>
                  <a:pt x="288" y="221"/>
                </a:lnTo>
                <a:lnTo>
                  <a:pt x="326" y="260"/>
                </a:lnTo>
                <a:lnTo>
                  <a:pt x="326" y="183"/>
                </a:lnTo>
                <a:lnTo>
                  <a:pt x="336" y="0"/>
                </a:lnTo>
                <a:lnTo>
                  <a:pt x="259" y="77"/>
                </a:lnTo>
                <a:close/>
              </a:path>
            </a:pathLst>
          </a:custGeom>
          <a:solidFill>
            <a:srgbClr val="CC6600">
              <a:alpha val="6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18" name="Freeform 23"/>
          <p:cNvSpPr>
            <a:spLocks/>
          </p:cNvSpPr>
          <p:nvPr/>
        </p:nvSpPr>
        <p:spPr bwMode="auto">
          <a:xfrm>
            <a:off x="3233738" y="3487740"/>
            <a:ext cx="1173162" cy="746125"/>
          </a:xfrm>
          <a:custGeom>
            <a:avLst/>
            <a:gdLst>
              <a:gd name="T0" fmla="*/ 0 w 739"/>
              <a:gd name="T1" fmla="*/ 2147483647 h 470"/>
              <a:gd name="T2" fmla="*/ 2147483647 w 739"/>
              <a:gd name="T3" fmla="*/ 2147483647 h 470"/>
              <a:gd name="T4" fmla="*/ 2147483647 w 739"/>
              <a:gd name="T5" fmla="*/ 2147483647 h 470"/>
              <a:gd name="T6" fmla="*/ 2147483647 w 739"/>
              <a:gd name="T7" fmla="*/ 2147483647 h 470"/>
              <a:gd name="T8" fmla="*/ 2147483647 w 739"/>
              <a:gd name="T9" fmla="*/ 2147483647 h 470"/>
              <a:gd name="T10" fmla="*/ 2147483647 w 739"/>
              <a:gd name="T11" fmla="*/ 2147483647 h 470"/>
              <a:gd name="T12" fmla="*/ 2147483647 w 739"/>
              <a:gd name="T13" fmla="*/ 2147483647 h 470"/>
              <a:gd name="T14" fmla="*/ 2147483647 w 739"/>
              <a:gd name="T15" fmla="*/ 0 h 470"/>
              <a:gd name="T16" fmla="*/ 2147483647 w 739"/>
              <a:gd name="T17" fmla="*/ 0 h 470"/>
              <a:gd name="T18" fmla="*/ 2147483647 w 739"/>
              <a:gd name="T19" fmla="*/ 2147483647 h 470"/>
              <a:gd name="T20" fmla="*/ 2147483647 w 739"/>
              <a:gd name="T21" fmla="*/ 2147483647 h 470"/>
              <a:gd name="T22" fmla="*/ 2147483647 w 739"/>
              <a:gd name="T23" fmla="*/ 2147483647 h 470"/>
              <a:gd name="T24" fmla="*/ 2147483647 w 739"/>
              <a:gd name="T25" fmla="*/ 2147483647 h 470"/>
              <a:gd name="T26" fmla="*/ 2147483647 w 739"/>
              <a:gd name="T27" fmla="*/ 2147483647 h 470"/>
              <a:gd name="T28" fmla="*/ 2147483647 w 739"/>
              <a:gd name="T29" fmla="*/ 2147483647 h 470"/>
              <a:gd name="T30" fmla="*/ 2147483647 w 739"/>
              <a:gd name="T31" fmla="*/ 2147483647 h 47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739"/>
              <a:gd name="T49" fmla="*/ 0 h 470"/>
              <a:gd name="T50" fmla="*/ 739 w 739"/>
              <a:gd name="T51" fmla="*/ 470 h 47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739" h="470">
                <a:moveTo>
                  <a:pt x="0" y="307"/>
                </a:moveTo>
                <a:lnTo>
                  <a:pt x="153" y="470"/>
                </a:lnTo>
                <a:lnTo>
                  <a:pt x="230" y="403"/>
                </a:lnTo>
                <a:lnTo>
                  <a:pt x="345" y="307"/>
                </a:lnTo>
                <a:lnTo>
                  <a:pt x="451" y="211"/>
                </a:lnTo>
                <a:lnTo>
                  <a:pt x="614" y="153"/>
                </a:lnTo>
                <a:lnTo>
                  <a:pt x="585" y="57"/>
                </a:lnTo>
                <a:lnTo>
                  <a:pt x="739" y="0"/>
                </a:lnTo>
                <a:lnTo>
                  <a:pt x="547" y="0"/>
                </a:lnTo>
                <a:lnTo>
                  <a:pt x="432" y="19"/>
                </a:lnTo>
                <a:lnTo>
                  <a:pt x="403" y="115"/>
                </a:lnTo>
                <a:lnTo>
                  <a:pt x="278" y="125"/>
                </a:lnTo>
                <a:lnTo>
                  <a:pt x="201" y="163"/>
                </a:lnTo>
                <a:lnTo>
                  <a:pt x="192" y="259"/>
                </a:lnTo>
                <a:lnTo>
                  <a:pt x="134" y="288"/>
                </a:lnTo>
                <a:lnTo>
                  <a:pt x="96" y="249"/>
                </a:lnTo>
              </a:path>
            </a:pathLst>
          </a:custGeom>
          <a:solidFill>
            <a:srgbClr val="CC6600">
              <a:alpha val="6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19" name="Freeform 24"/>
          <p:cNvSpPr>
            <a:spLocks/>
          </p:cNvSpPr>
          <p:nvPr/>
        </p:nvSpPr>
        <p:spPr bwMode="auto">
          <a:xfrm>
            <a:off x="3995738" y="2451100"/>
            <a:ext cx="1219200" cy="1036638"/>
          </a:xfrm>
          <a:custGeom>
            <a:avLst/>
            <a:gdLst>
              <a:gd name="T0" fmla="*/ 2147483647 w 768"/>
              <a:gd name="T1" fmla="*/ 0 h 653"/>
              <a:gd name="T2" fmla="*/ 2147483647 w 768"/>
              <a:gd name="T3" fmla="*/ 2147483647 h 653"/>
              <a:gd name="T4" fmla="*/ 2147483647 w 768"/>
              <a:gd name="T5" fmla="*/ 2147483647 h 653"/>
              <a:gd name="T6" fmla="*/ 2147483647 w 768"/>
              <a:gd name="T7" fmla="*/ 2147483647 h 653"/>
              <a:gd name="T8" fmla="*/ 2147483647 w 768"/>
              <a:gd name="T9" fmla="*/ 2147483647 h 653"/>
              <a:gd name="T10" fmla="*/ 2147483647 w 768"/>
              <a:gd name="T11" fmla="*/ 2147483647 h 653"/>
              <a:gd name="T12" fmla="*/ 2147483647 w 768"/>
              <a:gd name="T13" fmla="*/ 2147483647 h 653"/>
              <a:gd name="T14" fmla="*/ 0 w 768"/>
              <a:gd name="T15" fmla="*/ 2147483647 h 653"/>
              <a:gd name="T16" fmla="*/ 2147483647 w 768"/>
              <a:gd name="T17" fmla="*/ 2147483647 h 653"/>
              <a:gd name="T18" fmla="*/ 2147483647 w 768"/>
              <a:gd name="T19" fmla="*/ 2147483647 h 653"/>
              <a:gd name="T20" fmla="*/ 2147483647 w 768"/>
              <a:gd name="T21" fmla="*/ 2147483647 h 653"/>
              <a:gd name="T22" fmla="*/ 2147483647 w 768"/>
              <a:gd name="T23" fmla="*/ 2147483647 h 653"/>
              <a:gd name="T24" fmla="*/ 2147483647 w 768"/>
              <a:gd name="T25" fmla="*/ 2147483647 h 653"/>
              <a:gd name="T26" fmla="*/ 2147483647 w 768"/>
              <a:gd name="T27" fmla="*/ 2147483647 h 653"/>
              <a:gd name="T28" fmla="*/ 2147483647 w 768"/>
              <a:gd name="T29" fmla="*/ 2147483647 h 653"/>
              <a:gd name="T30" fmla="*/ 2147483647 w 768"/>
              <a:gd name="T31" fmla="*/ 2147483647 h 653"/>
              <a:gd name="T32" fmla="*/ 2147483647 w 768"/>
              <a:gd name="T33" fmla="*/ 2147483647 h 65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68"/>
              <a:gd name="T52" fmla="*/ 0 h 653"/>
              <a:gd name="T53" fmla="*/ 768 w 768"/>
              <a:gd name="T54" fmla="*/ 653 h 65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68" h="653">
                <a:moveTo>
                  <a:pt x="633" y="0"/>
                </a:moveTo>
                <a:lnTo>
                  <a:pt x="499" y="154"/>
                </a:lnTo>
                <a:lnTo>
                  <a:pt x="365" y="230"/>
                </a:lnTo>
                <a:lnTo>
                  <a:pt x="211" y="269"/>
                </a:lnTo>
                <a:lnTo>
                  <a:pt x="153" y="317"/>
                </a:lnTo>
                <a:lnTo>
                  <a:pt x="221" y="461"/>
                </a:lnTo>
                <a:lnTo>
                  <a:pt x="57" y="470"/>
                </a:lnTo>
                <a:lnTo>
                  <a:pt x="0" y="595"/>
                </a:lnTo>
                <a:lnTo>
                  <a:pt x="77" y="653"/>
                </a:lnTo>
                <a:lnTo>
                  <a:pt x="192" y="586"/>
                </a:lnTo>
                <a:lnTo>
                  <a:pt x="240" y="490"/>
                </a:lnTo>
                <a:lnTo>
                  <a:pt x="317" y="365"/>
                </a:lnTo>
                <a:lnTo>
                  <a:pt x="441" y="298"/>
                </a:lnTo>
                <a:lnTo>
                  <a:pt x="576" y="240"/>
                </a:lnTo>
                <a:lnTo>
                  <a:pt x="585" y="144"/>
                </a:lnTo>
                <a:lnTo>
                  <a:pt x="691" y="144"/>
                </a:lnTo>
                <a:lnTo>
                  <a:pt x="768" y="86"/>
                </a:lnTo>
              </a:path>
            </a:pathLst>
          </a:custGeom>
          <a:solidFill>
            <a:srgbClr val="CC6600">
              <a:alpha val="6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20" name="Freeform 25"/>
          <p:cNvSpPr>
            <a:spLocks/>
          </p:cNvSpPr>
          <p:nvPr/>
        </p:nvSpPr>
        <p:spPr bwMode="auto">
          <a:xfrm>
            <a:off x="5397500" y="2633665"/>
            <a:ext cx="244475" cy="350837"/>
          </a:xfrm>
          <a:custGeom>
            <a:avLst/>
            <a:gdLst>
              <a:gd name="T0" fmla="*/ 2147483647 w 154"/>
              <a:gd name="T1" fmla="*/ 0 h 221"/>
              <a:gd name="T2" fmla="*/ 2147483647 w 154"/>
              <a:gd name="T3" fmla="*/ 2147483647 h 221"/>
              <a:gd name="T4" fmla="*/ 2147483647 w 154"/>
              <a:gd name="T5" fmla="*/ 2147483647 h 221"/>
              <a:gd name="T6" fmla="*/ 2147483647 w 154"/>
              <a:gd name="T7" fmla="*/ 2147483647 h 221"/>
              <a:gd name="T8" fmla="*/ 2147483647 w 154"/>
              <a:gd name="T9" fmla="*/ 2147483647 h 221"/>
              <a:gd name="T10" fmla="*/ 2147483647 w 154"/>
              <a:gd name="T11" fmla="*/ 2147483647 h 221"/>
              <a:gd name="T12" fmla="*/ 0 w 154"/>
              <a:gd name="T13" fmla="*/ 2147483647 h 221"/>
              <a:gd name="T14" fmla="*/ 2147483647 w 154"/>
              <a:gd name="T15" fmla="*/ 2147483647 h 221"/>
              <a:gd name="T16" fmla="*/ 2147483647 w 154"/>
              <a:gd name="T17" fmla="*/ 2147483647 h 2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4"/>
              <a:gd name="T28" fmla="*/ 0 h 221"/>
              <a:gd name="T29" fmla="*/ 154 w 154"/>
              <a:gd name="T30" fmla="*/ 221 h 2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4" h="221">
                <a:moveTo>
                  <a:pt x="19" y="0"/>
                </a:moveTo>
                <a:lnTo>
                  <a:pt x="144" y="67"/>
                </a:lnTo>
                <a:lnTo>
                  <a:pt x="154" y="163"/>
                </a:lnTo>
                <a:lnTo>
                  <a:pt x="154" y="221"/>
                </a:lnTo>
                <a:lnTo>
                  <a:pt x="77" y="173"/>
                </a:lnTo>
                <a:lnTo>
                  <a:pt x="19" y="163"/>
                </a:lnTo>
                <a:lnTo>
                  <a:pt x="0" y="106"/>
                </a:lnTo>
                <a:lnTo>
                  <a:pt x="77" y="115"/>
                </a:lnTo>
                <a:lnTo>
                  <a:pt x="38" y="77"/>
                </a:lnTo>
              </a:path>
            </a:pathLst>
          </a:custGeom>
          <a:solidFill>
            <a:srgbClr val="CC6600">
              <a:alpha val="6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21" name="Freeform 26"/>
          <p:cNvSpPr>
            <a:spLocks/>
          </p:cNvSpPr>
          <p:nvPr/>
        </p:nvSpPr>
        <p:spPr bwMode="auto">
          <a:xfrm>
            <a:off x="4330700" y="4249738"/>
            <a:ext cx="320675" cy="381000"/>
          </a:xfrm>
          <a:custGeom>
            <a:avLst/>
            <a:gdLst>
              <a:gd name="T0" fmla="*/ 2147483647 w 202"/>
              <a:gd name="T1" fmla="*/ 0 h 240"/>
              <a:gd name="T2" fmla="*/ 2147483647 w 202"/>
              <a:gd name="T3" fmla="*/ 2147483647 h 240"/>
              <a:gd name="T4" fmla="*/ 0 w 202"/>
              <a:gd name="T5" fmla="*/ 2147483647 h 240"/>
              <a:gd name="T6" fmla="*/ 0 w 202"/>
              <a:gd name="T7" fmla="*/ 2147483647 h 240"/>
              <a:gd name="T8" fmla="*/ 2147483647 w 202"/>
              <a:gd name="T9" fmla="*/ 2147483647 h 240"/>
              <a:gd name="T10" fmla="*/ 2147483647 w 202"/>
              <a:gd name="T11" fmla="*/ 2147483647 h 2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2"/>
              <a:gd name="T19" fmla="*/ 0 h 240"/>
              <a:gd name="T20" fmla="*/ 202 w 202"/>
              <a:gd name="T21" fmla="*/ 240 h 2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2" h="240">
                <a:moveTo>
                  <a:pt x="202" y="0"/>
                </a:moveTo>
                <a:lnTo>
                  <a:pt x="58" y="96"/>
                </a:lnTo>
                <a:lnTo>
                  <a:pt x="0" y="182"/>
                </a:lnTo>
                <a:lnTo>
                  <a:pt x="0" y="240"/>
                </a:lnTo>
                <a:lnTo>
                  <a:pt x="106" y="153"/>
                </a:lnTo>
                <a:lnTo>
                  <a:pt x="163" y="96"/>
                </a:lnTo>
              </a:path>
            </a:pathLst>
          </a:custGeom>
          <a:solidFill>
            <a:srgbClr val="CC6600">
              <a:alpha val="6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22" name="Freeform 27"/>
          <p:cNvSpPr>
            <a:spLocks/>
          </p:cNvSpPr>
          <p:nvPr/>
        </p:nvSpPr>
        <p:spPr bwMode="auto">
          <a:xfrm>
            <a:off x="4543426" y="3594102"/>
            <a:ext cx="274638" cy="320675"/>
          </a:xfrm>
          <a:custGeom>
            <a:avLst/>
            <a:gdLst>
              <a:gd name="T0" fmla="*/ 2147483647 w 173"/>
              <a:gd name="T1" fmla="*/ 0 h 202"/>
              <a:gd name="T2" fmla="*/ 2147483647 w 173"/>
              <a:gd name="T3" fmla="*/ 2147483647 h 202"/>
              <a:gd name="T4" fmla="*/ 0 w 173"/>
              <a:gd name="T5" fmla="*/ 2147483647 h 202"/>
              <a:gd name="T6" fmla="*/ 2147483647 w 173"/>
              <a:gd name="T7" fmla="*/ 2147483647 h 202"/>
              <a:gd name="T8" fmla="*/ 2147483647 w 173"/>
              <a:gd name="T9" fmla="*/ 2147483647 h 202"/>
              <a:gd name="T10" fmla="*/ 2147483647 w 173"/>
              <a:gd name="T11" fmla="*/ 2147483647 h 20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3"/>
              <a:gd name="T19" fmla="*/ 0 h 202"/>
              <a:gd name="T20" fmla="*/ 173 w 173"/>
              <a:gd name="T21" fmla="*/ 202 h 20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3" h="202">
                <a:moveTo>
                  <a:pt x="125" y="0"/>
                </a:moveTo>
                <a:lnTo>
                  <a:pt x="39" y="96"/>
                </a:lnTo>
                <a:lnTo>
                  <a:pt x="0" y="182"/>
                </a:lnTo>
                <a:lnTo>
                  <a:pt x="58" y="202"/>
                </a:lnTo>
                <a:lnTo>
                  <a:pt x="106" y="134"/>
                </a:lnTo>
                <a:lnTo>
                  <a:pt x="173" y="58"/>
                </a:lnTo>
              </a:path>
            </a:pathLst>
          </a:custGeom>
          <a:solidFill>
            <a:srgbClr val="CC6600">
              <a:alpha val="6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4124" name="Oval 28"/>
          <p:cNvSpPr>
            <a:spLocks noChangeArrowheads="1"/>
          </p:cNvSpPr>
          <p:nvPr/>
        </p:nvSpPr>
        <p:spPr bwMode="auto">
          <a:xfrm>
            <a:off x="5895975" y="4052889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125" name="Oval 29"/>
          <p:cNvSpPr>
            <a:spLocks noChangeArrowheads="1"/>
          </p:cNvSpPr>
          <p:nvPr/>
        </p:nvSpPr>
        <p:spPr bwMode="auto">
          <a:xfrm>
            <a:off x="6827527" y="4406179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126" name="Oval 30"/>
          <p:cNvSpPr>
            <a:spLocks noChangeArrowheads="1"/>
          </p:cNvSpPr>
          <p:nvPr/>
        </p:nvSpPr>
        <p:spPr bwMode="auto">
          <a:xfrm>
            <a:off x="7969250" y="3382964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24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31210</TotalTime>
  <Words>363</Words>
  <Application>Microsoft Macintosh PowerPoint</Application>
  <PresentationFormat>On-screen Show (4:3)</PresentationFormat>
  <Paragraphs>47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Default Design</vt:lpstr>
      <vt:lpstr>Exercise 24: Seismic Attribute Analysis  </vt:lpstr>
      <vt:lpstr>Peak Above Orange Amplitude</vt:lpstr>
      <vt:lpstr>Trough Below Orange Amplitude</vt:lpstr>
      <vt:lpstr>Orange Horizon Time Structure</vt:lpstr>
      <vt:lpstr>Reservoir - Seal Quality Classification</vt:lpstr>
      <vt:lpstr>“Good Areas” on Time Structure</vt:lpstr>
      <vt:lpstr>Exercise 24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240</cp:revision>
  <cp:lastPrinted>2001-11-26T19:56:19Z</cp:lastPrinted>
  <dcterms:created xsi:type="dcterms:W3CDTF">2001-11-20T13:29:42Z</dcterms:created>
  <dcterms:modified xsi:type="dcterms:W3CDTF">2016-10-17T22:09:20Z</dcterms:modified>
</cp:coreProperties>
</file>